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94660"/>
  </p:normalViewPr>
  <p:slideViewPr>
    <p:cSldViewPr snapToGrid="0">
      <p:cViewPr>
        <p:scale>
          <a:sx n="75" d="100"/>
          <a:sy n="75" d="100"/>
        </p:scale>
        <p:origin x="-5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hit31/Steganography_AICTE_ARHIT_GHOSH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140" y="3657600"/>
            <a:ext cx="11183816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       Presented By:</a:t>
            </a: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200" b="1" dirty="0" smtClean="0">
                <a:solidFill>
                  <a:schemeClr val="bg1"/>
                </a:solidFill>
                <a:latin typeface="Arial"/>
                <a:cs typeface="Arial"/>
              </a:rPr>
              <a:t>ARHIT GHOSH</a:t>
            </a:r>
            <a:endParaRPr lang="en-US" sz="22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200" b="1" dirty="0" smtClean="0">
                <a:solidFill>
                  <a:schemeClr val="bg1"/>
                </a:solidFill>
                <a:latin typeface="Arial"/>
                <a:cs typeface="Arial"/>
              </a:rPr>
              <a:t>RCC Institute of Information Technology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200" b="1" dirty="0" smtClean="0">
                <a:solidFill>
                  <a:schemeClr val="bg1"/>
                </a:solidFill>
                <a:latin typeface="Arial"/>
                <a:cs typeface="Arial"/>
              </a:rPr>
              <a:t>AEIE</a:t>
            </a:r>
            <a:endParaRPr lang="en-US" sz="22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2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109807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These project is a foundation to our knowledge in steganography and cyber-security.</a:t>
            </a:r>
          </a:p>
          <a:p>
            <a:pPr marL="305435" indent="-305435"/>
            <a:r>
              <a:rPr lang="en-US" sz="3200" dirty="0" smtClean="0"/>
              <a:t>We can develop these project further, maintaining the industry level standards and algorithms to create an app which will encrypt and decrypt </a:t>
            </a:r>
            <a:r>
              <a:rPr lang="en-US" sz="3200" dirty="0" smtClean="0"/>
              <a:t>text in pictures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741" y="2467279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smtClean="0">
                <a:solidFill>
                  <a:srgbClr val="0F0F0F"/>
                </a:solidFill>
                <a:ea typeface="+mn-lt"/>
                <a:cs typeface="+mn-lt"/>
              </a:rPr>
              <a:t>In these project we will develop a python code which will encrypt a secret message protected by a password, into an image using various module of the python programming language. It will also decrypt the encrypted image to get the secret message using the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200" dirty="0" smtClean="0"/>
              <a:t>Open-cv(Python library)</a:t>
            </a:r>
          </a:p>
          <a:p>
            <a:r>
              <a:rPr lang="en-IN" sz="3200" dirty="0"/>
              <a:t>Cv2 (Python library)</a:t>
            </a:r>
            <a:endParaRPr lang="en-IN" sz="3200" dirty="0" smtClean="0"/>
          </a:p>
          <a:p>
            <a:r>
              <a:rPr lang="en-IN" sz="3200" dirty="0" err="1" smtClean="0"/>
              <a:t>Tkinter</a:t>
            </a:r>
            <a:r>
              <a:rPr lang="en-IN" sz="3200" dirty="0" smtClean="0"/>
              <a:t> (</a:t>
            </a:r>
            <a:r>
              <a:rPr lang="en-IN" sz="3200" dirty="0"/>
              <a:t>Python library</a:t>
            </a:r>
            <a:r>
              <a:rPr lang="en-IN" sz="3200" dirty="0" smtClean="0"/>
              <a:t>)</a:t>
            </a:r>
          </a:p>
          <a:p>
            <a:r>
              <a:rPr lang="en-IN" sz="3200" dirty="0" err="1" smtClean="0"/>
              <a:t>PyCharm</a:t>
            </a:r>
            <a:r>
              <a:rPr lang="en-IN" sz="3200" dirty="0" smtClean="0"/>
              <a:t> (Python IDE)</a:t>
            </a:r>
          </a:p>
          <a:p>
            <a:r>
              <a:rPr lang="en-IN" sz="3200" dirty="0" smtClean="0"/>
              <a:t>Windows 11 operating </a:t>
            </a:r>
            <a:r>
              <a:rPr lang="en-IN" sz="3200" dirty="0" smtClean="0"/>
              <a:t>System</a:t>
            </a:r>
          </a:p>
          <a:p>
            <a:r>
              <a:rPr lang="en-IN" sz="3200" dirty="0" smtClean="0"/>
              <a:t>8GB RAM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22" y="736561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00" y="1257300"/>
            <a:ext cx="11029615" cy="4673324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F0F0F"/>
                </a:solidFill>
              </a:rPr>
              <a:t>AES Algorithm is used</a:t>
            </a:r>
            <a:r>
              <a:rPr lang="en-IN" sz="3200" dirty="0" smtClean="0">
                <a:solidFill>
                  <a:srgbClr val="0F0F0F"/>
                </a:solidFill>
              </a:rPr>
              <a:t>.</a:t>
            </a:r>
            <a:endParaRPr lang="en-IN" sz="3200" dirty="0" smtClean="0">
              <a:solidFill>
                <a:srgbClr val="0F0F0F"/>
              </a:solidFill>
            </a:endParaRPr>
          </a:p>
          <a:p>
            <a:r>
              <a:rPr lang="en-IN" sz="3200" dirty="0" smtClean="0">
                <a:solidFill>
                  <a:srgbClr val="0F0F0F"/>
                </a:solidFill>
              </a:rPr>
              <a:t>Easy to Encrypt and Decrypt the specific images following some simple steps.</a:t>
            </a:r>
          </a:p>
          <a:p>
            <a:r>
              <a:rPr lang="en-IN" sz="3200" dirty="0" smtClean="0">
                <a:solidFill>
                  <a:srgbClr val="0F0F0F"/>
                </a:solidFill>
              </a:rPr>
              <a:t>GUI that gives a better user experience.</a:t>
            </a:r>
            <a:endParaRPr lang="en-IN" sz="32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IT officials.</a:t>
            </a:r>
          </a:p>
          <a:p>
            <a:r>
              <a:rPr lang="en-IN" sz="3200" dirty="0" smtClean="0"/>
              <a:t>Army officers, Secret Intelligence.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5515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30" y="1140359"/>
            <a:ext cx="3757769" cy="378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6" y="1140359"/>
            <a:ext cx="3392657" cy="333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" y="4612640"/>
            <a:ext cx="3392657" cy="203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1" y="1140359"/>
            <a:ext cx="3853308" cy="376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1" y="4907280"/>
            <a:ext cx="3853308" cy="173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We have successfully created a </a:t>
            </a:r>
            <a:r>
              <a:rPr lang="en-IN" sz="3200" dirty="0" err="1" smtClean="0"/>
              <a:t>gui</a:t>
            </a:r>
            <a:r>
              <a:rPr lang="en-IN" sz="3200" dirty="0" smtClean="0"/>
              <a:t> for these python code that demonstrates  steganography. In these code we encrypt a text message in a jpg file using a specific password. Then we have successfully derived the same text message from the encrypted image.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link: </a:t>
            </a:r>
            <a:r>
              <a:rPr lang="en-IN" sz="2800" dirty="0">
                <a:hlinkClick r:id="rId2"/>
              </a:rPr>
              <a:t>https://</a:t>
            </a:r>
            <a:r>
              <a:rPr lang="en-IN" sz="2800" dirty="0" smtClean="0">
                <a:hlinkClick r:id="rId2"/>
              </a:rPr>
              <a:t>github.com/Arhit31/Steganography_AICTE_ARHIT_GHOSH.git</a:t>
            </a: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208</TotalTime>
  <Words>247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Arhit Ghosh</cp:lastModifiedBy>
  <cp:revision>46</cp:revision>
  <dcterms:created xsi:type="dcterms:W3CDTF">2021-05-26T16:50:10Z</dcterms:created>
  <dcterms:modified xsi:type="dcterms:W3CDTF">2025-02-19T12:34:02Z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