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2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5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ware-carpentry.org/conduc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 smtClean="0"/>
              <a:t>are we </a:t>
            </a:r>
            <a:r>
              <a:rPr lang="en-US" dirty="0" smtClean="0"/>
              <a:t>and what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Materials! Recording!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Materials will be available indefinitely.</a:t>
            </a:r>
          </a:p>
          <a:p>
            <a:endParaRPr lang="en-US" dirty="0"/>
          </a:p>
          <a:p>
            <a:r>
              <a:rPr lang="en-US" dirty="0" smtClean="0"/>
              <a:t>Recording is happening &amp; will be made available afterwards. Please talk to Tessa or Jessica if you don’t want your voice to be recorded.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http://software-carpentry.org/conduct/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dirty="0" err="1" smtClean="0"/>
              <a:t>l;dr</a:t>
            </a:r>
            <a:r>
              <a:rPr lang="en-US" dirty="0" smtClean="0"/>
              <a:t>? Don’t be a jerk.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 one knows everything &amp;, even when you do,</a:t>
            </a:r>
          </a:p>
          <a:p>
            <a:pPr marL="0" indent="0" algn="ctr">
              <a:buNone/>
            </a:pPr>
            <a:r>
              <a:rPr lang="en-US" dirty="0" smtClean="0"/>
              <a:t>being friendly and helpful is a great approach anyway:)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Stickies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Yellow sticky: done!</a:t>
            </a:r>
          </a:p>
          <a:p>
            <a:pPr marL="0" indent="0" algn="ctr">
              <a:buNone/>
            </a:pPr>
            <a:r>
              <a:rPr lang="en-US" dirty="0" smtClean="0"/>
              <a:t>Red sticky: need help!</a:t>
            </a:r>
          </a:p>
          <a:p>
            <a:pPr marL="0" indent="0" algn="ctr">
              <a:buNone/>
            </a:pPr>
            <a:r>
              <a:rPr lang="en-US" dirty="0" smtClean="0"/>
              <a:t>No sticky: work in progress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99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Welcome!</vt:lpstr>
      <vt:lpstr>Who are we and what is this?</vt:lpstr>
      <vt:lpstr>Materials! Recording!</vt:lpstr>
      <vt:lpstr>Code of Conduct</vt:lpstr>
      <vt:lpstr>Stickies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Titus Brown</dc:creator>
  <cp:lastModifiedBy>Titus Brown</cp:lastModifiedBy>
  <cp:revision>6</cp:revision>
  <dcterms:created xsi:type="dcterms:W3CDTF">2016-10-06T14:14:27Z</dcterms:created>
  <dcterms:modified xsi:type="dcterms:W3CDTF">2016-10-12T18:15:14Z</dcterms:modified>
</cp:coreProperties>
</file>