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7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A86E-919C-1043-8454-C5644D8633C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20FF-6D3D-2442-865A-979960F5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A86E-919C-1043-8454-C5644D8633C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20FF-6D3D-2442-865A-979960F5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2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A86E-919C-1043-8454-C5644D8633C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20FF-6D3D-2442-865A-979960F5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5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A86E-919C-1043-8454-C5644D8633C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20FF-6D3D-2442-865A-979960F5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A86E-919C-1043-8454-C5644D8633C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20FF-6D3D-2442-865A-979960F5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2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A86E-919C-1043-8454-C5644D8633C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20FF-6D3D-2442-865A-979960F5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8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A86E-919C-1043-8454-C5644D8633C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20FF-6D3D-2442-865A-979960F5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4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A86E-919C-1043-8454-C5644D8633C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20FF-6D3D-2442-865A-979960F5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1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A86E-919C-1043-8454-C5644D8633C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20FF-6D3D-2442-865A-979960F5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3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A86E-919C-1043-8454-C5644D8633C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20FF-6D3D-2442-865A-979960F5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5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A86E-919C-1043-8454-C5644D8633C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20FF-6D3D-2442-865A-979960F5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8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9A86E-919C-1043-8454-C5644D8633C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20FF-6D3D-2442-865A-979960F55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ftware-carpentry.org/conduc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</a:t>
            </a:r>
            <a:r>
              <a:rPr lang="en-US" dirty="0" smtClean="0"/>
              <a:t>are we </a:t>
            </a:r>
            <a:r>
              <a:rPr lang="en-US" dirty="0" smtClean="0"/>
              <a:t>and what is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21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of Conduct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http://software-carpentry.org/conduct/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/>
              <a:t>t</a:t>
            </a:r>
            <a:r>
              <a:rPr lang="en-US" dirty="0" err="1" smtClean="0"/>
              <a:t>l;dr</a:t>
            </a:r>
            <a:r>
              <a:rPr lang="en-US" dirty="0" smtClean="0"/>
              <a:t>? Don’t be a jerk.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No one knows everything &amp;, even when you do,</a:t>
            </a:r>
          </a:p>
          <a:p>
            <a:pPr marL="0" indent="0" algn="ctr">
              <a:buNone/>
            </a:pPr>
            <a:r>
              <a:rPr lang="en-US" dirty="0" smtClean="0"/>
              <a:t>being friendly and helpful is a great approach anyway:)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8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Stickies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Yellow sticky: done!</a:t>
            </a:r>
          </a:p>
          <a:p>
            <a:pPr marL="0" indent="0" algn="ctr">
              <a:buNone/>
            </a:pPr>
            <a:r>
              <a:rPr lang="en-US" dirty="0" smtClean="0"/>
              <a:t>Red sticky: need help!</a:t>
            </a:r>
          </a:p>
          <a:p>
            <a:pPr marL="0" indent="0" algn="ctr">
              <a:buNone/>
            </a:pPr>
            <a:r>
              <a:rPr lang="en-US" dirty="0" smtClean="0"/>
              <a:t>No sticky: work in progress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93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63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Welcome!</vt:lpstr>
      <vt:lpstr>Who are we and what is this?</vt:lpstr>
      <vt:lpstr>Code of Conduct</vt:lpstr>
      <vt:lpstr>Stickies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Titus Brown</dc:creator>
  <cp:lastModifiedBy>Titus Brown</cp:lastModifiedBy>
  <cp:revision>4</cp:revision>
  <dcterms:created xsi:type="dcterms:W3CDTF">2016-10-06T14:14:27Z</dcterms:created>
  <dcterms:modified xsi:type="dcterms:W3CDTF">2016-10-12T14:07:00Z</dcterms:modified>
</cp:coreProperties>
</file>