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5793-D13E-480C-B493-653C41AEA3B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7D3-23C9-4B41-A811-046507A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2" y="1788396"/>
            <a:ext cx="5791449" cy="329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06" y="1788398"/>
            <a:ext cx="5414259" cy="32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Pre-class survey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Pre-class survey</dc:title>
  <dc:creator>Vining, Kelly</dc:creator>
  <cp:lastModifiedBy>Vining, Kelly</cp:lastModifiedBy>
  <cp:revision>1</cp:revision>
  <dcterms:created xsi:type="dcterms:W3CDTF">2015-05-12T16:27:16Z</dcterms:created>
  <dcterms:modified xsi:type="dcterms:W3CDTF">2015-05-12T16:27:42Z</dcterms:modified>
</cp:coreProperties>
</file>