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7" r:id="rId4"/>
    <p:sldId id="279" r:id="rId5"/>
    <p:sldId id="280" r:id="rId6"/>
    <p:sldId id="281" r:id="rId7"/>
    <p:sldId id="282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33709"/>
            <a:ext cx="8367256" cy="1373070"/>
          </a:xfrm>
        </p:spPr>
        <p:txBody>
          <a:bodyPr/>
          <a:lstStyle/>
          <a:p>
            <a:r>
              <a:rPr lang="en-US" dirty="0" smtClean="0"/>
              <a:t>Follow-up: SNP Discovery with TASSEL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Oregon State University</a:t>
            </a:r>
          </a:p>
          <a:p>
            <a:r>
              <a:rPr lang="en-US" dirty="0"/>
              <a:t>Center for Genome Research and Biocomputing</a:t>
            </a:r>
          </a:p>
          <a:p>
            <a:r>
              <a:rPr lang="en-US" dirty="0"/>
              <a:t>May </a:t>
            </a:r>
            <a:r>
              <a:rPr lang="en-US" dirty="0" smtClean="0"/>
              <a:t>19, 2015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6816" y="2696344"/>
            <a:ext cx="1562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TASSEL Discovery pipeline plugins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799" y="2108199"/>
            <a:ext cx="6981095" cy="4680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987" y="3629372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Reference genome-based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11866" y="4102853"/>
            <a:ext cx="1473200" cy="3457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89134" y="1726444"/>
            <a:ext cx="42248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</a:rPr>
              <a:t>https://bytebucket.org/tasseladmin/tassel-5-source/wiki/docs/TasselPipelineGBS.pdf</a:t>
            </a:r>
          </a:p>
        </p:txBody>
      </p:sp>
    </p:spTree>
    <p:extLst>
      <p:ext uri="{BB962C8B-B14F-4D97-AF65-F5344CB8AC3E}">
        <p14:creationId xmlns:p14="http://schemas.microsoft.com/office/powerpoint/2010/main" val="40936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FastqToTagCountPlugin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497"/>
          <a:stretch/>
        </p:blipFill>
        <p:spPr>
          <a:xfrm>
            <a:off x="155284" y="1834166"/>
            <a:ext cx="7039156" cy="3436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35" y="5470148"/>
            <a:ext cx="5776463" cy="1273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89988" y="3779020"/>
            <a:ext cx="247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Acceptable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fastq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naming conventions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307903" y="4425351"/>
            <a:ext cx="442534" cy="870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94907" y="2555797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ApeKI</a:t>
            </a:r>
            <a:r>
              <a:rPr lang="en-US" dirty="0" smtClean="0"/>
              <a:t> cut site</a:t>
            </a:r>
          </a:p>
          <a:p>
            <a:r>
              <a:rPr lang="en-US" dirty="0" smtClean="0"/>
              <a:t>G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AG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/>
              <a:t>or G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TG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9691" y="5319579"/>
            <a:ext cx="5526656" cy="1409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/local/cluster/hts/gbs/tassel3.0_standalone/run_pipeline.pl -Xmx512g -fork1 </a:t>
            </a: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FastqToTagCountPlugin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Illumina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 key/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key.tsv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-e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ApeKI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-runfork1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MergeMultipleTagCountPlugin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690" y="5319579"/>
            <a:ext cx="11522015" cy="92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/local/cluster/hts/gbs/tassel3.0_standalone/run_pipeline.pl -Xmx512g -fork1 </a:t>
            </a:r>
            <a:endParaRPr lang="en-US" sz="16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MergeMultipleTagCountPlugin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mergedTagCounts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FRA_MasterTags.cnt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-c 5 </a:t>
            </a: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endParaRPr lang="en-US" sz="1600" b="1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-runfork1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38" y="2033822"/>
            <a:ext cx="8277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1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genome alignment with Bowtie2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207" y="3508032"/>
            <a:ext cx="11522015" cy="61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bowtie2 -x /nfs1/Teaching/data/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viningk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/GBS/PhytozomeV10/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Fvb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</a:br>
            <a:r>
              <a:rPr lang="en-US" sz="1600" b="1" dirty="0" smtClean="0">
                <a:latin typeface="Courier New" panose="02070309020205020404" pitchFamily="49" charset="0"/>
                <a:ea typeface="Calibri" panose="020F0502020204030204" pitchFamily="34" charset="0"/>
              </a:rPr>
              <a:t>-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U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mergedTagCounts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FRA_MasterTags.cnt.fq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-S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mergedTagCounts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FRA_AlignedMasterTags.sam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4275" y="2808702"/>
            <a:ext cx="230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Reference  genome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4478867" y="238181"/>
            <a:ext cx="414068" cy="6293774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08991" y="4537077"/>
            <a:ext cx="31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Unpaired sequence reads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2831220" y="1856018"/>
            <a:ext cx="414068" cy="494804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95697" y="4534207"/>
            <a:ext cx="31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Output in .</a:t>
            </a:r>
            <a:r>
              <a:rPr lang="en-US" dirty="0" err="1" smtClean="0">
                <a:solidFill>
                  <a:srgbClr val="FFFF00"/>
                </a:solidFill>
              </a:rPr>
              <a:t>sam</a:t>
            </a:r>
            <a:r>
              <a:rPr lang="en-US" dirty="0" smtClean="0">
                <a:solidFill>
                  <a:srgbClr val="FFFF00"/>
                </a:solidFill>
              </a:rPr>
              <a:t> format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8113460" y="1657614"/>
            <a:ext cx="414068" cy="533911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96022" y="5427543"/>
            <a:ext cx="4520241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 mismatches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Maximum one alignment to reference reported for each read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FastqToTBTPlugin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9985" y="5845791"/>
            <a:ext cx="11522015" cy="878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/local/cluster/hts/gbs/tassel3.0_standalone/run_pipeline.pl -fork1 -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FastqToTBTPlugin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Illumina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-k key/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key.tsv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-e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ApeKI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tbt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-t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mergedTagCounts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FRA_MasterTags.cnt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-y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endPlugin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</a:rPr>
              <a:t> -runfork1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1" y="2021018"/>
            <a:ext cx="6346858" cy="363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13" y="4423198"/>
            <a:ext cx="5502170" cy="1140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0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TagsToSNPByAlignmentPlugin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924" y="5700063"/>
            <a:ext cx="11731925" cy="1141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/local/cluster/hts/gbs/tassel3.0_standalone/run_pipeline.pl -Xmx512g -fork1 -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TagsToSNPByAlignmentPlugin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mergedTBT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/SUB_C1JDAACXX_s_2.tbt.byte -m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topm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FRA_MasterTags.topm.bin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hapMap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/chr+_hmp.txt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mnLCov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0.001 -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mnMAC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mnMAF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0.0001 -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eC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7 -</a:t>
            </a:r>
            <a:r>
              <a:rPr lang="en-US" sz="16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endPlugin</a:t>
            </a:r>
            <a:r>
              <a:rPr lang="en-US" sz="16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-runfork1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27" y="1594742"/>
            <a:ext cx="4876800" cy="4088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1677561"/>
            <a:ext cx="5978106" cy="39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TASSEL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233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MergeDuplicateSNPs</a:t>
            </a:r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Merges SNPs from overlapping tags (on opposite DNA strands)</a:t>
            </a:r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MergeIdenticalTaxa</a:t>
            </a:r>
            <a:r>
              <a:rPr lang="en-US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Merges SNPs from genotypes with identical </a:t>
            </a:r>
            <a:r>
              <a:rPr lang="en-US" sz="1800" dirty="0" smtClean="0"/>
              <a:t>names (up to first colon)</a:t>
            </a:r>
            <a:endParaRPr lang="en-US" sz="1800" dirty="0" smtClean="0"/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GBSHapMapFilters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Filters SNPs with low coverage (missing data for most genotypes), high </a:t>
            </a:r>
            <a:r>
              <a:rPr lang="en-US" sz="1800" dirty="0" err="1" smtClean="0"/>
              <a:t>heterozygosity</a:t>
            </a:r>
            <a:r>
              <a:rPr lang="en-US" sz="1800" dirty="0" smtClean="0"/>
              <a:t>, low/high minor allele frequency, or SNPs that are not in linkage disequilibrium with at least one other SNP.</a:t>
            </a:r>
          </a:p>
          <a:p>
            <a:r>
              <a:rPr lang="en-US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BinaryToText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Reads a binary file (.</a:t>
            </a:r>
            <a:r>
              <a:rPr lang="en-US" sz="1800" dirty="0" err="1" smtClean="0"/>
              <a:t>topm</a:t>
            </a:r>
            <a:r>
              <a:rPr lang="en-US" sz="1800" dirty="0" smtClean="0"/>
              <a:t>, .</a:t>
            </a:r>
            <a:r>
              <a:rPr lang="en-US" sz="1800" dirty="0" err="1" smtClean="0"/>
              <a:t>tbt</a:t>
            </a:r>
            <a:r>
              <a:rPr lang="en-US" sz="1800" dirty="0" smtClean="0"/>
              <a:t>, </a:t>
            </a:r>
            <a:r>
              <a:rPr lang="en-US" sz="1800" dirty="0" err="1" smtClean="0"/>
              <a:t>etc</a:t>
            </a:r>
            <a:r>
              <a:rPr lang="en-US" sz="1800" dirty="0" smtClean="0"/>
              <a:t>) and outputs text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2237" y="5952876"/>
            <a:ext cx="959429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WRAPPER SCRIPT TO RUN TASSEL PIPELINE WITH DEFAULT SETTINGS*: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/local/cluster/</a:t>
            </a:r>
            <a:r>
              <a:rPr lang="en-US" dirty="0" err="1" smtClean="0">
                <a:solidFill>
                  <a:schemeClr val="bg1"/>
                </a:solidFill>
              </a:rPr>
              <a:t>gbs</a:t>
            </a:r>
            <a:r>
              <a:rPr lang="en-US" dirty="0" smtClean="0">
                <a:solidFill>
                  <a:schemeClr val="bg1"/>
                </a:solidFill>
              </a:rPr>
              <a:t>/buildtassel3.bash</a:t>
            </a:r>
          </a:p>
        </p:txBody>
      </p:sp>
    </p:spTree>
    <p:extLst>
      <p:ext uri="{BB962C8B-B14F-4D97-AF65-F5344CB8AC3E}">
        <p14:creationId xmlns:p14="http://schemas.microsoft.com/office/powerpoint/2010/main" val="26015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817</TotalTime>
  <Words>187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Trebuchet MS</vt:lpstr>
      <vt:lpstr>Berlin</vt:lpstr>
      <vt:lpstr>Follow-up: SNP Discovery with TASSEL</vt:lpstr>
      <vt:lpstr>TASSEL Discovery pipeline plugins</vt:lpstr>
      <vt:lpstr>FastqToTagCountPlugin</vt:lpstr>
      <vt:lpstr>MergeMultipleTagCountPlugin</vt:lpstr>
      <vt:lpstr>Reference genome alignment with Bowtie2</vt:lpstr>
      <vt:lpstr>FastqToTBTPlugin</vt:lpstr>
      <vt:lpstr>TagsToSNPByAlignmentPlugin</vt:lpstr>
      <vt:lpstr>More TASSEL plugins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SNP Discovery with TASSEL</dc:title>
  <dc:creator>Vining, Kelly</dc:creator>
  <cp:lastModifiedBy>Vining, Kelly</cp:lastModifiedBy>
  <cp:revision>62</cp:revision>
  <dcterms:created xsi:type="dcterms:W3CDTF">2015-04-24T20:46:05Z</dcterms:created>
  <dcterms:modified xsi:type="dcterms:W3CDTF">2015-05-19T15:34:56Z</dcterms:modified>
</cp:coreProperties>
</file>