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5b5402e9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5b5402e9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b5402e9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5b5402e9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5df1969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5df1969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b5402e9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b5402e9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a686996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a686996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b5402e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5b5402e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b5402e9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b5402e9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b5402e9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5b5402e9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b5402e9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5b5402e9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5b5402e9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5b5402e9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6942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Proportions of Transportation Methods Used by STA304 Students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172" y="0"/>
            <a:ext cx="57496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5" y="691650"/>
            <a:ext cx="9076350" cy="37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study how STA304 students at UTM travel to school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wish to learn if there is a connection between how far a student is from UTM, and the method of transportation they use to get to school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Modes of Transportation (MODs) include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Public transit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Driving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Carpool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Non-motorized transportation (ie walking, bikes)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Shuttle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 combination of the others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That distance from UTM effects the MOD s/he chooses to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anticipate that living further away from campus encourages the use of cars, whether that means driving independently or carpooling.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addition, we believe that living close to campus would entice students to use public transportation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Parking on Campus is expensive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used Simple Random Sampling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Population: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Currently enrolled STA304 students at UTM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104 students sampled out of 297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CLT applies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sent out a </a:t>
            </a:r>
            <a:r>
              <a:rPr lang="en"/>
              <a:t>questionnaire</a:t>
            </a:r>
            <a:r>
              <a:rPr lang="en"/>
              <a:t> asking students how far away they live and how they get to school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took the data from these </a:t>
            </a:r>
            <a:r>
              <a:rPr lang="en"/>
              <a:t>questionnaires</a:t>
            </a:r>
            <a:r>
              <a:rPr lang="en"/>
              <a:t> and segregated students based on their mode of transportation (MOT), and then from each MOT we find the proportions of students at each distance away from UTM.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816" y="31236"/>
            <a:ext cx="5240359" cy="50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112" y="0"/>
            <a:ext cx="55377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848" y="0"/>
            <a:ext cx="54963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354" y="-2"/>
            <a:ext cx="48092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336" y="0"/>
            <a:ext cx="52353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