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0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48" r:id="rId34"/>
    <p:sldId id="749" r:id="rId35"/>
    <p:sldId id="750" r:id="rId36"/>
    <p:sldId id="751" r:id="rId37"/>
    <p:sldId id="752" r:id="rId38"/>
    <p:sldId id="753" r:id="rId39"/>
    <p:sldId id="721" r:id="rId40"/>
    <p:sldId id="698" r:id="rId41"/>
    <p:sldId id="695" r:id="rId42"/>
    <p:sldId id="754" r:id="rId43"/>
    <p:sldId id="755" r:id="rId44"/>
    <p:sldId id="699" r:id="rId45"/>
    <p:sldId id="756" r:id="rId46"/>
    <p:sldId id="760" r:id="rId47"/>
    <p:sldId id="707" r:id="rId48"/>
    <p:sldId id="712" r:id="rId49"/>
    <p:sldId id="713" r:id="rId50"/>
    <p:sldId id="714" r:id="rId51"/>
    <p:sldId id="715" r:id="rId52"/>
    <p:sldId id="720" r:id="rId53"/>
    <p:sldId id="702" r:id="rId54"/>
    <p:sldId id="700" r:id="rId55"/>
    <p:sldId id="758" r:id="rId56"/>
    <p:sldId id="761" r:id="rId57"/>
    <p:sldId id="701" r:id="rId58"/>
    <p:sldId id="71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69" d="100"/>
          <a:sy n="69" d="100"/>
        </p:scale>
        <p:origin x="34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scaled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070644"/>
            <a:ext cx="1701338" cy="7230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23601</TotalTime>
  <Words>3339</Words>
  <Application>Microsoft Office PowerPoint</Application>
  <PresentationFormat>Widescreen</PresentationFormat>
  <Paragraphs>487</Paragraphs>
  <Slides>57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861</cp:revision>
  <dcterms:created xsi:type="dcterms:W3CDTF">2020-07-25T22:15:22Z</dcterms:created>
  <dcterms:modified xsi:type="dcterms:W3CDTF">2023-09-06T16:28:25Z</dcterms:modified>
</cp:coreProperties>
</file>