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Hemophilia is a serious genetic condition expressed on any X chromosome</a:t>
                </a:r>
              </a:p>
              <a:p>
                <a:pPr lvl="0"/>
                <a:r>
                  <a:rPr dirty="0"/>
                  <a:t>Women have two X chromosomes and are unlikely to exhibit hemophilia</a:t>
                </a:r>
              </a:p>
              <a:p>
                <a:pPr lvl="1"/>
                <a:r>
                  <a:rPr dirty="0"/>
                  <a:t>One X chromosome inherited from each parent</a:t>
                </a:r>
              </a:p>
              <a:p>
                <a:pPr lvl="1"/>
                <a:r>
                  <a:rPr dirty="0"/>
                  <a:t>Must inherit hemophilia from both parents</a:t>
                </a:r>
                <a:r>
                  <a:rPr lang="en-US" dirty="0"/>
                  <a:t> – very low probability</a:t>
                </a:r>
                <a:endParaRPr dirty="0"/>
              </a:p>
              <a:p>
                <a:pPr lvl="0"/>
                <a:r>
                  <a:rPr dirty="0"/>
                  <a:t>Men have one X chromosome and one Y chromosome</a:t>
                </a:r>
              </a:p>
              <a:p>
                <a:pPr lvl="1"/>
                <a:r>
                  <a:rPr dirty="0"/>
                  <a:t>Inherit Y chromosome from the father</a:t>
                </a:r>
              </a:p>
              <a:p>
                <a:pPr lvl="1"/>
                <a:r>
                  <a:rPr dirty="0"/>
                  <a:t>Inherit X chromosome, and possibly hemophilia, from the mother</a:t>
                </a:r>
              </a:p>
              <a:p>
                <a:pPr lvl="0"/>
                <a:r>
                  <a:rPr dirty="0"/>
                  <a:t>Say a woman has a brother who exhibits hemophilia</a:t>
                </a:r>
              </a:p>
              <a:p>
                <a:pPr lvl="1"/>
                <a:r>
                  <a:rPr dirty="0"/>
                  <a:t>X chromosome expression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brother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father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Our prior probability that she carries the genetic marker for hemophilia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Woman’s X chromosome has P = 0.5 that it is from mother, who carried the marker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  <a:blipFill>
                <a:blip r:embed="rId2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cases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and probability of passing to son = 0.5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possibility of a mutations in one of the sons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9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priority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no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belief </a:t>
                </a:r>
                <a:r>
                  <a:rPr lang="en-US" dirty="0"/>
                  <a:t>that the probability of the woman carrying the disease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741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of all people 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identical event</a:t>
                </a:r>
                <a:r>
                  <a:rPr lang="en-US" dirty="0"/>
                  <a:t>s</a:t>
                </a:r>
                <a:r>
                  <a:rPr dirty="0"/>
                  <a:t>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2101</Words>
  <Application>Microsoft Office PowerPoint</Application>
  <PresentationFormat>On-screen Show (16:9)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71</cp:revision>
  <dcterms:created xsi:type="dcterms:W3CDTF">2024-08-06T02:41:33Z</dcterms:created>
  <dcterms:modified xsi:type="dcterms:W3CDTF">2024-09-08T02:56:02Z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