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1" r:id="rId5"/>
    <p:sldMasterId id="2147483738" r:id="rId6"/>
  </p:sldMasterIdLst>
  <p:notesMasterIdLst>
    <p:notesMasterId r:id="rId32"/>
  </p:notesMasterIdLst>
  <p:handoutMasterIdLst>
    <p:handoutMasterId r:id="rId33"/>
  </p:handoutMasterIdLst>
  <p:sldIdLst>
    <p:sldId id="871" r:id="rId7"/>
    <p:sldId id="902" r:id="rId8"/>
    <p:sldId id="873" r:id="rId9"/>
    <p:sldId id="877" r:id="rId10"/>
    <p:sldId id="879" r:id="rId11"/>
    <p:sldId id="927" r:id="rId12"/>
    <p:sldId id="876" r:id="rId13"/>
    <p:sldId id="903" r:id="rId14"/>
    <p:sldId id="914" r:id="rId15"/>
    <p:sldId id="888" r:id="rId16"/>
    <p:sldId id="878" r:id="rId17"/>
    <p:sldId id="889" r:id="rId18"/>
    <p:sldId id="890" r:id="rId19"/>
    <p:sldId id="906" r:id="rId20"/>
    <p:sldId id="907" r:id="rId21"/>
    <p:sldId id="928" r:id="rId22"/>
    <p:sldId id="929" r:id="rId23"/>
    <p:sldId id="930" r:id="rId24"/>
    <p:sldId id="881" r:id="rId25"/>
    <p:sldId id="925" r:id="rId26"/>
    <p:sldId id="908" r:id="rId27"/>
    <p:sldId id="896" r:id="rId28"/>
    <p:sldId id="915" r:id="rId29"/>
    <p:sldId id="926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ning" id="{6A94CC38-B144-4F74-B525-57EBC92CBFF2}">
          <p14:sldIdLst>
            <p14:sldId id="871"/>
            <p14:sldId id="902"/>
          </p14:sldIdLst>
        </p14:section>
        <p14:section name="Module 1" id="{177D5FC6-5F03-49CC-8BAE-F8C3DC790C50}">
          <p14:sldIdLst>
            <p14:sldId id="873"/>
            <p14:sldId id="877"/>
            <p14:sldId id="879"/>
            <p14:sldId id="927"/>
            <p14:sldId id="876"/>
            <p14:sldId id="903"/>
            <p14:sldId id="914"/>
            <p14:sldId id="888"/>
            <p14:sldId id="878"/>
            <p14:sldId id="889"/>
            <p14:sldId id="890"/>
            <p14:sldId id="906"/>
            <p14:sldId id="907"/>
            <p14:sldId id="928"/>
            <p14:sldId id="929"/>
            <p14:sldId id="930"/>
            <p14:sldId id="881"/>
            <p14:sldId id="925"/>
            <p14:sldId id="908"/>
            <p14:sldId id="896"/>
            <p14:sldId id="915"/>
            <p14:sldId id="926"/>
          </p14:sldIdLst>
        </p14:section>
        <p14:section name="Summary" id="{066BE3B8-381A-440B-BAB4-6CCF67BBA56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Anderson (ZUMO)" initials="CA(" lastIdx="4" clrIdx="0">
    <p:extLst>
      <p:ext uri="{19B8F6BF-5375-455C-9EA6-DF929625EA0E}">
        <p15:presenceInfo xmlns:p15="http://schemas.microsoft.com/office/powerpoint/2012/main" userId="S-1-5-21-2127521184-1604012920-1887927527-12035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EC3"/>
    <a:srgbClr val="1C02FF"/>
    <a:srgbClr val="000000"/>
    <a:srgbClr val="003366"/>
    <a:srgbClr val="E3E818"/>
    <a:srgbClr val="D7EB15"/>
    <a:srgbClr val="2DA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Zuker" userId="635a6c896115e61b" providerId="LiveId" clId="{E968FB7F-30BC-45DE-ABB1-08DC66BA19AB}"/>
    <pc:docChg chg="undo custSel addSld delSld modSld modSection">
      <pc:chgData name="Amir Zuker" userId="635a6c896115e61b" providerId="LiveId" clId="{E968FB7F-30BC-45DE-ABB1-08DC66BA19AB}" dt="2018-07-22T06:08:45.425" v="3070" actId="14"/>
      <pc:docMkLst>
        <pc:docMk/>
      </pc:docMkLst>
      <pc:sldChg chg="modSp">
        <pc:chgData name="Amir Zuker" userId="635a6c896115e61b" providerId="LiveId" clId="{E968FB7F-30BC-45DE-ABB1-08DC66BA19AB}" dt="2018-07-08T11:04:33.440" v="13" actId="20577"/>
        <pc:sldMkLst>
          <pc:docMk/>
          <pc:sldMk cId="2754001341" sldId="871"/>
        </pc:sldMkLst>
        <pc:spChg chg="mod">
          <ac:chgData name="Amir Zuker" userId="635a6c896115e61b" providerId="LiveId" clId="{E968FB7F-30BC-45DE-ABB1-08DC66BA19AB}" dt="2018-07-08T11:04:29.515" v="0" actId="6549"/>
          <ac:spMkLst>
            <pc:docMk/>
            <pc:sldMk cId="2754001341" sldId="871"/>
            <ac:spMk id="31746" creationId="{00000000-0000-0000-0000-000000000000}"/>
          </ac:spMkLst>
        </pc:spChg>
        <pc:spChg chg="mod">
          <ac:chgData name="Amir Zuker" userId="635a6c896115e61b" providerId="LiveId" clId="{E968FB7F-30BC-45DE-ABB1-08DC66BA19AB}" dt="2018-07-08T11:04:33.440" v="13" actId="20577"/>
          <ac:spMkLst>
            <pc:docMk/>
            <pc:sldMk cId="2754001341" sldId="871"/>
            <ac:spMk id="31747" creationId="{00000000-0000-0000-0000-000000000000}"/>
          </ac:spMkLst>
        </pc:spChg>
      </pc:sldChg>
      <pc:sldChg chg="modSp">
        <pc:chgData name="Amir Zuker" userId="635a6c896115e61b" providerId="LiveId" clId="{E968FB7F-30BC-45DE-ABB1-08DC66BA19AB}" dt="2018-07-08T11:07:16.357" v="188" actId="20577"/>
        <pc:sldMkLst>
          <pc:docMk/>
          <pc:sldMk cId="339854716" sldId="873"/>
        </pc:sldMkLst>
        <pc:spChg chg="mod">
          <ac:chgData name="Amir Zuker" userId="635a6c896115e61b" providerId="LiveId" clId="{E968FB7F-30BC-45DE-ABB1-08DC66BA19AB}" dt="2018-07-08T11:07:16.357" v="188" actId="20577"/>
          <ac:spMkLst>
            <pc:docMk/>
            <pc:sldMk cId="339854716" sldId="873"/>
            <ac:spMk id="5" creationId="{00000000-0000-0000-0000-000000000000}"/>
          </ac:spMkLst>
        </pc:spChg>
      </pc:sldChg>
      <pc:sldChg chg="modSp">
        <pc:chgData name="Amir Zuker" userId="635a6c896115e61b" providerId="LiveId" clId="{E968FB7F-30BC-45DE-ABB1-08DC66BA19AB}" dt="2018-07-08T11:10:47.607" v="314" actId="20577"/>
        <pc:sldMkLst>
          <pc:docMk/>
          <pc:sldMk cId="2941839937" sldId="878"/>
        </pc:sldMkLst>
        <pc:spChg chg="mod">
          <ac:chgData name="Amir Zuker" userId="635a6c896115e61b" providerId="LiveId" clId="{E968FB7F-30BC-45DE-ABB1-08DC66BA19AB}" dt="2018-07-08T11:10:47.607" v="314" actId="20577"/>
          <ac:spMkLst>
            <pc:docMk/>
            <pc:sldMk cId="2941839937" sldId="878"/>
            <ac:spMk id="5" creationId="{00000000-0000-0000-0000-000000000000}"/>
          </ac:spMkLst>
        </pc:spChg>
      </pc:sldChg>
      <pc:sldChg chg="modSp">
        <pc:chgData name="Amir Zuker" userId="635a6c896115e61b" providerId="LiveId" clId="{E968FB7F-30BC-45DE-ABB1-08DC66BA19AB}" dt="2018-07-08T11:40:37.361" v="1791" actId="27636"/>
        <pc:sldMkLst>
          <pc:docMk/>
          <pc:sldMk cId="603858453" sldId="881"/>
        </pc:sldMkLst>
        <pc:spChg chg="mod">
          <ac:chgData name="Amir Zuker" userId="635a6c896115e61b" providerId="LiveId" clId="{E968FB7F-30BC-45DE-ABB1-08DC66BA19AB}" dt="2018-07-08T11:40:37.361" v="1791" actId="27636"/>
          <ac:spMkLst>
            <pc:docMk/>
            <pc:sldMk cId="603858453" sldId="881"/>
            <ac:spMk id="5" creationId="{00000000-0000-0000-0000-000000000000}"/>
          </ac:spMkLst>
        </pc:spChg>
      </pc:sldChg>
      <pc:sldChg chg="modSp">
        <pc:chgData name="Amir Zuker" userId="635a6c896115e61b" providerId="LiveId" clId="{E968FB7F-30BC-45DE-ABB1-08DC66BA19AB}" dt="2018-07-08T11:09:28.973" v="254" actId="20577"/>
        <pc:sldMkLst>
          <pc:docMk/>
          <pc:sldMk cId="2137107422" sldId="888"/>
        </pc:sldMkLst>
        <pc:spChg chg="mod">
          <ac:chgData name="Amir Zuker" userId="635a6c896115e61b" providerId="LiveId" clId="{E968FB7F-30BC-45DE-ABB1-08DC66BA19AB}" dt="2018-07-08T11:09:28.973" v="254" actId="20577"/>
          <ac:spMkLst>
            <pc:docMk/>
            <pc:sldMk cId="2137107422" sldId="888"/>
            <ac:spMk id="4" creationId="{00000000-0000-0000-0000-000000000000}"/>
          </ac:spMkLst>
        </pc:spChg>
        <pc:spChg chg="mod">
          <ac:chgData name="Amir Zuker" userId="635a6c896115e61b" providerId="LiveId" clId="{E968FB7F-30BC-45DE-ABB1-08DC66BA19AB}" dt="2018-07-08T11:08:47.973" v="239" actId="20577"/>
          <ac:spMkLst>
            <pc:docMk/>
            <pc:sldMk cId="2137107422" sldId="888"/>
            <ac:spMk id="5" creationId="{00000000-0000-0000-0000-000000000000}"/>
          </ac:spMkLst>
        </pc:spChg>
      </pc:sldChg>
      <pc:sldChg chg="modSp">
        <pc:chgData name="Amir Zuker" userId="635a6c896115e61b" providerId="LiveId" clId="{E968FB7F-30BC-45DE-ABB1-08DC66BA19AB}" dt="2018-07-09T06:36:45.290" v="2265" actId="20577"/>
        <pc:sldMkLst>
          <pc:docMk/>
          <pc:sldMk cId="1098367950" sldId="896"/>
        </pc:sldMkLst>
        <pc:spChg chg="mod">
          <ac:chgData name="Amir Zuker" userId="635a6c896115e61b" providerId="LiveId" clId="{E968FB7F-30BC-45DE-ABB1-08DC66BA19AB}" dt="2018-07-08T11:44:40.337" v="2173"/>
          <ac:spMkLst>
            <pc:docMk/>
            <pc:sldMk cId="1098367950" sldId="896"/>
            <ac:spMk id="4" creationId="{00000000-0000-0000-0000-000000000000}"/>
          </ac:spMkLst>
        </pc:spChg>
        <pc:spChg chg="mod">
          <ac:chgData name="Amir Zuker" userId="635a6c896115e61b" providerId="LiveId" clId="{E968FB7F-30BC-45DE-ABB1-08DC66BA19AB}" dt="2018-07-09T06:36:45.290" v="2265" actId="20577"/>
          <ac:spMkLst>
            <pc:docMk/>
            <pc:sldMk cId="1098367950" sldId="896"/>
            <ac:spMk id="5" creationId="{00000000-0000-0000-0000-000000000000}"/>
          </ac:spMkLst>
        </pc:spChg>
      </pc:sldChg>
      <pc:sldChg chg="modSp">
        <pc:chgData name="Amir Zuker" userId="635a6c896115e61b" providerId="LiveId" clId="{E968FB7F-30BC-45DE-ABB1-08DC66BA19AB}" dt="2018-07-08T11:04:54.240" v="24" actId="20577"/>
        <pc:sldMkLst>
          <pc:docMk/>
          <pc:sldMk cId="3211688033" sldId="902"/>
        </pc:sldMkLst>
        <pc:spChg chg="mod">
          <ac:chgData name="Amir Zuker" userId="635a6c896115e61b" providerId="LiveId" clId="{E968FB7F-30BC-45DE-ABB1-08DC66BA19AB}" dt="2018-07-08T11:04:39.537" v="14" actId="6549"/>
          <ac:spMkLst>
            <pc:docMk/>
            <pc:sldMk cId="3211688033" sldId="902"/>
            <ac:spMk id="2" creationId="{00000000-0000-0000-0000-000000000000}"/>
          </ac:spMkLst>
        </pc:spChg>
        <pc:spChg chg="mod">
          <ac:chgData name="Amir Zuker" userId="635a6c896115e61b" providerId="LiveId" clId="{E968FB7F-30BC-45DE-ABB1-08DC66BA19AB}" dt="2018-07-08T11:04:54.240" v="24" actId="20577"/>
          <ac:spMkLst>
            <pc:docMk/>
            <pc:sldMk cId="3211688033" sldId="902"/>
            <ac:spMk id="3" creationId="{00000000-0000-0000-0000-000000000000}"/>
          </ac:spMkLst>
        </pc:spChg>
      </pc:sldChg>
      <pc:sldChg chg="modSp">
        <pc:chgData name="Amir Zuker" userId="635a6c896115e61b" providerId="LiveId" clId="{E968FB7F-30BC-45DE-ABB1-08DC66BA19AB}" dt="2018-07-08T11:12:29.360" v="327" actId="20577"/>
        <pc:sldMkLst>
          <pc:docMk/>
          <pc:sldMk cId="2264198101" sldId="906"/>
        </pc:sldMkLst>
        <pc:spChg chg="mod">
          <ac:chgData name="Amir Zuker" userId="635a6c896115e61b" providerId="LiveId" clId="{E968FB7F-30BC-45DE-ABB1-08DC66BA19AB}" dt="2018-07-08T11:12:29.360" v="327" actId="20577"/>
          <ac:spMkLst>
            <pc:docMk/>
            <pc:sldMk cId="2264198101" sldId="906"/>
            <ac:spMk id="5" creationId="{00000000-0000-0000-0000-000000000000}"/>
          </ac:spMkLst>
        </pc:spChg>
      </pc:sldChg>
      <pc:sldChg chg="modSp">
        <pc:chgData name="Amir Zuker" userId="635a6c896115e61b" providerId="LiveId" clId="{E968FB7F-30BC-45DE-ABB1-08DC66BA19AB}" dt="2018-07-08T11:46:41.308" v="2253" actId="1076"/>
        <pc:sldMkLst>
          <pc:docMk/>
          <pc:sldMk cId="2814079828" sldId="909"/>
        </pc:sldMkLst>
        <pc:spChg chg="mod">
          <ac:chgData name="Amir Zuker" userId="635a6c896115e61b" providerId="LiveId" clId="{E968FB7F-30BC-45DE-ABB1-08DC66BA19AB}" dt="2018-07-08T11:46:37.487" v="2252" actId="20577"/>
          <ac:spMkLst>
            <pc:docMk/>
            <pc:sldMk cId="2814079828" sldId="909"/>
            <ac:spMk id="4" creationId="{00000000-0000-0000-0000-000000000000}"/>
          </ac:spMkLst>
        </pc:spChg>
        <pc:picChg chg="mod">
          <ac:chgData name="Amir Zuker" userId="635a6c896115e61b" providerId="LiveId" clId="{E968FB7F-30BC-45DE-ABB1-08DC66BA19AB}" dt="2018-07-08T11:46:41.308" v="2253" actId="1076"/>
          <ac:picMkLst>
            <pc:docMk/>
            <pc:sldMk cId="2814079828" sldId="909"/>
            <ac:picMk id="6" creationId="{00000000-0000-0000-0000-000000000000}"/>
          </ac:picMkLst>
        </pc:picChg>
      </pc:sldChg>
      <pc:sldChg chg="modTransition">
        <pc:chgData name="Amir Zuker" userId="635a6c896115e61b" providerId="LiveId" clId="{E968FB7F-30BC-45DE-ABB1-08DC66BA19AB}" dt="2018-07-08T11:36:16.719" v="1500"/>
        <pc:sldMkLst>
          <pc:docMk/>
          <pc:sldMk cId="3389966565" sldId="917"/>
        </pc:sldMkLst>
      </pc:sldChg>
      <pc:sldChg chg="modTransition">
        <pc:chgData name="Amir Zuker" userId="635a6c896115e61b" providerId="LiveId" clId="{E968FB7F-30BC-45DE-ABB1-08DC66BA19AB}" dt="2018-07-08T11:36:16.719" v="1500"/>
        <pc:sldMkLst>
          <pc:docMk/>
          <pc:sldMk cId="3887143567" sldId="921"/>
        </pc:sldMkLst>
      </pc:sldChg>
      <pc:sldChg chg="modTransition">
        <pc:chgData name="Amir Zuker" userId="635a6c896115e61b" providerId="LiveId" clId="{E968FB7F-30BC-45DE-ABB1-08DC66BA19AB}" dt="2018-07-08T11:36:16.719" v="1500"/>
        <pc:sldMkLst>
          <pc:docMk/>
          <pc:sldMk cId="3553785042" sldId="923"/>
        </pc:sldMkLst>
      </pc:sldChg>
      <pc:sldChg chg="modTransition">
        <pc:chgData name="Amir Zuker" userId="635a6c896115e61b" providerId="LiveId" clId="{E968FB7F-30BC-45DE-ABB1-08DC66BA19AB}" dt="2018-07-08T11:36:16.719" v="1500"/>
        <pc:sldMkLst>
          <pc:docMk/>
          <pc:sldMk cId="951341699" sldId="924"/>
        </pc:sldMkLst>
      </pc:sldChg>
      <pc:sldChg chg="modSp">
        <pc:chgData name="Amir Zuker" userId="635a6c896115e61b" providerId="LiveId" clId="{E968FB7F-30BC-45DE-ABB1-08DC66BA19AB}" dt="2018-07-08T11:44:20.488" v="2171" actId="20577"/>
        <pc:sldMkLst>
          <pc:docMk/>
          <pc:sldMk cId="94815910" sldId="925"/>
        </pc:sldMkLst>
        <pc:spChg chg="mod">
          <ac:chgData name="Amir Zuker" userId="635a6c896115e61b" providerId="LiveId" clId="{E968FB7F-30BC-45DE-ABB1-08DC66BA19AB}" dt="2018-07-08T11:44:20.488" v="2171" actId="20577"/>
          <ac:spMkLst>
            <pc:docMk/>
            <pc:sldMk cId="94815910" sldId="925"/>
            <ac:spMk id="5" creationId="{00000000-0000-0000-0000-000000000000}"/>
          </ac:spMkLst>
        </pc:spChg>
      </pc:sldChg>
      <pc:sldChg chg="modSp add modNotesTx">
        <pc:chgData name="Amir Zuker" userId="635a6c896115e61b" providerId="LiveId" clId="{E968FB7F-30BC-45DE-ABB1-08DC66BA19AB}" dt="2018-07-08T11:37:48.273" v="1571" actId="20577"/>
        <pc:sldMkLst>
          <pc:docMk/>
          <pc:sldMk cId="1919372322" sldId="928"/>
        </pc:sldMkLst>
        <pc:spChg chg="mod">
          <ac:chgData name="Amir Zuker" userId="635a6c896115e61b" providerId="LiveId" clId="{E968FB7F-30BC-45DE-ABB1-08DC66BA19AB}" dt="2018-07-08T11:15:47.607" v="354" actId="20577"/>
          <ac:spMkLst>
            <pc:docMk/>
            <pc:sldMk cId="1919372322" sldId="928"/>
            <ac:spMk id="2" creationId="{4296905A-8C4B-4CE4-81DE-BD93F4B86C15}"/>
          </ac:spMkLst>
        </pc:spChg>
        <pc:spChg chg="mod">
          <ac:chgData name="Amir Zuker" userId="635a6c896115e61b" providerId="LiveId" clId="{E968FB7F-30BC-45DE-ABB1-08DC66BA19AB}" dt="2018-07-08T11:37:48.273" v="1571" actId="20577"/>
          <ac:spMkLst>
            <pc:docMk/>
            <pc:sldMk cId="1919372322" sldId="928"/>
            <ac:spMk id="3" creationId="{EF43DAC3-0505-4ADE-A2BF-EC5D1F1EBBB8}"/>
          </ac:spMkLst>
        </pc:spChg>
      </pc:sldChg>
      <pc:sldChg chg="addSp delSp modSp add">
        <pc:chgData name="Amir Zuker" userId="635a6c896115e61b" providerId="LiveId" clId="{E968FB7F-30BC-45DE-ABB1-08DC66BA19AB}" dt="2018-07-22T06:04:28.846" v="2491"/>
        <pc:sldMkLst>
          <pc:docMk/>
          <pc:sldMk cId="74435709" sldId="929"/>
        </pc:sldMkLst>
        <pc:spChg chg="mod">
          <ac:chgData name="Amir Zuker" userId="635a6c896115e61b" providerId="LiveId" clId="{E968FB7F-30BC-45DE-ABB1-08DC66BA19AB}" dt="2018-07-08T11:20:48.511" v="897" actId="20577"/>
          <ac:spMkLst>
            <pc:docMk/>
            <pc:sldMk cId="74435709" sldId="929"/>
            <ac:spMk id="2" creationId="{E6293F1E-BFA6-43FF-8F51-28FB1C819212}"/>
          </ac:spMkLst>
        </pc:spChg>
        <pc:spChg chg="add del mod">
          <ac:chgData name="Amir Zuker" userId="635a6c896115e61b" providerId="LiveId" clId="{E968FB7F-30BC-45DE-ABB1-08DC66BA19AB}" dt="2018-07-22T06:04:28.846" v="2491"/>
          <ac:spMkLst>
            <pc:docMk/>
            <pc:sldMk cId="74435709" sldId="929"/>
            <ac:spMk id="3" creationId="{2ADEB0B5-65D1-4974-9BCA-905A7661840A}"/>
          </ac:spMkLst>
        </pc:spChg>
        <pc:spChg chg="add del">
          <ac:chgData name="Amir Zuker" userId="635a6c896115e61b" providerId="LiveId" clId="{E968FB7F-30BC-45DE-ABB1-08DC66BA19AB}" dt="2018-07-08T11:21:27.605" v="899"/>
          <ac:spMkLst>
            <pc:docMk/>
            <pc:sldMk cId="74435709" sldId="929"/>
            <ac:spMk id="4" creationId="{DA9E389C-25CD-4C2C-98FB-F2552F0B0DE3}"/>
          </ac:spMkLst>
        </pc:spChg>
        <pc:spChg chg="add del mod">
          <ac:chgData name="Amir Zuker" userId="635a6c896115e61b" providerId="LiveId" clId="{E968FB7F-30BC-45DE-ABB1-08DC66BA19AB}" dt="2018-07-08T11:23:00.162" v="934" actId="478"/>
          <ac:spMkLst>
            <pc:docMk/>
            <pc:sldMk cId="74435709" sldId="929"/>
            <ac:spMk id="5" creationId="{E6C7FFAE-1761-493C-A5A7-E602F34F50DA}"/>
          </ac:spMkLst>
        </pc:spChg>
        <pc:spChg chg="add del">
          <ac:chgData name="Amir Zuker" userId="635a6c896115e61b" providerId="LiveId" clId="{E968FB7F-30BC-45DE-ABB1-08DC66BA19AB}" dt="2018-07-08T11:21:37.715" v="903"/>
          <ac:spMkLst>
            <pc:docMk/>
            <pc:sldMk cId="74435709" sldId="929"/>
            <ac:spMk id="6" creationId="{684E9066-B019-43DD-A41F-FC082C3426AF}"/>
          </ac:spMkLst>
        </pc:spChg>
        <pc:spChg chg="add del">
          <ac:chgData name="Amir Zuker" userId="635a6c896115e61b" providerId="LiveId" clId="{E968FB7F-30BC-45DE-ABB1-08DC66BA19AB}" dt="2018-07-08T11:21:43.427" v="905"/>
          <ac:spMkLst>
            <pc:docMk/>
            <pc:sldMk cId="74435709" sldId="929"/>
            <ac:spMk id="7" creationId="{6C3A167D-CE85-4357-B7E1-C80E95E74DB2}"/>
          </ac:spMkLst>
        </pc:spChg>
        <pc:spChg chg="add del">
          <ac:chgData name="Amir Zuker" userId="635a6c896115e61b" providerId="LiveId" clId="{E968FB7F-30BC-45DE-ABB1-08DC66BA19AB}" dt="2018-07-08T11:21:56.515" v="908"/>
          <ac:spMkLst>
            <pc:docMk/>
            <pc:sldMk cId="74435709" sldId="929"/>
            <ac:spMk id="8" creationId="{E0098611-D588-46D9-A650-ACAA2B11207C}"/>
          </ac:spMkLst>
        </pc:spChg>
        <pc:spChg chg="add del">
          <ac:chgData name="Amir Zuker" userId="635a6c896115e61b" providerId="LiveId" clId="{E968FB7F-30BC-45DE-ABB1-08DC66BA19AB}" dt="2018-07-08T11:22:04.393" v="910"/>
          <ac:spMkLst>
            <pc:docMk/>
            <pc:sldMk cId="74435709" sldId="929"/>
            <ac:spMk id="9" creationId="{396749A6-B06C-4E2E-8BFB-C99C4AA953EC}"/>
          </ac:spMkLst>
        </pc:spChg>
        <pc:spChg chg="add mod">
          <ac:chgData name="Amir Zuker" userId="635a6c896115e61b" providerId="LiveId" clId="{E968FB7F-30BC-45DE-ABB1-08DC66BA19AB}" dt="2018-07-22T06:02:13.309" v="2451" actId="1076"/>
          <ac:spMkLst>
            <pc:docMk/>
            <pc:sldMk cId="74435709" sldId="929"/>
            <ac:spMk id="10" creationId="{4EAF4FF3-4E81-481D-B7BB-CA24E4B0A006}"/>
          </ac:spMkLst>
        </pc:spChg>
        <pc:spChg chg="add mod">
          <ac:chgData name="Amir Zuker" userId="635a6c896115e61b" providerId="LiveId" clId="{E968FB7F-30BC-45DE-ABB1-08DC66BA19AB}" dt="2018-07-22T06:02:17.748" v="2452" actId="1076"/>
          <ac:spMkLst>
            <pc:docMk/>
            <pc:sldMk cId="74435709" sldId="929"/>
            <ac:spMk id="11" creationId="{25ABE369-021C-4AE9-857A-2B739718F212}"/>
          </ac:spMkLst>
        </pc:spChg>
        <pc:spChg chg="add del">
          <ac:chgData name="Amir Zuker" userId="635a6c896115e61b" providerId="LiveId" clId="{E968FB7F-30BC-45DE-ABB1-08DC66BA19AB}" dt="2018-07-08T11:28:21.817" v="1139"/>
          <ac:spMkLst>
            <pc:docMk/>
            <pc:sldMk cId="74435709" sldId="929"/>
            <ac:spMk id="12" creationId="{85D5310F-6022-448A-AEEE-8108D7FC940D}"/>
          </ac:spMkLst>
        </pc:spChg>
      </pc:sldChg>
      <pc:sldChg chg="modSp add">
        <pc:chgData name="Amir Zuker" userId="635a6c896115e61b" providerId="LiveId" clId="{E968FB7F-30BC-45DE-ABB1-08DC66BA19AB}" dt="2018-07-22T06:08:45.425" v="3070" actId="14"/>
        <pc:sldMkLst>
          <pc:docMk/>
          <pc:sldMk cId="205362623" sldId="930"/>
        </pc:sldMkLst>
        <pc:spChg chg="mod">
          <ac:chgData name="Amir Zuker" userId="635a6c896115e61b" providerId="LiveId" clId="{E968FB7F-30BC-45DE-ABB1-08DC66BA19AB}" dt="2018-07-22T06:04:19.248" v="2490" actId="20577"/>
          <ac:spMkLst>
            <pc:docMk/>
            <pc:sldMk cId="205362623" sldId="930"/>
            <ac:spMk id="2" creationId="{3351432B-3C7F-4F4A-BF73-D3C94CEB58EB}"/>
          </ac:spMkLst>
        </pc:spChg>
        <pc:spChg chg="mod">
          <ac:chgData name="Amir Zuker" userId="635a6c896115e61b" providerId="LiveId" clId="{E968FB7F-30BC-45DE-ABB1-08DC66BA19AB}" dt="2018-07-22T06:08:45.425" v="3070" actId="14"/>
          <ac:spMkLst>
            <pc:docMk/>
            <pc:sldMk cId="205362623" sldId="930"/>
            <ac:spMk id="3" creationId="{EDDE9075-1CFF-4C60-A44A-EB799046B8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7EBD04D-874C-49C0-A254-2A6F45D9B041}" type="datetimeFigureOut">
              <a:rPr lang="he-IL" smtClean="0"/>
              <a:t>ז'/כסלו/תשע"ט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B3B52A5-3A80-43A8-9709-679840832D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725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52EAC69-3F1D-4539-9CD1-68DDFAB6C1FB}" type="datetimeFigureOut">
              <a:rPr lang="he-IL" smtClean="0"/>
              <a:t>ז'/כסלו/תשע"ט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B2C444-7E63-4103-85FA-1FE31E2158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10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80955-359B-405D-B27B-0E1091F812B0}" type="slidenum">
              <a:rPr kumimoji="0" lang="he-IL" altLang="he-I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altLang="he-I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7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[GN] Semantic Changes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69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[GN] Semantic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42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Async – as long as it happens in a controlled event managed by React, for example timers are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07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[GN] [Minor Design Changes]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05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4430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Events only exist while they are used (they will then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596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Events only exist while they are used (they will then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7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[GN] removed last sentence (future performance improvement) and moved in the next slide (code demo)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65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941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7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85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1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08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54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5326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464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4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3" Type="http://schemas.openxmlformats.org/officeDocument/2006/relationships/image" Target="../media/image6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16" y="0"/>
            <a:ext cx="12224616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8462" y="6269981"/>
            <a:ext cx="1700338" cy="377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1300" y="5456066"/>
            <a:ext cx="3721918" cy="942201"/>
            <a:chOff x="309308" y="5349875"/>
            <a:chExt cx="4520319" cy="11443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8" y="5349875"/>
              <a:ext cx="3309941" cy="6778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48" y="6204953"/>
              <a:ext cx="3919179" cy="28923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60" y="0"/>
            <a:ext cx="4034940" cy="29804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65412" y="1980986"/>
            <a:ext cx="9653513" cy="2387600"/>
          </a:xfrm>
        </p:spPr>
        <p:txBody>
          <a:bodyPr anchor="ctr"/>
          <a:lstStyle>
            <a:lvl1pPr algn="ctr" rtl="0">
              <a:defRPr sz="6000">
                <a:solidFill>
                  <a:srgbClr val="35383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81387" y="4802749"/>
            <a:ext cx="3331802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70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sp>
        <p:nvSpPr>
          <p:cNvPr id="18" name="Freeform 17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306" y="6452734"/>
            <a:ext cx="963468" cy="365125"/>
          </a:xfrm>
          <a:prstGeom prst="rect">
            <a:avLst/>
          </a:prstGeom>
        </p:spPr>
        <p:txBody>
          <a:bodyPr/>
          <a:lstStyle/>
          <a:p>
            <a:fld id="{7C32ED1F-6DFA-4270-B667-C6B2573DD16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22" y="2620524"/>
            <a:ext cx="6094878" cy="391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122" y="2620524"/>
            <a:ext cx="6094878" cy="3918960"/>
          </a:xfrm>
          <a:prstGeom prst="rect">
            <a:avLst/>
          </a:prstGeom>
        </p:spPr>
      </p:pic>
      <p:sp>
        <p:nvSpPr>
          <p:cNvPr id="15" name="Freeform 14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71" y="1649096"/>
            <a:ext cx="5068257" cy="3248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871" y="1649096"/>
            <a:ext cx="5068257" cy="3248883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619" y="952500"/>
            <a:ext cx="26425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rgbClr val="353839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41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C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12043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33159" y="0"/>
            <a:ext cx="12658319" cy="6842189"/>
            <a:chOff x="-237835" y="0"/>
            <a:chExt cx="12912145" cy="6978399"/>
          </a:xfrm>
        </p:grpSpPr>
        <p:sp>
          <p:nvSpPr>
            <p:cNvPr id="261" name="Rectangle 260"/>
            <p:cNvSpPr/>
            <p:nvPr/>
          </p:nvSpPr>
          <p:spPr bwMode="auto">
            <a:xfrm>
              <a:off x="0" y="0"/>
              <a:ext cx="12436475" cy="5949950"/>
            </a:xfrm>
            <a:prstGeom prst="rect">
              <a:avLst/>
            </a:prstGeom>
            <a:solidFill>
              <a:srgbClr val="00284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6637" rIns="0" bIns="46637" anchor="ctr"/>
            <a:lstStyle/>
            <a:p>
              <a:pPr algn="ctr" defTabSz="914030" eaLnBrk="1" hangingPunct="1">
                <a:defRPr/>
              </a:pPr>
              <a:endParaRPr lang="en-US" sz="1961" ker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11399838" y="2357438"/>
              <a:ext cx="68262" cy="38100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112714" y="4411652"/>
              <a:ext cx="12203111" cy="1391390"/>
            </a:xfrm>
            <a:prstGeom prst="rect">
              <a:avLst/>
            </a:prstGeom>
            <a:solidFill>
              <a:srgbClr val="0072C6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895923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68" kern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Services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945483" y="4783867"/>
              <a:ext cx="2834641" cy="790575"/>
              <a:chOff x="3078280" y="4930775"/>
              <a:chExt cx="2834641" cy="790575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078280" y="4930775"/>
                <a:ext cx="283464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895923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76" kern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Storage</a:t>
                </a: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141325" y="5190883"/>
                <a:ext cx="920051" cy="363782"/>
                <a:chOff x="3141325" y="5190883"/>
                <a:chExt cx="920051" cy="363782"/>
              </a:xfrm>
            </p:grpSpPr>
            <p:sp>
              <p:nvSpPr>
                <p:cNvPr id="515" name="Rectangle 514"/>
                <p:cNvSpPr/>
                <p:nvPr/>
              </p:nvSpPr>
              <p:spPr bwMode="auto">
                <a:xfrm>
                  <a:off x="3399149" y="5190883"/>
                  <a:ext cx="662227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BLOB </a:t>
                  </a:r>
                  <a:b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pic>
              <p:nvPicPr>
                <p:cNvPr id="516" name="Picture 231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32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4130780" y="5194673"/>
                <a:ext cx="817562" cy="363782"/>
                <a:chOff x="4079535" y="5194673"/>
                <a:chExt cx="817562" cy="363782"/>
              </a:xfrm>
            </p:grpSpPr>
            <p:sp>
              <p:nvSpPr>
                <p:cNvPr id="513" name="Rectangle 512"/>
                <p:cNvSpPr/>
                <p:nvPr/>
              </p:nvSpPr>
              <p:spPr bwMode="auto">
                <a:xfrm>
                  <a:off x="4351381" y="5194673"/>
                  <a:ext cx="545716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Azure </a:t>
                  </a:r>
                  <a:b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Files</a:t>
                  </a:r>
                </a:p>
              </p:txBody>
            </p:sp>
            <p:pic>
              <p:nvPicPr>
                <p:cNvPr id="514" name="Picture 232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953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0" name="Group 509"/>
              <p:cNvGrpSpPr/>
              <p:nvPr/>
            </p:nvGrpSpPr>
            <p:grpSpPr>
              <a:xfrm>
                <a:off x="5017746" y="5193643"/>
                <a:ext cx="895175" cy="363782"/>
                <a:chOff x="5017746" y="5193643"/>
                <a:chExt cx="895175" cy="363782"/>
              </a:xfrm>
            </p:grpSpPr>
            <p:sp>
              <p:nvSpPr>
                <p:cNvPr id="511" name="Rectangle 510"/>
                <p:cNvSpPr/>
                <p:nvPr/>
              </p:nvSpPr>
              <p:spPr bwMode="auto">
                <a:xfrm>
                  <a:off x="5292049" y="5193643"/>
                  <a:ext cx="620872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Premium Storage</a:t>
                  </a:r>
                </a:p>
              </p:txBody>
            </p:sp>
            <p:pic>
              <p:nvPicPr>
                <p:cNvPr id="512" name="Picture 233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7746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0" name="Group 459"/>
            <p:cNvGrpSpPr/>
            <p:nvPr/>
          </p:nvGrpSpPr>
          <p:grpSpPr>
            <a:xfrm>
              <a:off x="249566" y="4783867"/>
              <a:ext cx="2573556" cy="788988"/>
              <a:chOff x="249566" y="4930775"/>
              <a:chExt cx="2573556" cy="788988"/>
            </a:xfrm>
          </p:grpSpPr>
          <p:sp>
            <p:nvSpPr>
              <p:cNvPr id="484" name="Rectangle 483"/>
              <p:cNvSpPr/>
              <p:nvPr/>
            </p:nvSpPr>
            <p:spPr bwMode="auto">
              <a:xfrm>
                <a:off x="249566" y="4930775"/>
                <a:ext cx="2573556" cy="788988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895923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76" kern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Compute</a:t>
                </a:r>
              </a:p>
            </p:txBody>
          </p:sp>
          <p:grpSp>
            <p:nvGrpSpPr>
              <p:cNvPr id="486" name="Group 485"/>
              <p:cNvGrpSpPr/>
              <p:nvPr/>
            </p:nvGrpSpPr>
            <p:grpSpPr>
              <a:xfrm>
                <a:off x="485673" y="5263570"/>
                <a:ext cx="952409" cy="261937"/>
                <a:chOff x="607413" y="5263570"/>
                <a:chExt cx="952409" cy="261937"/>
              </a:xfrm>
            </p:grpSpPr>
            <p:sp>
              <p:nvSpPr>
                <p:cNvPr id="503" name="Rectangle 502"/>
                <p:cNvSpPr/>
                <p:nvPr/>
              </p:nvSpPr>
              <p:spPr bwMode="auto">
                <a:xfrm>
                  <a:off x="892212" y="5263570"/>
                  <a:ext cx="667610" cy="21810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</a:t>
                  </a:r>
                  <a:b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Machine</a:t>
                  </a:r>
                </a:p>
              </p:txBody>
            </p:sp>
            <p:pic>
              <p:nvPicPr>
                <p:cNvPr id="504" name="Picture 395"/>
                <p:cNvPicPr>
                  <a:picLocks noChangeAspect="1"/>
                </p:cNvPicPr>
                <p:nvPr/>
              </p:nvPicPr>
              <p:blipFill>
                <a:blip r:embed="rId3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413" y="5263570"/>
                  <a:ext cx="2619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7" name="Group 486"/>
              <p:cNvGrpSpPr/>
              <p:nvPr/>
            </p:nvGrpSpPr>
            <p:grpSpPr>
              <a:xfrm>
                <a:off x="1737729" y="5259936"/>
                <a:ext cx="934978" cy="239587"/>
                <a:chOff x="1737729" y="5267270"/>
                <a:chExt cx="934978" cy="239587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1970460" y="5267270"/>
                  <a:ext cx="702247" cy="239587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Containers</a:t>
                  </a:r>
                </a:p>
              </p:txBody>
            </p:sp>
            <p:grpSp>
              <p:nvGrpSpPr>
                <p:cNvPr id="489" name="Group 411"/>
                <p:cNvGrpSpPr>
                  <a:grpSpLocks/>
                </p:cNvGrpSpPr>
                <p:nvPr/>
              </p:nvGrpSpPr>
              <p:grpSpPr bwMode="auto">
                <a:xfrm>
                  <a:off x="1737729" y="5302132"/>
                  <a:ext cx="220664" cy="169862"/>
                  <a:chOff x="1116824" y="5288934"/>
                  <a:chExt cx="294653" cy="22694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1143956" y="5308454"/>
                    <a:ext cx="97033" cy="104041"/>
                    <a:chOff x="429567" y="3925067"/>
                    <a:chExt cx="291844" cy="312924"/>
                  </a:xfrm>
                  <a:solidFill>
                    <a:srgbClr val="FFFFFF"/>
                  </a:solidFill>
                </p:grpSpPr>
                <p:sp>
                  <p:nvSpPr>
                    <p:cNvPr id="500" name="Diamond 499"/>
                    <p:cNvSpPr/>
                    <p:nvPr/>
                  </p:nvSpPr>
                  <p:spPr bwMode="auto">
                    <a:xfrm rot="19690132">
                      <a:off x="429567" y="3991206"/>
                      <a:ext cx="148049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1" name="Diamond 500"/>
                    <p:cNvSpPr/>
                    <p:nvPr/>
                  </p:nvSpPr>
                  <p:spPr bwMode="auto">
                    <a:xfrm rot="1935408">
                      <a:off x="567471" y="3991342"/>
                      <a:ext cx="153940" cy="246649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2" name="Diamond 501"/>
                    <p:cNvSpPr/>
                    <p:nvPr/>
                  </p:nvSpPr>
                  <p:spPr bwMode="auto">
                    <a:xfrm rot="5400000">
                      <a:off x="498047" y="3879246"/>
                      <a:ext cx="153941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491" name="Rounded Rectangle 490"/>
                  <p:cNvSpPr/>
                  <p:nvPr/>
                </p:nvSpPr>
                <p:spPr bwMode="auto">
                  <a:xfrm>
                    <a:off x="1116824" y="5288934"/>
                    <a:ext cx="294653" cy="226942"/>
                  </a:xfrm>
                  <a:prstGeom prst="roundRect">
                    <a:avLst>
                      <a:gd name="adj" fmla="val 9184"/>
                    </a:avLst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lIns="182880" tIns="146304" rIns="182880" bIns="146304"/>
                  <a:lstStyle/>
                  <a:p>
                    <a:pPr algn="ctr" defTabSz="914102" eaLnBrk="1" hangingPunct="1">
                      <a:lnSpc>
                        <a:spcPct val="90000"/>
                      </a:lnSpc>
                      <a:defRPr/>
                    </a:pPr>
                    <a:endParaRPr lang="en-US" sz="1961" b="1" kern="0">
                      <a:solidFill>
                        <a:srgbClr val="FFFFFF"/>
                      </a:soli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92" name="Group 491"/>
                  <p:cNvGrpSpPr/>
                  <p:nvPr/>
                </p:nvGrpSpPr>
                <p:grpSpPr>
                  <a:xfrm>
                    <a:off x="1288799" y="5308986"/>
                    <a:ext cx="97033" cy="104040"/>
                    <a:chOff x="429561" y="3925070"/>
                    <a:chExt cx="291847" cy="312921"/>
                  </a:xfrm>
                  <a:solidFill>
                    <a:srgbClr val="FFFFFF"/>
                  </a:solidFill>
                </p:grpSpPr>
                <p:sp>
                  <p:nvSpPr>
                    <p:cNvPr id="497" name="Diamond 496"/>
                    <p:cNvSpPr/>
                    <p:nvPr/>
                  </p:nvSpPr>
                  <p:spPr bwMode="auto">
                    <a:xfrm rot="19690132">
                      <a:off x="429561" y="3991205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8" name="Diamond 497"/>
                    <p:cNvSpPr/>
                    <p:nvPr/>
                  </p:nvSpPr>
                  <p:spPr bwMode="auto">
                    <a:xfrm rot="1935408">
                      <a:off x="567466" y="3991341"/>
                      <a:ext cx="153942" cy="246650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9" name="Diamond 498"/>
                    <p:cNvSpPr/>
                    <p:nvPr/>
                  </p:nvSpPr>
                  <p:spPr bwMode="auto">
                    <a:xfrm rot="5400000">
                      <a:off x="498041" y="3879250"/>
                      <a:ext cx="153941" cy="245582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493" name="Group 492"/>
                  <p:cNvGrpSpPr/>
                  <p:nvPr/>
                </p:nvGrpSpPr>
                <p:grpSpPr>
                  <a:xfrm>
                    <a:off x="1220330" y="5390443"/>
                    <a:ext cx="97032" cy="104039"/>
                    <a:chOff x="429564" y="3925074"/>
                    <a:chExt cx="291843" cy="312917"/>
                  </a:xfrm>
                  <a:solidFill>
                    <a:srgbClr val="FFFFFF"/>
                  </a:solidFill>
                </p:grpSpPr>
                <p:sp>
                  <p:nvSpPr>
                    <p:cNvPr id="494" name="Diamond 493"/>
                    <p:cNvSpPr/>
                    <p:nvPr/>
                  </p:nvSpPr>
                  <p:spPr bwMode="auto">
                    <a:xfrm rot="19690132">
                      <a:off x="429564" y="3991204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5" name="Diamond 494"/>
                    <p:cNvSpPr/>
                    <p:nvPr/>
                  </p:nvSpPr>
                  <p:spPr bwMode="auto">
                    <a:xfrm rot="1935408">
                      <a:off x="567465" y="3991345"/>
                      <a:ext cx="153942" cy="246646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6" name="Diamond 495"/>
                    <p:cNvSpPr/>
                    <p:nvPr/>
                  </p:nvSpPr>
                  <p:spPr bwMode="auto">
                    <a:xfrm rot="5400000">
                      <a:off x="502612" y="3879253"/>
                      <a:ext cx="153940" cy="245581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61" name="Group 460"/>
            <p:cNvGrpSpPr/>
            <p:nvPr/>
          </p:nvGrpSpPr>
          <p:grpSpPr>
            <a:xfrm>
              <a:off x="5900614" y="4783867"/>
              <a:ext cx="6292850" cy="790575"/>
              <a:chOff x="6022975" y="4930775"/>
              <a:chExt cx="6292850" cy="790575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6022975" y="4930775"/>
                <a:ext cx="629285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895923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76" kern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Networking</a:t>
                </a: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120092" y="5210907"/>
                <a:ext cx="947766" cy="346518"/>
                <a:chOff x="6120092" y="5210907"/>
                <a:chExt cx="947766" cy="346518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6388100" y="5210907"/>
                  <a:ext cx="679758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 Network</a:t>
                  </a:r>
                </a:p>
              </p:txBody>
            </p:sp>
            <p:pic>
              <p:nvPicPr>
                <p:cNvPr id="483" name="Picture 226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0092" y="5242269"/>
                  <a:ext cx="268287" cy="268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4" name="Group 463"/>
              <p:cNvGrpSpPr/>
              <p:nvPr/>
            </p:nvGrpSpPr>
            <p:grpSpPr>
              <a:xfrm>
                <a:off x="8599909" y="5210661"/>
                <a:ext cx="854686" cy="346764"/>
                <a:chOff x="8608651" y="5210661"/>
                <a:chExt cx="854686" cy="346764"/>
              </a:xfrm>
            </p:grpSpPr>
            <p:sp>
              <p:nvSpPr>
                <p:cNvPr id="480" name="Rectangle 479"/>
                <p:cNvSpPr/>
                <p:nvPr/>
              </p:nvSpPr>
              <p:spPr bwMode="auto">
                <a:xfrm>
                  <a:off x="8913208" y="5210661"/>
                  <a:ext cx="550129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Express</a:t>
                  </a:r>
                </a:p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Route</a:t>
                  </a:r>
                </a:p>
              </p:txBody>
            </p:sp>
            <p:pic>
              <p:nvPicPr>
                <p:cNvPr id="481" name="Picture 227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8651" y="5234771"/>
                  <a:ext cx="285077" cy="283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9499896" y="5210661"/>
                <a:ext cx="856833" cy="346764"/>
                <a:chOff x="9542661" y="5210661"/>
                <a:chExt cx="856833" cy="346764"/>
              </a:xfrm>
            </p:grpSpPr>
            <p:sp>
              <p:nvSpPr>
                <p:cNvPr id="478" name="Rectangle 477"/>
                <p:cNvSpPr/>
                <p:nvPr/>
              </p:nvSpPr>
              <p:spPr bwMode="auto">
                <a:xfrm>
                  <a:off x="9773921" y="5210661"/>
                  <a:ext cx="625573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Traffic Manager</a:t>
                  </a:r>
                </a:p>
              </p:txBody>
            </p:sp>
            <p:pic>
              <p:nvPicPr>
                <p:cNvPr id="479" name="Picture 88"/>
                <p:cNvPicPr>
                  <a:picLocks noChangeAspect="1"/>
                </p:cNvPicPr>
                <p:nvPr/>
              </p:nvPicPr>
              <p:blipFill>
                <a:blip r:embed="rId6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661" y="5271638"/>
                  <a:ext cx="21113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11270141" y="5210661"/>
                <a:ext cx="985359" cy="346764"/>
                <a:chOff x="11270141" y="5210661"/>
                <a:chExt cx="985359" cy="34676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11524599" y="5210661"/>
                  <a:ext cx="73090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Application Gateway</a:t>
                  </a:r>
                </a:p>
              </p:txBody>
            </p:sp>
            <p:sp>
              <p:nvSpPr>
                <p:cNvPr id="477" name="Freeform 476"/>
                <p:cNvSpPr/>
                <p:nvPr/>
              </p:nvSpPr>
              <p:spPr bwMode="auto">
                <a:xfrm rot="2700000">
                  <a:off x="11270140" y="5281957"/>
                  <a:ext cx="188913" cy="188912"/>
                </a:xfrm>
                <a:custGeom>
                  <a:avLst/>
                  <a:gdLst>
                    <a:gd name="connsiteX0" fmla="*/ 314803 w 613867"/>
                    <a:gd name="connsiteY0" fmla="*/ 374281 h 613867"/>
                    <a:gd name="connsiteX1" fmla="*/ 390557 w 613867"/>
                    <a:gd name="connsiteY1" fmla="*/ 450035 h 613867"/>
                    <a:gd name="connsiteX2" fmla="*/ 330696 w 613867"/>
                    <a:gd name="connsiteY2" fmla="*/ 509896 h 613867"/>
                    <a:gd name="connsiteX3" fmla="*/ 507842 w 613867"/>
                    <a:gd name="connsiteY3" fmla="*/ 504902 h 613867"/>
                    <a:gd name="connsiteX4" fmla="*/ 512837 w 613867"/>
                    <a:gd name="connsiteY4" fmla="*/ 327756 h 613867"/>
                    <a:gd name="connsiteX5" fmla="*/ 452975 w 613867"/>
                    <a:gd name="connsiteY5" fmla="*/ 387617 h 613867"/>
                    <a:gd name="connsiteX6" fmla="*/ 377221 w 613867"/>
                    <a:gd name="connsiteY6" fmla="*/ 311863 h 613867"/>
                    <a:gd name="connsiteX7" fmla="*/ 367619 w 613867"/>
                    <a:gd name="connsiteY7" fmla="*/ 63753 h 613867"/>
                    <a:gd name="connsiteX8" fmla="*/ 372612 w 613867"/>
                    <a:gd name="connsiteY8" fmla="*/ 240900 h 613867"/>
                    <a:gd name="connsiteX9" fmla="*/ 549761 w 613867"/>
                    <a:gd name="connsiteY9" fmla="*/ 245895 h 613867"/>
                    <a:gd name="connsiteX10" fmla="*/ 489898 w 613867"/>
                    <a:gd name="connsiteY10" fmla="*/ 186033 h 613867"/>
                    <a:gd name="connsiteX11" fmla="*/ 565652 w 613867"/>
                    <a:gd name="connsiteY11" fmla="*/ 110279 h 613867"/>
                    <a:gd name="connsiteX12" fmla="*/ 503234 w 613867"/>
                    <a:gd name="connsiteY12" fmla="*/ 47861 h 613867"/>
                    <a:gd name="connsiteX13" fmla="*/ 427480 w 613867"/>
                    <a:gd name="connsiteY13" fmla="*/ 123615 h 613867"/>
                    <a:gd name="connsiteX14" fmla="*/ 60550 w 613867"/>
                    <a:gd name="connsiteY14" fmla="*/ 370823 h 613867"/>
                    <a:gd name="connsiteX15" fmla="*/ 120411 w 613867"/>
                    <a:gd name="connsiteY15" fmla="*/ 430684 h 613867"/>
                    <a:gd name="connsiteX16" fmla="*/ 44657 w 613867"/>
                    <a:gd name="connsiteY16" fmla="*/ 506438 h 613867"/>
                    <a:gd name="connsiteX17" fmla="*/ 107075 w 613867"/>
                    <a:gd name="connsiteY17" fmla="*/ 568856 h 613867"/>
                    <a:gd name="connsiteX18" fmla="*/ 182829 w 613867"/>
                    <a:gd name="connsiteY18" fmla="*/ 493102 h 613867"/>
                    <a:gd name="connsiteX19" fmla="*/ 242691 w 613867"/>
                    <a:gd name="connsiteY19" fmla="*/ 552964 h 613867"/>
                    <a:gd name="connsiteX20" fmla="*/ 237696 w 613867"/>
                    <a:gd name="connsiteY20" fmla="*/ 375818 h 613867"/>
                    <a:gd name="connsiteX21" fmla="*/ 104519 w 613867"/>
                    <a:gd name="connsiteY21" fmla="*/ 101580 h 613867"/>
                    <a:gd name="connsiteX22" fmla="*/ 99524 w 613867"/>
                    <a:gd name="connsiteY22" fmla="*/ 278727 h 613867"/>
                    <a:gd name="connsiteX23" fmla="*/ 159386 w 613867"/>
                    <a:gd name="connsiteY23" fmla="*/ 218865 h 613867"/>
                    <a:gd name="connsiteX24" fmla="*/ 235140 w 613867"/>
                    <a:gd name="connsiteY24" fmla="*/ 294619 h 613867"/>
                    <a:gd name="connsiteX25" fmla="*/ 297558 w 613867"/>
                    <a:gd name="connsiteY25" fmla="*/ 232201 h 613867"/>
                    <a:gd name="connsiteX26" fmla="*/ 221804 w 613867"/>
                    <a:gd name="connsiteY26" fmla="*/ 156447 h 613867"/>
                    <a:gd name="connsiteX27" fmla="*/ 281665 w 613867"/>
                    <a:gd name="connsiteY27" fmla="*/ 96586 h 613867"/>
                    <a:gd name="connsiteX28" fmla="*/ 29967 w 613867"/>
                    <a:gd name="connsiteY28" fmla="*/ 29967 h 613867"/>
                    <a:gd name="connsiteX29" fmla="*/ 102313 w 613867"/>
                    <a:gd name="connsiteY29" fmla="*/ 0 h 613867"/>
                    <a:gd name="connsiteX30" fmla="*/ 511554 w 613867"/>
                    <a:gd name="connsiteY30" fmla="*/ 0 h 613867"/>
                    <a:gd name="connsiteX31" fmla="*/ 613867 w 613867"/>
                    <a:gd name="connsiteY31" fmla="*/ 102313 h 613867"/>
                    <a:gd name="connsiteX32" fmla="*/ 613867 w 613867"/>
                    <a:gd name="connsiteY32" fmla="*/ 511554 h 613867"/>
                    <a:gd name="connsiteX33" fmla="*/ 511554 w 613867"/>
                    <a:gd name="connsiteY33" fmla="*/ 613867 h 613867"/>
                    <a:gd name="connsiteX34" fmla="*/ 102313 w 613867"/>
                    <a:gd name="connsiteY34" fmla="*/ 613867 h 613867"/>
                    <a:gd name="connsiteX35" fmla="*/ 0 w 613867"/>
                    <a:gd name="connsiteY35" fmla="*/ 511554 h 613867"/>
                    <a:gd name="connsiteX36" fmla="*/ 0 w 613867"/>
                    <a:gd name="connsiteY36" fmla="*/ 102313 h 613867"/>
                    <a:gd name="connsiteX37" fmla="*/ 29967 w 613867"/>
                    <a:gd name="connsiteY37" fmla="*/ 29967 h 61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13867" h="613867">
                      <a:moveTo>
                        <a:pt x="314803" y="374281"/>
                      </a:moveTo>
                      <a:lnTo>
                        <a:pt x="390557" y="450035"/>
                      </a:lnTo>
                      <a:lnTo>
                        <a:pt x="330696" y="509896"/>
                      </a:lnTo>
                      <a:lnTo>
                        <a:pt x="507842" y="504902"/>
                      </a:lnTo>
                      <a:lnTo>
                        <a:pt x="512837" y="327756"/>
                      </a:lnTo>
                      <a:lnTo>
                        <a:pt x="452975" y="387617"/>
                      </a:lnTo>
                      <a:lnTo>
                        <a:pt x="377221" y="311863"/>
                      </a:lnTo>
                      <a:close/>
                      <a:moveTo>
                        <a:pt x="367619" y="63753"/>
                      </a:moveTo>
                      <a:lnTo>
                        <a:pt x="372612" y="240900"/>
                      </a:lnTo>
                      <a:lnTo>
                        <a:pt x="549761" y="245895"/>
                      </a:lnTo>
                      <a:lnTo>
                        <a:pt x="489898" y="186033"/>
                      </a:lnTo>
                      <a:lnTo>
                        <a:pt x="565652" y="110279"/>
                      </a:lnTo>
                      <a:lnTo>
                        <a:pt x="503234" y="47861"/>
                      </a:lnTo>
                      <a:lnTo>
                        <a:pt x="427480" y="123615"/>
                      </a:lnTo>
                      <a:close/>
                      <a:moveTo>
                        <a:pt x="60550" y="370823"/>
                      </a:moveTo>
                      <a:lnTo>
                        <a:pt x="120411" y="430684"/>
                      </a:lnTo>
                      <a:lnTo>
                        <a:pt x="44657" y="506438"/>
                      </a:lnTo>
                      <a:lnTo>
                        <a:pt x="107075" y="568856"/>
                      </a:lnTo>
                      <a:lnTo>
                        <a:pt x="182829" y="493102"/>
                      </a:lnTo>
                      <a:lnTo>
                        <a:pt x="242691" y="552964"/>
                      </a:lnTo>
                      <a:lnTo>
                        <a:pt x="237696" y="375818"/>
                      </a:lnTo>
                      <a:close/>
                      <a:moveTo>
                        <a:pt x="104519" y="101580"/>
                      </a:moveTo>
                      <a:lnTo>
                        <a:pt x="99524" y="278727"/>
                      </a:lnTo>
                      <a:lnTo>
                        <a:pt x="159386" y="218865"/>
                      </a:lnTo>
                      <a:lnTo>
                        <a:pt x="235140" y="294619"/>
                      </a:lnTo>
                      <a:lnTo>
                        <a:pt x="297558" y="232201"/>
                      </a:lnTo>
                      <a:lnTo>
                        <a:pt x="221804" y="156447"/>
                      </a:lnTo>
                      <a:lnTo>
                        <a:pt x="281665" y="96586"/>
                      </a:lnTo>
                      <a:close/>
                      <a:moveTo>
                        <a:pt x="29967" y="29967"/>
                      </a:moveTo>
                      <a:cubicBezTo>
                        <a:pt x="48482" y="11452"/>
                        <a:pt x="74060" y="0"/>
                        <a:pt x="102313" y="0"/>
                      </a:cubicBezTo>
                      <a:lnTo>
                        <a:pt x="511554" y="0"/>
                      </a:lnTo>
                      <a:cubicBezTo>
                        <a:pt x="568060" y="0"/>
                        <a:pt x="613867" y="45807"/>
                        <a:pt x="613867" y="102313"/>
                      </a:cubicBezTo>
                      <a:lnTo>
                        <a:pt x="613867" y="511554"/>
                      </a:lnTo>
                      <a:cubicBezTo>
                        <a:pt x="613867" y="568060"/>
                        <a:pt x="568060" y="613867"/>
                        <a:pt x="511554" y="613867"/>
                      </a:cubicBezTo>
                      <a:lnTo>
                        <a:pt x="102313" y="613867"/>
                      </a:lnTo>
                      <a:cubicBezTo>
                        <a:pt x="45807" y="613867"/>
                        <a:pt x="0" y="568060"/>
                        <a:pt x="0" y="511554"/>
                      </a:cubicBezTo>
                      <a:lnTo>
                        <a:pt x="0" y="102313"/>
                      </a:lnTo>
                      <a:cubicBezTo>
                        <a:pt x="0" y="74060"/>
                        <a:pt x="11452" y="48482"/>
                        <a:pt x="29967" y="299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182880" tIns="146304" rIns="182880" bIns="146304"/>
                <a:lstStyle/>
                <a:p>
                  <a:pPr algn="ctr" defTabSz="914102" eaLnBrk="1" hangingPunct="1">
                    <a:lnSpc>
                      <a:spcPct val="90000"/>
                    </a:lnSpc>
                    <a:defRPr/>
                  </a:pPr>
                  <a:endParaRPr lang="en-US" sz="1961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7897520" y="5210661"/>
                <a:ext cx="657088" cy="346764"/>
                <a:chOff x="7872239" y="5210661"/>
                <a:chExt cx="657088" cy="346764"/>
              </a:xfrm>
            </p:grpSpPr>
            <p:sp>
              <p:nvSpPr>
                <p:cNvPr id="474" name="Rectangle 473"/>
                <p:cNvSpPr/>
                <p:nvPr/>
              </p:nvSpPr>
              <p:spPr bwMode="auto">
                <a:xfrm>
                  <a:off x="8127646" y="5210661"/>
                  <a:ext cx="40168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 anchor="ctr" anchorCtr="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DNS</a:t>
                  </a:r>
                </a:p>
              </p:txBody>
            </p:sp>
            <p:pic>
              <p:nvPicPr>
                <p:cNvPr id="475" name="Picture 3"/>
                <p:cNvPicPr>
                  <a:picLocks noChangeAspect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2239" y="5259380"/>
                  <a:ext cx="234066" cy="234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8" name="Group 467"/>
              <p:cNvGrpSpPr/>
              <p:nvPr/>
            </p:nvGrpSpPr>
            <p:grpSpPr>
              <a:xfrm>
                <a:off x="10402030" y="5210661"/>
                <a:ext cx="822809" cy="346764"/>
                <a:chOff x="10440820" y="5210661"/>
                <a:chExt cx="822809" cy="34676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10673647" y="5210661"/>
                  <a:ext cx="589982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VPN </a:t>
                  </a:r>
                  <a:b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Gateway</a:t>
                  </a:r>
                </a:p>
              </p:txBody>
            </p:sp>
            <p:pic>
              <p:nvPicPr>
                <p:cNvPr id="473" name="Picture 9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40820" y="5255763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9" name="Group 468"/>
              <p:cNvGrpSpPr/>
              <p:nvPr/>
            </p:nvGrpSpPr>
            <p:grpSpPr>
              <a:xfrm>
                <a:off x="7004047" y="5210907"/>
                <a:ext cx="848172" cy="346518"/>
                <a:chOff x="7002727" y="5210907"/>
                <a:chExt cx="848172" cy="346518"/>
              </a:xfrm>
            </p:grpSpPr>
            <p:sp>
              <p:nvSpPr>
                <p:cNvPr id="470" name="Rectangle 469"/>
                <p:cNvSpPr/>
                <p:nvPr/>
              </p:nvSpPr>
              <p:spPr bwMode="auto">
                <a:xfrm>
                  <a:off x="7265455" y="5210907"/>
                  <a:ext cx="585444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Load Balancer</a:t>
                  </a:r>
                </a:p>
              </p:txBody>
            </p:sp>
            <p:pic>
              <p:nvPicPr>
                <p:cNvPr id="471" name="Picture 11"/>
                <p:cNvPicPr>
                  <a:picLocks noChangeAspect="1"/>
                </p:cNvPicPr>
                <p:nvPr/>
              </p:nvPicPr>
              <p:blipFill>
                <a:blip r:embed="rId9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2727" y="5257351"/>
                  <a:ext cx="239713" cy="23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2" name="Rectangle 341"/>
            <p:cNvSpPr/>
            <p:nvPr/>
          </p:nvSpPr>
          <p:spPr bwMode="auto">
            <a:xfrm>
              <a:off x="112714" y="104775"/>
              <a:ext cx="12203111" cy="4349182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143428" rIns="179285" bIns="143428"/>
            <a:lstStyle/>
            <a:p>
              <a:pPr algn="ctr" defTabSz="895923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68" kern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Platform Services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9566" y="543029"/>
              <a:ext cx="11942434" cy="3795291"/>
              <a:chOff x="249566" y="543029"/>
              <a:chExt cx="11942434" cy="3795291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2087227" y="543029"/>
                <a:ext cx="8372241" cy="3790160"/>
                <a:chOff x="2082009" y="543029"/>
                <a:chExt cx="8372241" cy="3790160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4343326" y="543029"/>
                  <a:ext cx="3736693" cy="1371600"/>
                  <a:chOff x="4336920" y="650979"/>
                  <a:chExt cx="3736693" cy="1371600"/>
                </a:xfrm>
              </p:grpSpPr>
              <p:sp>
                <p:nvSpPr>
                  <p:cNvPr id="439" name="Rectangle 438"/>
                  <p:cNvSpPr/>
                  <p:nvPr/>
                </p:nvSpPr>
                <p:spPr bwMode="auto">
                  <a:xfrm>
                    <a:off x="4336920" y="650979"/>
                    <a:ext cx="3736693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Web and mobile</a:t>
                    </a: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516491" y="1046498"/>
                    <a:ext cx="1003842" cy="300037"/>
                    <a:chOff x="4516491" y="987018"/>
                    <a:chExt cx="1003842" cy="300037"/>
                  </a:xfrm>
                </p:grpSpPr>
                <p:sp>
                  <p:nvSpPr>
                    <p:cNvPr id="456" name="TextBox 455"/>
                    <p:cNvSpPr txBox="1"/>
                    <p:nvPr/>
                  </p:nvSpPr>
                  <p:spPr bwMode="auto">
                    <a:xfrm>
                      <a:off x="4861521" y="987018"/>
                      <a:ext cx="658812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Web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7" name="Picture 151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993596"/>
                      <a:ext cx="286768" cy="286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4516491" y="1617114"/>
                    <a:ext cx="1003842" cy="291190"/>
                    <a:chOff x="4516491" y="1514601"/>
                    <a:chExt cx="1003842" cy="291190"/>
                  </a:xfrm>
                </p:grpSpPr>
                <p:sp>
                  <p:nvSpPr>
                    <p:cNvPr id="454" name="TextBox 453"/>
                    <p:cNvSpPr txBox="1"/>
                    <p:nvPr/>
                  </p:nvSpPr>
                  <p:spPr bwMode="auto">
                    <a:xfrm>
                      <a:off x="4861521" y="1530021"/>
                      <a:ext cx="658812" cy="260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Mobile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5" name="Picture 153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1514601"/>
                      <a:ext cx="291075" cy="2911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6846369" y="1044910"/>
                    <a:ext cx="1017770" cy="301625"/>
                    <a:chOff x="6784198" y="987352"/>
                    <a:chExt cx="1017770" cy="301625"/>
                  </a:xfrm>
                </p:grpSpPr>
                <p:sp>
                  <p:nvSpPr>
                    <p:cNvPr id="452" name="TextBox 451"/>
                    <p:cNvSpPr txBox="1"/>
                    <p:nvPr/>
                  </p:nvSpPr>
                  <p:spPr bwMode="auto">
                    <a:xfrm>
                      <a:off x="7143156" y="98735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453" name="Picture 155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987819"/>
                      <a:ext cx="291528" cy="2916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5673359" y="1051631"/>
                    <a:ext cx="1019983" cy="294904"/>
                    <a:chOff x="5648693" y="1000311"/>
                    <a:chExt cx="1019983" cy="294904"/>
                  </a:xfrm>
                </p:grpSpPr>
                <p:sp>
                  <p:nvSpPr>
                    <p:cNvPr id="450" name="TextBox 449"/>
                    <p:cNvSpPr txBox="1"/>
                    <p:nvPr/>
                  </p:nvSpPr>
                  <p:spPr bwMode="auto">
                    <a:xfrm>
                      <a:off x="6008276" y="1024727"/>
                      <a:ext cx="66040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1" name="Picture 1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8693" y="1000311"/>
                      <a:ext cx="294787" cy="2949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5673359" y="1617114"/>
                    <a:ext cx="1022642" cy="301625"/>
                    <a:chOff x="5646034" y="1516851"/>
                    <a:chExt cx="1022642" cy="301625"/>
                  </a:xfrm>
                </p:grpSpPr>
                <p:sp>
                  <p:nvSpPr>
                    <p:cNvPr id="448" name="TextBox 447"/>
                    <p:cNvSpPr txBox="1"/>
                    <p:nvPr/>
                  </p:nvSpPr>
                  <p:spPr bwMode="auto">
                    <a:xfrm>
                      <a:off x="6008276" y="151685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Logic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49" name="Picture 159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6034" y="1517893"/>
                      <a:ext cx="292406" cy="2925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6846368" y="1617114"/>
                    <a:ext cx="1017771" cy="301625"/>
                    <a:chOff x="6784198" y="1512087"/>
                    <a:chExt cx="1017771" cy="301625"/>
                  </a:xfrm>
                </p:grpSpPr>
                <p:sp>
                  <p:nvSpPr>
                    <p:cNvPr id="446" name="TextBox 445"/>
                    <p:cNvSpPr txBox="1"/>
                    <p:nvPr/>
                  </p:nvSpPr>
                  <p:spPr bwMode="auto">
                    <a:xfrm>
                      <a:off x="7143156" y="1512087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Notification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Hubs</a:t>
                      </a:r>
                    </a:p>
                  </p:txBody>
                </p:sp>
                <p:pic>
                  <p:nvPicPr>
                    <p:cNvPr id="447" name="Picture 161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1519474"/>
                      <a:ext cx="289246" cy="289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2082009" y="3493402"/>
                  <a:ext cx="2491556" cy="839787"/>
                  <a:chOff x="2082009" y="3607702"/>
                  <a:chExt cx="2491556" cy="839787"/>
                </a:xfrm>
              </p:grpSpPr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2082009" y="3607702"/>
                    <a:ext cx="2491556" cy="83978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Media and CDN</a:t>
                    </a:r>
                  </a:p>
                </p:txBody>
              </p:sp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2198592" y="4014101"/>
                    <a:ext cx="2079086" cy="300855"/>
                    <a:chOff x="2198592" y="4014101"/>
                    <a:chExt cx="2079086" cy="300855"/>
                  </a:xfrm>
                </p:grpSpPr>
                <p:grpSp>
                  <p:nvGrpSpPr>
                    <p:cNvPr id="433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6056" y="4014101"/>
                      <a:ext cx="1021622" cy="300855"/>
                      <a:chOff x="3495416" y="3743131"/>
                      <a:chExt cx="1021282" cy="301105"/>
                    </a:xfrm>
                  </p:grpSpPr>
                  <p:sp>
                    <p:nvSpPr>
                      <p:cNvPr id="437" name="Text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57542" y="3743131"/>
                        <a:ext cx="659156" cy="30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altLang="en-US" sz="882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Content Delivery</a:t>
                        </a:r>
                        <a:br>
                          <a:rPr lang="en-US" altLang="en-US" sz="882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altLang="en-US" sz="882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Network (CDN)</a:t>
                        </a:r>
                      </a:p>
                    </p:txBody>
                  </p:sp>
                  <p:pic>
                    <p:nvPicPr>
                      <p:cNvPr id="438" name="Picture 163" descr="Content Delivery Network (CDN).png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16" y="3745605"/>
                        <a:ext cx="296167" cy="29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34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8592" y="4014101"/>
                      <a:ext cx="1014521" cy="300036"/>
                      <a:chOff x="2682792" y="3748793"/>
                      <a:chExt cx="1014184" cy="300286"/>
                    </a:xfrm>
                  </p:grpSpPr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>
                        <a:off x="3038382" y="3748793"/>
                        <a:ext cx="658594" cy="30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Media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36" name="Picture 165" descr="Media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92" y="3757863"/>
                        <a:ext cx="282134" cy="28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695531" y="2024565"/>
                  <a:ext cx="2872932" cy="2304638"/>
                  <a:chOff x="4691833" y="2138865"/>
                  <a:chExt cx="2872932" cy="2304638"/>
                </a:xfrm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691833" y="2138865"/>
                    <a:ext cx="2872932" cy="2304638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Analytics and </a:t>
                    </a:r>
                    <a:r>
                      <a:rPr lang="en-US" sz="1176" kern="0" err="1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IoT</a:t>
                    </a:r>
                    <a:endParaRPr lang="en-US" sz="1176" ker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4948498" y="2556851"/>
                    <a:ext cx="2361121" cy="1587740"/>
                    <a:chOff x="4805017" y="2556851"/>
                    <a:chExt cx="2361121" cy="1587740"/>
                  </a:xfrm>
                </p:grpSpPr>
                <p:grpSp>
                  <p:nvGrpSpPr>
                    <p:cNvPr id="413" name="Group 412"/>
                    <p:cNvGrpSpPr/>
                    <p:nvPr/>
                  </p:nvGrpSpPr>
                  <p:grpSpPr>
                    <a:xfrm>
                      <a:off x="4811883" y="2556851"/>
                      <a:ext cx="1046240" cy="337079"/>
                      <a:chOff x="4811883" y="2556851"/>
                      <a:chExt cx="1046240" cy="337079"/>
                    </a:xfrm>
                  </p:grpSpPr>
                  <p:sp>
                    <p:nvSpPr>
                      <p:cNvPr id="429" name="TextBox 428"/>
                      <p:cNvSpPr txBox="1"/>
                      <p:nvPr/>
                    </p:nvSpPr>
                    <p:spPr bwMode="auto">
                      <a:xfrm>
                        <a:off x="5199310" y="2574578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err="1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HDInsight</a:t>
                        </a:r>
                        <a:endPara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430" name="Picture 181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83" y="2556851"/>
                        <a:ext cx="337162" cy="33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4" name="Group 413"/>
                    <p:cNvGrpSpPr/>
                    <p:nvPr/>
                  </p:nvGrpSpPr>
                  <p:grpSpPr>
                    <a:xfrm>
                      <a:off x="6162402" y="2574420"/>
                      <a:ext cx="1003736" cy="301625"/>
                      <a:chOff x="6162402" y="2574420"/>
                      <a:chExt cx="1003736" cy="301625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 bwMode="auto">
                      <a:xfrm>
                        <a:off x="6507325" y="2574420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Machine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Learning</a:t>
                        </a:r>
                      </a:p>
                    </p:txBody>
                  </p:sp>
                  <p:pic>
                    <p:nvPicPr>
                      <p:cNvPr id="428" name="Picture 183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02" y="2593257"/>
                        <a:ext cx="263720" cy="26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5" name="Group 414"/>
                    <p:cNvGrpSpPr/>
                    <p:nvPr/>
                  </p:nvGrpSpPr>
                  <p:grpSpPr>
                    <a:xfrm>
                      <a:off x="4805017" y="3834139"/>
                      <a:ext cx="1053105" cy="310452"/>
                      <a:chOff x="4805017" y="3834139"/>
                      <a:chExt cx="1053105" cy="310452"/>
                    </a:xfrm>
                  </p:grpSpPr>
                  <p:sp>
                    <p:nvSpPr>
                      <p:cNvPr id="425" name="TextBox 424"/>
                      <p:cNvSpPr txBox="1"/>
                      <p:nvPr/>
                    </p:nvSpPr>
                    <p:spPr bwMode="auto">
                      <a:xfrm>
                        <a:off x="5199310" y="3838553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Stream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Analytics</a:t>
                        </a:r>
                      </a:p>
                    </p:txBody>
                  </p:sp>
                  <p:pic>
                    <p:nvPicPr>
                      <p:cNvPr id="426" name="Picture 185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17" y="3834139"/>
                        <a:ext cx="310529" cy="3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4809230" y="3192842"/>
                      <a:ext cx="1048893" cy="305501"/>
                      <a:chOff x="4809230" y="3192842"/>
                      <a:chExt cx="1048893" cy="305501"/>
                    </a:xfrm>
                  </p:grpSpPr>
                  <p:sp>
                    <p:nvSpPr>
                      <p:cNvPr id="423" name="TextBox 422"/>
                      <p:cNvSpPr txBox="1"/>
                      <p:nvPr/>
                    </p:nvSpPr>
                    <p:spPr bwMode="auto">
                      <a:xfrm>
                        <a:off x="5199310" y="319830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Factory</a:t>
                        </a:r>
                      </a:p>
                    </p:txBody>
                  </p:sp>
                  <p:pic>
                    <p:nvPicPr>
                      <p:cNvPr id="424" name="Picture 187"/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30" y="3192842"/>
                        <a:ext cx="302103" cy="30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7" name="Group 416"/>
                    <p:cNvGrpSpPr/>
                    <p:nvPr/>
                  </p:nvGrpSpPr>
                  <p:grpSpPr>
                    <a:xfrm>
                      <a:off x="6159534" y="3198305"/>
                      <a:ext cx="1006604" cy="300037"/>
                      <a:chOff x="6159534" y="3198305"/>
                      <a:chExt cx="1006604" cy="300037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 bwMode="auto">
                      <a:xfrm>
                        <a:off x="6507325" y="3198305"/>
                        <a:ext cx="658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Event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Hubs</a:t>
                        </a:r>
                      </a:p>
                    </p:txBody>
                  </p:sp>
                  <p:pic>
                    <p:nvPicPr>
                      <p:cNvPr id="422" name="Picture 189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34" y="3200784"/>
                        <a:ext cx="283827" cy="29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165936" y="3834755"/>
                      <a:ext cx="1000202" cy="296566"/>
                      <a:chOff x="6165936" y="3834755"/>
                      <a:chExt cx="1000202" cy="296566"/>
                    </a:xfrm>
                  </p:grpSpPr>
                  <p:sp>
                    <p:nvSpPr>
                      <p:cNvPr id="419" name="TextBox 418"/>
                      <p:cNvSpPr txBox="1"/>
                      <p:nvPr/>
                    </p:nvSpPr>
                    <p:spPr bwMode="auto">
                      <a:xfrm>
                        <a:off x="6507325" y="3853657"/>
                        <a:ext cx="6588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Mobile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Engagement</a:t>
                        </a:r>
                      </a:p>
                    </p:txBody>
                  </p:sp>
                  <p:pic>
                    <p:nvPicPr>
                      <p:cNvPr id="420" name="Picture 191"/>
                      <p:cNvPicPr>
                        <a:picLocks noChangeAspect="1"/>
                      </p:cNvPicPr>
                      <p:nvPr/>
                    </p:nvPicPr>
                    <p:blipFill>
                      <a:blip r:embed="rId23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936" y="3834755"/>
                        <a:ext cx="296639" cy="29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2082009" y="2024566"/>
                  <a:ext cx="2498759" cy="1352550"/>
                  <a:chOff x="2082009" y="2138866"/>
                  <a:chExt cx="2498759" cy="1352550"/>
                </a:xfrm>
              </p:grpSpPr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2082009" y="2138866"/>
                    <a:ext cx="2498759" cy="135255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Integration</a:t>
                    </a:r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2198592" y="2559624"/>
                    <a:ext cx="2237004" cy="836418"/>
                    <a:chOff x="2198592" y="2559624"/>
                    <a:chExt cx="2237004" cy="836418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3513173" y="2559624"/>
                      <a:ext cx="922423" cy="301625"/>
                      <a:chOff x="3425188" y="2480831"/>
                      <a:chExt cx="922423" cy="301625"/>
                    </a:xfrm>
                  </p:grpSpPr>
                  <p:sp>
                    <p:nvSpPr>
                      <p:cNvPr id="409" name="TextBox 408"/>
                      <p:cNvSpPr txBox="1"/>
                      <p:nvPr/>
                    </p:nvSpPr>
                    <p:spPr bwMode="auto">
                      <a:xfrm>
                        <a:off x="3803029" y="2480831"/>
                        <a:ext cx="54458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BizTalk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10" name="Picture 214" descr="BizTalk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88" y="2484570"/>
                        <a:ext cx="293830" cy="2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2198592" y="3094417"/>
                      <a:ext cx="1020311" cy="301625"/>
                      <a:chOff x="2319949" y="3019151"/>
                      <a:chExt cx="1020311" cy="301625"/>
                    </a:xfrm>
                  </p:grpSpPr>
                  <p:sp>
                    <p:nvSpPr>
                      <p:cNvPr id="407" name="TextBox 406"/>
                      <p:cNvSpPr txBox="1"/>
                      <p:nvPr/>
                    </p:nvSpPr>
                    <p:spPr bwMode="auto">
                      <a:xfrm>
                        <a:off x="2681448" y="3019151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Hybrid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Connections</a:t>
                        </a:r>
                      </a:p>
                    </p:txBody>
                  </p:sp>
                  <p:pic>
                    <p:nvPicPr>
                      <p:cNvPr id="408" name="Picture 216" descr="Hybrid Connections (BizTalk).png"/>
                      <p:cNvPicPr>
                        <a:picLocks noChangeAspect="1"/>
                      </p:cNvPicPr>
                      <p:nvPr/>
                    </p:nvPicPr>
                    <p:blipFill>
                      <a:blip r:embed="rId25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49" y="3023735"/>
                        <a:ext cx="292141" cy="292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3521521" y="3094417"/>
                      <a:ext cx="869624" cy="301625"/>
                      <a:chOff x="3433536" y="3015624"/>
                      <a:chExt cx="869624" cy="301625"/>
                    </a:xfrm>
                  </p:grpSpPr>
                  <p:sp>
                    <p:nvSpPr>
                      <p:cNvPr id="405" name="TextBox 404"/>
                      <p:cNvSpPr txBox="1"/>
                      <p:nvPr/>
                    </p:nvSpPr>
                    <p:spPr bwMode="auto">
                      <a:xfrm>
                        <a:off x="3788740" y="3015624"/>
                        <a:ext cx="51442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Bus</a:t>
                        </a:r>
                      </a:p>
                    </p:txBody>
                  </p:sp>
                  <p:pic>
                    <p:nvPicPr>
                      <p:cNvPr id="406" name="Picture 218" descr="Service Bus.png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36" y="3020078"/>
                        <a:ext cx="292402" cy="29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2198592" y="2560418"/>
                      <a:ext cx="1020559" cy="300037"/>
                      <a:chOff x="2319701" y="2482223"/>
                      <a:chExt cx="1020559" cy="300037"/>
                    </a:xfrm>
                  </p:grpSpPr>
                  <p:sp>
                    <p:nvSpPr>
                      <p:cNvPr id="403" name="TextBox 402"/>
                      <p:cNvSpPr txBox="1"/>
                      <p:nvPr/>
                    </p:nvSpPr>
                    <p:spPr bwMode="auto">
                      <a:xfrm>
                        <a:off x="2681448" y="2482223"/>
                        <a:ext cx="6588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Storage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Queues</a:t>
                        </a:r>
                      </a:p>
                    </p:txBody>
                  </p:sp>
                  <p:pic>
                    <p:nvPicPr>
                      <p:cNvPr id="404" name="Picture 220" descr="Storage queue.png"/>
                      <p:cNvPicPr>
                        <a:picLocks noChangeAspect="1"/>
                      </p:cNvPicPr>
                      <p:nvPr/>
                    </p:nvPicPr>
                    <p:blipFill>
                      <a:blip r:embed="rId2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01" y="2485765"/>
                        <a:ext cx="292636" cy="29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7683226" y="2024565"/>
                  <a:ext cx="2771024" cy="2304637"/>
                  <a:chOff x="7683226" y="2138865"/>
                  <a:chExt cx="2771024" cy="2304637"/>
                </a:xfrm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7683226" y="2138865"/>
                    <a:ext cx="2771024" cy="230463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Data</a:t>
                    </a:r>
                  </a:p>
                </p:txBody>
              </p: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7845950" y="2595968"/>
                    <a:ext cx="2445576" cy="1553509"/>
                    <a:chOff x="7799957" y="2595968"/>
                    <a:chExt cx="2445576" cy="1553509"/>
                  </a:xfrm>
                </p:grpSpPr>
                <p:grpSp>
                  <p:nvGrpSpPr>
                    <p:cNvPr id="379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99957" y="2595969"/>
                      <a:ext cx="1016185" cy="301066"/>
                      <a:chOff x="8369631" y="3448242"/>
                      <a:chExt cx="1016411" cy="301033"/>
                    </a:xfrm>
                  </p:grpSpPr>
                  <p:sp>
                    <p:nvSpPr>
                      <p:cNvPr id="395" name="TextBox 394"/>
                      <p:cNvSpPr txBox="1"/>
                      <p:nvPr/>
                    </p:nvSpPr>
                    <p:spPr>
                      <a:xfrm>
                        <a:off x="8727084" y="3448242"/>
                        <a:ext cx="658958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Database</a:t>
                        </a:r>
                      </a:p>
                    </p:txBody>
                  </p:sp>
                  <p:pic>
                    <p:nvPicPr>
                      <p:cNvPr id="396" name="Picture 171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31" y="3452466"/>
                        <a:ext cx="296809" cy="29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0" name="Group 3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051" y="3832282"/>
                      <a:ext cx="1013093" cy="300038"/>
                      <a:chOff x="8372726" y="4684418"/>
                      <a:chExt cx="1013318" cy="300005"/>
                    </a:xfrm>
                  </p:grpSpPr>
                  <p:sp>
                    <p:nvSpPr>
                      <p:cNvPr id="393" name="TextBox 392"/>
                      <p:cNvSpPr txBox="1"/>
                      <p:nvPr/>
                    </p:nvSpPr>
                    <p:spPr>
                      <a:xfrm>
                        <a:off x="8727084" y="4684418"/>
                        <a:ext cx="658960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err="1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DocumentDB</a:t>
                        </a:r>
                        <a:endPara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394" name="Picture 173"/>
                      <p:cNvPicPr>
                        <a:picLocks noChangeAspect="1"/>
                      </p:cNvPicPr>
                      <p:nvPr/>
                    </p:nvPicPr>
                    <p:blipFill>
                      <a:blip r:embed="rId2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726" y="4693804"/>
                        <a:ext cx="290620" cy="29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1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720" y="3204660"/>
                      <a:ext cx="1012423" cy="309349"/>
                      <a:chOff x="8373395" y="4056866"/>
                      <a:chExt cx="1012648" cy="309315"/>
                    </a:xfrm>
                  </p:grpSpPr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8727084" y="4056866"/>
                        <a:ext cx="658959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err="1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Redis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Cache</a:t>
                        </a:r>
                      </a:p>
                    </p:txBody>
                  </p:sp>
                  <p:pic>
                    <p:nvPicPr>
                      <p:cNvPr id="392" name="Picture 175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95" y="4076899"/>
                        <a:ext cx="289282" cy="28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2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63663" y="3193851"/>
                      <a:ext cx="1081869" cy="331906"/>
                      <a:chOff x="9733640" y="4046058"/>
                      <a:chExt cx="1082109" cy="331869"/>
                    </a:xfrm>
                  </p:grpSpPr>
                  <p:sp>
                    <p:nvSpPr>
                      <p:cNvPr id="389" name="TextBox 388"/>
                      <p:cNvSpPr txBox="1"/>
                      <p:nvPr/>
                    </p:nvSpPr>
                    <p:spPr>
                      <a:xfrm>
                        <a:off x="10156790" y="4061991"/>
                        <a:ext cx="658959" cy="30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Search</a:t>
                        </a:r>
                      </a:p>
                    </p:txBody>
                  </p:sp>
                  <p:pic>
                    <p:nvPicPr>
                      <p:cNvPr id="390" name="Picture 177"/>
                      <p:cNvPicPr>
                        <a:picLocks noChangeAspect="1"/>
                      </p:cNvPicPr>
                      <p:nvPr/>
                    </p:nvPicPr>
                    <p:blipFill>
                      <a:blip r:embed="rId3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40" y="4046058"/>
                        <a:ext cx="331871" cy="33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3828827"/>
                      <a:ext cx="1052326" cy="320650"/>
                      <a:chOff x="9763191" y="4680964"/>
                      <a:chExt cx="1052560" cy="320615"/>
                    </a:xfrm>
                  </p:grpSpPr>
                  <p:sp>
                    <p:nvSpPr>
                      <p:cNvPr id="387" name="TextBox 386"/>
                      <p:cNvSpPr txBox="1"/>
                      <p:nvPr/>
                    </p:nvSpPr>
                    <p:spPr>
                      <a:xfrm>
                        <a:off x="10156791" y="4693638"/>
                        <a:ext cx="658960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Tables</a:t>
                        </a:r>
                      </a:p>
                    </p:txBody>
                  </p:sp>
                  <p:pic>
                    <p:nvPicPr>
                      <p:cNvPr id="388" name="Picture 179" descr="Storage table.png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4680964"/>
                        <a:ext cx="320616" cy="32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4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2595968"/>
                      <a:ext cx="790386" cy="325437"/>
                      <a:chOff x="9763191" y="3448241"/>
                      <a:chExt cx="790562" cy="325401"/>
                    </a:xfrm>
                  </p:grpSpPr>
                  <p:pic>
                    <p:nvPicPr>
                      <p:cNvPr id="385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3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3452465"/>
                        <a:ext cx="320616" cy="29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86" name="TextBox 385"/>
                      <p:cNvSpPr txBox="1"/>
                      <p:nvPr/>
                    </p:nvSpPr>
                    <p:spPr>
                      <a:xfrm>
                        <a:off x="10156790" y="3448241"/>
                        <a:ext cx="396963" cy="3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 Data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Warehouse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2082009" y="543029"/>
                  <a:ext cx="2144942" cy="1371600"/>
                  <a:chOff x="2082009" y="650979"/>
                  <a:chExt cx="2144942" cy="1371600"/>
                </a:xfrm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2082009" y="650979"/>
                    <a:ext cx="2144942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Compute</a:t>
                    </a:r>
                  </a:p>
                </p:txBody>
              </p: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2209151" y="1044910"/>
                    <a:ext cx="889842" cy="301625"/>
                    <a:chOff x="2315921" y="978921"/>
                    <a:chExt cx="889842" cy="301625"/>
                  </a:xfrm>
                </p:grpSpPr>
                <p:sp>
                  <p:nvSpPr>
                    <p:cNvPr id="375" name="TextBox 374"/>
                    <p:cNvSpPr txBox="1"/>
                    <p:nvPr/>
                  </p:nvSpPr>
                  <p:spPr bwMode="auto">
                    <a:xfrm>
                      <a:off x="2678517" y="978921"/>
                      <a:ext cx="527246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Cloud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Services</a:t>
                      </a:r>
                    </a:p>
                  </p:txBody>
                </p:sp>
                <p:pic>
                  <p:nvPicPr>
                    <p:cNvPr id="376" name="Picture 145"/>
                    <p:cNvPicPr>
                      <a:picLocks noChangeAspect="1"/>
                    </p:cNvPicPr>
                    <p:nvPr/>
                  </p:nvPicPr>
                  <p:blipFill>
                    <a:blip r:embed="rId3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5921" y="984779"/>
                      <a:ext cx="289808" cy="289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209151" y="1617332"/>
                    <a:ext cx="751241" cy="303647"/>
                    <a:chOff x="2355344" y="1558000"/>
                    <a:chExt cx="751241" cy="303647"/>
                  </a:xfrm>
                </p:grpSpPr>
                <p:sp>
                  <p:nvSpPr>
                    <p:cNvPr id="373" name="TextBox 372"/>
                    <p:cNvSpPr txBox="1"/>
                    <p:nvPr/>
                  </p:nvSpPr>
                  <p:spPr bwMode="auto">
                    <a:xfrm>
                      <a:off x="2722967" y="1559012"/>
                      <a:ext cx="383618" cy="3016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Batch</a:t>
                      </a:r>
                    </a:p>
                  </p:txBody>
                </p:sp>
                <p:pic>
                  <p:nvPicPr>
                    <p:cNvPr id="374" name="Picture 147"/>
                    <p:cNvPicPr>
                      <a:picLocks noChangeAspect="1"/>
                    </p:cNvPicPr>
                    <p:nvPr/>
                  </p:nvPicPr>
                  <p:blipFill>
                    <a:blip r:embed="rId3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5344" y="1558000"/>
                      <a:ext cx="303542" cy="3036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226725" y="1617332"/>
                    <a:ext cx="865731" cy="301625"/>
                    <a:chOff x="3193533" y="1551343"/>
                    <a:chExt cx="865731" cy="301625"/>
                  </a:xfrm>
                </p:grpSpPr>
                <p:sp>
                  <p:nvSpPr>
                    <p:cNvPr id="371" name="TextBox 370"/>
                    <p:cNvSpPr txBox="1"/>
                    <p:nvPr/>
                  </p:nvSpPr>
                  <p:spPr bwMode="auto">
                    <a:xfrm>
                      <a:off x="3554337" y="1551343"/>
                      <a:ext cx="504927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Remote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</a:t>
                      </a:r>
                    </a:p>
                  </p:txBody>
                </p:sp>
                <p:pic>
                  <p:nvPicPr>
                    <p:cNvPr id="372" name="Picture 149"/>
                    <p:cNvPicPr>
                      <a:picLocks noChangeAspect="1"/>
                    </p:cNvPicPr>
                    <p:nvPr/>
                  </p:nvPicPr>
                  <p:blipFill>
                    <a:blip r:embed="rId3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93533" y="1556274"/>
                      <a:ext cx="291661" cy="291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226725" y="1046498"/>
                    <a:ext cx="873084" cy="300037"/>
                    <a:chOff x="3380111" y="980440"/>
                    <a:chExt cx="873084" cy="300037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 bwMode="auto">
                    <a:xfrm>
                      <a:off x="3723011" y="980440"/>
                      <a:ext cx="530184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Fabric</a:t>
                      </a: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3380111" y="993933"/>
                      <a:ext cx="282575" cy="273050"/>
                    </a:xfrm>
                    <a:custGeom>
                      <a:avLst/>
                      <a:gdLst>
                        <a:gd name="connsiteX0" fmla="*/ 284961 w 673895"/>
                        <a:gd name="connsiteY0" fmla="*/ 158165 h 647702"/>
                        <a:gd name="connsiteX1" fmla="*/ 170786 w 673895"/>
                        <a:gd name="connsiteY1" fmla="*/ 242195 h 647702"/>
                        <a:gd name="connsiteX2" fmla="*/ 176214 w 673895"/>
                        <a:gd name="connsiteY2" fmla="*/ 269082 h 647702"/>
                        <a:gd name="connsiteX3" fmla="*/ 150408 w 673895"/>
                        <a:gd name="connsiteY3" fmla="*/ 331383 h 647702"/>
                        <a:gd name="connsiteX4" fmla="*/ 146443 w 673895"/>
                        <a:gd name="connsiteY4" fmla="*/ 334057 h 647702"/>
                        <a:gd name="connsiteX5" fmla="*/ 192422 w 673895"/>
                        <a:gd name="connsiteY5" fmla="*/ 472837 h 647702"/>
                        <a:gd name="connsiteX6" fmla="*/ 220034 w 673895"/>
                        <a:gd name="connsiteY6" fmla="*/ 478412 h 647702"/>
                        <a:gd name="connsiteX7" fmla="*/ 248039 w 673895"/>
                        <a:gd name="connsiteY7" fmla="*/ 497294 h 647702"/>
                        <a:gd name="connsiteX8" fmla="*/ 265572 w 673895"/>
                        <a:gd name="connsiteY8" fmla="*/ 523298 h 647702"/>
                        <a:gd name="connsiteX9" fmla="*/ 408956 w 673895"/>
                        <a:gd name="connsiteY9" fmla="*/ 523298 h 647702"/>
                        <a:gd name="connsiteX10" fmla="*/ 417479 w 673895"/>
                        <a:gd name="connsiteY10" fmla="*/ 505571 h 647702"/>
                        <a:gd name="connsiteX11" fmla="*/ 456243 w 673895"/>
                        <a:gd name="connsiteY11" fmla="*/ 473649 h 647702"/>
                        <a:gd name="connsiteX12" fmla="*/ 488887 w 673895"/>
                        <a:gd name="connsiteY12" fmla="*/ 467058 h 647702"/>
                        <a:gd name="connsiteX13" fmla="*/ 531395 w 673895"/>
                        <a:gd name="connsiteY13" fmla="*/ 334333 h 647702"/>
                        <a:gd name="connsiteX14" fmla="*/ 523487 w 673895"/>
                        <a:gd name="connsiteY14" fmla="*/ 329002 h 647702"/>
                        <a:gd name="connsiteX15" fmla="*/ 497681 w 673895"/>
                        <a:gd name="connsiteY15" fmla="*/ 266701 h 647702"/>
                        <a:gd name="connsiteX16" fmla="*/ 501673 w 673895"/>
                        <a:gd name="connsiteY16" fmla="*/ 246929 h 647702"/>
                        <a:gd name="connsiteX17" fmla="*/ 384346 w 673895"/>
                        <a:gd name="connsiteY17" fmla="*/ 159653 h 647702"/>
                        <a:gd name="connsiteX18" fmla="*/ 370052 w 673895"/>
                        <a:gd name="connsiteY18" fmla="*/ 169290 h 647702"/>
                        <a:gd name="connsiteX19" fmla="*/ 335757 w 673895"/>
                        <a:gd name="connsiteY19" fmla="*/ 176214 h 647702"/>
                        <a:gd name="connsiteX20" fmla="*/ 301462 w 673895"/>
                        <a:gd name="connsiteY20" fmla="*/ 169290 h 647702"/>
                        <a:gd name="connsiteX21" fmla="*/ 335757 w 673895"/>
                        <a:gd name="connsiteY21" fmla="*/ 0 h 647702"/>
                        <a:gd name="connsiteX22" fmla="*/ 423864 w 673895"/>
                        <a:gd name="connsiteY22" fmla="*/ 88107 h 647702"/>
                        <a:gd name="connsiteX23" fmla="*/ 420253 w 673895"/>
                        <a:gd name="connsiteY23" fmla="*/ 105993 h 647702"/>
                        <a:gd name="connsiteX24" fmla="*/ 538728 w 673895"/>
                        <a:gd name="connsiteY24" fmla="*/ 194124 h 647702"/>
                        <a:gd name="connsiteX25" fmla="*/ 551493 w 673895"/>
                        <a:gd name="connsiteY25" fmla="*/ 185518 h 647702"/>
                        <a:gd name="connsiteX26" fmla="*/ 585788 w 673895"/>
                        <a:gd name="connsiteY26" fmla="*/ 178594 h 647702"/>
                        <a:gd name="connsiteX27" fmla="*/ 673895 w 673895"/>
                        <a:gd name="connsiteY27" fmla="*/ 266701 h 647702"/>
                        <a:gd name="connsiteX28" fmla="*/ 620083 w 673895"/>
                        <a:gd name="connsiteY28" fmla="*/ 347884 h 647702"/>
                        <a:gd name="connsiteX29" fmla="*/ 593016 w 673895"/>
                        <a:gd name="connsiteY29" fmla="*/ 353349 h 647702"/>
                        <a:gd name="connsiteX30" fmla="*/ 549222 w 673895"/>
                        <a:gd name="connsiteY30" fmla="*/ 490092 h 647702"/>
                        <a:gd name="connsiteX31" fmla="*/ 552839 w 673895"/>
                        <a:gd name="connsiteY31" fmla="*/ 492531 h 647702"/>
                        <a:gd name="connsiteX32" fmla="*/ 578645 w 673895"/>
                        <a:gd name="connsiteY32" fmla="*/ 554832 h 647702"/>
                        <a:gd name="connsiteX33" fmla="*/ 490538 w 673895"/>
                        <a:gd name="connsiteY33" fmla="*/ 642939 h 647702"/>
                        <a:gd name="connsiteX34" fmla="*/ 409355 w 673895"/>
                        <a:gd name="connsiteY34" fmla="*/ 589127 h 647702"/>
                        <a:gd name="connsiteX35" fmla="*/ 409084 w 673895"/>
                        <a:gd name="connsiteY35" fmla="*/ 587783 h 647702"/>
                        <a:gd name="connsiteX36" fmla="*/ 268154 w 673895"/>
                        <a:gd name="connsiteY36" fmla="*/ 587783 h 647702"/>
                        <a:gd name="connsiteX37" fmla="*/ 266921 w 673895"/>
                        <a:gd name="connsiteY37" fmla="*/ 593890 h 647702"/>
                        <a:gd name="connsiteX38" fmla="*/ 185738 w 673895"/>
                        <a:gd name="connsiteY38" fmla="*/ 647702 h 647702"/>
                        <a:gd name="connsiteX39" fmla="*/ 97631 w 673895"/>
                        <a:gd name="connsiteY39" fmla="*/ 559595 h 647702"/>
                        <a:gd name="connsiteX40" fmla="*/ 123437 w 673895"/>
                        <a:gd name="connsiteY40" fmla="*/ 497294 h 647702"/>
                        <a:gd name="connsiteX41" fmla="*/ 130921 w 673895"/>
                        <a:gd name="connsiteY41" fmla="*/ 492248 h 647702"/>
                        <a:gd name="connsiteX42" fmla="*/ 86036 w 673895"/>
                        <a:gd name="connsiteY42" fmla="*/ 356771 h 647702"/>
                        <a:gd name="connsiteX43" fmla="*/ 53812 w 673895"/>
                        <a:gd name="connsiteY43" fmla="*/ 350265 h 647702"/>
                        <a:gd name="connsiteX44" fmla="*/ 0 w 673895"/>
                        <a:gd name="connsiteY44" fmla="*/ 269082 h 647702"/>
                        <a:gd name="connsiteX45" fmla="*/ 88107 w 673895"/>
                        <a:gd name="connsiteY45" fmla="*/ 180975 h 647702"/>
                        <a:gd name="connsiteX46" fmla="*/ 122402 w 673895"/>
                        <a:gd name="connsiteY46" fmla="*/ 187899 h 647702"/>
                        <a:gd name="connsiteX47" fmla="*/ 129378 w 673895"/>
                        <a:gd name="connsiteY47" fmla="*/ 192602 h 647702"/>
                        <a:gd name="connsiteX48" fmla="*/ 250718 w 673895"/>
                        <a:gd name="connsiteY48" fmla="*/ 103300 h 647702"/>
                        <a:gd name="connsiteX49" fmla="*/ 247650 w 673895"/>
                        <a:gd name="connsiteY49" fmla="*/ 88107 h 647702"/>
                        <a:gd name="connsiteX50" fmla="*/ 335757 w 673895"/>
                        <a:gd name="connsiteY50" fmla="*/ 0 h 64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673895" h="647702">
                          <a:moveTo>
                            <a:pt x="284961" y="158165"/>
                          </a:moveTo>
                          <a:lnTo>
                            <a:pt x="170786" y="242195"/>
                          </a:lnTo>
                          <a:lnTo>
                            <a:pt x="176214" y="269082"/>
                          </a:lnTo>
                          <a:cubicBezTo>
                            <a:pt x="176214" y="293412"/>
                            <a:pt x="166353" y="315439"/>
                            <a:pt x="150408" y="331383"/>
                          </a:cubicBezTo>
                          <a:lnTo>
                            <a:pt x="146443" y="334057"/>
                          </a:lnTo>
                          <a:lnTo>
                            <a:pt x="192422" y="472837"/>
                          </a:lnTo>
                          <a:lnTo>
                            <a:pt x="220034" y="478412"/>
                          </a:lnTo>
                          <a:cubicBezTo>
                            <a:pt x="230575" y="482870"/>
                            <a:pt x="240067" y="489322"/>
                            <a:pt x="248039" y="497294"/>
                          </a:cubicBezTo>
                          <a:lnTo>
                            <a:pt x="265572" y="523298"/>
                          </a:lnTo>
                          <a:lnTo>
                            <a:pt x="408956" y="523298"/>
                          </a:lnTo>
                          <a:lnTo>
                            <a:pt x="417479" y="505571"/>
                          </a:lnTo>
                          <a:cubicBezTo>
                            <a:pt x="426979" y="491509"/>
                            <a:pt x="440432" y="480337"/>
                            <a:pt x="456243" y="473649"/>
                          </a:cubicBezTo>
                          <a:lnTo>
                            <a:pt x="488887" y="467058"/>
                          </a:lnTo>
                          <a:lnTo>
                            <a:pt x="531395" y="334333"/>
                          </a:lnTo>
                          <a:lnTo>
                            <a:pt x="523487" y="329002"/>
                          </a:lnTo>
                          <a:cubicBezTo>
                            <a:pt x="507543" y="313058"/>
                            <a:pt x="497681" y="291031"/>
                            <a:pt x="497681" y="266701"/>
                          </a:cubicBezTo>
                          <a:lnTo>
                            <a:pt x="501673" y="246929"/>
                          </a:lnTo>
                          <a:lnTo>
                            <a:pt x="384346" y="159653"/>
                          </a:lnTo>
                          <a:lnTo>
                            <a:pt x="370052" y="169290"/>
                          </a:lnTo>
                          <a:cubicBezTo>
                            <a:pt x="359511" y="173749"/>
                            <a:pt x="347922" y="176214"/>
                            <a:pt x="335757" y="176214"/>
                          </a:cubicBezTo>
                          <a:cubicBezTo>
                            <a:pt x="323592" y="176214"/>
                            <a:pt x="312003" y="173749"/>
                            <a:pt x="301462" y="169290"/>
                          </a:cubicBezTo>
                          <a:close/>
                          <a:moveTo>
                            <a:pt x="335757" y="0"/>
                          </a:moveTo>
                          <a:cubicBezTo>
                            <a:pt x="384417" y="0"/>
                            <a:pt x="423864" y="39447"/>
                            <a:pt x="423864" y="88107"/>
                          </a:cubicBezTo>
                          <a:lnTo>
                            <a:pt x="420253" y="105993"/>
                          </a:lnTo>
                          <a:lnTo>
                            <a:pt x="538728" y="194124"/>
                          </a:lnTo>
                          <a:lnTo>
                            <a:pt x="551493" y="185518"/>
                          </a:lnTo>
                          <a:cubicBezTo>
                            <a:pt x="562034" y="181059"/>
                            <a:pt x="573623" y="178594"/>
                            <a:pt x="585788" y="178594"/>
                          </a:cubicBezTo>
                          <a:cubicBezTo>
                            <a:pt x="634448" y="178594"/>
                            <a:pt x="673895" y="218041"/>
                            <a:pt x="673895" y="266701"/>
                          </a:cubicBezTo>
                          <a:cubicBezTo>
                            <a:pt x="673895" y="303196"/>
                            <a:pt x="651706" y="334509"/>
                            <a:pt x="620083" y="347884"/>
                          </a:cubicBezTo>
                          <a:lnTo>
                            <a:pt x="593016" y="353349"/>
                          </a:lnTo>
                          <a:lnTo>
                            <a:pt x="549222" y="490092"/>
                          </a:lnTo>
                          <a:lnTo>
                            <a:pt x="552839" y="492531"/>
                          </a:lnTo>
                          <a:cubicBezTo>
                            <a:pt x="568783" y="508475"/>
                            <a:pt x="578645" y="530502"/>
                            <a:pt x="578645" y="554832"/>
                          </a:cubicBezTo>
                          <a:cubicBezTo>
                            <a:pt x="578645" y="603492"/>
                            <a:pt x="539198" y="642939"/>
                            <a:pt x="490538" y="642939"/>
                          </a:cubicBezTo>
                          <a:cubicBezTo>
                            <a:pt x="454043" y="642939"/>
                            <a:pt x="422731" y="620750"/>
                            <a:pt x="409355" y="589127"/>
                          </a:cubicBezTo>
                          <a:lnTo>
                            <a:pt x="409084" y="587783"/>
                          </a:lnTo>
                          <a:lnTo>
                            <a:pt x="268154" y="587783"/>
                          </a:lnTo>
                          <a:lnTo>
                            <a:pt x="266921" y="593890"/>
                          </a:lnTo>
                          <a:cubicBezTo>
                            <a:pt x="253546" y="625513"/>
                            <a:pt x="222233" y="647702"/>
                            <a:pt x="185738" y="647702"/>
                          </a:cubicBezTo>
                          <a:cubicBezTo>
                            <a:pt x="137078" y="647702"/>
                            <a:pt x="97631" y="608255"/>
                            <a:pt x="97631" y="559595"/>
                          </a:cubicBezTo>
                          <a:cubicBezTo>
                            <a:pt x="97631" y="535265"/>
                            <a:pt x="107493" y="513238"/>
                            <a:pt x="123437" y="497294"/>
                          </a:cubicBezTo>
                          <a:lnTo>
                            <a:pt x="130921" y="492248"/>
                          </a:lnTo>
                          <a:lnTo>
                            <a:pt x="86036" y="356771"/>
                          </a:lnTo>
                          <a:lnTo>
                            <a:pt x="53812" y="350265"/>
                          </a:lnTo>
                          <a:cubicBezTo>
                            <a:pt x="22189" y="336890"/>
                            <a:pt x="0" y="305577"/>
                            <a:pt x="0" y="269082"/>
                          </a:cubicBezTo>
                          <a:cubicBezTo>
                            <a:pt x="0" y="220422"/>
                            <a:pt x="39447" y="180975"/>
                            <a:pt x="88107" y="180975"/>
                          </a:cubicBezTo>
                          <a:cubicBezTo>
                            <a:pt x="100272" y="180975"/>
                            <a:pt x="111861" y="183440"/>
                            <a:pt x="122402" y="187899"/>
                          </a:cubicBezTo>
                          <a:lnTo>
                            <a:pt x="129378" y="192602"/>
                          </a:lnTo>
                          <a:lnTo>
                            <a:pt x="250718" y="103300"/>
                          </a:lnTo>
                          <a:lnTo>
                            <a:pt x="247650" y="88107"/>
                          </a:lnTo>
                          <a:cubicBezTo>
                            <a:pt x="247650" y="39447"/>
                            <a:pt x="287097" y="0"/>
                            <a:pt x="33575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8203323" y="543029"/>
                  <a:ext cx="2250927" cy="1371600"/>
                  <a:chOff x="8203323" y="650979"/>
                  <a:chExt cx="2250927" cy="1371600"/>
                </a:xfrm>
              </p:grpSpPr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8203323" y="650979"/>
                    <a:ext cx="2250927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Developer services</a:t>
                    </a:r>
                  </a:p>
                </p:txBody>
              </p: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8316462" y="1050815"/>
                    <a:ext cx="1048050" cy="290595"/>
                    <a:chOff x="8316462" y="1050815"/>
                    <a:chExt cx="1048050" cy="290595"/>
                  </a:xfrm>
                </p:grpSpPr>
                <p:sp>
                  <p:nvSpPr>
                    <p:cNvPr id="362" name="TextBox 361"/>
                    <p:cNvSpPr txBox="1"/>
                    <p:nvPr/>
                  </p:nvSpPr>
                  <p:spPr bwMode="auto">
                    <a:xfrm>
                      <a:off x="8694587" y="1065786"/>
                      <a:ext cx="669925" cy="250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Visual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Studio</a:t>
                      </a:r>
                    </a:p>
                  </p:txBody>
                </p:sp>
                <p:pic>
                  <p:nvPicPr>
                    <p:cNvPr id="363" name="Picture 167" descr="Visual Studio Online.png"/>
                    <p:cNvPicPr>
                      <a:picLocks noChangeAspect="1"/>
                    </p:cNvPicPr>
                    <p:nvPr/>
                  </p:nvPicPr>
                  <p:blipFill>
                    <a:blip r:embed="rId3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16462" y="1050815"/>
                      <a:ext cx="290580" cy="2905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9413978" y="1606382"/>
                    <a:ext cx="957567" cy="312845"/>
                    <a:chOff x="9413978" y="1606382"/>
                    <a:chExt cx="957567" cy="312845"/>
                  </a:xfrm>
                </p:grpSpPr>
                <p:sp>
                  <p:nvSpPr>
                    <p:cNvPr id="360" name="TextBox 359"/>
                    <p:cNvSpPr txBox="1"/>
                    <p:nvPr/>
                  </p:nvSpPr>
                  <p:spPr bwMode="auto">
                    <a:xfrm>
                      <a:off x="9712733" y="161760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Application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61" name="Picture 169" descr="Application Insights.png"/>
                    <p:cNvPicPr>
                      <a:picLocks noChangeAspect="1"/>
                    </p:cNvPicPr>
                    <p:nvPr/>
                  </p:nvPicPr>
                  <p:blipFill>
                    <a:blip r:embed="rId3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13978" y="1606382"/>
                      <a:ext cx="292365" cy="292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9408787" y="1025699"/>
                    <a:ext cx="875200" cy="302765"/>
                    <a:chOff x="9408787" y="1025699"/>
                    <a:chExt cx="875200" cy="302765"/>
                  </a:xfrm>
                </p:grpSpPr>
                <p:pic>
                  <p:nvPicPr>
                    <p:cNvPr id="358" name="Picture 272"/>
                    <p:cNvPicPr>
                      <a:picLocks noChangeAspect="1"/>
                    </p:cNvPicPr>
                    <p:nvPr/>
                  </p:nvPicPr>
                  <p:blipFill>
                    <a:blip r:embed="rId3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08787" y="1025699"/>
                      <a:ext cx="302749" cy="302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59" name="TextBox 358"/>
                    <p:cNvSpPr txBox="1"/>
                    <p:nvPr/>
                  </p:nvSpPr>
                  <p:spPr bwMode="auto">
                    <a:xfrm>
                      <a:off x="9742651" y="1059753"/>
                      <a:ext cx="541336" cy="249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SDK</a:t>
                      </a: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8316496" y="1621631"/>
                    <a:ext cx="1048016" cy="280129"/>
                    <a:chOff x="8316496" y="1621631"/>
                    <a:chExt cx="1048016" cy="280129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 bwMode="auto">
                    <a:xfrm>
                      <a:off x="8704112" y="1650936"/>
                      <a:ext cx="660400" cy="2508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Team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Project</a:t>
                      </a:r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 bwMode="auto">
                    <a:xfrm>
                      <a:off x="8316496" y="1621631"/>
                      <a:ext cx="290512" cy="249237"/>
                    </a:xfrm>
                    <a:custGeom>
                      <a:avLst/>
                      <a:gdLst>
                        <a:gd name="connsiteX0" fmla="*/ 20235 w 769143"/>
                        <a:gd name="connsiteY0" fmla="*/ 443405 h 659607"/>
                        <a:gd name="connsiteX1" fmla="*/ 84659 w 769143"/>
                        <a:gd name="connsiteY1" fmla="*/ 443405 h 659607"/>
                        <a:gd name="connsiteX2" fmla="*/ 133712 w 769143"/>
                        <a:gd name="connsiteY2" fmla="*/ 527981 h 659607"/>
                        <a:gd name="connsiteX3" fmla="*/ 182766 w 769143"/>
                        <a:gd name="connsiteY3" fmla="*/ 443405 h 659607"/>
                        <a:gd name="connsiteX4" fmla="*/ 251228 w 769143"/>
                        <a:gd name="connsiteY4" fmla="*/ 443405 h 659607"/>
                        <a:gd name="connsiteX5" fmla="*/ 271462 w 769143"/>
                        <a:gd name="connsiteY5" fmla="*/ 463640 h 659607"/>
                        <a:gd name="connsiteX6" fmla="*/ 271462 w 769143"/>
                        <a:gd name="connsiteY6" fmla="*/ 634610 h 659607"/>
                        <a:gd name="connsiteX7" fmla="*/ 251228 w 769143"/>
                        <a:gd name="connsiteY7" fmla="*/ 654845 h 659607"/>
                        <a:gd name="connsiteX8" fmla="*/ 20235 w 769143"/>
                        <a:gd name="connsiteY8" fmla="*/ 654845 h 659607"/>
                        <a:gd name="connsiteX9" fmla="*/ 0 w 769143"/>
                        <a:gd name="connsiteY9" fmla="*/ 634610 h 659607"/>
                        <a:gd name="connsiteX10" fmla="*/ 0 w 769143"/>
                        <a:gd name="connsiteY10" fmla="*/ 463640 h 659607"/>
                        <a:gd name="connsiteX11" fmla="*/ 20235 w 769143"/>
                        <a:gd name="connsiteY11" fmla="*/ 443405 h 659607"/>
                        <a:gd name="connsiteX12" fmla="*/ 330596 w 769143"/>
                        <a:gd name="connsiteY12" fmla="*/ 290513 h 659607"/>
                        <a:gd name="connsiteX13" fmla="*/ 443055 w 769143"/>
                        <a:gd name="connsiteY13" fmla="*/ 290513 h 659607"/>
                        <a:gd name="connsiteX14" fmla="*/ 528684 w 769143"/>
                        <a:gd name="connsiteY14" fmla="*/ 438150 h 659607"/>
                        <a:gd name="connsiteX15" fmla="*/ 614314 w 769143"/>
                        <a:gd name="connsiteY15" fmla="*/ 290513 h 659607"/>
                        <a:gd name="connsiteX16" fmla="*/ 733821 w 769143"/>
                        <a:gd name="connsiteY16" fmla="*/ 290513 h 659607"/>
                        <a:gd name="connsiteX17" fmla="*/ 769143 w 769143"/>
                        <a:gd name="connsiteY17" fmla="*/ 325835 h 659607"/>
                        <a:gd name="connsiteX18" fmla="*/ 769143 w 769143"/>
                        <a:gd name="connsiteY18" fmla="*/ 624285 h 659607"/>
                        <a:gd name="connsiteX19" fmla="*/ 733821 w 769143"/>
                        <a:gd name="connsiteY19" fmla="*/ 659607 h 659607"/>
                        <a:gd name="connsiteX20" fmla="*/ 330596 w 769143"/>
                        <a:gd name="connsiteY20" fmla="*/ 659607 h 659607"/>
                        <a:gd name="connsiteX21" fmla="*/ 295274 w 769143"/>
                        <a:gd name="connsiteY21" fmla="*/ 624285 h 659607"/>
                        <a:gd name="connsiteX22" fmla="*/ 295274 w 769143"/>
                        <a:gd name="connsiteY22" fmla="*/ 325835 h 659607"/>
                        <a:gd name="connsiteX23" fmla="*/ 330596 w 769143"/>
                        <a:gd name="connsiteY23" fmla="*/ 290513 h 659607"/>
                        <a:gd name="connsiteX24" fmla="*/ 134367 w 769143"/>
                        <a:gd name="connsiteY24" fmla="*/ 276981 h 659607"/>
                        <a:gd name="connsiteX25" fmla="*/ 211441 w 769143"/>
                        <a:gd name="connsiteY25" fmla="*/ 354055 h 659607"/>
                        <a:gd name="connsiteX26" fmla="*/ 134367 w 769143"/>
                        <a:gd name="connsiteY26" fmla="*/ 431128 h 659607"/>
                        <a:gd name="connsiteX27" fmla="*/ 57293 w 769143"/>
                        <a:gd name="connsiteY27" fmla="*/ 354055 h 659607"/>
                        <a:gd name="connsiteX28" fmla="*/ 134367 w 769143"/>
                        <a:gd name="connsiteY28" fmla="*/ 276981 h 659607"/>
                        <a:gd name="connsiteX29" fmla="*/ 529827 w 769143"/>
                        <a:gd name="connsiteY29" fmla="*/ 0 h 659607"/>
                        <a:gd name="connsiteX30" fmla="*/ 664368 w 769143"/>
                        <a:gd name="connsiteY30" fmla="*/ 134541 h 659607"/>
                        <a:gd name="connsiteX31" fmla="*/ 529827 w 769143"/>
                        <a:gd name="connsiteY31" fmla="*/ 269082 h 659607"/>
                        <a:gd name="connsiteX32" fmla="*/ 395286 w 769143"/>
                        <a:gd name="connsiteY32" fmla="*/ 134541 h 659607"/>
                        <a:gd name="connsiteX33" fmla="*/ 529827 w 769143"/>
                        <a:gd name="connsiteY33" fmla="*/ 0 h 659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769143" h="659607">
                          <a:moveTo>
                            <a:pt x="20235" y="443405"/>
                          </a:moveTo>
                          <a:lnTo>
                            <a:pt x="84659" y="443405"/>
                          </a:lnTo>
                          <a:lnTo>
                            <a:pt x="133712" y="527981"/>
                          </a:lnTo>
                          <a:lnTo>
                            <a:pt x="182766" y="443405"/>
                          </a:lnTo>
                          <a:lnTo>
                            <a:pt x="251228" y="443405"/>
                          </a:lnTo>
                          <a:cubicBezTo>
                            <a:pt x="262403" y="443405"/>
                            <a:pt x="271462" y="452464"/>
                            <a:pt x="271462" y="463640"/>
                          </a:cubicBezTo>
                          <a:lnTo>
                            <a:pt x="271462" y="634610"/>
                          </a:lnTo>
                          <a:cubicBezTo>
                            <a:pt x="271462" y="645786"/>
                            <a:pt x="262403" y="654845"/>
                            <a:pt x="251228" y="654845"/>
                          </a:cubicBezTo>
                          <a:lnTo>
                            <a:pt x="20235" y="654845"/>
                          </a:lnTo>
                          <a:cubicBezTo>
                            <a:pt x="9060" y="654845"/>
                            <a:pt x="0" y="645786"/>
                            <a:pt x="0" y="634610"/>
                          </a:cubicBezTo>
                          <a:lnTo>
                            <a:pt x="0" y="463640"/>
                          </a:lnTo>
                          <a:cubicBezTo>
                            <a:pt x="0" y="452464"/>
                            <a:pt x="9060" y="443405"/>
                            <a:pt x="20235" y="443405"/>
                          </a:cubicBezTo>
                          <a:close/>
                          <a:moveTo>
                            <a:pt x="330596" y="290513"/>
                          </a:moveTo>
                          <a:lnTo>
                            <a:pt x="443055" y="290513"/>
                          </a:lnTo>
                          <a:lnTo>
                            <a:pt x="528684" y="438150"/>
                          </a:lnTo>
                          <a:lnTo>
                            <a:pt x="614314" y="290513"/>
                          </a:lnTo>
                          <a:lnTo>
                            <a:pt x="733821" y="290513"/>
                          </a:lnTo>
                          <a:cubicBezTo>
                            <a:pt x="753329" y="290513"/>
                            <a:pt x="769143" y="306327"/>
                            <a:pt x="769143" y="325835"/>
                          </a:cubicBezTo>
                          <a:lnTo>
                            <a:pt x="769143" y="624285"/>
                          </a:lnTo>
                          <a:cubicBezTo>
                            <a:pt x="769143" y="643793"/>
                            <a:pt x="753329" y="659607"/>
                            <a:pt x="733821" y="659607"/>
                          </a:cubicBezTo>
                          <a:lnTo>
                            <a:pt x="330596" y="659607"/>
                          </a:lnTo>
                          <a:cubicBezTo>
                            <a:pt x="311088" y="659607"/>
                            <a:pt x="295274" y="643793"/>
                            <a:pt x="295274" y="624285"/>
                          </a:cubicBezTo>
                          <a:lnTo>
                            <a:pt x="295274" y="325835"/>
                          </a:lnTo>
                          <a:cubicBezTo>
                            <a:pt x="295274" y="306327"/>
                            <a:pt x="311088" y="290513"/>
                            <a:pt x="330596" y="290513"/>
                          </a:cubicBezTo>
                          <a:close/>
                          <a:moveTo>
                            <a:pt x="134367" y="276981"/>
                          </a:moveTo>
                          <a:cubicBezTo>
                            <a:pt x="176934" y="276981"/>
                            <a:pt x="211441" y="311488"/>
                            <a:pt x="211441" y="354055"/>
                          </a:cubicBezTo>
                          <a:cubicBezTo>
                            <a:pt x="211441" y="396621"/>
                            <a:pt x="176934" y="431128"/>
                            <a:pt x="134367" y="431128"/>
                          </a:cubicBezTo>
                          <a:cubicBezTo>
                            <a:pt x="91800" y="431128"/>
                            <a:pt x="57293" y="396621"/>
                            <a:pt x="57293" y="354055"/>
                          </a:cubicBezTo>
                          <a:cubicBezTo>
                            <a:pt x="57293" y="311488"/>
                            <a:pt x="91800" y="276981"/>
                            <a:pt x="134367" y="276981"/>
                          </a:cubicBezTo>
                          <a:close/>
                          <a:moveTo>
                            <a:pt x="529827" y="0"/>
                          </a:moveTo>
                          <a:cubicBezTo>
                            <a:pt x="604132" y="0"/>
                            <a:pt x="664368" y="60236"/>
                            <a:pt x="664368" y="134541"/>
                          </a:cubicBezTo>
                          <a:cubicBezTo>
                            <a:pt x="664368" y="208846"/>
                            <a:pt x="604132" y="269082"/>
                            <a:pt x="529827" y="269082"/>
                          </a:cubicBezTo>
                          <a:cubicBezTo>
                            <a:pt x="455522" y="269082"/>
                            <a:pt x="395286" y="208846"/>
                            <a:pt x="395286" y="134541"/>
                          </a:cubicBezTo>
                          <a:cubicBezTo>
                            <a:pt x="395286" y="60236"/>
                            <a:pt x="455522" y="0"/>
                            <a:pt x="5298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249566" y="543029"/>
                <a:ext cx="1720893" cy="3795291"/>
                <a:chOff x="249566" y="543029"/>
                <a:chExt cx="1720893" cy="3795291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249566" y="543029"/>
                  <a:ext cx="1720893" cy="3795291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72" ker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Security and Management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65563" y="1115018"/>
                  <a:ext cx="1458716" cy="3120525"/>
                  <a:chOff x="419554" y="1199688"/>
                  <a:chExt cx="1458716" cy="3120525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442574" y="1656149"/>
                    <a:ext cx="1027708" cy="303213"/>
                    <a:chOff x="368069" y="1313314"/>
                    <a:chExt cx="1027708" cy="303213"/>
                  </a:xfrm>
                </p:grpSpPr>
                <p:sp>
                  <p:nvSpPr>
                    <p:cNvPr id="340" name="TextBox 339"/>
                    <p:cNvSpPr txBox="1"/>
                    <p:nvPr/>
                  </p:nvSpPr>
                  <p:spPr bwMode="auto">
                    <a:xfrm>
                      <a:off x="736963" y="1314902"/>
                      <a:ext cx="658814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Active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Directory</a:t>
                      </a:r>
                    </a:p>
                  </p:txBody>
                </p:sp>
                <p:pic>
                  <p:nvPicPr>
                    <p:cNvPr id="341" name="Picture 193" descr="Azure Active Directory.png"/>
                    <p:cNvPicPr>
                      <a:picLocks noChangeAspect="1"/>
                    </p:cNvPicPr>
                    <p:nvPr/>
                  </p:nvPicPr>
                  <p:blipFill>
                    <a:blip r:embed="rId4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1313314"/>
                      <a:ext cx="298175" cy="29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66215" y="2129907"/>
                    <a:ext cx="1004066" cy="301625"/>
                    <a:chOff x="391710" y="1847920"/>
                    <a:chExt cx="1004066" cy="301625"/>
                  </a:xfrm>
                </p:grpSpPr>
                <p:sp>
                  <p:nvSpPr>
                    <p:cNvPr id="338" name="TextBox 337"/>
                    <p:cNvSpPr txBox="1"/>
                    <p:nvPr/>
                  </p:nvSpPr>
                  <p:spPr bwMode="auto">
                    <a:xfrm>
                      <a:off x="736963" y="1847920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Multi-Factor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Authentication</a:t>
                      </a:r>
                    </a:p>
                  </p:txBody>
                </p:sp>
                <p:pic>
                  <p:nvPicPr>
                    <p:cNvPr id="339" name="Picture 195" descr="Multi-Factor Authentication.png"/>
                    <p:cNvPicPr>
                      <a:picLocks noChangeAspect="1"/>
                    </p:cNvPicPr>
                    <p:nvPr/>
                  </p:nvPicPr>
                  <p:blipFill>
                    <a:blip r:embed="rId4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1710" y="1854270"/>
                      <a:ext cx="288064" cy="2881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442574" y="2602077"/>
                    <a:ext cx="1027706" cy="301625"/>
                    <a:chOff x="368069" y="2341251"/>
                    <a:chExt cx="1027706" cy="301625"/>
                  </a:xfrm>
                </p:grpSpPr>
                <p:sp>
                  <p:nvSpPr>
                    <p:cNvPr id="336" name="TextBox 335"/>
                    <p:cNvSpPr txBox="1"/>
                    <p:nvPr/>
                  </p:nvSpPr>
                  <p:spPr bwMode="auto">
                    <a:xfrm>
                      <a:off x="736963" y="234125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Automation</a:t>
                      </a:r>
                    </a:p>
                  </p:txBody>
                </p:sp>
                <p:pic>
                  <p:nvPicPr>
                    <p:cNvPr id="337" name="Picture 198" descr="Azure automation.png"/>
                    <p:cNvPicPr>
                      <a:picLocks noChangeAspect="1"/>
                    </p:cNvPicPr>
                    <p:nvPr/>
                  </p:nvPicPr>
                  <p:blipFill>
                    <a:blip r:embed="rId4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347601"/>
                      <a:ext cx="289482" cy="290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442574" y="1199688"/>
                    <a:ext cx="1027707" cy="285916"/>
                    <a:chOff x="368069" y="762503"/>
                    <a:chExt cx="1027707" cy="285916"/>
                  </a:xfrm>
                </p:grpSpPr>
                <p:sp>
                  <p:nvSpPr>
                    <p:cNvPr id="334" name="TextBox 333"/>
                    <p:cNvSpPr txBox="1"/>
                    <p:nvPr/>
                  </p:nvSpPr>
                  <p:spPr bwMode="auto">
                    <a:xfrm>
                      <a:off x="736963" y="789031"/>
                      <a:ext cx="658813" cy="2328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/>
                    <a:p>
                      <a:pPr defTabSz="913950">
                        <a:lnSpc>
                          <a:spcPct val="90000"/>
                        </a:lnSpc>
                        <a:spcBef>
                          <a:spcPts val="588"/>
                        </a:spcBef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Portal</a:t>
                      </a:r>
                    </a:p>
                  </p:txBody>
                </p:sp>
                <p:pic>
                  <p:nvPicPr>
                    <p:cNvPr id="335" name="Picture 200" descr="Azure subscription.png"/>
                    <p:cNvPicPr>
                      <a:picLocks noChangeAspect="1"/>
                    </p:cNvPicPr>
                    <p:nvPr/>
                  </p:nvPicPr>
                  <p:blipFill>
                    <a:blip r:embed="rId4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762503"/>
                      <a:ext cx="286234" cy="28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442574" y="3074247"/>
                    <a:ext cx="1027707" cy="301625"/>
                    <a:chOff x="368069" y="2835216"/>
                    <a:chExt cx="1027707" cy="301625"/>
                  </a:xfrm>
                </p:grpSpPr>
                <p:sp>
                  <p:nvSpPr>
                    <p:cNvPr id="332" name="TextBox 331"/>
                    <p:cNvSpPr txBox="1"/>
                    <p:nvPr/>
                  </p:nvSpPr>
                  <p:spPr bwMode="auto">
                    <a:xfrm>
                      <a:off x="736963" y="2835216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Key Vault</a:t>
                      </a:r>
                    </a:p>
                  </p:txBody>
                </p:sp>
                <p:pic>
                  <p:nvPicPr>
                    <p:cNvPr id="333" name="Picture 204" descr="AzureKeyVault_icon_white.png"/>
                    <p:cNvPicPr>
                      <a:picLocks noChangeAspect="1"/>
                    </p:cNvPicPr>
                    <p:nvPr/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835216"/>
                      <a:ext cx="266988" cy="296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419554" y="3546417"/>
                    <a:ext cx="1458716" cy="301625"/>
                    <a:chOff x="345049" y="3328988"/>
                    <a:chExt cx="1458716" cy="301625"/>
                  </a:xfrm>
                </p:grpSpPr>
                <p:sp>
                  <p:nvSpPr>
                    <p:cNvPr id="330" name="TextBox 329"/>
                    <p:cNvSpPr txBox="1"/>
                    <p:nvPr/>
                  </p:nvSpPr>
                  <p:spPr bwMode="auto">
                    <a:xfrm>
                      <a:off x="736963" y="3328988"/>
                      <a:ext cx="106680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Store/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Marketplace</a:t>
                      </a:r>
                    </a:p>
                  </p:txBody>
                </p:sp>
                <p:pic>
                  <p:nvPicPr>
                    <p:cNvPr id="331" name="Picture 230" descr="Azure Marketplace.png"/>
                    <p:cNvPicPr>
                      <a:picLocks noChangeAspect="1"/>
                    </p:cNvPicPr>
                    <p:nvPr/>
                  </p:nvPicPr>
                  <p:blipFill>
                    <a:blip r:embed="rId4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049" y="3338513"/>
                      <a:ext cx="291101" cy="2915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442574" y="4018588"/>
                    <a:ext cx="1029294" cy="301625"/>
                    <a:chOff x="368069" y="3867931"/>
                    <a:chExt cx="1029294" cy="301625"/>
                  </a:xfrm>
                </p:grpSpPr>
                <p:pic>
                  <p:nvPicPr>
                    <p:cNvPr id="328" name="Picture 412"/>
                    <p:cNvPicPr>
                      <a:picLocks noChangeAspect="1"/>
                    </p:cNvPicPr>
                    <p:nvPr/>
                  </p:nvPicPr>
                  <p:blipFill>
                    <a:blip r:embed="rId4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3891744"/>
                      <a:ext cx="252343" cy="25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9" name="TextBox 328"/>
                    <p:cNvSpPr txBox="1"/>
                    <p:nvPr/>
                  </p:nvSpPr>
                  <p:spPr bwMode="auto">
                    <a:xfrm>
                      <a:off x="736963" y="386793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VM Image Gallery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and VM Depot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 userDrawn="1"/>
            </p:nvGrpSpPr>
            <p:grpSpPr>
              <a:xfrm>
                <a:off x="10572607" y="543029"/>
                <a:ext cx="1619393" cy="3786173"/>
                <a:chOff x="10572607" y="543029"/>
                <a:chExt cx="1619393" cy="3786173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10572607" y="543029"/>
                  <a:ext cx="1619393" cy="3786173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72" ker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Hybrid</a:t>
                  </a:r>
                </a:p>
                <a:p>
                  <a:pPr algn="ctr"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72" ker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Operations</a:t>
                  </a:r>
                </a:p>
              </p:txBody>
            </p:sp>
            <p:grpSp>
              <p:nvGrpSpPr>
                <p:cNvPr id="12" name="Group 11"/>
                <p:cNvGrpSpPr/>
                <p:nvPr userDrawn="1"/>
              </p:nvGrpSpPr>
              <p:grpSpPr>
                <a:xfrm>
                  <a:off x="10757536" y="1170330"/>
                  <a:ext cx="1249535" cy="2996155"/>
                  <a:chOff x="10729741" y="1170330"/>
                  <a:chExt cx="1249535" cy="2996155"/>
                </a:xfrm>
              </p:grpSpPr>
              <p:grpSp>
                <p:nvGrpSpPr>
                  <p:cNvPr id="7" name="Group 6"/>
                  <p:cNvGrpSpPr/>
                  <p:nvPr userDrawn="1"/>
                </p:nvGrpSpPr>
                <p:grpSpPr>
                  <a:xfrm>
                    <a:off x="10729741" y="2078817"/>
                    <a:ext cx="1064688" cy="300038"/>
                    <a:chOff x="10729741" y="1826583"/>
                    <a:chExt cx="1064688" cy="300038"/>
                  </a:xfrm>
                </p:grpSpPr>
                <p:sp>
                  <p:nvSpPr>
                    <p:cNvPr id="317" name="TextBox 316"/>
                    <p:cNvSpPr txBox="1"/>
                    <p:nvPr/>
                  </p:nvSpPr>
                  <p:spPr bwMode="auto">
                    <a:xfrm>
                      <a:off x="11135616" y="1826583"/>
                      <a:ext cx="658813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Backup</a:t>
                      </a:r>
                    </a:p>
                  </p:txBody>
                </p:sp>
                <p:pic>
                  <p:nvPicPr>
                    <p:cNvPr id="318" name="Picture 206" descr="Backup Service.png"/>
                    <p:cNvPicPr>
                      <a:picLocks noChangeAspect="1"/>
                    </p:cNvPicPr>
                    <p:nvPr/>
                  </p:nvPicPr>
                  <p:blipFill>
                    <a:blip r:embed="rId4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29741" y="1828595"/>
                      <a:ext cx="296404" cy="2960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10" name="Group 9"/>
                  <p:cNvGrpSpPr/>
                  <p:nvPr userDrawn="1"/>
                </p:nvGrpSpPr>
                <p:grpSpPr>
                  <a:xfrm>
                    <a:off x="10735019" y="3417554"/>
                    <a:ext cx="1059409" cy="301625"/>
                    <a:chOff x="10735019" y="3369011"/>
                    <a:chExt cx="1059409" cy="301625"/>
                  </a:xfrm>
                </p:grpSpPr>
                <p:sp>
                  <p:nvSpPr>
                    <p:cNvPr id="315" name="TextBox 314"/>
                    <p:cNvSpPr txBox="1"/>
                    <p:nvPr/>
                  </p:nvSpPr>
                  <p:spPr bwMode="auto">
                    <a:xfrm>
                      <a:off x="11135616" y="336901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Site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Recovery</a:t>
                      </a:r>
                    </a:p>
                  </p:txBody>
                </p:sp>
                <p:pic>
                  <p:nvPicPr>
                    <p:cNvPr id="316" name="Picture 210" descr="Site Recovery.png"/>
                    <p:cNvPicPr>
                      <a:picLocks noChangeAspect="1"/>
                    </p:cNvPicPr>
                    <p:nvPr/>
                  </p:nvPicPr>
                  <p:blipFill>
                    <a:blip r:embed="rId4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5019" y="3369011"/>
                      <a:ext cx="285848" cy="286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" name="Group 8"/>
                  <p:cNvGrpSpPr/>
                  <p:nvPr userDrawn="1"/>
                </p:nvGrpSpPr>
                <p:grpSpPr>
                  <a:xfrm>
                    <a:off x="10734570" y="2971838"/>
                    <a:ext cx="1059859" cy="300037"/>
                    <a:chOff x="10734570" y="2856179"/>
                    <a:chExt cx="1059859" cy="300037"/>
                  </a:xfrm>
                </p:grpSpPr>
                <p:sp>
                  <p:nvSpPr>
                    <p:cNvPr id="313" name="TextBox 312"/>
                    <p:cNvSpPr txBox="1"/>
                    <p:nvPr/>
                  </p:nvSpPr>
                  <p:spPr bwMode="auto">
                    <a:xfrm>
                      <a:off x="11135616" y="2856179"/>
                      <a:ext cx="658813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Import/Export</a:t>
                      </a:r>
                    </a:p>
                  </p:txBody>
                </p:sp>
                <p:pic>
                  <p:nvPicPr>
                    <p:cNvPr id="314" name="Picture 212" descr="Storage (Azure).png"/>
                    <p:cNvPicPr>
                      <a:picLocks noChangeAspect="1"/>
                    </p:cNvPicPr>
                    <p:nvPr/>
                  </p:nvPicPr>
                  <p:blipFill>
                    <a:blip r:embed="rId4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570" y="2856179"/>
                      <a:ext cx="286746" cy="286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5" name="Group 4"/>
                  <p:cNvGrpSpPr/>
                  <p:nvPr userDrawn="1"/>
                </p:nvGrpSpPr>
                <p:grpSpPr>
                  <a:xfrm>
                    <a:off x="10755293" y="1616047"/>
                    <a:ext cx="1223983" cy="317091"/>
                    <a:chOff x="10755293" y="1282976"/>
                    <a:chExt cx="1223983" cy="317091"/>
                  </a:xfrm>
                </p:grpSpPr>
                <p:sp>
                  <p:nvSpPr>
                    <p:cNvPr id="311" name="TextBox 310"/>
                    <p:cNvSpPr txBox="1"/>
                    <p:nvPr/>
                  </p:nvSpPr>
                  <p:spPr bwMode="auto">
                    <a:xfrm>
                      <a:off x="11135616" y="1291503"/>
                      <a:ext cx="843660" cy="300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AD Privileged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Identity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312" name="Picture 271"/>
                    <p:cNvPicPr>
                      <a:picLocks noChangeAspect="1"/>
                    </p:cNvPicPr>
                    <p:nvPr/>
                  </p:nvPicPr>
                  <p:blipFill>
                    <a:blip r:embed="rId5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55293" y="1282976"/>
                      <a:ext cx="245301" cy="317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" name="Group 7"/>
                  <p:cNvGrpSpPr/>
                  <p:nvPr userDrawn="1"/>
                </p:nvGrpSpPr>
                <p:grpSpPr>
                  <a:xfrm>
                    <a:off x="10737716" y="2524534"/>
                    <a:ext cx="1058300" cy="301625"/>
                    <a:chOff x="10737716" y="2349114"/>
                    <a:chExt cx="1058300" cy="301625"/>
                  </a:xfrm>
                </p:grpSpPr>
                <p:sp>
                  <p:nvSpPr>
                    <p:cNvPr id="309" name="TextBox 308"/>
                    <p:cNvSpPr txBox="1"/>
                    <p:nvPr/>
                  </p:nvSpPr>
                  <p:spPr bwMode="auto">
                    <a:xfrm>
                      <a:off x="11135616" y="2349114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Operational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10" name="Picture 329" descr="Operational Insights.png"/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7716" y="2349114"/>
                      <a:ext cx="280454" cy="2805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" name="Group 5"/>
                  <p:cNvGrpSpPr/>
                  <p:nvPr userDrawn="1"/>
                </p:nvGrpSpPr>
                <p:grpSpPr>
                  <a:xfrm>
                    <a:off x="10731079" y="1170330"/>
                    <a:ext cx="1063349" cy="300038"/>
                    <a:chOff x="10731079" y="777857"/>
                    <a:chExt cx="1063349" cy="300038"/>
                  </a:xfrm>
                </p:grpSpPr>
                <p:sp>
                  <p:nvSpPr>
                    <p:cNvPr id="299" name="TextBox 298"/>
                    <p:cNvSpPr txBox="1"/>
                    <p:nvPr/>
                  </p:nvSpPr>
                  <p:spPr bwMode="auto">
                    <a:xfrm>
                      <a:off x="11135616" y="777857"/>
                      <a:ext cx="658812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AD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Connect Health</a:t>
                      </a:r>
                    </a:p>
                  </p:txBody>
                </p:sp>
                <p:grpSp>
                  <p:nvGrpSpPr>
                    <p:cNvPr id="300" name="Group 2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31079" y="777857"/>
                      <a:ext cx="293729" cy="278603"/>
                      <a:chOff x="10757647" y="1125048"/>
                      <a:chExt cx="293741" cy="279390"/>
                    </a:xfrm>
                  </p:grpSpPr>
                  <p:pic>
                    <p:nvPicPr>
                      <p:cNvPr id="301" name="Picture 221" descr="Azure Active Directory.png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647" y="1125048"/>
                        <a:ext cx="262077" cy="26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2" name="Heart 301"/>
                      <p:cNvSpPr/>
                      <p:nvPr/>
                    </p:nvSpPr>
                    <p:spPr bwMode="auto">
                      <a:xfrm>
                        <a:off x="10905290" y="1274695"/>
                        <a:ext cx="146056" cy="128950"/>
                      </a:xfrm>
                      <a:prstGeom prst="heart">
                        <a:avLst/>
                      </a:prstGeom>
                      <a:solidFill>
                        <a:srgbClr val="FFFFFF"/>
                      </a:solidFill>
                      <a:ln w="12700" cap="flat" cmpd="sng" algn="ctr">
                        <a:solidFill>
                          <a:srgbClr val="005695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lIns="182880" tIns="146304" rIns="182880" bIns="146304"/>
                      <a:lstStyle/>
                      <a:p>
                        <a:pPr algn="ctr" defTabSz="914102" eaLnBrk="1" hangingPunct="1">
                          <a:lnSpc>
                            <a:spcPct val="90000"/>
                          </a:lnSpc>
                          <a:defRPr/>
                        </a:pPr>
                        <a:endParaRPr lang="en-US" sz="1961" b="1" kern="0">
                          <a:solidFill>
                            <a:srgbClr val="FFFFFF"/>
                          </a:solidFill>
                          <a:latin typeface="Segoe UI 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grpSp>
                    <p:nvGrpSpPr>
                      <p:cNvPr id="30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1015" y="1312918"/>
                        <a:ext cx="107890" cy="50915"/>
                        <a:chOff x="11033154" y="1382736"/>
                        <a:chExt cx="155481" cy="72283"/>
                      </a:xfrm>
                    </p:grpSpPr>
                    <p:cxnSp>
                      <p:nvCxnSpPr>
                        <p:cNvPr id="304" name="Straight Connector 303"/>
                        <p:cNvCxnSpPr/>
                        <p:nvPr/>
                      </p:nvCxnSpPr>
                      <p:spPr>
                        <a:xfrm flipV="1">
                          <a:off x="11034055" y="1414354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V="1">
                          <a:off x="11139295" y="1418875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6" name="Straight Connector 305"/>
                        <p:cNvCxnSpPr/>
                        <p:nvPr/>
                      </p:nvCxnSpPr>
                      <p:spPr>
                        <a:xfrm>
                          <a:off x="11114130" y="1382713"/>
                          <a:ext cx="0" cy="70062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7" name="Straight Connector 306"/>
                        <p:cNvCxnSpPr/>
                        <p:nvPr/>
                      </p:nvCxnSpPr>
                      <p:spPr>
                        <a:xfrm flipV="1">
                          <a:off x="11082100" y="1387233"/>
                          <a:ext cx="25166" cy="271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8" name="Straight Connector 307"/>
                        <p:cNvCxnSpPr/>
                        <p:nvPr/>
                      </p:nvCxnSpPr>
                      <p:spPr>
                        <a:xfrm flipV="1">
                          <a:off x="11107266" y="1418875"/>
                          <a:ext cx="34318" cy="3616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</p:grpSp>
                </p:grpSp>
              </p:grpSp>
              <p:grpSp>
                <p:nvGrpSpPr>
                  <p:cNvPr id="11" name="Group 10"/>
                  <p:cNvGrpSpPr/>
                  <p:nvPr userDrawn="1"/>
                </p:nvGrpSpPr>
                <p:grpSpPr>
                  <a:xfrm>
                    <a:off x="10734275" y="3864860"/>
                    <a:ext cx="1060154" cy="301625"/>
                    <a:chOff x="10734275" y="3881794"/>
                    <a:chExt cx="1060154" cy="301625"/>
                  </a:xfrm>
                </p:grpSpPr>
                <p:sp>
                  <p:nvSpPr>
                    <p:cNvPr id="297" name="TextBox 296"/>
                    <p:cNvSpPr txBox="1"/>
                    <p:nvPr/>
                  </p:nvSpPr>
                  <p:spPr>
                    <a:xfrm>
                      <a:off x="11135616" y="3881794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err="1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StorSimple</a:t>
                      </a:r>
                      <a:endParaRPr lang="en-US" sz="980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pic>
                  <p:nvPicPr>
                    <p:cNvPr id="298" name="Picture 208" descr="StorSimple.png"/>
                    <p:cNvPicPr>
                      <a:picLocks noChangeAspect="1"/>
                    </p:cNvPicPr>
                    <p:nvPr/>
                  </p:nvPicPr>
                  <p:blipFill>
                    <a:blip r:embed="rId5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275" y="3881794"/>
                      <a:ext cx="287337" cy="287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</p:grpSp>
        </p:grpSp>
        <p:sp>
          <p:nvSpPr>
            <p:cNvPr id="265" name="Rectangle 264"/>
            <p:cNvSpPr/>
            <p:nvPr/>
          </p:nvSpPr>
          <p:spPr bwMode="auto">
            <a:xfrm>
              <a:off x="-102722" y="5682116"/>
              <a:ext cx="12641920" cy="1282663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895923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72" kern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Datacenter Infrastructure (24 regions, 19 online)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-237835" y="6137034"/>
              <a:ext cx="12912145" cy="841365"/>
              <a:chOff x="-19051" y="6476517"/>
              <a:chExt cx="12493626" cy="693589"/>
            </a:xfrm>
          </p:grpSpPr>
          <p:pic>
            <p:nvPicPr>
              <p:cNvPr id="267" name="Picture 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5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4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91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45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56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4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69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4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345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4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5000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4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65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50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309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51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96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5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61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53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272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5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5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358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5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16236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5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5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60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796047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hite with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7500">
                      <a:schemeClr val="bg1"/>
                    </a:gs>
                    <a:gs pos="55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161301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 with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50249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y with bulle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sz="3137" baseline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7651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363200" cy="723899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186363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 algn="l"/>
            <a:fld id="{085FC55E-D7AA-4507-97DA-CFE96CCDFE05}" type="slidenum">
              <a:rPr lang="en-US" smtClean="0"/>
              <a:pPr algn="l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450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3169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Green">
    <p:bg>
      <p:bgPr>
        <a:solidFill>
          <a:srgbClr val="89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91102"/>
            <a:ext cx="5826760" cy="1267431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>
                <a:gradFill>
                  <a:gsLst>
                    <a:gs pos="73750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</a:defRPr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9239" y="1635897"/>
            <a:ext cx="5737119" cy="561290"/>
          </a:xfrm>
        </p:spPr>
        <p:txBody>
          <a:bodyPr/>
          <a:lstStyle>
            <a:lvl1pPr marL="0" indent="0">
              <a:buNone/>
              <a:defRPr sz="2745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6234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7708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0223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22409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 with ar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6992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8963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81102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13843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20882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 Bullet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6533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1471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719667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2500"/>
            <a:ext cx="434340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952500"/>
            <a:ext cx="525780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4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74386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62895188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dark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44710140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3435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588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317440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2544121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8890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7625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59240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8929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2500"/>
            <a:ext cx="3932237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2501"/>
            <a:ext cx="6172200" cy="4908550"/>
          </a:xfrm>
        </p:spPr>
        <p:txBody>
          <a:bodyPr/>
          <a:lstStyle>
            <a:lvl1pPr algn="l" rtl="0">
              <a:defRPr sz="3200"/>
            </a:lvl1pPr>
            <a:lvl2pPr algn="l" rtl="0">
              <a:defRPr sz="2800"/>
            </a:lvl2pPr>
            <a:lvl3pPr algn="l" rtl="0">
              <a:defRPr sz="2400"/>
            </a:lvl3pPr>
            <a:lvl4pPr algn="l" rtl="0">
              <a:defRPr sz="2000"/>
            </a:lvl4pPr>
            <a:lvl5pPr algn="l"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85FC55E-D7AA-4507-97DA-CFE96CCDFE05}" type="slidenum">
              <a:rPr lang="en-US" smtClean="0"/>
              <a:pPr algn="l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34739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8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0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444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eaLnBrk="1" hangingPunct="1"/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24949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Blu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14067"/>
            <a:ext cx="11655840" cy="899665"/>
          </a:xfrm>
        </p:spPr>
        <p:txBody>
          <a:bodyPr/>
          <a:lstStyle>
            <a:lvl1pPr>
              <a:defRPr baseline="0">
                <a:gradFill>
                  <a:gsLst>
                    <a:gs pos="22500">
                      <a:schemeClr val="bg2"/>
                    </a:gs>
                    <a:gs pos="48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110288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fontAlgn="auto">
              <a:spcBef>
                <a:spcPts val="0"/>
              </a:spcBef>
              <a:spcAft>
                <a:spcPts val="0"/>
              </a:spcAft>
            </a:pPr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842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Accent Colo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491983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04219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5013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2500"/>
            <a:ext cx="3932237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2501"/>
            <a:ext cx="6172200" cy="4908550"/>
          </a:xfrm>
        </p:spPr>
        <p:txBody>
          <a:bodyPr/>
          <a:lstStyle>
            <a:lvl1pPr marL="0" indent="0" algn="l" rtl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1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98013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712575" y="6356350"/>
            <a:ext cx="479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6803B-0062-44DE-A71B-6894AE5D7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68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712575" y="6356350"/>
            <a:ext cx="479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9DDDE-6BFB-41AC-993D-B7C5C56F0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22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 rtl="0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D23C6-76E3-4527-8E7F-137FE8FA9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00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7621D-2F62-469E-91EB-FB3E7CB0D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07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12770-0E75-46B0-81A9-0CB40AA56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8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6E6D6-E3C0-4161-9941-AE06AF593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97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94676-8AF4-4224-AC92-69E24916D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3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BB021-B148-44F7-861F-2221E9C02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76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A97B-7FA1-46A5-9748-C05D32C1A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"/>
            <a:ext cx="12184671" cy="6855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99" y="6356350"/>
            <a:ext cx="642257" cy="365125"/>
          </a:xfrm>
        </p:spPr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831850" y="2210540"/>
            <a:ext cx="10515600" cy="1242874"/>
          </a:xfrm>
        </p:spPr>
        <p:txBody>
          <a:bodyPr anchor="ctr"/>
          <a:lstStyle>
            <a:lvl1pPr algn="ctr" rtl="0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1850" y="3729761"/>
            <a:ext cx="10515600" cy="1655762"/>
          </a:xfrm>
        </p:spPr>
        <p:txBody>
          <a:bodyPr>
            <a:normAutofit/>
          </a:bodyPr>
          <a:lstStyle>
            <a:lvl1pPr marL="0" indent="0" algn="l" rtl="0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60" y="0"/>
            <a:ext cx="4034940" cy="29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93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CA78D-0965-4D5B-904F-7187604A2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57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2D80C-5FB7-46B7-8D00-0893A3E5F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2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, &quot;special&quot; slid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613" y="3187700"/>
            <a:ext cx="71643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613" y="1514475"/>
            <a:ext cx="7164387" cy="1500188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40116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9950450" y="1873250"/>
            <a:ext cx="841375" cy="84137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1022350" y="1514475"/>
            <a:ext cx="2825750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401763" y="1743075"/>
            <a:ext cx="20669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11176000" y="1630363"/>
            <a:ext cx="1016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Demo Tile"/>
          <p:cNvGrpSpPr>
            <a:grpSpLocks/>
          </p:cNvGrpSpPr>
          <p:nvPr userDrawn="1"/>
        </p:nvGrpSpPr>
        <p:grpSpPr bwMode="auto">
          <a:xfrm>
            <a:off x="1017588" y="3187700"/>
            <a:ext cx="2828925" cy="2827338"/>
            <a:chOff x="1022073" y="-1135906"/>
            <a:chExt cx="2827252" cy="282725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>
                <a:solidFill>
                  <a:schemeClr val="tx1">
                    <a:lumMod val="20000"/>
                    <a:lumOff val="80000"/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44515 w 122"/>
                <a:gd name="T1" fmla="*/ 1099089 h 224"/>
                <a:gd name="T2" fmla="*/ 843002 w 122"/>
                <a:gd name="T3" fmla="*/ 176496 h 224"/>
                <a:gd name="T4" fmla="*/ 955402 w 122"/>
                <a:gd name="T5" fmla="*/ 232654 h 224"/>
                <a:gd name="T6" fmla="*/ 955402 w 122"/>
                <a:gd name="T7" fmla="*/ 328924 h 224"/>
                <a:gd name="T8" fmla="*/ 136486 w 122"/>
                <a:gd name="T9" fmla="*/ 601691 h 224"/>
                <a:gd name="T10" fmla="*/ 112400 w 122"/>
                <a:gd name="T11" fmla="*/ 609713 h 224"/>
                <a:gd name="T12" fmla="*/ 16057 w 122"/>
                <a:gd name="T13" fmla="*/ 513443 h 224"/>
                <a:gd name="T14" fmla="*/ 80286 w 122"/>
                <a:gd name="T15" fmla="*/ 401127 h 224"/>
                <a:gd name="T16" fmla="*/ 64229 w 122"/>
                <a:gd name="T17" fmla="*/ 465308 h 224"/>
                <a:gd name="T18" fmla="*/ 72257 w 122"/>
                <a:gd name="T19" fmla="*/ 529488 h 224"/>
                <a:gd name="T20" fmla="*/ 112400 w 122"/>
                <a:gd name="T21" fmla="*/ 561578 h 224"/>
                <a:gd name="T22" fmla="*/ 891174 w 122"/>
                <a:gd name="T23" fmla="*/ 328924 h 224"/>
                <a:gd name="T24" fmla="*/ 923288 w 122"/>
                <a:gd name="T25" fmla="*/ 280789 h 224"/>
                <a:gd name="T26" fmla="*/ 867088 w 122"/>
                <a:gd name="T27" fmla="*/ 216609 h 224"/>
                <a:gd name="T28" fmla="*/ 96343 w 122"/>
                <a:gd name="T29" fmla="*/ 449263 h 224"/>
                <a:gd name="T30" fmla="*/ 80286 w 122"/>
                <a:gd name="T31" fmla="*/ 128361 h 224"/>
                <a:gd name="T32" fmla="*/ 586087 w 122"/>
                <a:gd name="T33" fmla="*/ 72203 h 224"/>
                <a:gd name="T34" fmla="*/ 537916 w 122"/>
                <a:gd name="T35" fmla="*/ 216609 h 224"/>
                <a:gd name="T36" fmla="*/ 112400 w 122"/>
                <a:gd name="T37" fmla="*/ 336947 h 224"/>
                <a:gd name="T38" fmla="*/ 16057 w 122"/>
                <a:gd name="T39" fmla="*/ 248699 h 224"/>
                <a:gd name="T40" fmla="*/ 72257 w 122"/>
                <a:gd name="T41" fmla="*/ 256721 h 224"/>
                <a:gd name="T42" fmla="*/ 128457 w 122"/>
                <a:gd name="T43" fmla="*/ 288812 h 224"/>
                <a:gd name="T44" fmla="*/ 553973 w 122"/>
                <a:gd name="T45" fmla="*/ 112316 h 224"/>
                <a:gd name="T46" fmla="*/ 505801 w 122"/>
                <a:gd name="T47" fmla="*/ 56158 h 224"/>
                <a:gd name="T48" fmla="*/ 96343 w 122"/>
                <a:gd name="T49" fmla="*/ 176496 h 224"/>
                <a:gd name="T50" fmla="*/ 907231 w 122"/>
                <a:gd name="T51" fmla="*/ 914570 h 224"/>
                <a:gd name="T52" fmla="*/ 794830 w 122"/>
                <a:gd name="T53" fmla="*/ 994796 h 224"/>
                <a:gd name="T54" fmla="*/ 883145 w 122"/>
                <a:gd name="T55" fmla="*/ 1099089 h 224"/>
                <a:gd name="T56" fmla="*/ 698487 w 122"/>
                <a:gd name="T57" fmla="*/ 1668689 h 224"/>
                <a:gd name="T58" fmla="*/ 594116 w 122"/>
                <a:gd name="T59" fmla="*/ 1797050 h 224"/>
                <a:gd name="T60" fmla="*/ 329172 w 122"/>
                <a:gd name="T61" fmla="*/ 1708802 h 224"/>
                <a:gd name="T62" fmla="*/ 144515 w 122"/>
                <a:gd name="T63" fmla="*/ 1500216 h 224"/>
                <a:gd name="T64" fmla="*/ 232829 w 122"/>
                <a:gd name="T65" fmla="*/ 1099089 h 224"/>
                <a:gd name="T66" fmla="*/ 184658 w 122"/>
                <a:gd name="T67" fmla="*/ 906548 h 224"/>
                <a:gd name="T68" fmla="*/ 80286 w 122"/>
                <a:gd name="T69" fmla="*/ 874457 h 224"/>
                <a:gd name="T70" fmla="*/ 16057 w 122"/>
                <a:gd name="T71" fmla="*/ 786209 h 224"/>
                <a:gd name="T72" fmla="*/ 24086 w 122"/>
                <a:gd name="T73" fmla="*/ 714006 h 224"/>
                <a:gd name="T74" fmla="*/ 843002 w 122"/>
                <a:gd name="T75" fmla="*/ 441240 h 224"/>
                <a:gd name="T76" fmla="*/ 963431 w 122"/>
                <a:gd name="T77" fmla="*/ 529488 h 224"/>
                <a:gd name="T78" fmla="*/ 907231 w 122"/>
                <a:gd name="T79" fmla="*/ 649826 h 224"/>
                <a:gd name="T80" fmla="*/ 449601 w 122"/>
                <a:gd name="T81" fmla="*/ 842367 h 224"/>
                <a:gd name="T82" fmla="*/ 578058 w 122"/>
                <a:gd name="T83" fmla="*/ 1099089 h 224"/>
                <a:gd name="T84" fmla="*/ 658344 w 122"/>
                <a:gd name="T85" fmla="*/ 762142 h 224"/>
                <a:gd name="T86" fmla="*/ 955402 w 122"/>
                <a:gd name="T87" fmla="*/ 770164 h 224"/>
                <a:gd name="T88" fmla="*/ 907231 w 122"/>
                <a:gd name="T89" fmla="*/ 914570 h 224"/>
                <a:gd name="T90" fmla="*/ 891174 w 122"/>
                <a:gd name="T91" fmla="*/ 601691 h 224"/>
                <a:gd name="T92" fmla="*/ 923288 w 122"/>
                <a:gd name="T93" fmla="*/ 545533 h 224"/>
                <a:gd name="T94" fmla="*/ 867088 w 122"/>
                <a:gd name="T95" fmla="*/ 489375 h 224"/>
                <a:gd name="T96" fmla="*/ 200715 w 122"/>
                <a:gd name="T97" fmla="*/ 689939 h 224"/>
                <a:gd name="T98" fmla="*/ 96343 w 122"/>
                <a:gd name="T99" fmla="*/ 714006 h 224"/>
                <a:gd name="T100" fmla="*/ 64229 w 122"/>
                <a:gd name="T101" fmla="*/ 738074 h 224"/>
                <a:gd name="T102" fmla="*/ 64229 w 122"/>
                <a:gd name="T103" fmla="*/ 770164 h 224"/>
                <a:gd name="T104" fmla="*/ 96343 w 122"/>
                <a:gd name="T105" fmla="*/ 826322 h 224"/>
                <a:gd name="T106" fmla="*/ 200715 w 122"/>
                <a:gd name="T107" fmla="*/ 858412 h 224"/>
                <a:gd name="T108" fmla="*/ 281001 w 122"/>
                <a:gd name="T109" fmla="*/ 962705 h 224"/>
                <a:gd name="T110" fmla="*/ 401430 w 122"/>
                <a:gd name="T111" fmla="*/ 1099089 h 224"/>
                <a:gd name="T112" fmla="*/ 385372 w 122"/>
                <a:gd name="T113" fmla="*/ 802254 h 224"/>
                <a:gd name="T114" fmla="*/ 393401 w 122"/>
                <a:gd name="T115" fmla="*/ 746097 h 224"/>
                <a:gd name="T116" fmla="*/ 907231 w 122"/>
                <a:gd name="T117" fmla="*/ 786209 h 224"/>
                <a:gd name="T118" fmla="*/ 674402 w 122"/>
                <a:gd name="T119" fmla="*/ 810277 h 224"/>
                <a:gd name="T120" fmla="*/ 626230 w 122"/>
                <a:gd name="T121" fmla="*/ 1099089 h 224"/>
                <a:gd name="T122" fmla="*/ 746659 w 122"/>
                <a:gd name="T123" fmla="*/ 994796 h 224"/>
                <a:gd name="T124" fmla="*/ 891174 w 122"/>
                <a:gd name="T125" fmla="*/ 866435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 useBgFill="1">
        <p:nvSpPr>
          <p:cNvPr id="17" name="Bottom Mask"/>
          <p:cNvSpPr/>
          <p:nvPr userDrawn="1"/>
        </p:nvSpPr>
        <p:spPr bwMode="auto">
          <a:xfrm>
            <a:off x="4011613" y="6010275"/>
            <a:ext cx="81803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80140" y="1586586"/>
            <a:ext cx="5551186" cy="1378644"/>
          </a:xfrm>
        </p:spPr>
        <p:txBody>
          <a:bodyPr anchor="ctr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454241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10875" y="312651"/>
            <a:ext cx="11151917" cy="664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874" y="1451223"/>
            <a:ext cx="11378959" cy="10347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267" spc="-133" baseline="0">
                <a:latin typeface="Segoe UI Light"/>
                <a:cs typeface="Segoe UI Light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3200" spc="-67" baseline="0">
                <a:latin typeface="Segoe UI Light"/>
                <a:cs typeface="Segoe UI Ligh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712575" y="6356350"/>
            <a:ext cx="479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6803B-0062-44DE-A71B-6894AE5D7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881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9902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555"/>
            <a:ext cx="9144000" cy="2387600"/>
          </a:xfrm>
        </p:spPr>
        <p:txBody>
          <a:bodyPr anchor="b"/>
          <a:lstStyle>
            <a:lvl1pPr algn="ctr" rtl="0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5230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99" y="6356350"/>
            <a:ext cx="642257" cy="365125"/>
          </a:xfrm>
        </p:spPr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1300" y="5456066"/>
            <a:ext cx="3721918" cy="942201"/>
            <a:chOff x="309308" y="5349875"/>
            <a:chExt cx="4520319" cy="11443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308" y="5349875"/>
              <a:ext cx="3309941" cy="67786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448" y="6204953"/>
              <a:ext cx="3919179" cy="28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2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5400000">
            <a:off x="9798030" y="2398205"/>
            <a:ext cx="4068274" cy="719667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52499"/>
            <a:ext cx="2628900" cy="5224464"/>
          </a:xfrm>
        </p:spPr>
        <p:txBody>
          <a:bodyPr vert="eaVert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52499"/>
            <a:ext cx="7734300" cy="5224463"/>
          </a:xfrm>
        </p:spPr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image" Target="../media/image14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4790"/>
            <a:ext cx="9677400" cy="520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 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9041" y="6452734"/>
            <a:ext cx="551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4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09EC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rgbClr val="35383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rgbClr val="3538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rgbClr val="3538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56">
          <p15:clr>
            <a:srgbClr val="F26B43"/>
          </p15:clr>
        </p15:guide>
        <p15:guide id="3" orient="horz" pos="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19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3075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7E845A-6110-4E05-B09D-F606B3E09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ubtitle 2"/>
          <p:cNvSpPr>
            <a:spLocks noGrp="1"/>
          </p:cNvSpPr>
          <p:nvPr>
            <p:ph type="subTitle" idx="1"/>
          </p:nvPr>
        </p:nvSpPr>
        <p:spPr>
          <a:xfrm>
            <a:off x="1127125" y="5764863"/>
            <a:ext cx="4503654" cy="1655762"/>
          </a:xfrm>
        </p:spPr>
        <p:txBody>
          <a:bodyPr/>
          <a:lstStyle/>
          <a:p>
            <a:pPr algn="l" rtl="0"/>
            <a:endParaRPr lang="en-US" altLang="he-IL" sz="1600">
              <a:solidFill>
                <a:schemeClr val="bg1"/>
              </a:solidFill>
            </a:endParaRPr>
          </a:p>
        </p:txBody>
      </p:sp>
      <p:sp>
        <p:nvSpPr>
          <p:cNvPr id="31747" name="TextBox 6"/>
          <p:cNvSpPr txBox="1">
            <a:spLocks noChangeArrowheads="1"/>
          </p:cNvSpPr>
          <p:nvPr/>
        </p:nvSpPr>
        <p:spPr bwMode="auto">
          <a:xfrm>
            <a:off x="131763" y="2349500"/>
            <a:ext cx="11928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sz="5400" i="1" kern="0">
                <a:solidFill>
                  <a:schemeClr val="tx2">
                    <a:lumMod val="75000"/>
                  </a:schemeClr>
                </a:solidFill>
              </a:rPr>
              <a:t>The React Way</a:t>
            </a:r>
            <a:endParaRPr kumimoji="0" lang="he-IL" sz="4000" b="0" i="1" u="none" strike="noStrike" kern="0" cap="none" spc="0" normalizeH="0" baseline="0" noProof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cxnSp>
        <p:nvCxnSpPr>
          <p:cNvPr id="10" name="מחבר ישר 9"/>
          <p:cNvCxnSpPr/>
          <p:nvPr/>
        </p:nvCxnSpPr>
        <p:spPr>
          <a:xfrm>
            <a:off x="1127125" y="5767798"/>
            <a:ext cx="0" cy="1088136"/>
          </a:xfrm>
          <a:prstGeom prst="line">
            <a:avLst/>
          </a:prstGeom>
          <a:ln>
            <a:solidFill>
              <a:srgbClr val="102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C6803B-0062-44DE-A71B-6894AE5D7B9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400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Structure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Components should be bite-sized</a:t>
            </a:r>
          </a:p>
          <a:p>
            <a:pPr>
              <a:lnSpc>
                <a:spcPct val="150000"/>
              </a:lnSpc>
            </a:pPr>
            <a:r>
              <a:rPr lang="en-US"/>
              <a:t>Focused responsibility (single responsibility pattern)</a:t>
            </a:r>
          </a:p>
          <a:p>
            <a:pPr>
              <a:lnSpc>
                <a:spcPct val="150000"/>
              </a:lnSpc>
            </a:pPr>
            <a:r>
              <a:rPr lang="en-US"/>
              <a:t>Reusable (if possible)</a:t>
            </a:r>
            <a:endParaRPr lang="he-IL"/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React Component -  Props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Props are JS variables​</a:t>
            </a:r>
          </a:p>
          <a:p>
            <a:pPr>
              <a:lnSpc>
                <a:spcPct val="150000"/>
              </a:lnSpc>
            </a:pPr>
            <a:r>
              <a:rPr lang="en-US"/>
              <a:t>Input passed from a parent component</a:t>
            </a:r>
          </a:p>
          <a:p>
            <a:pPr>
              <a:lnSpc>
                <a:spcPct val="150000"/>
              </a:lnSpc>
            </a:pPr>
            <a:r>
              <a:rPr lang="en-US"/>
              <a:t>It’s part of the </a:t>
            </a:r>
            <a:r>
              <a:rPr lang="en-US" b="1"/>
              <a:t>unidirectional data flow</a:t>
            </a:r>
            <a:r>
              <a:rPr lang="en-US"/>
              <a:t> of React</a:t>
            </a:r>
          </a:p>
          <a:p>
            <a:pPr>
              <a:lnSpc>
                <a:spcPct val="150000"/>
              </a:lnSpc>
            </a:pPr>
            <a:r>
              <a:rPr lang="en-US"/>
              <a:t>Props are </a:t>
            </a:r>
            <a:r>
              <a:rPr lang="en-US" b="1"/>
              <a:t>immutable</a:t>
            </a:r>
          </a:p>
          <a:p>
            <a:pPr>
              <a:lnSpc>
                <a:spcPct val="150000"/>
              </a:lnSpc>
            </a:pPr>
            <a:r>
              <a:rPr lang="en-US"/>
              <a:t>You pass props like regular HTML attributes</a:t>
            </a:r>
            <a:br>
              <a:rPr lang="en-US"/>
            </a:br>
            <a:r>
              <a:rPr lang="en-US"/>
              <a:t>&lt;Greeter name=“john doe” /&gt;</a:t>
            </a:r>
          </a:p>
        </p:txBody>
      </p:sp>
    </p:spTree>
    <p:extLst>
      <p:ext uri="{BB962C8B-B14F-4D97-AF65-F5344CB8AC3E}">
        <p14:creationId xmlns:p14="http://schemas.microsoft.com/office/powerpoint/2010/main" val="294183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D45C-E32E-4D18-9CEA-B8AD3956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Component  Props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389A9-89B7-43FD-B71B-9DD2372953DF}"/>
              </a:ext>
            </a:extLst>
          </p:cNvPr>
          <p:cNvSpPr/>
          <p:nvPr/>
        </p:nvSpPr>
        <p:spPr>
          <a:xfrm>
            <a:off x="667110" y="912001"/>
            <a:ext cx="15188242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render() {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"navbar navbar-default"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"container-fluid"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"nav navbar-nav"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L" sz="190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"Portfolio"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"portfolio"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L" sz="190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"About"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"about"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L" sz="190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"Contact"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"contact"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"navbar-form navbar-left"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&lt;Search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IL" sz="19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L" sz="19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D45C-E32E-4D18-9CEA-B8AD3956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Component  Props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F64F5-7924-4BA7-A878-5758C6097BD5}"/>
              </a:ext>
            </a:extLst>
          </p:cNvPr>
          <p:cNvSpPr/>
          <p:nvPr/>
        </p:nvSpPr>
        <p:spPr>
          <a:xfrm>
            <a:off x="838200" y="1113096"/>
            <a:ext cx="14135819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render() {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"col-md-3 portfolio-item"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&lt;h5&gt;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L" sz="190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L" sz="19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.props.title</a:t>
            </a:r>
            <a:r>
              <a:rPr lang="en-IL" sz="1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&lt;/h5&gt;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L" sz="190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IL" sz="190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this.props.image</a:t>
            </a:r>
            <a:r>
              <a:rPr lang="en-IL" sz="19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L" sz="19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L" sz="19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IL" sz="19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L" sz="19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React Component State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Component's state is a simple JavaScript object</a:t>
            </a:r>
          </a:p>
          <a:p>
            <a:pPr>
              <a:lnSpc>
                <a:spcPct val="150000"/>
              </a:lnSpc>
            </a:pPr>
            <a:r>
              <a:rPr lang="en-US"/>
              <a:t>It includes data managed by the component</a:t>
            </a:r>
          </a:p>
          <a:p>
            <a:pPr>
              <a:lnSpc>
                <a:spcPct val="150000"/>
              </a:lnSpc>
            </a:pPr>
            <a:r>
              <a:rPr lang="en-US"/>
              <a:t>It is mutable</a:t>
            </a:r>
          </a:p>
          <a:p>
            <a:pPr>
              <a:lnSpc>
                <a:spcPct val="150000"/>
              </a:lnSpc>
            </a:pPr>
            <a:r>
              <a:rPr lang="en-US"/>
              <a:t>You set the initial state in the constructor without using </a:t>
            </a:r>
            <a:r>
              <a:rPr lang="en-US" err="1"/>
              <a:t>setState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You change state by calling `</a:t>
            </a:r>
            <a:r>
              <a:rPr lang="en-US" err="1"/>
              <a:t>this.setState</a:t>
            </a:r>
            <a:r>
              <a:rPr lang="en-US"/>
              <a:t>`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9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 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F4A855-4DF5-47EE-B8EA-53F69D498B84}"/>
              </a:ext>
            </a:extLst>
          </p:cNvPr>
          <p:cNvSpPr/>
          <p:nvPr/>
        </p:nvSpPr>
        <p:spPr>
          <a:xfrm>
            <a:off x="838200" y="891510"/>
            <a:ext cx="1058091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5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(props) {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(props);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L" sz="150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L" sz="15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.state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L" sz="15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menuItems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{title: </a:t>
            </a:r>
            <a:r>
              <a:rPr lang="en-IL" sz="15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'Portfolio'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key: </a:t>
            </a:r>
            <a:r>
              <a:rPr lang="en-IL" sz="15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'portfolio'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{title: </a:t>
            </a:r>
            <a:r>
              <a:rPr lang="en-IL" sz="15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'About'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key: </a:t>
            </a:r>
            <a:r>
              <a:rPr lang="en-IL" sz="15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'about'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{title: </a:t>
            </a:r>
            <a:r>
              <a:rPr lang="en-IL" sz="15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'Contact'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key: </a:t>
            </a:r>
            <a:r>
              <a:rPr lang="en-IL" sz="15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'contact'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]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render() {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L" sz="15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50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5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"nav navbar-nav"</a:t>
            </a:r>
            <a:r>
              <a:rPr lang="en-IL" sz="15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L" sz="150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L" sz="15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.state.menuItem.map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((item)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5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L" sz="150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5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L" sz="15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item.title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50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L" sz="15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item.key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15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})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L" sz="15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L" sz="150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L" sz="15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L" sz="15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IL" sz="15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L" sz="15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01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905A-8C4B-4CE4-81DE-BD93F4B8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Component's </a:t>
            </a:r>
            <a:r>
              <a:rPr lang="en-US" err="1"/>
              <a:t>setState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DAC3-0505-4ADE-A2BF-EC5D1F1E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`</a:t>
            </a:r>
            <a:r>
              <a:rPr lang="en-US" err="1"/>
              <a:t>setState</a:t>
            </a:r>
            <a:r>
              <a:rPr lang="en-US"/>
              <a:t>` allows you to update component state (</a:t>
            </a:r>
            <a:r>
              <a:rPr lang="en-US" err="1"/>
              <a:t>ctor</a:t>
            </a:r>
            <a:r>
              <a:rPr lang="en-US"/>
              <a:t> excluded)</a:t>
            </a:r>
          </a:p>
          <a:p>
            <a:r>
              <a:rPr lang="en-US"/>
              <a:t>React merges the specified object into the current state (shallow)</a:t>
            </a:r>
          </a:p>
          <a:p>
            <a:endParaRPr lang="en-US"/>
          </a:p>
          <a:p>
            <a:r>
              <a:rPr lang="en-US"/>
              <a:t>Kicks off </a:t>
            </a:r>
            <a:r>
              <a:rPr lang="en-US" err="1"/>
              <a:t>React's</a:t>
            </a:r>
            <a:r>
              <a:rPr lang="en-US"/>
              <a:t> reconciliation process –</a:t>
            </a:r>
          </a:p>
          <a:p>
            <a:pPr lvl="1"/>
            <a:r>
              <a:rPr lang="en-US"/>
              <a:t>Causes component tree to re-render</a:t>
            </a:r>
          </a:p>
          <a:p>
            <a:pPr lvl="1"/>
            <a:r>
              <a:rPr lang="en-US"/>
              <a:t>Virtual DOM comparison</a:t>
            </a:r>
          </a:p>
          <a:p>
            <a:pPr lvl="1"/>
            <a:r>
              <a:rPr lang="en-US"/>
              <a:t>DOM changes</a:t>
            </a:r>
          </a:p>
          <a:p>
            <a:pPr lvl="1"/>
            <a:endParaRPr lang="en-US"/>
          </a:p>
          <a:p>
            <a:r>
              <a:rPr lang="en-US" err="1"/>
              <a:t>setState</a:t>
            </a:r>
            <a:r>
              <a:rPr lang="en-US"/>
              <a:t> effects can be asynchronous (usually)</a:t>
            </a:r>
          </a:p>
          <a:p>
            <a:r>
              <a:rPr lang="en-US" err="1"/>
              <a:t>setState</a:t>
            </a:r>
            <a:r>
              <a:rPr lang="en-US"/>
              <a:t> effects can be batched for better performance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3F1E-BFA6-43FF-8F51-28FB1C81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setState</a:t>
            </a:r>
            <a:r>
              <a:rPr lang="en-US"/>
              <a:t> Asynchrony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B0B5-65D1-4974-9BCA-905A7661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942"/>
            <a:ext cx="11107678" cy="2267777"/>
          </a:xfrm>
        </p:spPr>
        <p:txBody>
          <a:bodyPr>
            <a:normAutofit/>
          </a:bodyPr>
          <a:lstStyle/>
          <a:p>
            <a:r>
              <a:rPr lang="en-US"/>
              <a:t>If you need to reference state</a:t>
            </a:r>
          </a:p>
          <a:p>
            <a:pPr lvl="1"/>
            <a:r>
              <a:rPr lang="en-US"/>
              <a:t>Don't rely on '</a:t>
            </a:r>
            <a:r>
              <a:rPr lang="en-US" err="1"/>
              <a:t>this.state</a:t>
            </a:r>
            <a:r>
              <a:rPr lang="en-US"/>
              <a:t>' when calculating next state</a:t>
            </a:r>
          </a:p>
          <a:p>
            <a:pPr lvl="1"/>
            <a:r>
              <a:rPr lang="en-US"/>
              <a:t>Can use a function instead to get the previous state and current props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A8AD4-ED88-477D-A97C-1B4D5DF532F9}"/>
              </a:ext>
            </a:extLst>
          </p:cNvPr>
          <p:cNvSpPr/>
          <p:nvPr/>
        </p:nvSpPr>
        <p:spPr>
          <a:xfrm>
            <a:off x="524640" y="3623282"/>
            <a:ext cx="5464628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{ counter: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.state.counter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{ counter: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.state.counter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887FB-E95E-483E-B474-8B3A7E66426D}"/>
              </a:ext>
            </a:extLst>
          </p:cNvPr>
          <p:cNvSpPr/>
          <p:nvPr/>
        </p:nvSpPr>
        <p:spPr>
          <a:xfrm>
            <a:off x="6019800" y="3477761"/>
            <a:ext cx="6096000" cy="31393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prevState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curProps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{ counter: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prevState.counter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+ 1,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prevState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curProps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{ counter: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prevState.counter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+ 1,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3EA8-D24C-4546-BD3B-FF32F731CBD2}"/>
              </a:ext>
            </a:extLst>
          </p:cNvPr>
          <p:cNvSpPr txBox="1"/>
          <p:nvPr/>
        </p:nvSpPr>
        <p:spPr>
          <a:xfrm>
            <a:off x="524640" y="2905781"/>
            <a:ext cx="234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/>
              <a:t>Problematic</a:t>
            </a:r>
            <a:endParaRPr lang="en-IL" sz="2800" b="1" u="s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F4158-4954-451D-9A1B-4EDB9EE3A6D5}"/>
              </a:ext>
            </a:extLst>
          </p:cNvPr>
          <p:cNvSpPr txBox="1"/>
          <p:nvPr/>
        </p:nvSpPr>
        <p:spPr>
          <a:xfrm>
            <a:off x="5989268" y="2905781"/>
            <a:ext cx="2426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/>
              <a:t>Recommended</a:t>
            </a:r>
            <a:endParaRPr lang="en-IL" sz="2800" b="1" u="sng"/>
          </a:p>
        </p:txBody>
      </p:sp>
    </p:spTree>
    <p:extLst>
      <p:ext uri="{BB962C8B-B14F-4D97-AF65-F5344CB8AC3E}">
        <p14:creationId xmlns:p14="http://schemas.microsoft.com/office/powerpoint/2010/main" val="7443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432B-3C7F-4F4A-BF73-D3C94CEB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setState</a:t>
            </a:r>
            <a:r>
              <a:rPr lang="en-US"/>
              <a:t>(updater[, callback])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9075-1CFF-4C60-A44A-EB799046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942"/>
            <a:ext cx="11063670" cy="5186363"/>
          </a:xfrm>
        </p:spPr>
        <p:txBody>
          <a:bodyPr/>
          <a:lstStyle/>
          <a:p>
            <a:r>
              <a:rPr lang="en-US" err="1"/>
              <a:t>setState</a:t>
            </a:r>
            <a:r>
              <a:rPr lang="en-US"/>
              <a:t> receives an optional callback parameter</a:t>
            </a:r>
          </a:p>
          <a:p>
            <a:r>
              <a:rPr lang="en-US"/>
              <a:t>Called after state change is applied and the component is re-rendered</a:t>
            </a:r>
          </a:p>
          <a:p>
            <a:endParaRPr lang="en-US"/>
          </a:p>
          <a:p>
            <a:r>
              <a:rPr lang="en-US"/>
              <a:t>A good place for executing state related side-effects</a:t>
            </a:r>
          </a:p>
          <a:p>
            <a:r>
              <a:rPr lang="en-US"/>
              <a:t>Not ones that affect render though</a:t>
            </a:r>
          </a:p>
          <a:p>
            <a:pPr lvl="1"/>
            <a:r>
              <a:rPr lang="en-US"/>
              <a:t>The callback is executed after re-rendering</a:t>
            </a:r>
          </a:p>
          <a:p>
            <a:pPr lvl="1"/>
            <a:r>
              <a:rPr lang="en-US"/>
              <a:t>Avoid multiple re-renders</a:t>
            </a:r>
          </a:p>
          <a:p>
            <a:pPr lvl="1"/>
            <a:r>
              <a:rPr lang="en-US"/>
              <a:t>In such cases, use </a:t>
            </a:r>
            <a:r>
              <a:rPr lang="en-US" err="1"/>
              <a:t>setState</a:t>
            </a:r>
            <a:r>
              <a:rPr lang="en-US"/>
              <a:t> with an updater function</a:t>
            </a:r>
          </a:p>
          <a:p>
            <a:pPr lvl="1"/>
            <a:endParaRPr lang="en-US"/>
          </a:p>
          <a:p>
            <a:r>
              <a:rPr lang="en-US"/>
              <a:t>Alternatively, can use '</a:t>
            </a:r>
            <a:r>
              <a:rPr lang="en-US" err="1"/>
              <a:t>componentDidUpdate</a:t>
            </a:r>
            <a:r>
              <a:rPr lang="en-US"/>
              <a:t>'</a:t>
            </a:r>
          </a:p>
          <a:p>
            <a:pPr lvl="1"/>
            <a:r>
              <a:rPr lang="en-US"/>
              <a:t>Will be covered in a later module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Events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/>
              <a:t>React uses </a:t>
            </a:r>
            <a:r>
              <a:rPr lang="en-US" err="1"/>
              <a:t>SyntheticEvent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 wrapper around the native event</a:t>
            </a:r>
          </a:p>
          <a:p>
            <a:pPr>
              <a:lnSpc>
                <a:spcPct val="150000"/>
              </a:lnSpc>
            </a:pPr>
            <a:r>
              <a:rPr lang="en-US"/>
              <a:t>Syntax is similar to vanilla JS (just with camelCase)</a:t>
            </a:r>
          </a:p>
          <a:p>
            <a:pPr lvl="1">
              <a:lnSpc>
                <a:spcPct val="150000"/>
              </a:lnSpc>
            </a:pPr>
            <a:r>
              <a:rPr lang="en-US"/>
              <a:t>E.g. `</a:t>
            </a:r>
            <a:r>
              <a:rPr lang="en-US" err="1"/>
              <a:t>onClick</a:t>
            </a:r>
            <a:r>
              <a:rPr lang="en-US"/>
              <a:t>` instead of `onclick`</a:t>
            </a:r>
          </a:p>
          <a:p>
            <a:pPr>
              <a:lnSpc>
                <a:spcPct val="150000"/>
              </a:lnSpc>
            </a:pPr>
            <a:r>
              <a:rPr lang="en-US"/>
              <a:t>Event instances are pooled to improve performance</a:t>
            </a:r>
          </a:p>
          <a:p>
            <a:pPr lvl="1">
              <a:lnSpc>
                <a:spcPct val="150000"/>
              </a:lnSpc>
            </a:pPr>
            <a:r>
              <a:rPr lang="en-US"/>
              <a:t>Can’t be accessed asynchronously (properties are nullified and changed)</a:t>
            </a:r>
          </a:p>
          <a:p>
            <a:pPr>
              <a:lnSpc>
                <a:spcPct val="150000"/>
              </a:lnSpc>
            </a:pPr>
            <a:r>
              <a:rPr lang="en-US"/>
              <a:t>Listeners can receive </a:t>
            </a:r>
            <a:r>
              <a:rPr lang="en-US" err="1"/>
              <a:t>SyntheticEvent</a:t>
            </a:r>
            <a:r>
              <a:rPr lang="en-US"/>
              <a:t> parameter </a:t>
            </a:r>
          </a:p>
          <a:p>
            <a:pPr lvl="1">
              <a:lnSpc>
                <a:spcPct val="150000"/>
              </a:lnSpc>
            </a:pPr>
            <a:r>
              <a:rPr lang="en-US" err="1"/>
              <a:t>stopPropagation</a:t>
            </a:r>
            <a:r>
              <a:rPr lang="en-US"/>
              <a:t> / </a:t>
            </a:r>
            <a:r>
              <a:rPr lang="en-US" err="1"/>
              <a:t>preventDefault</a:t>
            </a:r>
            <a:r>
              <a:rPr lang="en-US"/>
              <a:t> / etc.</a:t>
            </a:r>
          </a:p>
          <a:p>
            <a:pPr>
              <a:lnSpc>
                <a:spcPct val="150000"/>
              </a:lnSpc>
            </a:pPr>
            <a:r>
              <a:rPr lang="en-US"/>
              <a:t>Don’t forget to maintain the correct “this”</a:t>
            </a:r>
          </a:p>
        </p:txBody>
      </p:sp>
    </p:spTree>
    <p:extLst>
      <p:ext uri="{BB962C8B-B14F-4D97-AF65-F5344CB8AC3E}">
        <p14:creationId xmlns:p14="http://schemas.microsoft.com/office/powerpoint/2010/main" val="6038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Agenda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React Components</a:t>
            </a:r>
          </a:p>
          <a:p>
            <a:r>
              <a:rPr lang="en-US"/>
              <a:t>User Interface Decomposition</a:t>
            </a:r>
          </a:p>
          <a:p>
            <a:r>
              <a:rPr lang="en-US"/>
              <a:t>State and Props</a:t>
            </a:r>
          </a:p>
          <a:p>
            <a:r>
              <a:rPr lang="en-US"/>
              <a:t>Component Interaction</a:t>
            </a:r>
          </a:p>
          <a:p>
            <a:r>
              <a:rPr lang="en-US"/>
              <a:t>Class vs. 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321168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Events – Losing Context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An event listener may lose its execution context</a:t>
            </a:r>
          </a:p>
          <a:p>
            <a:pPr lvl="1">
              <a:lnSpc>
                <a:spcPct val="150000"/>
              </a:lnSpc>
            </a:pPr>
            <a:r>
              <a:rPr lang="en-US"/>
              <a:t>"this" can no longer be the component instance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Several alternatives to work around this</a:t>
            </a:r>
          </a:p>
          <a:p>
            <a:pPr lvl="1">
              <a:lnSpc>
                <a:spcPct val="150000"/>
              </a:lnSpc>
            </a:pPr>
            <a:r>
              <a:rPr lang="en-US"/>
              <a:t>Use arrow functions as it preserves the context (definition or JSX)</a:t>
            </a:r>
          </a:p>
          <a:p>
            <a:pPr lvl="1">
              <a:lnSpc>
                <a:spcPct val="150000"/>
              </a:lnSpc>
            </a:pPr>
            <a:r>
              <a:rPr lang="en-US"/>
              <a:t>Bind the function to `this` in the constructor (</a:t>
            </a:r>
            <a:r>
              <a:rPr lang="en-US" err="1"/>
              <a:t>this.func</a:t>
            </a:r>
            <a:r>
              <a:rPr lang="en-US"/>
              <a:t> = </a:t>
            </a:r>
            <a:r>
              <a:rPr lang="en-US" err="1"/>
              <a:t>this.func.bind</a:t>
            </a:r>
            <a:r>
              <a:rPr lang="en-US"/>
              <a:t>())</a:t>
            </a:r>
          </a:p>
          <a:p>
            <a:pPr lvl="1">
              <a:lnSpc>
                <a:spcPct val="150000"/>
              </a:lnSpc>
            </a:pPr>
            <a:r>
              <a:rPr lang="en-US"/>
              <a:t>Bind the function in JSX (&lt;button </a:t>
            </a:r>
            <a:r>
              <a:rPr lang="en-US" err="1"/>
              <a:t>onClick</a:t>
            </a:r>
            <a:r>
              <a:rPr lang="en-US"/>
              <a:t>={</a:t>
            </a:r>
            <a:r>
              <a:rPr lang="en-US" err="1"/>
              <a:t>this.func.bind</a:t>
            </a:r>
            <a:r>
              <a:rPr lang="en-US"/>
              <a:t>()} /&gt;)</a:t>
            </a:r>
          </a:p>
        </p:txBody>
      </p:sp>
    </p:spTree>
    <p:extLst>
      <p:ext uri="{BB962C8B-B14F-4D97-AF65-F5344CB8AC3E}">
        <p14:creationId xmlns:p14="http://schemas.microsoft.com/office/powerpoint/2010/main" val="9481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Events -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ACFB8-C9B3-4293-B285-3B7418BE1D99}"/>
              </a:ext>
            </a:extLst>
          </p:cNvPr>
          <p:cNvSpPr txBox="1"/>
          <p:nvPr/>
        </p:nvSpPr>
        <p:spPr>
          <a:xfrm>
            <a:off x="8219065" y="3920375"/>
            <a:ext cx="289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We use an arrow function</a:t>
            </a:r>
          </a:p>
          <a:p>
            <a:r>
              <a:rPr lang="en-US"/>
              <a:t>      to preserve 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528DF-43BB-4A79-BC9D-F3DC9BDBA3E7}"/>
              </a:ext>
            </a:extLst>
          </p:cNvPr>
          <p:cNvSpPr/>
          <p:nvPr/>
        </p:nvSpPr>
        <p:spPr>
          <a:xfrm>
            <a:off x="838200" y="958378"/>
            <a:ext cx="93409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handleClick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e.stopPropogation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'button was clicked’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   // do something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  &lt;div&gt;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    &lt;h1&gt;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Welcome To React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    &lt;button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((e)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.handleClick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(e))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     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 We use an arrow function to preserve context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    &lt;/button&gt;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  &lt;/div&gt;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3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Functional Components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966942"/>
            <a:ext cx="11009243" cy="51863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React components can also be written as a function</a:t>
            </a:r>
          </a:p>
          <a:p>
            <a:pPr>
              <a:lnSpc>
                <a:spcPct val="100000"/>
              </a:lnSpc>
            </a:pPr>
            <a:r>
              <a:rPr lang="en-US"/>
              <a:t>Functional components are used when you don’t need state or lifecycle</a:t>
            </a:r>
          </a:p>
          <a:p>
            <a:pPr lvl="1">
              <a:lnSpc>
                <a:spcPct val="100000"/>
              </a:lnSpc>
            </a:pPr>
            <a:r>
              <a:rPr lang="en-US"/>
              <a:t>Just render according to certain props</a:t>
            </a:r>
          </a:p>
          <a:p>
            <a:pPr>
              <a:lnSpc>
                <a:spcPct val="100000"/>
              </a:lnSpc>
            </a:pPr>
            <a:r>
              <a:rPr lang="en-US"/>
              <a:t>A functional component accepts props and returns a JSX element</a:t>
            </a:r>
          </a:p>
          <a:p>
            <a:pPr>
              <a:lnSpc>
                <a:spcPct val="100000"/>
              </a:lnSpc>
            </a:pPr>
            <a:r>
              <a:rPr lang="en-US"/>
              <a:t>Simpler to read and 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EFC62-DF14-47F6-BA68-2282DEE49857}"/>
              </a:ext>
            </a:extLst>
          </p:cNvPr>
          <p:cNvSpPr/>
          <p:nvPr/>
        </p:nvSpPr>
        <p:spPr>
          <a:xfrm>
            <a:off x="838199" y="4214313"/>
            <a:ext cx="91684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    &lt;div&gt;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This is 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props.type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component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6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– building a simple Reddit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1724"/>
            <a:ext cx="10010152" cy="57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8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The building blocks of a React application</a:t>
            </a:r>
          </a:p>
          <a:p>
            <a:pPr>
              <a:lnSpc>
                <a:spcPct val="150000"/>
              </a:lnSpc>
            </a:pPr>
            <a:r>
              <a:rPr lang="en-US"/>
              <a:t>Extends `</a:t>
            </a:r>
            <a:r>
              <a:rPr lang="en-US" err="1"/>
              <a:t>React.Component</a:t>
            </a:r>
            <a:r>
              <a:rPr lang="en-US"/>
              <a:t>`</a:t>
            </a:r>
          </a:p>
          <a:p>
            <a:pPr>
              <a:lnSpc>
                <a:spcPct val="150000"/>
              </a:lnSpc>
            </a:pPr>
            <a:r>
              <a:rPr lang="en-US"/>
              <a:t>Implements `render` function which returns the JSX element</a:t>
            </a:r>
          </a:p>
          <a:p>
            <a:pPr>
              <a:lnSpc>
                <a:spcPct val="150000"/>
              </a:lnSpc>
            </a:pPr>
            <a:r>
              <a:rPr lang="en-US"/>
              <a:t>Accepts Props</a:t>
            </a:r>
          </a:p>
          <a:p>
            <a:pPr lvl="1">
              <a:lnSpc>
                <a:spcPct val="150000"/>
              </a:lnSpc>
            </a:pPr>
            <a:r>
              <a:rPr lang="en-US"/>
              <a:t>Immutable input data</a:t>
            </a:r>
          </a:p>
          <a:p>
            <a:pPr>
              <a:lnSpc>
                <a:spcPct val="150000"/>
              </a:lnSpc>
            </a:pPr>
            <a:r>
              <a:rPr lang="en-US"/>
              <a:t>Manages state</a:t>
            </a:r>
          </a:p>
          <a:p>
            <a:pPr lvl="1">
              <a:lnSpc>
                <a:spcPct val="150000"/>
              </a:lnSpc>
            </a:pPr>
            <a:r>
              <a:rPr lang="en-US"/>
              <a:t>Data controlled by the component</a:t>
            </a:r>
          </a:p>
          <a:p>
            <a:pPr>
              <a:lnSpc>
                <a:spcPct val="150000"/>
              </a:lnSpc>
            </a:pPr>
            <a:r>
              <a:rPr lang="en-US"/>
              <a:t>React components should begin with a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3398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React.Component</a:t>
            </a:r>
            <a:r>
              <a:rPr lang="en-US"/>
              <a:t> - Example</a:t>
            </a:r>
            <a:endParaRPr lang="he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9058FA-4078-412D-A6E1-94461C9AA54E}"/>
              </a:ext>
            </a:extLst>
          </p:cNvPr>
          <p:cNvSpPr/>
          <p:nvPr/>
        </p:nvSpPr>
        <p:spPr>
          <a:xfrm>
            <a:off x="457200" y="1372999"/>
            <a:ext cx="1085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      &lt;h1&gt;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Welcome To React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1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React.Component</a:t>
            </a:r>
            <a:r>
              <a:rPr lang="en-US"/>
              <a:t>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D2F28-56AC-4DE5-8338-920934C84963}"/>
              </a:ext>
            </a:extLst>
          </p:cNvPr>
          <p:cNvSpPr/>
          <p:nvPr/>
        </p:nvSpPr>
        <p:spPr>
          <a:xfrm>
            <a:off x="838200" y="1166842"/>
            <a:ext cx="1078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'./components/title'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      &lt;div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"container"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        &lt;Title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      &lt;/div&gt;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6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User Interface Decomposition</a:t>
            </a:r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88539"/>
            <a:ext cx="10326748" cy="52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7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User Interface Decomposition</a:t>
            </a:r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88539"/>
            <a:ext cx="10326748" cy="5278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584" y="914400"/>
            <a:ext cx="2038865" cy="5399903"/>
          </a:xfrm>
          <a:prstGeom prst="rect">
            <a:avLst/>
          </a:prstGeom>
          <a:solidFill>
            <a:srgbClr val="509EC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SideBar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6449" y="914400"/>
            <a:ext cx="8469115" cy="5047735"/>
          </a:xfrm>
          <a:prstGeom prst="rect">
            <a:avLst/>
          </a:prstGeom>
          <a:solidFill>
            <a:srgbClr val="509EC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MainContent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User Interface Decomposition</a:t>
            </a:r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81134"/>
          <a:stretch/>
        </p:blipFill>
        <p:spPr>
          <a:xfrm>
            <a:off x="838200" y="988539"/>
            <a:ext cx="1948249" cy="52782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1" y="988539"/>
            <a:ext cx="1874108" cy="1112110"/>
          </a:xfrm>
          <a:prstGeom prst="rect">
            <a:avLst/>
          </a:prstGeom>
          <a:solidFill>
            <a:srgbClr val="509EC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199" y="2100649"/>
            <a:ext cx="1874108" cy="1112110"/>
          </a:xfrm>
          <a:prstGeom prst="rect">
            <a:avLst/>
          </a:prstGeom>
          <a:solidFill>
            <a:srgbClr val="509EC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199" y="5387546"/>
            <a:ext cx="1874108" cy="879230"/>
          </a:xfrm>
          <a:prstGeom prst="rect">
            <a:avLst/>
          </a:prstGeom>
          <a:solidFill>
            <a:srgbClr val="509EC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SocialMenu</a:t>
            </a:r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2786449" y="932935"/>
            <a:ext cx="908221" cy="5455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49130" y="3459892"/>
            <a:ext cx="23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SideBar</a:t>
            </a:r>
            <a:r>
              <a:rPr lang="en-US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426994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User Interface Decomposition</a:t>
            </a:r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327"/>
          <a:stretch/>
        </p:blipFill>
        <p:spPr>
          <a:xfrm>
            <a:off x="2730842" y="988539"/>
            <a:ext cx="8434105" cy="5278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2946" y="1105929"/>
            <a:ext cx="1556951" cy="1748479"/>
          </a:xfrm>
          <a:prstGeom prst="rect">
            <a:avLst/>
          </a:prstGeom>
          <a:solidFill>
            <a:srgbClr val="509EC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Portfolio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1" y="1186248"/>
            <a:ext cx="1439562" cy="926757"/>
          </a:xfrm>
          <a:prstGeom prst="rect">
            <a:avLst/>
          </a:prstGeom>
          <a:solidFill>
            <a:srgbClr val="509EC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Portfolio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1" y="2113006"/>
            <a:ext cx="1439562" cy="685800"/>
          </a:xfrm>
          <a:prstGeom prst="rect">
            <a:avLst/>
          </a:prstGeom>
          <a:solidFill>
            <a:srgbClr val="509EC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Portfolio Title</a:t>
            </a:r>
          </a:p>
        </p:txBody>
      </p:sp>
    </p:spTree>
    <p:extLst>
      <p:ext uri="{BB962C8B-B14F-4D97-AF65-F5344CB8AC3E}">
        <p14:creationId xmlns:p14="http://schemas.microsoft.com/office/powerpoint/2010/main" val="3065372714"/>
      </p:ext>
    </p:extLst>
  </p:cSld>
  <p:clrMapOvr>
    <a:masterClrMapping/>
  </p:clrMapOvr>
</p:sld>
</file>

<file path=ppt/theme/theme1.xml><?xml version="1.0" encoding="utf-8"?>
<a:theme xmlns:a="http://schemas.openxmlformats.org/drawingml/2006/main" name="CodeValue">
  <a:themeElements>
    <a:clrScheme name="Code Value">
      <a:dk1>
        <a:srgbClr val="66747C"/>
      </a:dk1>
      <a:lt1>
        <a:srgbClr val="FFFFFF"/>
      </a:lt1>
      <a:dk2>
        <a:srgbClr val="353839"/>
      </a:dk2>
      <a:lt2>
        <a:srgbClr val="FFFFFF"/>
      </a:lt2>
      <a:accent1>
        <a:srgbClr val="509EC3"/>
      </a:accent1>
      <a:accent2>
        <a:srgbClr val="66747C"/>
      </a:accent2>
      <a:accent3>
        <a:srgbClr val="92D050"/>
      </a:accent3>
      <a:accent4>
        <a:srgbClr val="954F72"/>
      </a:accent4>
      <a:accent5>
        <a:srgbClr val="235066"/>
      </a:accent5>
      <a:accent6>
        <a:srgbClr val="D8D8D8"/>
      </a:accent6>
      <a:hlink>
        <a:srgbClr val="509EC3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" id="{AFF8A413-6798-49ED-BCAE-FAFA81BC9853}" vid="{3BC11452-7CE9-4B0F-814D-843A66C9F088}"/>
    </a:ext>
  </a:extLst>
</a:theme>
</file>

<file path=ppt/theme/theme2.xml><?xml version="1.0" encoding="utf-8"?>
<a:theme xmlns:a="http://schemas.openxmlformats.org/drawingml/2006/main" name="Microsoft AzureCon 2015 Template - Color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" id="{4715AF1A-5204-4C1D-AE3F-AB18B0EACD86}" vid="{142F58D1-7453-4167-8D3B-22E918ED6251}"/>
    </a:ext>
  </a:extLst>
</a:theme>
</file>

<file path=ppt/theme/theme3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345ABF7E2764D810D229828B537F9" ma:contentTypeVersion="2" ma:contentTypeDescription="Create a new document." ma:contentTypeScope="" ma:versionID="18b5a0a4b57bb0e48bf8871eb61c8cc8">
  <xsd:schema xmlns:xsd="http://www.w3.org/2001/XMLSchema" xmlns:xs="http://www.w3.org/2001/XMLSchema" xmlns:p="http://schemas.microsoft.com/office/2006/metadata/properties" xmlns:ns2="3e8ac960-0168-4c78-bc75-75550661c3b6" targetNamespace="http://schemas.microsoft.com/office/2006/metadata/properties" ma:root="true" ma:fieldsID="9cc2dace1d88dbda3164ef10375006dc" ns2:_="">
    <xsd:import namespace="3e8ac960-0168-4c78-bc75-75550661c3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ac960-0168-4c78-bc75-75550661c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9880B-D763-4F56-8A34-796758CE5E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A22F9D-7B79-40CD-A609-C3089EBF3DB4}">
  <ds:schemaRefs>
    <ds:schemaRef ds:uri="3e8ac960-0168-4c78-bc75-75550661c3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6859FA-31FC-403B-B40E-9BA699BC7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CodeValue</Template>
  <Application>Microsoft Office PowerPoint</Application>
  <PresentationFormat>Widescreen</PresentationFormat>
  <Slides>25</Slides>
  <Notes>17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CodeValue</vt:lpstr>
      <vt:lpstr>Microsoft AzureCon 2015 Template - Color</vt:lpstr>
      <vt:lpstr>1_ערכת נושא Office</vt:lpstr>
      <vt:lpstr>PowerPoint Presentation</vt:lpstr>
      <vt:lpstr>Agenda</vt:lpstr>
      <vt:lpstr>React Components</vt:lpstr>
      <vt:lpstr>React.Component - Example</vt:lpstr>
      <vt:lpstr>React.Component - Example</vt:lpstr>
      <vt:lpstr>User Interface Decomposition</vt:lpstr>
      <vt:lpstr>User Interface Decomposition</vt:lpstr>
      <vt:lpstr>User Interface Decomposition</vt:lpstr>
      <vt:lpstr>User Interface Decomposition</vt:lpstr>
      <vt:lpstr>Component Structure</vt:lpstr>
      <vt:lpstr>React Component -  Props</vt:lpstr>
      <vt:lpstr>Passing Component  Props</vt:lpstr>
      <vt:lpstr>Using Component  Props</vt:lpstr>
      <vt:lpstr>React Component State</vt:lpstr>
      <vt:lpstr>React Component State</vt:lpstr>
      <vt:lpstr>Component's setState</vt:lpstr>
      <vt:lpstr>setState Asynchrony</vt:lpstr>
      <vt:lpstr>setState(updater[, callback])</vt:lpstr>
      <vt:lpstr>React Events</vt:lpstr>
      <vt:lpstr>React Events – Losing Context</vt:lpstr>
      <vt:lpstr>React Events - Example</vt:lpstr>
      <vt:lpstr>React Functional Components</vt:lpstr>
      <vt:lpstr>Demo – building a simple Reddit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FLiess</dc:creator>
  <cp:keywords>Azure</cp:keywords>
  <cp:revision>1</cp:revision>
  <dcterms:created xsi:type="dcterms:W3CDTF">2015-01-20T09:00:52Z</dcterms:created>
  <dcterms:modified xsi:type="dcterms:W3CDTF">2018-11-15T14:36:06Z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0x010100B51345ABF7E2764D810D229828B537F9</vt:lpwstr>
  </property>
</Properties>
</file>