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1" r:id="rId5"/>
    <p:sldMasterId id="2147483738" r:id="rId6"/>
  </p:sldMasterIdLst>
  <p:notesMasterIdLst>
    <p:notesMasterId r:id="rId29"/>
  </p:notesMasterIdLst>
  <p:handoutMasterIdLst>
    <p:handoutMasterId r:id="rId30"/>
  </p:handoutMasterIdLst>
  <p:sldIdLst>
    <p:sldId id="871" r:id="rId7"/>
    <p:sldId id="875" r:id="rId8"/>
    <p:sldId id="881" r:id="rId9"/>
    <p:sldId id="879" r:id="rId10"/>
    <p:sldId id="874" r:id="rId11"/>
    <p:sldId id="882" r:id="rId12"/>
    <p:sldId id="891" r:id="rId13"/>
    <p:sldId id="883" r:id="rId14"/>
    <p:sldId id="890" r:id="rId15"/>
    <p:sldId id="884" r:id="rId16"/>
    <p:sldId id="887" r:id="rId17"/>
    <p:sldId id="888" r:id="rId18"/>
    <p:sldId id="889" r:id="rId19"/>
    <p:sldId id="885" r:id="rId20"/>
    <p:sldId id="886" r:id="rId21"/>
    <p:sldId id="872" r:id="rId22"/>
    <p:sldId id="934" r:id="rId23"/>
    <p:sldId id="933" r:id="rId24"/>
    <p:sldId id="939" r:id="rId25"/>
    <p:sldId id="940" r:id="rId26"/>
    <p:sldId id="280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ning" id="{6A94CC38-B144-4F74-B525-57EBC92CBFF2}">
          <p14:sldIdLst>
            <p14:sldId id="871"/>
          </p14:sldIdLst>
        </p14:section>
        <p14:section name="Module 1" id="{177D5FC6-5F03-49CC-8BAE-F8C3DC790C50}">
          <p14:sldIdLst>
            <p14:sldId id="875"/>
            <p14:sldId id="881"/>
            <p14:sldId id="879"/>
            <p14:sldId id="874"/>
            <p14:sldId id="882"/>
            <p14:sldId id="891"/>
            <p14:sldId id="883"/>
            <p14:sldId id="890"/>
            <p14:sldId id="884"/>
            <p14:sldId id="887"/>
            <p14:sldId id="888"/>
            <p14:sldId id="889"/>
            <p14:sldId id="885"/>
            <p14:sldId id="886"/>
            <p14:sldId id="872"/>
            <p14:sldId id="934"/>
            <p14:sldId id="933"/>
            <p14:sldId id="939"/>
            <p14:sldId id="940"/>
            <p14:sldId id="280"/>
          </p14:sldIdLst>
        </p14:section>
        <p14:section name="Summary" id="{066BE3B8-381A-440B-BAB4-6CCF67BBA56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4" clrIdx="0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B15"/>
    <a:srgbClr val="509EC3"/>
    <a:srgbClr val="1C02FF"/>
    <a:srgbClr val="000000"/>
    <a:srgbClr val="003366"/>
    <a:srgbClr val="E3E818"/>
    <a:srgbClr val="2D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A56B3-A2D3-4C8A-9C39-D3BF146C79DB}" v="442" dt="2018-09-18T09:02:53.243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4" autoAdjust="0"/>
    <p:restoredTop sz="88466" autoAdjust="0"/>
  </p:normalViewPr>
  <p:slideViewPr>
    <p:cSldViewPr snapToGrid="0">
      <p:cViewPr varScale="1">
        <p:scale>
          <a:sx n="101" d="100"/>
          <a:sy n="101" d="100"/>
        </p:scale>
        <p:origin x="70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Zuker" userId="635a6c896115e61b" providerId="LiveId" clId="{FEDA56B3-A2D3-4C8A-9C39-D3BF146C79DB}"/>
    <pc:docChg chg="custSel addSld modSld">
      <pc:chgData name="Amir Zuker" userId="635a6c896115e61b" providerId="LiveId" clId="{FEDA56B3-A2D3-4C8A-9C39-D3BF146C79DB}" dt="2018-09-18T09:02:53.243" v="441" actId="20577"/>
      <pc:docMkLst>
        <pc:docMk/>
      </pc:docMkLst>
      <pc:sldChg chg="modSp">
        <pc:chgData name="Amir Zuker" userId="635a6c896115e61b" providerId="LiveId" clId="{FEDA56B3-A2D3-4C8A-9C39-D3BF146C79DB}" dt="2018-09-18T09:02:53.243" v="441" actId="20577"/>
        <pc:sldMkLst>
          <pc:docMk/>
          <pc:sldMk cId="339854716" sldId="872"/>
        </pc:sldMkLst>
        <pc:spChg chg="mod">
          <ac:chgData name="Amir Zuker" userId="635a6c896115e61b" providerId="LiveId" clId="{FEDA56B3-A2D3-4C8A-9C39-D3BF146C79DB}" dt="2018-09-18T09:02:53.243" v="441" actId="20577"/>
          <ac:spMkLst>
            <pc:docMk/>
            <pc:sldMk cId="339854716" sldId="872"/>
            <ac:spMk id="5" creationId="{00000000-0000-0000-0000-000000000000}"/>
          </ac:spMkLst>
        </pc:spChg>
      </pc:sldChg>
      <pc:sldChg chg="addSp delSp modSp add">
        <pc:chgData name="Amir Zuker" userId="635a6c896115e61b" providerId="LiveId" clId="{FEDA56B3-A2D3-4C8A-9C39-D3BF146C79DB}" dt="2018-09-18T08:54:15.926" v="371" actId="20577"/>
        <pc:sldMkLst>
          <pc:docMk/>
          <pc:sldMk cId="1500368297" sldId="890"/>
        </pc:sldMkLst>
        <pc:spChg chg="mod">
          <ac:chgData name="Amir Zuker" userId="635a6c896115e61b" providerId="LiveId" clId="{FEDA56B3-A2D3-4C8A-9C39-D3BF146C79DB}" dt="2018-09-18T08:50:58.333" v="69" actId="20577"/>
          <ac:spMkLst>
            <pc:docMk/>
            <pc:sldMk cId="1500368297" sldId="890"/>
            <ac:spMk id="2" creationId="{13BA84C4-40CD-4365-A228-EBE21EA578B3}"/>
          </ac:spMkLst>
        </pc:spChg>
        <pc:spChg chg="add mod">
          <ac:chgData name="Amir Zuker" userId="635a6c896115e61b" providerId="LiveId" clId="{FEDA56B3-A2D3-4C8A-9C39-D3BF146C79DB}" dt="2018-09-18T08:53:09.565" v="361" actId="20577"/>
          <ac:spMkLst>
            <pc:docMk/>
            <pc:sldMk cId="1500368297" sldId="890"/>
            <ac:spMk id="3" creationId="{339877FA-E890-47BF-99B2-7DDD6903FCC9}"/>
          </ac:spMkLst>
        </pc:spChg>
        <pc:spChg chg="del mod">
          <ac:chgData name="Amir Zuker" userId="635a6c896115e61b" providerId="LiveId" clId="{FEDA56B3-A2D3-4C8A-9C39-D3BF146C79DB}" dt="2018-09-18T08:51:11.303" v="72" actId="478"/>
          <ac:spMkLst>
            <pc:docMk/>
            <pc:sldMk cId="1500368297" sldId="890"/>
            <ac:spMk id="5" creationId="{75DEE502-A257-49ED-A4BE-EFF931D078FB}"/>
          </ac:spMkLst>
        </pc:spChg>
        <pc:spChg chg="add mod">
          <ac:chgData name="Amir Zuker" userId="635a6c896115e61b" providerId="LiveId" clId="{FEDA56B3-A2D3-4C8A-9C39-D3BF146C79DB}" dt="2018-09-18T08:54:15.926" v="371" actId="20577"/>
          <ac:spMkLst>
            <pc:docMk/>
            <pc:sldMk cId="1500368297" sldId="890"/>
            <ac:spMk id="6" creationId="{5D481C3F-2C2F-4A0B-AD2A-80076874E580}"/>
          </ac:spMkLst>
        </pc:spChg>
      </pc:sldChg>
    </pc:docChg>
  </pc:docChgLst>
  <pc:docChgLst>
    <pc:chgData name="Amir Zuker" userId="635a6c896115e61b" providerId="LiveId" clId="{4C15CF84-90FC-495B-A59D-9293916B9308}"/>
    <pc:docChg chg="undo custSel addSld modSld">
      <pc:chgData name="Amir Zuker" userId="635a6c896115e61b" providerId="LiveId" clId="{4C15CF84-90FC-495B-A59D-9293916B9308}" dt="2018-07-14T19:39:43.405" v="2282" actId="20577"/>
      <pc:docMkLst>
        <pc:docMk/>
      </pc:docMkLst>
      <pc:sldChg chg="modSp">
        <pc:chgData name="Amir Zuker" userId="635a6c896115e61b" providerId="LiveId" clId="{4C15CF84-90FC-495B-A59D-9293916B9308}" dt="2018-07-08T11:55:37.457" v="13" actId="20577"/>
        <pc:sldMkLst>
          <pc:docMk/>
          <pc:sldMk cId="2754001341" sldId="871"/>
        </pc:sldMkLst>
        <pc:spChg chg="mod">
          <ac:chgData name="Amir Zuker" userId="635a6c896115e61b" providerId="LiveId" clId="{4C15CF84-90FC-495B-A59D-9293916B9308}" dt="2018-07-08T11:55:30.966" v="0" actId="6549"/>
          <ac:spMkLst>
            <pc:docMk/>
            <pc:sldMk cId="2754001341" sldId="871"/>
            <ac:spMk id="31746" creationId="{00000000-0000-0000-0000-000000000000}"/>
          </ac:spMkLst>
        </pc:spChg>
        <pc:spChg chg="mod">
          <ac:chgData name="Amir Zuker" userId="635a6c896115e61b" providerId="LiveId" clId="{4C15CF84-90FC-495B-A59D-9293916B9308}" dt="2018-07-08T11:55:37.457" v="13" actId="20577"/>
          <ac:spMkLst>
            <pc:docMk/>
            <pc:sldMk cId="2754001341" sldId="871"/>
            <ac:spMk id="31747" creationId="{00000000-0000-0000-0000-000000000000}"/>
          </ac:spMkLst>
        </pc:spChg>
      </pc:sldChg>
      <pc:sldChg chg="modTransition">
        <pc:chgData name="Amir Zuker" userId="635a6c896115e61b" providerId="LiveId" clId="{4C15CF84-90FC-495B-A59D-9293916B9308}" dt="2018-07-08T12:17:01.473" v="999"/>
        <pc:sldMkLst>
          <pc:docMk/>
          <pc:sldMk cId="339854716" sldId="872"/>
        </pc:sldMkLst>
      </pc:sldChg>
      <pc:sldChg chg="modSp">
        <pc:chgData name="Amir Zuker" userId="635a6c896115e61b" providerId="LiveId" clId="{4C15CF84-90FC-495B-A59D-9293916B9308}" dt="2018-07-08T12:03:52.500" v="202" actId="20577"/>
        <pc:sldMkLst>
          <pc:docMk/>
          <pc:sldMk cId="3707764419" sldId="874"/>
        </pc:sldMkLst>
        <pc:spChg chg="mod">
          <ac:chgData name="Amir Zuker" userId="635a6c896115e61b" providerId="LiveId" clId="{4C15CF84-90FC-495B-A59D-9293916B9308}" dt="2018-07-08T12:03:52.500" v="202" actId="20577"/>
          <ac:spMkLst>
            <pc:docMk/>
            <pc:sldMk cId="3707764419" sldId="874"/>
            <ac:spMk id="5" creationId="{00000000-0000-0000-0000-000000000000}"/>
          </ac:spMkLst>
        </pc:spChg>
      </pc:sldChg>
      <pc:sldChg chg="modSp">
        <pc:chgData name="Amir Zuker" userId="635a6c896115e61b" providerId="LiveId" clId="{4C15CF84-90FC-495B-A59D-9293916B9308}" dt="2018-07-08T12:02:56.357" v="155" actId="27636"/>
        <pc:sldMkLst>
          <pc:docMk/>
          <pc:sldMk cId="1773147756" sldId="875"/>
        </pc:sldMkLst>
        <pc:spChg chg="mod">
          <ac:chgData name="Amir Zuker" userId="635a6c896115e61b" providerId="LiveId" clId="{4C15CF84-90FC-495B-A59D-9293916B9308}" dt="2018-07-08T12:01:06.449" v="15" actId="20577"/>
          <ac:spMkLst>
            <pc:docMk/>
            <pc:sldMk cId="1773147756" sldId="875"/>
            <ac:spMk id="4" creationId="{00000000-0000-0000-0000-000000000000}"/>
          </ac:spMkLst>
        </pc:spChg>
        <pc:spChg chg="mod">
          <ac:chgData name="Amir Zuker" userId="635a6c896115e61b" providerId="LiveId" clId="{4C15CF84-90FC-495B-A59D-9293916B9308}" dt="2018-07-08T12:02:56.357" v="155" actId="27636"/>
          <ac:spMkLst>
            <pc:docMk/>
            <pc:sldMk cId="1773147756" sldId="875"/>
            <ac:spMk id="5" creationId="{00000000-0000-0000-0000-000000000000}"/>
          </ac:spMkLst>
        </pc:spChg>
      </pc:sldChg>
      <pc:sldChg chg="modSp">
        <pc:chgData name="Amir Zuker" userId="635a6c896115e61b" providerId="LiveId" clId="{4C15CF84-90FC-495B-A59D-9293916B9308}" dt="2018-07-14T19:09:26.637" v="1574" actId="20577"/>
        <pc:sldMkLst>
          <pc:docMk/>
          <pc:sldMk cId="350029598" sldId="879"/>
        </pc:sldMkLst>
        <pc:spChg chg="mod">
          <ac:chgData name="Amir Zuker" userId="635a6c896115e61b" providerId="LiveId" clId="{4C15CF84-90FC-495B-A59D-9293916B9308}" dt="2018-07-14T19:09:26.637" v="1574" actId="20577"/>
          <ac:spMkLst>
            <pc:docMk/>
            <pc:sldMk cId="350029598" sldId="879"/>
            <ac:spMk id="2" creationId="{13BA84C4-40CD-4365-A228-EBE21EA578B3}"/>
          </ac:spMkLst>
        </pc:spChg>
      </pc:sldChg>
      <pc:sldChg chg="modSp">
        <pc:chgData name="Amir Zuker" userId="635a6c896115e61b" providerId="LiveId" clId="{4C15CF84-90FC-495B-A59D-9293916B9308}" dt="2018-07-14T19:09:22.094" v="1573" actId="20577"/>
        <pc:sldMkLst>
          <pc:docMk/>
          <pc:sldMk cId="3937140257" sldId="881"/>
        </pc:sldMkLst>
        <pc:spChg chg="mod">
          <ac:chgData name="Amir Zuker" userId="635a6c896115e61b" providerId="LiveId" clId="{4C15CF84-90FC-495B-A59D-9293916B9308}" dt="2018-07-14T19:09:22.094" v="1573" actId="20577"/>
          <ac:spMkLst>
            <pc:docMk/>
            <pc:sldMk cId="3937140257" sldId="881"/>
            <ac:spMk id="4" creationId="{00000000-0000-0000-0000-000000000000}"/>
          </ac:spMkLst>
        </pc:spChg>
      </pc:sldChg>
      <pc:sldChg chg="modSp">
        <pc:chgData name="Amir Zuker" userId="635a6c896115e61b" providerId="LiveId" clId="{4C15CF84-90FC-495B-A59D-9293916B9308}" dt="2018-07-08T12:07:01.674" v="373" actId="20577"/>
        <pc:sldMkLst>
          <pc:docMk/>
          <pc:sldMk cId="598461651" sldId="882"/>
        </pc:sldMkLst>
        <pc:spChg chg="mod">
          <ac:chgData name="Amir Zuker" userId="635a6c896115e61b" providerId="LiveId" clId="{4C15CF84-90FC-495B-A59D-9293916B9308}" dt="2018-07-08T12:07:01.674" v="373" actId="20577"/>
          <ac:spMkLst>
            <pc:docMk/>
            <pc:sldMk cId="598461651" sldId="882"/>
            <ac:spMk id="3" creationId="{6AB1F66A-00E7-4042-BB40-2F457939D909}"/>
          </ac:spMkLst>
        </pc:spChg>
      </pc:sldChg>
      <pc:sldChg chg="modSp">
        <pc:chgData name="Amir Zuker" userId="635a6c896115e61b" providerId="LiveId" clId="{4C15CF84-90FC-495B-A59D-9293916B9308}" dt="2018-07-08T12:09:31.857" v="450" actId="6549"/>
        <pc:sldMkLst>
          <pc:docMk/>
          <pc:sldMk cId="3200600269" sldId="884"/>
        </pc:sldMkLst>
        <pc:spChg chg="mod">
          <ac:chgData name="Amir Zuker" userId="635a6c896115e61b" providerId="LiveId" clId="{4C15CF84-90FC-495B-A59D-9293916B9308}" dt="2018-07-08T12:09:31.857" v="450" actId="6549"/>
          <ac:spMkLst>
            <pc:docMk/>
            <pc:sldMk cId="3200600269" sldId="884"/>
            <ac:spMk id="3" creationId="{6AB1F66A-00E7-4042-BB40-2F457939D909}"/>
          </ac:spMkLst>
        </pc:spChg>
      </pc:sldChg>
      <pc:sldChg chg="modSp">
        <pc:chgData name="Amir Zuker" userId="635a6c896115e61b" providerId="LiveId" clId="{4C15CF84-90FC-495B-A59D-9293916B9308}" dt="2018-07-08T12:15:01.540" v="888" actId="5793"/>
        <pc:sldMkLst>
          <pc:docMk/>
          <pc:sldMk cId="1315319956" sldId="885"/>
        </pc:sldMkLst>
        <pc:spChg chg="mod">
          <ac:chgData name="Amir Zuker" userId="635a6c896115e61b" providerId="LiveId" clId="{4C15CF84-90FC-495B-A59D-9293916B9308}" dt="2018-07-08T12:15:01.540" v="888" actId="5793"/>
          <ac:spMkLst>
            <pc:docMk/>
            <pc:sldMk cId="1315319956" sldId="885"/>
            <ac:spMk id="3" creationId="{6AB1F66A-00E7-4042-BB40-2F457939D909}"/>
          </ac:spMkLst>
        </pc:spChg>
      </pc:sldChg>
      <pc:sldChg chg="modSp">
        <pc:chgData name="Amir Zuker" userId="635a6c896115e61b" providerId="LiveId" clId="{4C15CF84-90FC-495B-A59D-9293916B9308}" dt="2018-07-08T12:15:56.826" v="998" actId="20577"/>
        <pc:sldMkLst>
          <pc:docMk/>
          <pc:sldMk cId="389411935" sldId="886"/>
        </pc:sldMkLst>
        <pc:spChg chg="mod">
          <ac:chgData name="Amir Zuker" userId="635a6c896115e61b" providerId="LiveId" clId="{4C15CF84-90FC-495B-A59D-9293916B9308}" dt="2018-07-08T12:15:56.826" v="998" actId="20577"/>
          <ac:spMkLst>
            <pc:docMk/>
            <pc:sldMk cId="389411935" sldId="886"/>
            <ac:spMk id="3" creationId="{6AB1F66A-00E7-4042-BB40-2F457939D909}"/>
          </ac:spMkLst>
        </pc:spChg>
      </pc:sldChg>
      <pc:sldChg chg="modSp add modNotesTx">
        <pc:chgData name="Amir Zuker" userId="635a6c896115e61b" providerId="LiveId" clId="{4C15CF84-90FC-495B-A59D-9293916B9308}" dt="2018-07-09T06:38:31.472" v="1572" actId="20577"/>
        <pc:sldMkLst>
          <pc:docMk/>
          <pc:sldMk cId="3225271518" sldId="887"/>
        </pc:sldMkLst>
        <pc:spChg chg="mod">
          <ac:chgData name="Amir Zuker" userId="635a6c896115e61b" providerId="LiveId" clId="{4C15CF84-90FC-495B-A59D-9293916B9308}" dt="2018-07-08T12:08:41.540" v="396" actId="20577"/>
          <ac:spMkLst>
            <pc:docMk/>
            <pc:sldMk cId="3225271518" sldId="887"/>
            <ac:spMk id="2" creationId="{13BA84C4-40CD-4365-A228-EBE21EA578B3}"/>
          </ac:spMkLst>
        </pc:spChg>
        <pc:spChg chg="mod">
          <ac:chgData name="Amir Zuker" userId="635a6c896115e61b" providerId="LiveId" clId="{4C15CF84-90FC-495B-A59D-9293916B9308}" dt="2018-07-09T06:38:31.472" v="1572" actId="20577"/>
          <ac:spMkLst>
            <pc:docMk/>
            <pc:sldMk cId="3225271518" sldId="887"/>
            <ac:spMk id="3" creationId="{6AB1F66A-00E7-4042-BB40-2F457939D909}"/>
          </ac:spMkLst>
        </pc:spChg>
      </pc:sldChg>
      <pc:sldChg chg="addSp delSp modSp add">
        <pc:chgData name="Amir Zuker" userId="635a6c896115e61b" providerId="LiveId" clId="{4C15CF84-90FC-495B-A59D-9293916B9308}" dt="2018-07-08T12:29:38.381" v="1398" actId="20577"/>
        <pc:sldMkLst>
          <pc:docMk/>
          <pc:sldMk cId="2049757710" sldId="888"/>
        </pc:sldMkLst>
        <pc:spChg chg="mod">
          <ac:chgData name="Amir Zuker" userId="635a6c896115e61b" providerId="LiveId" clId="{4C15CF84-90FC-495B-A59D-9293916B9308}" dt="2018-07-08T12:20:40.105" v="1058" actId="20577"/>
          <ac:spMkLst>
            <pc:docMk/>
            <pc:sldMk cId="2049757710" sldId="888"/>
            <ac:spMk id="2" creationId="{FA318660-2336-4928-BA62-7C6F9D1CE4A6}"/>
          </ac:spMkLst>
        </pc:spChg>
        <pc:spChg chg="mod">
          <ac:chgData name="Amir Zuker" userId="635a6c896115e61b" providerId="LiveId" clId="{4C15CF84-90FC-495B-A59D-9293916B9308}" dt="2018-07-08T12:29:38.381" v="1398" actId="20577"/>
          <ac:spMkLst>
            <pc:docMk/>
            <pc:sldMk cId="2049757710" sldId="888"/>
            <ac:spMk id="3" creationId="{51C1B124-5ADB-44AD-8EA9-20CC73119630}"/>
          </ac:spMkLst>
        </pc:spChg>
        <pc:spChg chg="add del mod">
          <ac:chgData name="Amir Zuker" userId="635a6c896115e61b" providerId="LiveId" clId="{4C15CF84-90FC-495B-A59D-9293916B9308}" dt="2018-07-08T12:29:09.978" v="1373" actId="14100"/>
          <ac:spMkLst>
            <pc:docMk/>
            <pc:sldMk cId="2049757710" sldId="888"/>
            <ac:spMk id="4" creationId="{7280EAD4-1507-444F-9AB5-AA03AF5931D0}"/>
          </ac:spMkLst>
        </pc:spChg>
        <pc:spChg chg="add mod">
          <ac:chgData name="Amir Zuker" userId="635a6c896115e61b" providerId="LiveId" clId="{4C15CF84-90FC-495B-A59D-9293916B9308}" dt="2018-07-08T12:29:07.138" v="1372" actId="14100"/>
          <ac:spMkLst>
            <pc:docMk/>
            <pc:sldMk cId="2049757710" sldId="888"/>
            <ac:spMk id="5" creationId="{4024D052-3A86-4BFE-BC41-E9ABEF21B386}"/>
          </ac:spMkLst>
        </pc:spChg>
        <pc:spChg chg="add mod">
          <ac:chgData name="Amir Zuker" userId="635a6c896115e61b" providerId="LiveId" clId="{4C15CF84-90FC-495B-A59D-9293916B9308}" dt="2018-07-08T12:29:03.612" v="1371" actId="20577"/>
          <ac:spMkLst>
            <pc:docMk/>
            <pc:sldMk cId="2049757710" sldId="888"/>
            <ac:spMk id="6" creationId="{EE6C29F0-7CA6-4CE0-AB0A-18C872EEB683}"/>
          </ac:spMkLst>
        </pc:spChg>
      </pc:sldChg>
      <pc:sldChg chg="addSp modSp add">
        <pc:chgData name="Amir Zuker" userId="635a6c896115e61b" providerId="LiveId" clId="{4C15CF84-90FC-495B-A59D-9293916B9308}" dt="2018-07-14T19:39:43.405" v="2282" actId="20577"/>
        <pc:sldMkLst>
          <pc:docMk/>
          <pc:sldMk cId="1202676450" sldId="889"/>
        </pc:sldMkLst>
        <pc:spChg chg="mod">
          <ac:chgData name="Amir Zuker" userId="635a6c896115e61b" providerId="LiveId" clId="{4C15CF84-90FC-495B-A59D-9293916B9308}" dt="2018-07-14T19:38:48.374" v="2261" actId="20577"/>
          <ac:spMkLst>
            <pc:docMk/>
            <pc:sldMk cId="1202676450" sldId="889"/>
            <ac:spMk id="2" creationId="{23C7E3C1-7BDA-4F55-BD62-01995AABC15C}"/>
          </ac:spMkLst>
        </pc:spChg>
        <pc:spChg chg="mod">
          <ac:chgData name="Amir Zuker" userId="635a6c896115e61b" providerId="LiveId" clId="{4C15CF84-90FC-495B-A59D-9293916B9308}" dt="2018-07-14T19:39:43.405" v="2282" actId="20577"/>
          <ac:spMkLst>
            <pc:docMk/>
            <pc:sldMk cId="1202676450" sldId="889"/>
            <ac:spMk id="3" creationId="{C14578A5-C45B-49C6-B4F6-97B0897AE0C0}"/>
          </ac:spMkLst>
        </pc:spChg>
        <pc:spChg chg="add mod">
          <ac:chgData name="Amir Zuker" userId="635a6c896115e61b" providerId="LiveId" clId="{4C15CF84-90FC-495B-A59D-9293916B9308}" dt="2018-07-14T19:37:14.073" v="2186" actId="1076"/>
          <ac:spMkLst>
            <pc:docMk/>
            <pc:sldMk cId="1202676450" sldId="889"/>
            <ac:spMk id="4" creationId="{FB7184BC-0D30-4A26-A06E-E2793EF272F5}"/>
          </ac:spMkLst>
        </pc:spChg>
        <pc:spChg chg="add mod">
          <ac:chgData name="Amir Zuker" userId="635a6c896115e61b" providerId="LiveId" clId="{4C15CF84-90FC-495B-A59D-9293916B9308}" dt="2018-07-14T19:37:33.385" v="2188" actId="1076"/>
          <ac:spMkLst>
            <pc:docMk/>
            <pc:sldMk cId="1202676450" sldId="889"/>
            <ac:spMk id="5" creationId="{D6B39BF6-A402-447C-9F7E-2C4F9CAA1A13}"/>
          </ac:spMkLst>
        </pc:spChg>
        <pc:spChg chg="add mod">
          <ac:chgData name="Amir Zuker" userId="635a6c896115e61b" providerId="LiveId" clId="{4C15CF84-90FC-495B-A59D-9293916B9308}" dt="2018-07-14T19:38:13.223" v="2196" actId="20577"/>
          <ac:spMkLst>
            <pc:docMk/>
            <pc:sldMk cId="1202676450" sldId="889"/>
            <ac:spMk id="6" creationId="{C91AD988-EC4D-4290-B89C-7B9A64BD46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7EBD04D-874C-49C0-A254-2A6F45D9B041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3B52A5-3A80-43A8-9709-679840832D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72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52EAC69-3F1D-4539-9CD1-68DDFAB6C1FB}" type="datetimeFigureOut">
              <a:rPr lang="he-IL" smtClean="0"/>
              <a:t>ד'/כסלו/תשע"ט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B2C444-7E63-4103-85FA-1FE31E2158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10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80955-359B-405D-B27B-0E1091F812B0}" type="slidenum">
              <a:rPr kumimoji="0" lang="he-IL" altLang="he-I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altLang="he-I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7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Boolean, null,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5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69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427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25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73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768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44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373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19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20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052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07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08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2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56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6" y="0"/>
            <a:ext cx="12224616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62" y="6269981"/>
            <a:ext cx="1700338" cy="37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65412" y="1980986"/>
            <a:ext cx="9653513" cy="2387600"/>
          </a:xfrm>
        </p:spPr>
        <p:txBody>
          <a:bodyPr anchor="ctr"/>
          <a:lstStyle>
            <a:lvl1pPr algn="ctr" rtl="0">
              <a:defRPr sz="6000">
                <a:solidFill>
                  <a:srgbClr val="35383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81387" y="4802749"/>
            <a:ext cx="333180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0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6" y="6452734"/>
            <a:ext cx="963468" cy="365125"/>
          </a:xfrm>
          <a:prstGeom prst="rect">
            <a:avLst/>
          </a:prstGeom>
        </p:spPr>
        <p:txBody>
          <a:bodyPr/>
          <a:lstStyle/>
          <a:p>
            <a:fld id="{7C32ED1F-6DFA-4270-B667-C6B2573DD165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619" y="952500"/>
            <a:ext cx="2642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353839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41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1204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algn="ctr" defTabSz="914030" eaLnBrk="1" hangingPunct="1">
                <a:defRPr/>
              </a:pPr>
              <a:endParaRPr lang="en-US" sz="1961" kern="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algn="ctr" defTabSz="914102" eaLnBrk="1" hangingPunct="1">
                      <a:lnSpc>
                        <a:spcPct val="90000"/>
                      </a:lnSpc>
                      <a:defRPr/>
                    </a:pPr>
                    <a:endParaRPr lang="en-US" sz="1961" b="1" kern="0" dirty="0">
                      <a:solidFill>
                        <a:srgbClr val="FFFFFF"/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 dirty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algn="ctr" defTabSz="914102" eaLnBrk="1" hangingPunct="1">
                    <a:lnSpc>
                      <a:spcPct val="90000"/>
                    </a:lnSpc>
                    <a:defRPr/>
                  </a:pPr>
                  <a:endParaRPr lang="en-US" sz="1961" b="1" kern="0" dirty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 dirty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Web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Mobile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Logic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Notification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altLang="en-US" sz="882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Content Delivery</a:t>
                        </a:r>
                        <a:br>
                          <a:rPr lang="en-US" altLang="en-US" sz="882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altLang="en-US" sz="882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Media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lang="en-US" sz="1176" kern="0" dirty="0" err="1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lang="en-US" sz="1176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HDInsight</a:t>
                        </a:r>
                        <a:endPara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Machine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Stream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Event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Mobile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BizTalk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Hybrid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Storage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DocumentDB</a:t>
                        </a:r>
                        <a:endPara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Redis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 Data</a:t>
                        </a:r>
                        <a:b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 dirty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Cloud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Remote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Visual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Application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Team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 dirty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Active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Multi-Factor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defTabSz="913950">
                        <a:lnSpc>
                          <a:spcPct val="90000"/>
                        </a:lnSpc>
                        <a:spcBef>
                          <a:spcPts val="588"/>
                        </a:spcBef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Store/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VM Image Gallery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 dirty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Site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AD Privileged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Identity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Operational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AD </a:t>
                      </a:r>
                      <a:b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 dirty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algn="ctr" defTabSz="914102" eaLnBrk="1" hangingPunct="1">
                          <a:lnSpc>
                            <a:spcPct val="90000"/>
                          </a:lnSpc>
                          <a:defRPr/>
                        </a:pPr>
                        <a:endParaRPr lang="en-US" sz="1961" b="1" kern="0" dirty="0">
                          <a:solidFill>
                            <a:srgbClr val="FFFFFF"/>
                          </a:solidFill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dirty="0" err="1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StorSimple</a:t>
                      </a:r>
                      <a:endParaRPr lang="en-US" sz="980" kern="0" dirty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72" kern="0" dirty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796047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161301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50249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 dirty="0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7651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5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3169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62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770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0223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2240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963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81102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43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882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7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2500"/>
            <a:ext cx="43434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52500"/>
            <a:ext cx="52578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4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38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6289518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 dirty="0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4471014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343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58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317440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4412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890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924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929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34739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8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44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eaLnBrk="1" hangingPunct="1"/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4949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288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fontAlgn="auto">
              <a:spcBef>
                <a:spcPts val="0"/>
              </a:spcBef>
              <a:spcAft>
                <a:spcPts val="0"/>
              </a:spcAft>
            </a:pP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842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491983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4219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01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8013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9DDDE-6BFB-41AC-993D-B7C5C56F0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2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 rtl="0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D23C6-76E3-4527-8E7F-137FE8FA96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30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7621D-2F62-469E-91EB-FB3E7CB0D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907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2770-0E75-46B0-81A9-0CB40AA568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98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4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6E6D6-E3C0-4161-9941-AE06AF593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797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94676-8AF4-4224-AC92-69E24916D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13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B021-B148-44F7-861F-2221E9C02F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76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A97B-7FA1-46A5-9748-C05D32C1AA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"/>
            <a:ext cx="12184671" cy="6855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831850" y="2210540"/>
            <a:ext cx="10515600" cy="1242874"/>
          </a:xfrm>
        </p:spPr>
        <p:txBody>
          <a:bodyPr anchor="ctr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1850" y="3729761"/>
            <a:ext cx="10515600" cy="1655762"/>
          </a:xfrm>
        </p:spPr>
        <p:txBody>
          <a:bodyPr>
            <a:normAutofit/>
          </a:bodyPr>
          <a:lstStyle>
            <a:lvl1pPr marL="0" indent="0" algn="l" rtl="0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93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CA78D-0965-4D5B-904F-7187604A2A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357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D80C-5FB7-46B7-8D00-0893A3E5F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2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,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613" y="3187700"/>
            <a:ext cx="71643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613" y="1514475"/>
            <a:ext cx="71643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40116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9950450" y="1873250"/>
            <a:ext cx="841375" cy="84137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1022350" y="1514475"/>
            <a:ext cx="2825750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401763" y="1743075"/>
            <a:ext cx="20669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11176000" y="1630363"/>
            <a:ext cx="1016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1017588" y="3187700"/>
            <a:ext cx="2828925" cy="2827338"/>
            <a:chOff x="1022073" y="-1135906"/>
            <a:chExt cx="2827252" cy="282725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 dirty="0">
                <a:solidFill>
                  <a:schemeClr val="tx1">
                    <a:lumMod val="20000"/>
                    <a:lumOff val="80000"/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44515 w 122"/>
                <a:gd name="T1" fmla="*/ 1099089 h 224"/>
                <a:gd name="T2" fmla="*/ 843002 w 122"/>
                <a:gd name="T3" fmla="*/ 176496 h 224"/>
                <a:gd name="T4" fmla="*/ 955402 w 122"/>
                <a:gd name="T5" fmla="*/ 232654 h 224"/>
                <a:gd name="T6" fmla="*/ 955402 w 122"/>
                <a:gd name="T7" fmla="*/ 328924 h 224"/>
                <a:gd name="T8" fmla="*/ 136486 w 122"/>
                <a:gd name="T9" fmla="*/ 601691 h 224"/>
                <a:gd name="T10" fmla="*/ 112400 w 122"/>
                <a:gd name="T11" fmla="*/ 609713 h 224"/>
                <a:gd name="T12" fmla="*/ 16057 w 122"/>
                <a:gd name="T13" fmla="*/ 513443 h 224"/>
                <a:gd name="T14" fmla="*/ 80286 w 122"/>
                <a:gd name="T15" fmla="*/ 401127 h 224"/>
                <a:gd name="T16" fmla="*/ 64229 w 122"/>
                <a:gd name="T17" fmla="*/ 465308 h 224"/>
                <a:gd name="T18" fmla="*/ 72257 w 122"/>
                <a:gd name="T19" fmla="*/ 529488 h 224"/>
                <a:gd name="T20" fmla="*/ 112400 w 122"/>
                <a:gd name="T21" fmla="*/ 561578 h 224"/>
                <a:gd name="T22" fmla="*/ 891174 w 122"/>
                <a:gd name="T23" fmla="*/ 328924 h 224"/>
                <a:gd name="T24" fmla="*/ 923288 w 122"/>
                <a:gd name="T25" fmla="*/ 280789 h 224"/>
                <a:gd name="T26" fmla="*/ 867088 w 122"/>
                <a:gd name="T27" fmla="*/ 216609 h 224"/>
                <a:gd name="T28" fmla="*/ 96343 w 122"/>
                <a:gd name="T29" fmla="*/ 449263 h 224"/>
                <a:gd name="T30" fmla="*/ 80286 w 122"/>
                <a:gd name="T31" fmla="*/ 128361 h 224"/>
                <a:gd name="T32" fmla="*/ 586087 w 122"/>
                <a:gd name="T33" fmla="*/ 72203 h 224"/>
                <a:gd name="T34" fmla="*/ 537916 w 122"/>
                <a:gd name="T35" fmla="*/ 216609 h 224"/>
                <a:gd name="T36" fmla="*/ 112400 w 122"/>
                <a:gd name="T37" fmla="*/ 336947 h 224"/>
                <a:gd name="T38" fmla="*/ 16057 w 122"/>
                <a:gd name="T39" fmla="*/ 248699 h 224"/>
                <a:gd name="T40" fmla="*/ 72257 w 122"/>
                <a:gd name="T41" fmla="*/ 256721 h 224"/>
                <a:gd name="T42" fmla="*/ 128457 w 122"/>
                <a:gd name="T43" fmla="*/ 288812 h 224"/>
                <a:gd name="T44" fmla="*/ 553973 w 122"/>
                <a:gd name="T45" fmla="*/ 112316 h 224"/>
                <a:gd name="T46" fmla="*/ 505801 w 122"/>
                <a:gd name="T47" fmla="*/ 56158 h 224"/>
                <a:gd name="T48" fmla="*/ 96343 w 122"/>
                <a:gd name="T49" fmla="*/ 176496 h 224"/>
                <a:gd name="T50" fmla="*/ 907231 w 122"/>
                <a:gd name="T51" fmla="*/ 914570 h 224"/>
                <a:gd name="T52" fmla="*/ 794830 w 122"/>
                <a:gd name="T53" fmla="*/ 994796 h 224"/>
                <a:gd name="T54" fmla="*/ 883145 w 122"/>
                <a:gd name="T55" fmla="*/ 1099089 h 224"/>
                <a:gd name="T56" fmla="*/ 698487 w 122"/>
                <a:gd name="T57" fmla="*/ 1668689 h 224"/>
                <a:gd name="T58" fmla="*/ 594116 w 122"/>
                <a:gd name="T59" fmla="*/ 1797050 h 224"/>
                <a:gd name="T60" fmla="*/ 329172 w 122"/>
                <a:gd name="T61" fmla="*/ 1708802 h 224"/>
                <a:gd name="T62" fmla="*/ 144515 w 122"/>
                <a:gd name="T63" fmla="*/ 1500216 h 224"/>
                <a:gd name="T64" fmla="*/ 232829 w 122"/>
                <a:gd name="T65" fmla="*/ 1099089 h 224"/>
                <a:gd name="T66" fmla="*/ 184658 w 122"/>
                <a:gd name="T67" fmla="*/ 906548 h 224"/>
                <a:gd name="T68" fmla="*/ 80286 w 122"/>
                <a:gd name="T69" fmla="*/ 874457 h 224"/>
                <a:gd name="T70" fmla="*/ 16057 w 122"/>
                <a:gd name="T71" fmla="*/ 786209 h 224"/>
                <a:gd name="T72" fmla="*/ 24086 w 122"/>
                <a:gd name="T73" fmla="*/ 714006 h 224"/>
                <a:gd name="T74" fmla="*/ 843002 w 122"/>
                <a:gd name="T75" fmla="*/ 441240 h 224"/>
                <a:gd name="T76" fmla="*/ 963431 w 122"/>
                <a:gd name="T77" fmla="*/ 529488 h 224"/>
                <a:gd name="T78" fmla="*/ 907231 w 122"/>
                <a:gd name="T79" fmla="*/ 649826 h 224"/>
                <a:gd name="T80" fmla="*/ 449601 w 122"/>
                <a:gd name="T81" fmla="*/ 842367 h 224"/>
                <a:gd name="T82" fmla="*/ 578058 w 122"/>
                <a:gd name="T83" fmla="*/ 1099089 h 224"/>
                <a:gd name="T84" fmla="*/ 658344 w 122"/>
                <a:gd name="T85" fmla="*/ 762142 h 224"/>
                <a:gd name="T86" fmla="*/ 955402 w 122"/>
                <a:gd name="T87" fmla="*/ 770164 h 224"/>
                <a:gd name="T88" fmla="*/ 907231 w 122"/>
                <a:gd name="T89" fmla="*/ 914570 h 224"/>
                <a:gd name="T90" fmla="*/ 891174 w 122"/>
                <a:gd name="T91" fmla="*/ 601691 h 224"/>
                <a:gd name="T92" fmla="*/ 923288 w 122"/>
                <a:gd name="T93" fmla="*/ 545533 h 224"/>
                <a:gd name="T94" fmla="*/ 867088 w 122"/>
                <a:gd name="T95" fmla="*/ 489375 h 224"/>
                <a:gd name="T96" fmla="*/ 200715 w 122"/>
                <a:gd name="T97" fmla="*/ 689939 h 224"/>
                <a:gd name="T98" fmla="*/ 96343 w 122"/>
                <a:gd name="T99" fmla="*/ 714006 h 224"/>
                <a:gd name="T100" fmla="*/ 64229 w 122"/>
                <a:gd name="T101" fmla="*/ 738074 h 224"/>
                <a:gd name="T102" fmla="*/ 64229 w 122"/>
                <a:gd name="T103" fmla="*/ 770164 h 224"/>
                <a:gd name="T104" fmla="*/ 96343 w 122"/>
                <a:gd name="T105" fmla="*/ 826322 h 224"/>
                <a:gd name="T106" fmla="*/ 200715 w 122"/>
                <a:gd name="T107" fmla="*/ 858412 h 224"/>
                <a:gd name="T108" fmla="*/ 281001 w 122"/>
                <a:gd name="T109" fmla="*/ 962705 h 224"/>
                <a:gd name="T110" fmla="*/ 401430 w 122"/>
                <a:gd name="T111" fmla="*/ 1099089 h 224"/>
                <a:gd name="T112" fmla="*/ 385372 w 122"/>
                <a:gd name="T113" fmla="*/ 802254 h 224"/>
                <a:gd name="T114" fmla="*/ 393401 w 122"/>
                <a:gd name="T115" fmla="*/ 746097 h 224"/>
                <a:gd name="T116" fmla="*/ 907231 w 122"/>
                <a:gd name="T117" fmla="*/ 786209 h 224"/>
                <a:gd name="T118" fmla="*/ 674402 w 122"/>
                <a:gd name="T119" fmla="*/ 810277 h 224"/>
                <a:gd name="T120" fmla="*/ 626230 w 122"/>
                <a:gd name="T121" fmla="*/ 1099089 h 224"/>
                <a:gd name="T122" fmla="*/ 746659 w 122"/>
                <a:gd name="T123" fmla="*/ 994796 h 224"/>
                <a:gd name="T124" fmla="*/ 891174 w 122"/>
                <a:gd name="T125" fmla="*/ 866435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4011613" y="6010275"/>
            <a:ext cx="81803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80140" y="1586586"/>
            <a:ext cx="5551186" cy="1378644"/>
          </a:xfrm>
        </p:spPr>
        <p:txBody>
          <a:bodyPr anchor="ctr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424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0875" y="312651"/>
            <a:ext cx="11151917" cy="664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874" y="1451223"/>
            <a:ext cx="11378959" cy="10347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267" spc="-133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3200" spc="-67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881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90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555"/>
            <a:ext cx="9144000" cy="2387600"/>
          </a:xfrm>
        </p:spPr>
        <p:txBody>
          <a:bodyPr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9798030" y="2398205"/>
            <a:ext cx="4068274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2499"/>
            <a:ext cx="2628900" cy="5224464"/>
          </a:xfrm>
        </p:spPr>
        <p:txBody>
          <a:bodyPr vert="eaVert"/>
          <a:lstStyle>
            <a:lvl1pPr algn="l"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2499"/>
            <a:ext cx="7734300" cy="5224463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4790"/>
            <a:ext cx="9677400" cy="520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9041" y="6452734"/>
            <a:ext cx="551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09E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rgbClr val="35383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rgbClr val="3538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rgbClr val="3538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56">
          <p15:clr>
            <a:srgbClr val="F26B43"/>
          </p15:clr>
        </p15:guide>
        <p15:guide id="3" orient="horz" pos="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307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7E845A-6110-4E05-B09D-F606B3E096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iBrz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ubtitle 2"/>
          <p:cNvSpPr>
            <a:spLocks noGrp="1"/>
          </p:cNvSpPr>
          <p:nvPr>
            <p:ph type="subTitle" idx="1"/>
          </p:nvPr>
        </p:nvSpPr>
        <p:spPr>
          <a:xfrm>
            <a:off x="1127125" y="5764863"/>
            <a:ext cx="4503654" cy="1655762"/>
          </a:xfrm>
        </p:spPr>
        <p:txBody>
          <a:bodyPr/>
          <a:lstStyle/>
          <a:p>
            <a:pPr algn="l" rtl="0"/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31763" y="2349500"/>
            <a:ext cx="11928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sz="5400" i="1" kern="0" dirty="0">
                <a:solidFill>
                  <a:schemeClr val="tx2">
                    <a:lumMod val="75000"/>
                  </a:schemeClr>
                </a:solidFill>
              </a:rPr>
              <a:t>JSX Deep Dive</a:t>
            </a:r>
            <a:endParaRPr kumimoji="0" lang="he-IL" sz="4000" b="0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10" name="מחבר ישר 9"/>
          <p:cNvCxnSpPr/>
          <p:nvPr/>
        </p:nvCxnSpPr>
        <p:spPr>
          <a:xfrm>
            <a:off x="1127125" y="5767798"/>
            <a:ext cx="0" cy="1088136"/>
          </a:xfrm>
          <a:prstGeom prst="line">
            <a:avLst/>
          </a:prstGeom>
          <a:ln>
            <a:solidFill>
              <a:srgbClr val="102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C6803B-0062-44DE-A71B-6894AE5D7B9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400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Ternary Operator And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6A-00E7-4042-BB40-2F457939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shorthand to expression-based if-else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Not unique to JSX but helpful when trying to add logic to Render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condition ? expr1 : expr2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{</a:t>
            </a:r>
            <a:r>
              <a:rPr lang="en-US" dirty="0" err="1"/>
              <a:t>this.state.var</a:t>
            </a:r>
            <a:r>
              <a:rPr lang="en-US" dirty="0"/>
              <a:t> ? &lt;div </a:t>
            </a:r>
            <a:r>
              <a:rPr lang="en-US" dirty="0" err="1"/>
              <a:t>className</a:t>
            </a:r>
            <a:r>
              <a:rPr lang="en-US" dirty="0"/>
              <a:t>='warning'&gt;{</a:t>
            </a:r>
            <a:r>
              <a:rPr lang="en-US" dirty="0" err="1"/>
              <a:t>this.state.var</a:t>
            </a:r>
            <a:r>
              <a:rPr lang="en-US" dirty="0"/>
              <a:t>}&lt;/div&gt; : ''}</a:t>
            </a:r>
          </a:p>
        </p:txBody>
      </p:sp>
    </p:spTree>
    <p:extLst>
      <p:ext uri="{BB962C8B-B14F-4D97-AF65-F5344CB8AC3E}">
        <p14:creationId xmlns:p14="http://schemas.microsoft.com/office/powerpoint/2010/main" val="320060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6A-00E7-4042-BB40-2F457939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Boolean, null and undefined are ignored at rendering</a:t>
            </a:r>
          </a:p>
          <a:p>
            <a:pPr>
              <a:lnSpc>
                <a:spcPct val="150000"/>
              </a:lnSpc>
            </a:pPr>
            <a:r>
              <a:rPr lang="en-US" dirty="0"/>
              <a:t>Can use short-circuit conditional to </a:t>
            </a:r>
            <a:r>
              <a:rPr lang="en-US"/>
              <a:t>render something or not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{</a:t>
            </a:r>
            <a:r>
              <a:rPr lang="en-US" dirty="0" err="1"/>
              <a:t>this.props.showHeader</a:t>
            </a:r>
            <a:r>
              <a:rPr lang="en-US" dirty="0"/>
              <a:t> &amp;&amp; &lt;Header /&gt;}</a:t>
            </a:r>
          </a:p>
        </p:txBody>
      </p:sp>
    </p:spTree>
    <p:extLst>
      <p:ext uri="{BB962C8B-B14F-4D97-AF65-F5344CB8AC3E}">
        <p14:creationId xmlns:p14="http://schemas.microsoft.com/office/powerpoint/2010/main" val="322527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8660-2336-4928-BA62-7C6F9D1C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B124-5ADB-44AD-8EA9-20CC7311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supports full JavaScript expressions as props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Can use '{}' and expression as inline content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Can render items off array via 'map' operator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80EAD4-1507-444F-9AB5-AA03AF59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2" y="1482706"/>
            <a:ext cx="6418294" cy="33855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MyComponent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foo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={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A9BCF"/>
                </a:solidFill>
                <a:effectLst/>
                <a:latin typeface="source-code-pro"/>
              </a:rPr>
              <a:t>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/&gt;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24D052-3A86-4BFE-BC41-E9ABEF21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1" y="2837808"/>
            <a:ext cx="6418295" cy="101566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Hello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Hello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!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&gt;; 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6C29F0-7CA6-4CE0-AB0A-18C872EE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2" y="4740712"/>
            <a:ext cx="6418295" cy="203132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TodoList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const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todos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'finish doc'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'submit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pr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DC891"/>
                </a:solidFill>
                <a:effectLst/>
                <a:latin typeface="source-code-pro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];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   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todos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map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Item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message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={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/&gt;)}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&lt;/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C929E"/>
                </a:solidFill>
                <a:effectLst/>
                <a:latin typeface="source-code-pro"/>
              </a:rPr>
              <a:t>ul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&gt; 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 );</a:t>
            </a:r>
            <a:endParaRPr lang="en-US" altLang="en-US" sz="2200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5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3C1-7BDA-4F55-BD62-01995AA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– Multiple Root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78A5-C45B-49C6-B4F6-97B0897A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6941"/>
            <a:ext cx="11215255" cy="3492593"/>
          </a:xfrm>
        </p:spPr>
        <p:txBody>
          <a:bodyPr>
            <a:normAutofit/>
          </a:bodyPr>
          <a:lstStyle/>
          <a:p>
            <a:r>
              <a:rPr lang="en-US" dirty="0"/>
              <a:t>Render is supposed to return a single root element</a:t>
            </a:r>
          </a:p>
          <a:p>
            <a:pPr lvl="1"/>
            <a:r>
              <a:rPr lang="en-US" dirty="0"/>
              <a:t>How about rendering multiple items?</a:t>
            </a:r>
          </a:p>
          <a:p>
            <a:r>
              <a:rPr lang="en-US" dirty="0"/>
              <a:t>Can combine under a root element, e.g. div</a:t>
            </a:r>
          </a:p>
          <a:p>
            <a:pPr lvl="1"/>
            <a:r>
              <a:rPr lang="en-US" dirty="0"/>
              <a:t>Affects the DOM</a:t>
            </a:r>
          </a:p>
          <a:p>
            <a:r>
              <a:rPr lang="en-US" dirty="0"/>
              <a:t>Alternatively</a:t>
            </a:r>
          </a:p>
          <a:p>
            <a:pPr lvl="1"/>
            <a:r>
              <a:rPr lang="en-US" dirty="0"/>
              <a:t>Return array – requires keys to suppress warnings</a:t>
            </a:r>
          </a:p>
          <a:p>
            <a:pPr lvl="1"/>
            <a:r>
              <a:rPr lang="en-US" dirty="0"/>
              <a:t>React fragments – a parent that doesn't affect the DOM</a:t>
            </a:r>
          </a:p>
          <a:p>
            <a:pPr lvl="2"/>
            <a:r>
              <a:rPr lang="en-US" dirty="0"/>
              <a:t>supports a shorthand, can experience a build error in an unsupported babel version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7184BC-0D30-4A26-A06E-E2793EF2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" y="4557604"/>
            <a:ext cx="3914724" cy="166199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B39BF6-A402-447C-9F7E-2C4F9CAA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81" y="4557604"/>
            <a:ext cx="4048383" cy="221599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1AD988-EC4D-4290-B89C-7B9A64BD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33" y="4557603"/>
            <a:ext cx="4048379" cy="221599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Child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0267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6A-00E7-4042-BB40-2F457939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While JSX is mostly used in render, it can also be refactored to multiple functions and assigned to variables 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Improves readability and maintainability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const header = </a:t>
            </a:r>
            <a:r>
              <a:rPr lang="en-US" dirty="0" err="1"/>
              <a:t>renderHeader</a:t>
            </a:r>
            <a:r>
              <a:rPr 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const button = &lt;input type=“button” value=“click me” /&gt;</a:t>
            </a:r>
          </a:p>
        </p:txBody>
      </p:sp>
    </p:spTree>
    <p:extLst>
      <p:ext uri="{BB962C8B-B14F-4D97-AF65-F5344CB8AC3E}">
        <p14:creationId xmlns:p14="http://schemas.microsoft.com/office/powerpoint/2010/main" val="131531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6A-00E7-4042-BB40-2F457939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JSX supports the spread operator</a:t>
            </a:r>
          </a:p>
          <a:p>
            <a:pPr>
              <a:lnSpc>
                <a:spcPct val="150000"/>
              </a:lnSpc>
            </a:pPr>
            <a:r>
              <a:rPr lang="en-US" dirty="0"/>
              <a:t>Enables passing objects as key/value props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const obj = {id: 1, name: “guy”, age: 36}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return (</a:t>
            </a:r>
            <a:br>
              <a:rPr lang="en-US" dirty="0"/>
            </a:br>
            <a:r>
              <a:rPr lang="en-US" dirty="0"/>
              <a:t>  &lt;Person {…</a:t>
            </a:r>
            <a:r>
              <a:rPr lang="en-US" dirty="0" err="1"/>
              <a:t>obj</a:t>
            </a:r>
            <a:r>
              <a:rPr lang="en-US" dirty="0"/>
              <a:t>}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41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Tips and Tricks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JSX components can be called using the dot notation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While object keys or maps are unsupported as React element nodes (&lt;component[</a:t>
            </a:r>
            <a:r>
              <a:rPr lang="en-US" dirty="0" err="1"/>
              <a:t>props.type</a:t>
            </a:r>
            <a:r>
              <a:rPr lang="en-US" dirty="0"/>
              <a:t>] /&gt;) there’s an easy workaround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FF5EB5-0B3D-4A2B-A9B3-D25C88890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68" y="1870197"/>
            <a:ext cx="6686550" cy="638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9EDA1-6AC7-4025-B0CA-0B501E22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68" y="4873648"/>
            <a:ext cx="7903551" cy="10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Exercise – React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3CCF9-357B-41C8-A442-B315FBD11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6" y="723900"/>
            <a:ext cx="10654748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Exercise – React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E48A-3956-48AD-A628-637EC782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Create a simple Portfolio application – use the design provided in the previous slide</a:t>
            </a:r>
          </a:p>
          <a:p>
            <a:pPr>
              <a:lnSpc>
                <a:spcPct val="150000"/>
              </a:lnSpc>
            </a:pPr>
            <a:r>
              <a:rPr lang="en-US" sz="2400"/>
              <a:t>The application has three views:</a:t>
            </a:r>
          </a:p>
          <a:p>
            <a:pPr lvl="1">
              <a:lnSpc>
                <a:spcPct val="150000"/>
              </a:lnSpc>
            </a:pPr>
            <a:r>
              <a:rPr lang="en-US" b="1"/>
              <a:t>Portfolio view </a:t>
            </a:r>
            <a:r>
              <a:rPr lang="en-US"/>
              <a:t>– a grid of portfolio items, each containing a small image, a title, a delete icon and an edit button (deleting a portfolio item removes it from the list, editing a portfolio item takes you to the edit view)</a:t>
            </a:r>
          </a:p>
          <a:p>
            <a:pPr lvl="1">
              <a:lnSpc>
                <a:spcPct val="150000"/>
              </a:lnSpc>
            </a:pPr>
            <a:r>
              <a:rPr lang="en-US" b="1"/>
              <a:t>Add / Edit portfolio item </a:t>
            </a:r>
            <a:r>
              <a:rPr lang="en-US"/>
              <a:t>– a form that contains a title, description and image </a:t>
            </a:r>
            <a:r>
              <a:rPr lang="en-US" err="1"/>
              <a:t>url</a:t>
            </a:r>
            <a:r>
              <a:rPr lang="en-US"/>
              <a:t>. Use controlled components. Title and image </a:t>
            </a:r>
            <a:r>
              <a:rPr lang="en-US" err="1"/>
              <a:t>url</a:t>
            </a:r>
            <a:r>
              <a:rPr lang="en-US"/>
              <a:t> are required.</a:t>
            </a:r>
          </a:p>
          <a:p>
            <a:pPr lvl="1">
              <a:lnSpc>
                <a:spcPct val="150000"/>
              </a:lnSpc>
            </a:pPr>
            <a:r>
              <a:rPr lang="en-US" b="1"/>
              <a:t>About page </a:t>
            </a:r>
            <a:r>
              <a:rPr lang="en-US"/>
              <a:t>– a page with some text and images (about you?)</a:t>
            </a:r>
          </a:p>
        </p:txBody>
      </p:sp>
    </p:spTree>
    <p:extLst>
      <p:ext uri="{BB962C8B-B14F-4D97-AF65-F5344CB8AC3E}">
        <p14:creationId xmlns:p14="http://schemas.microsoft.com/office/powerpoint/2010/main" val="168594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Exercise – React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E48A-3956-48AD-A628-637EC782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Using the left menu a user can navigate between the views (changes the view in the </a:t>
            </a:r>
            <a:r>
              <a:rPr lang="en-US" sz="2400" dirty="0" err="1"/>
              <a:t>centre</a:t>
            </a:r>
            <a:r>
              <a:rPr lang="en-US" sz="2400" dirty="0"/>
              <a:t> pane)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addition, clicking a portfolio item will switch the center pane to a full view of the portfolio item which can be closed (a forth view)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Populate a list of portfolio items using a static JSON object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Clicking the social links should open a new tab with the relevant link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Verify props types of all components using </a:t>
            </a:r>
            <a:r>
              <a:rPr lang="en-US" sz="2400" dirty="0" err="1"/>
              <a:t>PropTypes</a:t>
            </a:r>
            <a:r>
              <a:rPr lang="en-US" sz="2400" dirty="0"/>
              <a:t> (</a:t>
            </a:r>
            <a:r>
              <a:rPr lang="en-US" sz="2400" b="1" dirty="0"/>
              <a:t>Added after Module 5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60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</a:t>
            </a:r>
            <a:r>
              <a:rPr lang="en-US" dirty="0" err="1"/>
              <a:t>React.createElement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6942"/>
            <a:ext cx="10979426" cy="5186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 JSX element gets </a:t>
            </a:r>
            <a:r>
              <a:rPr lang="en-US" dirty="0" err="1"/>
              <a:t>transpiled</a:t>
            </a:r>
            <a:r>
              <a:rPr lang="en-US" dirty="0"/>
              <a:t> during build into </a:t>
            </a:r>
            <a:r>
              <a:rPr lang="en-US" dirty="0" err="1"/>
              <a:t>React.createElement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function accepts 3 properties: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Either an existing HTML element or a custom type you created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Props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 element properties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Children (optional)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One or more children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Can be string (the element's content) or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177314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Exercise – React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E48A-3956-48AD-A628-637EC782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Use </a:t>
            </a:r>
            <a:r>
              <a:rPr lang="en-US" sz="2400" err="1"/>
              <a:t>css</a:t>
            </a:r>
            <a:r>
              <a:rPr lang="en-US" sz="2400"/>
              <a:t> to align the design of the application to the design provided (if you have time add </a:t>
            </a:r>
            <a:r>
              <a:rPr lang="en-US" sz="2400" err="1"/>
              <a:t>css</a:t>
            </a:r>
            <a:r>
              <a:rPr lang="en-US" sz="2400"/>
              <a:t> animations when changing views)</a:t>
            </a:r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3928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7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</a:t>
            </a:r>
            <a:r>
              <a:rPr lang="en-US" dirty="0" err="1"/>
              <a:t>React.createElement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30DF2-9706-4AE3-AE94-9690A0D8F323}"/>
              </a:ext>
            </a:extLst>
          </p:cNvPr>
          <p:cNvSpPr txBox="1"/>
          <p:nvPr/>
        </p:nvSpPr>
        <p:spPr>
          <a:xfrm>
            <a:off x="838200" y="5279781"/>
            <a:ext cx="766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* Notice that default HTML elements are passed in as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8841D2-B78F-409E-9463-3D868C3C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73" y="1892378"/>
            <a:ext cx="340990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5700"/>
                </a:solidFill>
                <a:effectLst/>
                <a:highlight>
                  <a:srgbClr val="FFFF00"/>
                </a:highlight>
                <a:latin typeface="Arial Unicode MS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div</a:t>
            </a:r>
            <a:endParaRPr lang="en-US" altLang="en-US" sz="2000" dirty="0">
              <a:solidFill>
                <a:srgbClr val="274796"/>
              </a:solidFill>
              <a:highlight>
                <a:srgbClr val="FF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4796"/>
                </a:solidFill>
                <a:effectLst/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4796"/>
                </a:solidFill>
                <a:effectLst/>
                <a:highlight>
                  <a:srgbClr val="00FF00"/>
                </a:highlight>
                <a:latin typeface="Arial Unicode MS"/>
              </a:rPr>
              <a:t>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highlight>
                  <a:srgbClr val="00FF00"/>
                </a:highlight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00FF00"/>
                </a:highlight>
                <a:latin typeface="Arial Unicode MS"/>
              </a:rPr>
              <a:t>"header“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4796"/>
                </a:solidFill>
                <a:effectLst/>
                <a:highlight>
                  <a:srgbClr val="00FFFF"/>
                </a:highlight>
                <a:latin typeface="Arial Unicode MS"/>
              </a:rPr>
              <a:t>exampleProp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highlight>
                  <a:srgbClr val="00FFFF"/>
                </a:highlight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00FFFF"/>
                </a:highlight>
                <a:latin typeface="Arial Unicode MS"/>
              </a:rPr>
              <a:t>"{'example’}”</a:t>
            </a:r>
            <a:endParaRPr lang="en-US" altLang="en-US" sz="2000" dirty="0">
              <a:solidFill>
                <a:srgbClr val="000000"/>
              </a:solidFill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5700"/>
                </a:solidFill>
                <a:effectLst/>
                <a:highlight>
                  <a:srgbClr val="FFFF00"/>
                </a:highlight>
                <a:latin typeface="Arial Unicode MS"/>
              </a:rPr>
              <a:t>&gt;</a:t>
            </a:r>
            <a:endParaRPr lang="en-US" altLang="en-US" sz="2000" dirty="0">
              <a:solidFill>
                <a:srgbClr val="000000"/>
              </a:solidFill>
              <a:highlight>
                <a:srgbClr val="FF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D7EB15"/>
                </a:highlight>
                <a:latin typeface="Arial Unicode MS"/>
              </a:rPr>
              <a:t>Header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5700"/>
                </a:solidFill>
                <a:effectLst/>
                <a:highlight>
                  <a:srgbClr val="FFFF00"/>
                </a:highlight>
                <a:latin typeface="Arial Unicode MS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65700"/>
                </a:solidFill>
                <a:effectLst/>
                <a:highlight>
                  <a:srgbClr val="FFFF00"/>
                </a:highlight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746429-D5EB-4128-B03C-BAA0F4F6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305" y="2046266"/>
            <a:ext cx="35429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createElement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highlight>
                  <a:srgbClr val="FFFF00"/>
                </a:highlight>
                <a:latin typeface="Arial Unicode MS"/>
              </a:rPr>
              <a:t>(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FFFF00"/>
                </a:highlight>
                <a:latin typeface="Arial Unicode MS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FFFF00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00FF00"/>
                </a:highlight>
                <a:latin typeface="Arial Unicode MS"/>
              </a:rPr>
              <a:t>header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00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highlight>
                  <a:srgbClr val="00FF00"/>
                </a:highlight>
                <a:latin typeface="Arial Unicode MS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Unicode MS"/>
              </a:rPr>
              <a:t>exampleProp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FF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00FFFF"/>
                </a:highlight>
                <a:latin typeface="Arial Unicode MS"/>
              </a:rPr>
              <a:t>{'example’}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00FFFF"/>
                </a:highlight>
                <a:latin typeface="Arial Unicode MS"/>
              </a:rPr>
              <a:t>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D7EB15"/>
                </a:highlight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E6"/>
                </a:solidFill>
                <a:effectLst/>
                <a:highlight>
                  <a:srgbClr val="D7EB15"/>
                </a:highlight>
                <a:latin typeface="Arial Unicode MS"/>
              </a:rPr>
              <a:t>Header Title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D7EB15"/>
                </a:highlight>
                <a:latin typeface="Arial Unicode MS"/>
              </a:rPr>
              <a:t>“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D7EB15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highlight>
                  <a:srgbClr val="FFFF00"/>
                </a:highlight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</a:t>
            </a:r>
            <a:r>
              <a:rPr lang="en-US" dirty="0" err="1"/>
              <a:t>React.createElement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8DB9F-7FB0-47E6-A2E4-342A3A8F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79" y="910003"/>
            <a:ext cx="6253899" cy="55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JSX Online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https://goo.gl/diBrz1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Online babel compiler with JSX support </a:t>
            </a:r>
          </a:p>
          <a:p>
            <a:pPr>
              <a:lnSpc>
                <a:spcPct val="150000"/>
              </a:lnSpc>
            </a:pPr>
            <a:r>
              <a:rPr lang="en-US" dirty="0"/>
              <a:t>Shows you the </a:t>
            </a:r>
            <a:r>
              <a:rPr lang="en-US" dirty="0" err="1"/>
              <a:t>transpiled</a:t>
            </a:r>
            <a:r>
              <a:rPr lang="en-US" dirty="0"/>
              <a:t> JSX instantly</a:t>
            </a:r>
          </a:p>
        </p:txBody>
      </p:sp>
    </p:spTree>
    <p:extLst>
      <p:ext uri="{BB962C8B-B14F-4D97-AF65-F5344CB8AC3E}">
        <p14:creationId xmlns:p14="http://schemas.microsoft.com/office/powerpoint/2010/main" val="37077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React Without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66A-00E7-4042-BB40-2F457939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Yes, that happens</a:t>
            </a:r>
          </a:p>
          <a:p>
            <a:pPr>
              <a:lnSpc>
                <a:spcPct val="150000"/>
              </a:lnSpc>
            </a:pPr>
            <a:r>
              <a:rPr lang="en-US" dirty="0"/>
              <a:t>Then, it’s a plain JavaScript class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transformation necessary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Useful for dynamic element support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</a:t>
            </a:r>
            <a:r>
              <a:rPr lang="en-US" dirty="0" err="1"/>
              <a:t>HeadingComponent</a:t>
            </a:r>
            <a:r>
              <a:rPr lang="en-US" dirty="0"/>
              <a:t> (h1/h2/h3)</a:t>
            </a:r>
          </a:p>
        </p:txBody>
      </p:sp>
    </p:spTree>
    <p:extLst>
      <p:ext uri="{BB962C8B-B14F-4D97-AF65-F5344CB8AC3E}">
        <p14:creationId xmlns:p14="http://schemas.microsoft.com/office/powerpoint/2010/main" val="59846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36E-41F0-4FA0-A3FC-C87EFF8C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Dynamic Element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00E9D-299D-429E-9AF2-2EC06BFAD97D}"/>
              </a:ext>
            </a:extLst>
          </p:cNvPr>
          <p:cNvSpPr/>
          <p:nvPr/>
        </p:nvSpPr>
        <p:spPr>
          <a:xfrm>
            <a:off x="838200" y="1259265"/>
            <a:ext cx="9582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({ size, children,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...props })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`h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`heading heading-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]), ...props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, children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9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React Without JSX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EE502-A257-49ED-A4BE-EFF931D078FB}"/>
              </a:ext>
            </a:extLst>
          </p:cNvPr>
          <p:cNvSpPr/>
          <p:nvPr/>
        </p:nvSpPr>
        <p:spPr>
          <a:xfrm>
            <a:off x="838199" y="1037465"/>
            <a:ext cx="95235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var R = </a:t>
            </a:r>
            <a:r>
              <a:rPr lang="en-US" sz="2400" dirty="0" err="1">
                <a:solidFill>
                  <a:schemeClr val="tx2"/>
                </a:solidFill>
              </a:rPr>
              <a:t>React.createElement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return (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R(</a:t>
            </a:r>
            <a:r>
              <a:rPr lang="en-US" sz="2400" dirty="0" err="1">
                <a:solidFill>
                  <a:schemeClr val="tx2"/>
                </a:solidFill>
              </a:rPr>
              <a:t>CustomElement</a:t>
            </a:r>
            <a:r>
              <a:rPr lang="en-US" sz="2400" dirty="0">
                <a:solidFill>
                  <a:schemeClr val="tx2"/>
                </a:solidFill>
              </a:rPr>
              <a:t>, { </a:t>
            </a:r>
            <a:r>
              <a:rPr lang="en-US" sz="2400" dirty="0" err="1">
                <a:solidFill>
                  <a:schemeClr val="tx2"/>
                </a:solidFill>
              </a:rPr>
              <a:t>className</a:t>
            </a:r>
            <a:r>
              <a:rPr lang="en-US" sz="2400" dirty="0">
                <a:solidFill>
                  <a:schemeClr val="tx2"/>
                </a:solidFill>
              </a:rPr>
              <a:t>: “div”, </a:t>
            </a:r>
            <a:r>
              <a:rPr lang="en-US" sz="2400" dirty="0" err="1">
                <a:solidFill>
                  <a:schemeClr val="tx2"/>
                </a:solidFill>
              </a:rPr>
              <a:t>justDate</a:t>
            </a:r>
            <a:r>
              <a:rPr lang="en-US" sz="2400" dirty="0">
                <a:solidFill>
                  <a:schemeClr val="tx2"/>
                </a:solidFill>
              </a:rPr>
              <a:t>: “</a:t>
            </a:r>
            <a:r>
              <a:rPr lang="en-US" sz="2400" dirty="0" err="1">
                <a:solidFill>
                  <a:schemeClr val="tx2"/>
                </a:solidFill>
              </a:rPr>
              <a:t>justData</a:t>
            </a:r>
            <a:r>
              <a:rPr lang="en-US" sz="2400" dirty="0">
                <a:solidFill>
                  <a:schemeClr val="tx2"/>
                </a:solidFill>
              </a:rPr>
              <a:t>” },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“This is a div”,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R(“span”, null, “1”),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    R(“span”, null, “2”)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);</a:t>
            </a:r>
          </a:p>
          <a:p>
            <a:r>
              <a:rPr lang="en-US" sz="2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40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4C4-40CD-4365-A228-EBE21EA5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77FA-E890-47BF-99B2-7DDD6903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0851292" cy="5186363"/>
          </a:xfrm>
        </p:spPr>
        <p:txBody>
          <a:bodyPr/>
          <a:lstStyle/>
          <a:p>
            <a:r>
              <a:rPr lang="en-US" dirty="0"/>
              <a:t>JSX is an extension of JavaScript</a:t>
            </a:r>
          </a:p>
          <a:p>
            <a:r>
              <a:rPr lang="en-US" dirty="0"/>
              <a:t>Identifiers that correspond to JavaScript keywords are discouraged</a:t>
            </a:r>
          </a:p>
          <a:p>
            <a:r>
              <a:rPr lang="en-US" dirty="0"/>
              <a:t>It is recommended to use the DOM property name identifiers instead</a:t>
            </a:r>
          </a:p>
          <a:p>
            <a:endParaRPr lang="en-US" dirty="0"/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className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htmlFor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481C3F-2C2F-4A0B-AD2A-80076874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260" y="4946660"/>
            <a:ext cx="6418295" cy="110799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"App-title"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Welcome to React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68297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 Value">
      <a:dk1>
        <a:srgbClr val="66747C"/>
      </a:dk1>
      <a:lt1>
        <a:srgbClr val="FFFFFF"/>
      </a:lt1>
      <a:dk2>
        <a:srgbClr val="353839"/>
      </a:dk2>
      <a:lt2>
        <a:srgbClr val="FFFFFF"/>
      </a:lt2>
      <a:accent1>
        <a:srgbClr val="509EC3"/>
      </a:accent1>
      <a:accent2>
        <a:srgbClr val="66747C"/>
      </a:accent2>
      <a:accent3>
        <a:srgbClr val="92D050"/>
      </a:accent3>
      <a:accent4>
        <a:srgbClr val="954F72"/>
      </a:accent4>
      <a:accent5>
        <a:srgbClr val="235066"/>
      </a:accent5>
      <a:accent6>
        <a:srgbClr val="D8D8D8"/>
      </a:accent6>
      <a:hlink>
        <a:srgbClr val="509EC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" id="{AFF8A413-6798-49ED-BCAE-FAFA81BC9853}" vid="{3BC11452-7CE9-4B0F-814D-843A66C9F088}"/>
    </a:ext>
  </a:extLst>
</a:theme>
</file>

<file path=ppt/theme/theme2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142F58D1-7453-4167-8D3B-22E918ED6251}"/>
    </a:ext>
  </a:extLst>
</a:theme>
</file>

<file path=ppt/theme/theme3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345ABF7E2764D810D229828B537F9" ma:contentTypeVersion="2" ma:contentTypeDescription="Create a new document." ma:contentTypeScope="" ma:versionID="18b5a0a4b57bb0e48bf8871eb61c8cc8">
  <xsd:schema xmlns:xsd="http://www.w3.org/2001/XMLSchema" xmlns:xs="http://www.w3.org/2001/XMLSchema" xmlns:p="http://schemas.microsoft.com/office/2006/metadata/properties" xmlns:ns2="3e8ac960-0168-4c78-bc75-75550661c3b6" targetNamespace="http://schemas.microsoft.com/office/2006/metadata/properties" ma:root="true" ma:fieldsID="9cc2dace1d88dbda3164ef10375006dc" ns2:_="">
    <xsd:import namespace="3e8ac960-0168-4c78-bc75-75550661c3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ac960-0168-4c78-bc75-75550661c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6859FA-31FC-403B-B40E-9BA699BC72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49043-82EA-4C68-BFA1-88A646C3D783}"/>
</file>

<file path=customXml/itemProps3.xml><?xml version="1.0" encoding="utf-8"?>
<ds:datastoreItem xmlns:ds="http://schemas.openxmlformats.org/officeDocument/2006/customXml" ds:itemID="{C599880B-D763-4F56-8A34-796758CE5E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CodeValue</Template>
  <TotalTime>32553</TotalTime>
  <Words>1163</Words>
  <Application>Microsoft Office PowerPoint</Application>
  <PresentationFormat>Widescreen</PresentationFormat>
  <Paragraphs>184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Unicode MS</vt:lpstr>
      <vt:lpstr>Calibri</vt:lpstr>
      <vt:lpstr>Consolas</vt:lpstr>
      <vt:lpstr>Segoe UI</vt:lpstr>
      <vt:lpstr>Segoe UI Light</vt:lpstr>
      <vt:lpstr>Segoe UI Semibold</vt:lpstr>
      <vt:lpstr>source-code-pro</vt:lpstr>
      <vt:lpstr>Wingdings</vt:lpstr>
      <vt:lpstr>CodeValue</vt:lpstr>
      <vt:lpstr>Microsoft AzureCon 2015 Template - Color</vt:lpstr>
      <vt:lpstr>1_ערכת נושא Office</vt:lpstr>
      <vt:lpstr>PowerPoint Presentation</vt:lpstr>
      <vt:lpstr>Behind React.createElement</vt:lpstr>
      <vt:lpstr>Behind React.createElement</vt:lpstr>
      <vt:lpstr>Behind React.createElement</vt:lpstr>
      <vt:lpstr>Playing with JSX Online</vt:lpstr>
      <vt:lpstr>Writing React Without JSX</vt:lpstr>
      <vt:lpstr>JSX Dynamic Element</vt:lpstr>
      <vt:lpstr>Writing React Without JSX</vt:lpstr>
      <vt:lpstr>Specialized Identifiers</vt:lpstr>
      <vt:lpstr>Ternary Operator And JSX</vt:lpstr>
      <vt:lpstr>Conditional Rendering</vt:lpstr>
      <vt:lpstr>JSX Expressions</vt:lpstr>
      <vt:lpstr>Render – Multiple Root Elements</vt:lpstr>
      <vt:lpstr>Assigning JSX</vt:lpstr>
      <vt:lpstr>Passing objects as props</vt:lpstr>
      <vt:lpstr>JSX Tips and Tricks</vt:lpstr>
      <vt:lpstr>Exercise – React Portfolio</vt:lpstr>
      <vt:lpstr>Exercise – React Portfolio</vt:lpstr>
      <vt:lpstr>Exercise – React Portfolio</vt:lpstr>
      <vt:lpstr>Exercise – React Portfolio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FLiess</dc:creator>
  <cp:keywords>Azure</cp:keywords>
  <cp:lastModifiedBy>guy nesher</cp:lastModifiedBy>
  <cp:revision>474</cp:revision>
  <dcterms:created xsi:type="dcterms:W3CDTF">2015-01-20T09:00:52Z</dcterms:created>
  <dcterms:modified xsi:type="dcterms:W3CDTF">2018-11-12T06:36:22Z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0x010100B51345ABF7E2764D810D229828B537F9</vt:lpwstr>
  </property>
</Properties>
</file>