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86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image" Target="../media/image16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image" Target="../media/image1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5">
  <dgm:title val=""/>
  <dgm:desc val=""/>
  <dgm:catLst>
    <dgm:cat type="accent3" pri="11500"/>
  </dgm:catLst>
  <dgm:styleLbl name="node0">
    <dgm:fillClrLst meth="cycle"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alpha val="9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alpha val="90000"/>
      </a:schemeClr>
      <a:schemeClr val="accent3">
        <a:alpha val="5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/>
    <dgm:txEffectClrLst/>
  </dgm:styleLbl>
  <dgm:styleLbl name="lnNode1">
    <dgm:fillClrLst>
      <a:schemeClr val="accent3">
        <a:shade val="90000"/>
      </a:schemeClr>
      <a:schemeClr val="accent3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  <a:alpha val="90000"/>
      </a:schemeClr>
      <a:schemeClr val="accent3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alpha val="90000"/>
        <a:tint val="40000"/>
      </a:schemeClr>
      <a:schemeClr val="accent3">
        <a:alpha val="5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0BC8F9C-5971-486D-8F03-83ABD29A5E66}" type="doc">
      <dgm:prSet loTypeId="urn:microsoft.com/office/officeart/2005/8/layout/radial1" loCatId="cycle" qsTypeId="urn:microsoft.com/office/officeart/2005/8/quickstyle/simple1" qsCatId="simple" csTypeId="urn:microsoft.com/office/officeart/2005/8/colors/accent3_5" csCatId="accent3" phldr="1"/>
      <dgm:spPr/>
      <dgm:t>
        <a:bodyPr/>
        <a:lstStyle/>
        <a:p>
          <a:endParaRPr lang="en-US"/>
        </a:p>
      </dgm:t>
    </dgm:pt>
    <dgm:pt modelId="{AFA53B7D-1ADE-4DC3-BEFA-BDB1FBC8D766}">
      <dgm:prSet phldrT="[Text]"/>
      <dgm:spPr/>
      <dgm:t>
        <a:bodyPr/>
        <a:lstStyle/>
        <a:p>
          <a:r>
            <a:rPr lang="en-US" dirty="0">
              <a:solidFill>
                <a:srgbClr val="660033"/>
              </a:solidFill>
              <a:latin typeface="Algerian" panose="04020705040A02060702" pitchFamily="82" charset="0"/>
            </a:rPr>
            <a:t>BOOKS READING TIPS </a:t>
          </a:r>
        </a:p>
      </dgm:t>
    </dgm:pt>
    <dgm:pt modelId="{31FFCB8C-C92D-4FCF-9AA0-3F3FF2C4731D}" type="parTrans" cxnId="{1DBCC479-06D0-48AA-8FC2-0BCCE19F9041}">
      <dgm:prSet/>
      <dgm:spPr/>
      <dgm:t>
        <a:bodyPr/>
        <a:lstStyle/>
        <a:p>
          <a:endParaRPr lang="en-US"/>
        </a:p>
      </dgm:t>
    </dgm:pt>
    <dgm:pt modelId="{0A4CD119-D23F-4A13-B3F2-C602538440B8}" type="sibTrans" cxnId="{1DBCC479-06D0-48AA-8FC2-0BCCE19F9041}">
      <dgm:prSet/>
      <dgm:spPr/>
      <dgm:t>
        <a:bodyPr/>
        <a:lstStyle/>
        <a:p>
          <a:endParaRPr lang="en-US"/>
        </a:p>
      </dgm:t>
    </dgm:pt>
    <dgm:pt modelId="{73308686-C23E-4A2A-A73B-3F89DE557E29}">
      <dgm:prSet phldrT="[Text]"/>
      <dgm:spPr/>
      <dgm:t>
        <a:bodyPr/>
        <a:lstStyle/>
        <a:p>
          <a:r>
            <a:rPr lang="en-US" b="1" dirty="0">
              <a:solidFill>
                <a:srgbClr val="660033"/>
              </a:solidFill>
              <a:latin typeface="Baskerville Old Face" panose="02020602080505020303" pitchFamily="18" charset="0"/>
            </a:rPr>
            <a:t>FOCUS ON THE INTERACTION </a:t>
          </a:r>
        </a:p>
      </dgm:t>
    </dgm:pt>
    <dgm:pt modelId="{760FB1B8-F98F-4AA8-9D48-F06E777F9233}" type="parTrans" cxnId="{43D0ECEF-E1FD-4283-A909-FFD24413D6A6}">
      <dgm:prSet/>
      <dgm:spPr/>
      <dgm:t>
        <a:bodyPr/>
        <a:lstStyle/>
        <a:p>
          <a:endParaRPr lang="en-US"/>
        </a:p>
      </dgm:t>
    </dgm:pt>
    <dgm:pt modelId="{B1528F10-B41C-4E89-8D71-36C8C76CFF99}" type="sibTrans" cxnId="{43D0ECEF-E1FD-4283-A909-FFD24413D6A6}">
      <dgm:prSet/>
      <dgm:spPr/>
      <dgm:t>
        <a:bodyPr/>
        <a:lstStyle/>
        <a:p>
          <a:endParaRPr lang="en-US"/>
        </a:p>
      </dgm:t>
    </dgm:pt>
    <dgm:pt modelId="{548A3E7B-143C-444C-BC5E-CF212D4F0D3E}">
      <dgm:prSet phldrT="[Text]" custT="1"/>
      <dgm:spPr/>
      <dgm:t>
        <a:bodyPr/>
        <a:lstStyle/>
        <a:p>
          <a:r>
            <a:rPr lang="en-US" sz="1400" b="1" dirty="0">
              <a:solidFill>
                <a:srgbClr val="660033"/>
              </a:solidFill>
              <a:latin typeface="Baskerville Old Face" panose="02020602080505020303" pitchFamily="18" charset="0"/>
            </a:rPr>
            <a:t>RELATE TO PERSNOL EXPERIENCES</a:t>
          </a:r>
        </a:p>
      </dgm:t>
    </dgm:pt>
    <dgm:pt modelId="{A377BDC6-69E7-483A-8E34-A08D86C2278C}" type="parTrans" cxnId="{B6624B05-D437-407E-B6C2-DA654C05D676}">
      <dgm:prSet/>
      <dgm:spPr/>
      <dgm:t>
        <a:bodyPr/>
        <a:lstStyle/>
        <a:p>
          <a:endParaRPr lang="en-US"/>
        </a:p>
      </dgm:t>
    </dgm:pt>
    <dgm:pt modelId="{97EA0CC1-FB29-4B7A-8833-6A5677916B4D}" type="sibTrans" cxnId="{B6624B05-D437-407E-B6C2-DA654C05D676}">
      <dgm:prSet/>
      <dgm:spPr/>
      <dgm:t>
        <a:bodyPr/>
        <a:lstStyle/>
        <a:p>
          <a:endParaRPr lang="en-US"/>
        </a:p>
      </dgm:t>
    </dgm:pt>
    <dgm:pt modelId="{2DABDC1C-0280-4B28-A1E2-211B8B118904}">
      <dgm:prSet phldrT="[Text]" custT="1"/>
      <dgm:spPr/>
      <dgm:t>
        <a:bodyPr/>
        <a:lstStyle/>
        <a:p>
          <a:r>
            <a:rPr lang="en-US" sz="2000" b="1" dirty="0">
              <a:solidFill>
                <a:srgbClr val="660033"/>
              </a:solidFill>
              <a:latin typeface="Baskerville Old Face" panose="02020602080505020303" pitchFamily="18" charset="0"/>
            </a:rPr>
            <a:t>MAKE IT FUN</a:t>
          </a:r>
        </a:p>
      </dgm:t>
    </dgm:pt>
    <dgm:pt modelId="{817F7684-31C0-4552-9B14-5938F9EFA806}" type="parTrans" cxnId="{2782B563-E967-4CCE-A142-F5C3A176BBC7}">
      <dgm:prSet/>
      <dgm:spPr/>
      <dgm:t>
        <a:bodyPr/>
        <a:lstStyle/>
        <a:p>
          <a:endParaRPr lang="en-US"/>
        </a:p>
      </dgm:t>
    </dgm:pt>
    <dgm:pt modelId="{CDD929CD-4041-4E31-A7FE-382588EBD20B}" type="sibTrans" cxnId="{2782B563-E967-4CCE-A142-F5C3A176BBC7}">
      <dgm:prSet/>
      <dgm:spPr/>
      <dgm:t>
        <a:bodyPr/>
        <a:lstStyle/>
        <a:p>
          <a:endParaRPr lang="en-US"/>
        </a:p>
      </dgm:t>
    </dgm:pt>
    <dgm:pt modelId="{F5413191-9C6C-492B-AC2D-FB781D968E1F}">
      <dgm:prSet phldrT="[Text]"/>
      <dgm:spPr/>
      <dgm:t>
        <a:bodyPr/>
        <a:lstStyle/>
        <a:p>
          <a:r>
            <a:rPr lang="en-US" b="1" dirty="0">
              <a:solidFill>
                <a:srgbClr val="660033"/>
              </a:solidFill>
              <a:latin typeface="Baskerville Old Face" panose="02020602080505020303" pitchFamily="18" charset="0"/>
            </a:rPr>
            <a:t>POINT TO EACH WORD AS YOU READ </a:t>
          </a:r>
        </a:p>
      </dgm:t>
    </dgm:pt>
    <dgm:pt modelId="{0432BF50-689E-46FD-9AAA-EBC867AFB4E8}" type="sibTrans" cxnId="{F131BA79-971D-46B5-A2CB-17D048628EF0}">
      <dgm:prSet/>
      <dgm:spPr/>
      <dgm:t>
        <a:bodyPr/>
        <a:lstStyle/>
        <a:p>
          <a:endParaRPr lang="en-US"/>
        </a:p>
      </dgm:t>
    </dgm:pt>
    <dgm:pt modelId="{FFAF74DC-131D-4F3D-8BAA-B1FBD5F0FBA9}" type="parTrans" cxnId="{F131BA79-971D-46B5-A2CB-17D048628EF0}">
      <dgm:prSet/>
      <dgm:spPr/>
      <dgm:t>
        <a:bodyPr/>
        <a:lstStyle/>
        <a:p>
          <a:endParaRPr lang="en-US"/>
        </a:p>
      </dgm:t>
    </dgm:pt>
    <dgm:pt modelId="{B8AA58A2-2AC9-49A5-808A-6EF9CBC536E4}" type="pres">
      <dgm:prSet presAssocID="{E0BC8F9C-5971-486D-8F03-83ABD29A5E66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05A47D57-93C7-4DF6-8087-70330E56C686}" type="pres">
      <dgm:prSet presAssocID="{AFA53B7D-1ADE-4DC3-BEFA-BDB1FBC8D766}" presName="centerShape" presStyleLbl="node0" presStyleIdx="0" presStyleCnt="1"/>
      <dgm:spPr/>
    </dgm:pt>
    <dgm:pt modelId="{779DD07F-B080-44F7-9249-2C7FF897C033}" type="pres">
      <dgm:prSet presAssocID="{760FB1B8-F98F-4AA8-9D48-F06E777F9233}" presName="Name9" presStyleLbl="parChTrans1D2" presStyleIdx="0" presStyleCnt="4"/>
      <dgm:spPr/>
    </dgm:pt>
    <dgm:pt modelId="{288F0AD7-51CF-47ED-984A-9D8E91B2AEAC}" type="pres">
      <dgm:prSet presAssocID="{760FB1B8-F98F-4AA8-9D48-F06E777F9233}" presName="connTx" presStyleLbl="parChTrans1D2" presStyleIdx="0" presStyleCnt="4"/>
      <dgm:spPr/>
    </dgm:pt>
    <dgm:pt modelId="{088F852E-C488-4668-9681-03C335F0C22E}" type="pres">
      <dgm:prSet presAssocID="{73308686-C23E-4A2A-A73B-3F89DE557E29}" presName="node" presStyleLbl="node1" presStyleIdx="0" presStyleCnt="4" custRadScaleRad="99009" custRadScaleInc="-1281">
        <dgm:presLayoutVars>
          <dgm:bulletEnabled val="1"/>
        </dgm:presLayoutVars>
      </dgm:prSet>
      <dgm:spPr/>
    </dgm:pt>
    <dgm:pt modelId="{F8734401-E8E5-415D-A30D-34C185E8493C}" type="pres">
      <dgm:prSet presAssocID="{FFAF74DC-131D-4F3D-8BAA-B1FBD5F0FBA9}" presName="Name9" presStyleLbl="parChTrans1D2" presStyleIdx="1" presStyleCnt="4"/>
      <dgm:spPr/>
    </dgm:pt>
    <dgm:pt modelId="{69779845-049B-471B-A0B9-A053610FCBAA}" type="pres">
      <dgm:prSet presAssocID="{FFAF74DC-131D-4F3D-8BAA-B1FBD5F0FBA9}" presName="connTx" presStyleLbl="parChTrans1D2" presStyleIdx="1" presStyleCnt="4"/>
      <dgm:spPr/>
    </dgm:pt>
    <dgm:pt modelId="{A5612D39-88FA-4A85-940D-BB6199E83714}" type="pres">
      <dgm:prSet presAssocID="{F5413191-9C6C-492B-AC2D-FB781D968E1F}" presName="node" presStyleLbl="node1" presStyleIdx="1" presStyleCnt="4">
        <dgm:presLayoutVars>
          <dgm:bulletEnabled val="1"/>
        </dgm:presLayoutVars>
      </dgm:prSet>
      <dgm:spPr/>
    </dgm:pt>
    <dgm:pt modelId="{EBE4C58E-4F99-4836-AD09-E4BD6808B89D}" type="pres">
      <dgm:prSet presAssocID="{A377BDC6-69E7-483A-8E34-A08D86C2278C}" presName="Name9" presStyleLbl="parChTrans1D2" presStyleIdx="2" presStyleCnt="4"/>
      <dgm:spPr/>
    </dgm:pt>
    <dgm:pt modelId="{4EACC06B-C5D9-4243-83FE-4757EB2C843E}" type="pres">
      <dgm:prSet presAssocID="{A377BDC6-69E7-483A-8E34-A08D86C2278C}" presName="connTx" presStyleLbl="parChTrans1D2" presStyleIdx="2" presStyleCnt="4"/>
      <dgm:spPr/>
    </dgm:pt>
    <dgm:pt modelId="{EB208EB2-F739-49C4-82D2-39B0D50BCE25}" type="pres">
      <dgm:prSet presAssocID="{548A3E7B-143C-444C-BC5E-CF212D4F0D3E}" presName="node" presStyleLbl="node1" presStyleIdx="2" presStyleCnt="4">
        <dgm:presLayoutVars>
          <dgm:bulletEnabled val="1"/>
        </dgm:presLayoutVars>
      </dgm:prSet>
      <dgm:spPr/>
    </dgm:pt>
    <dgm:pt modelId="{51E90EA3-C9A4-42E6-87DE-896A0683E2DD}" type="pres">
      <dgm:prSet presAssocID="{817F7684-31C0-4552-9B14-5938F9EFA806}" presName="Name9" presStyleLbl="parChTrans1D2" presStyleIdx="3" presStyleCnt="4"/>
      <dgm:spPr/>
    </dgm:pt>
    <dgm:pt modelId="{4D9237D9-62BC-44F6-8BDD-6E830256461A}" type="pres">
      <dgm:prSet presAssocID="{817F7684-31C0-4552-9B14-5938F9EFA806}" presName="connTx" presStyleLbl="parChTrans1D2" presStyleIdx="3" presStyleCnt="4"/>
      <dgm:spPr/>
    </dgm:pt>
    <dgm:pt modelId="{5FA60AB8-8423-4C6C-A903-042E696B2BC8}" type="pres">
      <dgm:prSet presAssocID="{2DABDC1C-0280-4B28-A1E2-211B8B118904}" presName="node" presStyleLbl="node1" presStyleIdx="3" presStyleCnt="4">
        <dgm:presLayoutVars>
          <dgm:bulletEnabled val="1"/>
        </dgm:presLayoutVars>
      </dgm:prSet>
      <dgm:spPr/>
    </dgm:pt>
  </dgm:ptLst>
  <dgm:cxnLst>
    <dgm:cxn modelId="{B6624B05-D437-407E-B6C2-DA654C05D676}" srcId="{AFA53B7D-1ADE-4DC3-BEFA-BDB1FBC8D766}" destId="{548A3E7B-143C-444C-BC5E-CF212D4F0D3E}" srcOrd="2" destOrd="0" parTransId="{A377BDC6-69E7-483A-8E34-A08D86C2278C}" sibTransId="{97EA0CC1-FB29-4B7A-8833-6A5677916B4D}"/>
    <dgm:cxn modelId="{22BE0706-42A1-49E2-B7F2-52DDE5FD4AD4}" type="presOf" srcId="{548A3E7B-143C-444C-BC5E-CF212D4F0D3E}" destId="{EB208EB2-F739-49C4-82D2-39B0D50BCE25}" srcOrd="0" destOrd="0" presId="urn:microsoft.com/office/officeart/2005/8/layout/radial1"/>
    <dgm:cxn modelId="{9C2F800D-5EBD-42EA-896B-537C799EC6DE}" type="presOf" srcId="{73308686-C23E-4A2A-A73B-3F89DE557E29}" destId="{088F852E-C488-4668-9681-03C335F0C22E}" srcOrd="0" destOrd="0" presId="urn:microsoft.com/office/officeart/2005/8/layout/radial1"/>
    <dgm:cxn modelId="{5ACA4517-4582-48D9-B0D9-BA7109F48008}" type="presOf" srcId="{A377BDC6-69E7-483A-8E34-A08D86C2278C}" destId="{4EACC06B-C5D9-4243-83FE-4757EB2C843E}" srcOrd="1" destOrd="0" presId="urn:microsoft.com/office/officeart/2005/8/layout/radial1"/>
    <dgm:cxn modelId="{B4DB8D28-545E-471F-AF22-423CE067FF77}" type="presOf" srcId="{AFA53B7D-1ADE-4DC3-BEFA-BDB1FBC8D766}" destId="{05A47D57-93C7-4DF6-8087-70330E56C686}" srcOrd="0" destOrd="0" presId="urn:microsoft.com/office/officeart/2005/8/layout/radial1"/>
    <dgm:cxn modelId="{2782B563-E967-4CCE-A142-F5C3A176BBC7}" srcId="{AFA53B7D-1ADE-4DC3-BEFA-BDB1FBC8D766}" destId="{2DABDC1C-0280-4B28-A1E2-211B8B118904}" srcOrd="3" destOrd="0" parTransId="{817F7684-31C0-4552-9B14-5938F9EFA806}" sibTransId="{CDD929CD-4041-4E31-A7FE-382588EBD20B}"/>
    <dgm:cxn modelId="{E2A00C55-216E-497B-B4CE-BB86345C6EFC}" type="presOf" srcId="{F5413191-9C6C-492B-AC2D-FB781D968E1F}" destId="{A5612D39-88FA-4A85-940D-BB6199E83714}" srcOrd="0" destOrd="0" presId="urn:microsoft.com/office/officeart/2005/8/layout/radial1"/>
    <dgm:cxn modelId="{7CE98A79-3FE9-468A-AF1E-C3A24E469001}" type="presOf" srcId="{FFAF74DC-131D-4F3D-8BAA-B1FBD5F0FBA9}" destId="{F8734401-E8E5-415D-A30D-34C185E8493C}" srcOrd="0" destOrd="0" presId="urn:microsoft.com/office/officeart/2005/8/layout/radial1"/>
    <dgm:cxn modelId="{F131BA79-971D-46B5-A2CB-17D048628EF0}" srcId="{AFA53B7D-1ADE-4DC3-BEFA-BDB1FBC8D766}" destId="{F5413191-9C6C-492B-AC2D-FB781D968E1F}" srcOrd="1" destOrd="0" parTransId="{FFAF74DC-131D-4F3D-8BAA-B1FBD5F0FBA9}" sibTransId="{0432BF50-689E-46FD-9AAA-EBC867AFB4E8}"/>
    <dgm:cxn modelId="{1DBCC479-06D0-48AA-8FC2-0BCCE19F9041}" srcId="{E0BC8F9C-5971-486D-8F03-83ABD29A5E66}" destId="{AFA53B7D-1ADE-4DC3-BEFA-BDB1FBC8D766}" srcOrd="0" destOrd="0" parTransId="{31FFCB8C-C92D-4FCF-9AA0-3F3FF2C4731D}" sibTransId="{0A4CD119-D23F-4A13-B3F2-C602538440B8}"/>
    <dgm:cxn modelId="{D7F3D7AA-9078-437C-AFF2-623033C1D1EC}" type="presOf" srcId="{760FB1B8-F98F-4AA8-9D48-F06E777F9233}" destId="{288F0AD7-51CF-47ED-984A-9D8E91B2AEAC}" srcOrd="1" destOrd="0" presId="urn:microsoft.com/office/officeart/2005/8/layout/radial1"/>
    <dgm:cxn modelId="{E0927DAB-C7FF-46FE-94C8-1CE3A5140B55}" type="presOf" srcId="{760FB1B8-F98F-4AA8-9D48-F06E777F9233}" destId="{779DD07F-B080-44F7-9249-2C7FF897C033}" srcOrd="0" destOrd="0" presId="urn:microsoft.com/office/officeart/2005/8/layout/radial1"/>
    <dgm:cxn modelId="{A87A09B9-68B9-4E4E-8ABC-3EC4111BF051}" type="presOf" srcId="{817F7684-31C0-4552-9B14-5938F9EFA806}" destId="{4D9237D9-62BC-44F6-8BDD-6E830256461A}" srcOrd="1" destOrd="0" presId="urn:microsoft.com/office/officeart/2005/8/layout/radial1"/>
    <dgm:cxn modelId="{0E2F6ECE-7856-455E-8AF0-E10C0AD206CE}" type="presOf" srcId="{2DABDC1C-0280-4B28-A1E2-211B8B118904}" destId="{5FA60AB8-8423-4C6C-A903-042E696B2BC8}" srcOrd="0" destOrd="0" presId="urn:microsoft.com/office/officeart/2005/8/layout/radial1"/>
    <dgm:cxn modelId="{D4494FD7-5651-41D5-BE93-D2EECCF3B4A8}" type="presOf" srcId="{FFAF74DC-131D-4F3D-8BAA-B1FBD5F0FBA9}" destId="{69779845-049B-471B-A0B9-A053610FCBAA}" srcOrd="1" destOrd="0" presId="urn:microsoft.com/office/officeart/2005/8/layout/radial1"/>
    <dgm:cxn modelId="{695EADE3-74FF-4FCB-A332-CB20FA5BA367}" type="presOf" srcId="{A377BDC6-69E7-483A-8E34-A08D86C2278C}" destId="{EBE4C58E-4F99-4836-AD09-E4BD6808B89D}" srcOrd="0" destOrd="0" presId="urn:microsoft.com/office/officeart/2005/8/layout/radial1"/>
    <dgm:cxn modelId="{15625CE7-C3BB-4368-A1BF-AEAB8B5C8E0F}" type="presOf" srcId="{E0BC8F9C-5971-486D-8F03-83ABD29A5E66}" destId="{B8AA58A2-2AC9-49A5-808A-6EF9CBC536E4}" srcOrd="0" destOrd="0" presId="urn:microsoft.com/office/officeart/2005/8/layout/radial1"/>
    <dgm:cxn modelId="{43D0ECEF-E1FD-4283-A909-FFD24413D6A6}" srcId="{AFA53B7D-1ADE-4DC3-BEFA-BDB1FBC8D766}" destId="{73308686-C23E-4A2A-A73B-3F89DE557E29}" srcOrd="0" destOrd="0" parTransId="{760FB1B8-F98F-4AA8-9D48-F06E777F9233}" sibTransId="{B1528F10-B41C-4E89-8D71-36C8C76CFF99}"/>
    <dgm:cxn modelId="{E38EBDF7-40C0-4362-9729-6F3ADB08AB0A}" type="presOf" srcId="{817F7684-31C0-4552-9B14-5938F9EFA806}" destId="{51E90EA3-C9A4-42E6-87DE-896A0683E2DD}" srcOrd="0" destOrd="0" presId="urn:microsoft.com/office/officeart/2005/8/layout/radial1"/>
    <dgm:cxn modelId="{2CDDF934-E3AD-46AF-8FE0-159C8A36A08D}" type="presParOf" srcId="{B8AA58A2-2AC9-49A5-808A-6EF9CBC536E4}" destId="{05A47D57-93C7-4DF6-8087-70330E56C686}" srcOrd="0" destOrd="0" presId="urn:microsoft.com/office/officeart/2005/8/layout/radial1"/>
    <dgm:cxn modelId="{FB0E8F04-2F83-4D6A-8D49-9C87BA0A00E3}" type="presParOf" srcId="{B8AA58A2-2AC9-49A5-808A-6EF9CBC536E4}" destId="{779DD07F-B080-44F7-9249-2C7FF897C033}" srcOrd="1" destOrd="0" presId="urn:microsoft.com/office/officeart/2005/8/layout/radial1"/>
    <dgm:cxn modelId="{5E77E4E2-24FC-412B-8995-DCFCFA6EBC18}" type="presParOf" srcId="{779DD07F-B080-44F7-9249-2C7FF897C033}" destId="{288F0AD7-51CF-47ED-984A-9D8E91B2AEAC}" srcOrd="0" destOrd="0" presId="urn:microsoft.com/office/officeart/2005/8/layout/radial1"/>
    <dgm:cxn modelId="{21FECFEE-E075-4CC0-A80C-00C0010F26AB}" type="presParOf" srcId="{B8AA58A2-2AC9-49A5-808A-6EF9CBC536E4}" destId="{088F852E-C488-4668-9681-03C335F0C22E}" srcOrd="2" destOrd="0" presId="urn:microsoft.com/office/officeart/2005/8/layout/radial1"/>
    <dgm:cxn modelId="{84CC1D0C-70FD-4FF1-BE61-201E2DEB7992}" type="presParOf" srcId="{B8AA58A2-2AC9-49A5-808A-6EF9CBC536E4}" destId="{F8734401-E8E5-415D-A30D-34C185E8493C}" srcOrd="3" destOrd="0" presId="urn:microsoft.com/office/officeart/2005/8/layout/radial1"/>
    <dgm:cxn modelId="{2D5A62F1-260C-4A6A-BB15-0A9DA993558E}" type="presParOf" srcId="{F8734401-E8E5-415D-A30D-34C185E8493C}" destId="{69779845-049B-471B-A0B9-A053610FCBAA}" srcOrd="0" destOrd="0" presId="urn:microsoft.com/office/officeart/2005/8/layout/radial1"/>
    <dgm:cxn modelId="{1E0D3DAB-8630-40CF-B440-F33A01658E36}" type="presParOf" srcId="{B8AA58A2-2AC9-49A5-808A-6EF9CBC536E4}" destId="{A5612D39-88FA-4A85-940D-BB6199E83714}" srcOrd="4" destOrd="0" presId="urn:microsoft.com/office/officeart/2005/8/layout/radial1"/>
    <dgm:cxn modelId="{52336CEB-0166-4CAD-8E3A-06BAC1E543B7}" type="presParOf" srcId="{B8AA58A2-2AC9-49A5-808A-6EF9CBC536E4}" destId="{EBE4C58E-4F99-4836-AD09-E4BD6808B89D}" srcOrd="5" destOrd="0" presId="urn:microsoft.com/office/officeart/2005/8/layout/radial1"/>
    <dgm:cxn modelId="{177EA92D-A197-4CDC-9169-AB8F5D9D8E5D}" type="presParOf" srcId="{EBE4C58E-4F99-4836-AD09-E4BD6808B89D}" destId="{4EACC06B-C5D9-4243-83FE-4757EB2C843E}" srcOrd="0" destOrd="0" presId="urn:microsoft.com/office/officeart/2005/8/layout/radial1"/>
    <dgm:cxn modelId="{1A8FB55E-B83C-45C4-8777-DADD6C99AA5E}" type="presParOf" srcId="{B8AA58A2-2AC9-49A5-808A-6EF9CBC536E4}" destId="{EB208EB2-F739-49C4-82D2-39B0D50BCE25}" srcOrd="6" destOrd="0" presId="urn:microsoft.com/office/officeart/2005/8/layout/radial1"/>
    <dgm:cxn modelId="{F2849BC9-2F7D-46C4-9DD2-CE9F02ACCFEC}" type="presParOf" srcId="{B8AA58A2-2AC9-49A5-808A-6EF9CBC536E4}" destId="{51E90EA3-C9A4-42E6-87DE-896A0683E2DD}" srcOrd="7" destOrd="0" presId="urn:microsoft.com/office/officeart/2005/8/layout/radial1"/>
    <dgm:cxn modelId="{A4CF13E1-4B57-4C12-BFE4-E09752376C23}" type="presParOf" srcId="{51E90EA3-C9A4-42E6-87DE-896A0683E2DD}" destId="{4D9237D9-62BC-44F6-8BDD-6E830256461A}" srcOrd="0" destOrd="0" presId="urn:microsoft.com/office/officeart/2005/8/layout/radial1"/>
    <dgm:cxn modelId="{1196A805-E1C5-4FE6-859C-BF9ED22EA142}" type="presParOf" srcId="{B8AA58A2-2AC9-49A5-808A-6EF9CBC536E4}" destId="{5FA60AB8-8423-4C6C-A903-042E696B2BC8}" srcOrd="8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8C6540A-9501-4A36-A034-C50588D96C62}" type="doc">
      <dgm:prSet loTypeId="urn:microsoft.com/office/officeart/2011/layout/RadialPictureList" loCatId="officeonline" qsTypeId="urn:microsoft.com/office/officeart/2005/8/quickstyle/simple1" qsCatId="simple" csTypeId="urn:microsoft.com/office/officeart/2005/8/colors/accent3_3" csCatId="accent3" phldr="1"/>
      <dgm:spPr/>
      <dgm:t>
        <a:bodyPr/>
        <a:lstStyle/>
        <a:p>
          <a:endParaRPr lang="en-US"/>
        </a:p>
      </dgm:t>
    </dgm:pt>
    <dgm:pt modelId="{1C12BB23-F297-4EC9-8050-A83451305F4E}">
      <dgm:prSet phldrT="[Text]"/>
      <dgm:spPr/>
      <dgm:t>
        <a:bodyPr/>
        <a:lstStyle/>
        <a:p>
          <a:r>
            <a:rPr lang="en-US" dirty="0">
              <a:solidFill>
                <a:srgbClr val="660033"/>
              </a:solidFill>
              <a:latin typeface="Algerian" panose="04020705040A02060702" pitchFamily="82" charset="0"/>
            </a:rPr>
            <a:t>BENEFITS OF READING BOOKS </a:t>
          </a:r>
        </a:p>
      </dgm:t>
    </dgm:pt>
    <dgm:pt modelId="{AE7DCF97-7F3D-4484-BE90-4917B072882F}" type="parTrans" cxnId="{26AB59B2-37AF-499A-B377-3DA6A8BA7CE4}">
      <dgm:prSet/>
      <dgm:spPr/>
      <dgm:t>
        <a:bodyPr/>
        <a:lstStyle/>
        <a:p>
          <a:endParaRPr lang="en-US"/>
        </a:p>
      </dgm:t>
    </dgm:pt>
    <dgm:pt modelId="{E728F1DC-F211-4D26-B114-16569792ADBB}" type="sibTrans" cxnId="{26AB59B2-37AF-499A-B377-3DA6A8BA7CE4}">
      <dgm:prSet/>
      <dgm:spPr/>
      <dgm:t>
        <a:bodyPr/>
        <a:lstStyle/>
        <a:p>
          <a:endParaRPr lang="en-US"/>
        </a:p>
      </dgm:t>
    </dgm:pt>
    <dgm:pt modelId="{6651A681-8EC2-4F2C-82E9-187710EEDF3F}">
      <dgm:prSet phldrT="[Text]"/>
      <dgm:spPr/>
      <dgm:t>
        <a:bodyPr/>
        <a:lstStyle/>
        <a:p>
          <a:r>
            <a:rPr lang="en-US" dirty="0">
              <a:solidFill>
                <a:srgbClr val="660033"/>
              </a:solidFill>
              <a:latin typeface="Baskerville Old Face" panose="02020602080505020303" pitchFamily="18" charset="0"/>
            </a:rPr>
            <a:t>Sharpens brain </a:t>
          </a:r>
        </a:p>
      </dgm:t>
    </dgm:pt>
    <dgm:pt modelId="{843845EC-A34B-4DE2-8B22-49B4136596E2}" type="parTrans" cxnId="{8AB9B666-0F75-49EE-B8B7-D3E0227E3CFE}">
      <dgm:prSet/>
      <dgm:spPr/>
      <dgm:t>
        <a:bodyPr/>
        <a:lstStyle/>
        <a:p>
          <a:endParaRPr lang="en-US"/>
        </a:p>
      </dgm:t>
    </dgm:pt>
    <dgm:pt modelId="{CF9226BD-EEA3-4C15-947F-3BB5BE0F2DD7}" type="sibTrans" cxnId="{8AB9B666-0F75-49EE-B8B7-D3E0227E3CFE}">
      <dgm:prSet/>
      <dgm:spPr/>
      <dgm:t>
        <a:bodyPr/>
        <a:lstStyle/>
        <a:p>
          <a:endParaRPr lang="en-US"/>
        </a:p>
      </dgm:t>
    </dgm:pt>
    <dgm:pt modelId="{B65A0A8B-13B0-46BF-BD6C-69D5F431F233}">
      <dgm:prSet phldrT="[Text]"/>
      <dgm:spPr/>
      <dgm:t>
        <a:bodyPr/>
        <a:lstStyle/>
        <a:p>
          <a:r>
            <a:rPr lang="en-US" dirty="0">
              <a:solidFill>
                <a:srgbClr val="660033"/>
              </a:solidFill>
              <a:latin typeface="Baskerville Old Face" panose="02020602080505020303" pitchFamily="18" charset="0"/>
            </a:rPr>
            <a:t>Builds critical mind </a:t>
          </a:r>
        </a:p>
      </dgm:t>
    </dgm:pt>
    <dgm:pt modelId="{49B2488D-B46B-4FD3-9039-FB7B582FF2C9}" type="parTrans" cxnId="{F20487C8-D7A2-408F-B2F8-9BECBBC36164}">
      <dgm:prSet/>
      <dgm:spPr/>
      <dgm:t>
        <a:bodyPr/>
        <a:lstStyle/>
        <a:p>
          <a:endParaRPr lang="en-US"/>
        </a:p>
      </dgm:t>
    </dgm:pt>
    <dgm:pt modelId="{824B0FFF-37A2-4F2E-94D5-A2808353B4FE}" type="sibTrans" cxnId="{F20487C8-D7A2-408F-B2F8-9BECBBC36164}">
      <dgm:prSet/>
      <dgm:spPr/>
      <dgm:t>
        <a:bodyPr/>
        <a:lstStyle/>
        <a:p>
          <a:endParaRPr lang="en-US"/>
        </a:p>
      </dgm:t>
    </dgm:pt>
    <dgm:pt modelId="{E55122E9-487D-491A-A8D2-9075942BCB4B}">
      <dgm:prSet phldrT="[Text]"/>
      <dgm:spPr/>
      <dgm:t>
        <a:bodyPr/>
        <a:lstStyle/>
        <a:p>
          <a:r>
            <a:rPr lang="en-US" dirty="0">
              <a:solidFill>
                <a:srgbClr val="660033"/>
              </a:solidFill>
              <a:latin typeface="Baskerville Old Face" panose="02020602080505020303" pitchFamily="18" charset="0"/>
            </a:rPr>
            <a:t>Betters writing skills </a:t>
          </a:r>
        </a:p>
      </dgm:t>
    </dgm:pt>
    <dgm:pt modelId="{B4B3AC09-1E31-478C-8624-9912AAC261CE}" type="parTrans" cxnId="{3905735A-5552-49C2-AFBB-DB4D063E692D}">
      <dgm:prSet/>
      <dgm:spPr/>
      <dgm:t>
        <a:bodyPr/>
        <a:lstStyle/>
        <a:p>
          <a:endParaRPr lang="en-US"/>
        </a:p>
      </dgm:t>
    </dgm:pt>
    <dgm:pt modelId="{EDE48C5D-A722-4772-8453-7E13068644ED}" type="sibTrans" cxnId="{3905735A-5552-49C2-AFBB-DB4D063E692D}">
      <dgm:prSet/>
      <dgm:spPr/>
      <dgm:t>
        <a:bodyPr/>
        <a:lstStyle/>
        <a:p>
          <a:endParaRPr lang="en-US"/>
        </a:p>
      </dgm:t>
    </dgm:pt>
    <dgm:pt modelId="{8CCDEB0C-7A7F-4DDB-ACBA-4926BFA3B750}" type="pres">
      <dgm:prSet presAssocID="{E8C6540A-9501-4A36-A034-C50588D96C62}" presName="Name0" presStyleCnt="0">
        <dgm:presLayoutVars>
          <dgm:chMax val="1"/>
          <dgm:chPref val="1"/>
          <dgm:dir/>
          <dgm:resizeHandles/>
        </dgm:presLayoutVars>
      </dgm:prSet>
      <dgm:spPr/>
    </dgm:pt>
    <dgm:pt modelId="{CFB2DE56-7D8D-4D80-92CA-B4AE5598C44E}" type="pres">
      <dgm:prSet presAssocID="{1C12BB23-F297-4EC9-8050-A83451305F4E}" presName="Parent" presStyleLbl="node1" presStyleIdx="0" presStyleCnt="2">
        <dgm:presLayoutVars>
          <dgm:chMax val="4"/>
          <dgm:chPref val="3"/>
        </dgm:presLayoutVars>
      </dgm:prSet>
      <dgm:spPr/>
    </dgm:pt>
    <dgm:pt modelId="{E6185409-2D90-4359-824E-EAB5B66107F1}" type="pres">
      <dgm:prSet presAssocID="{6651A681-8EC2-4F2C-82E9-187710EEDF3F}" presName="Accent" presStyleLbl="node1" presStyleIdx="1" presStyleCnt="2"/>
      <dgm:spPr/>
    </dgm:pt>
    <dgm:pt modelId="{71A8BD18-A732-4099-86B4-36D1E991D914}" type="pres">
      <dgm:prSet presAssocID="{6651A681-8EC2-4F2C-82E9-187710EEDF3F}" presName="Image1" presStyleLbl="fgImgPlace1" presStyleIdx="0" presStyleCnt="3" custScaleX="108312" custScaleY="10132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1000" r="-11000"/>
          </a:stretch>
        </a:blipFill>
      </dgm:spPr>
    </dgm:pt>
    <dgm:pt modelId="{195AE4B1-1D7B-4986-B46C-D7965E3477EB}" type="pres">
      <dgm:prSet presAssocID="{6651A681-8EC2-4F2C-82E9-187710EEDF3F}" presName="Child1" presStyleLbl="revTx" presStyleIdx="0" presStyleCnt="3" custScaleX="103305">
        <dgm:presLayoutVars>
          <dgm:chMax val="0"/>
          <dgm:chPref val="0"/>
          <dgm:bulletEnabled val="1"/>
        </dgm:presLayoutVars>
      </dgm:prSet>
      <dgm:spPr/>
    </dgm:pt>
    <dgm:pt modelId="{47E701DC-D99C-45E5-8A54-DAC6351FC261}" type="pres">
      <dgm:prSet presAssocID="{B65A0A8B-13B0-46BF-BD6C-69D5F431F233}" presName="Image2" presStyleCnt="0"/>
      <dgm:spPr/>
    </dgm:pt>
    <dgm:pt modelId="{A72F6883-3AF5-42C5-B7A2-9BC905E6A99F}" type="pres">
      <dgm:prSet presAssocID="{B65A0A8B-13B0-46BF-BD6C-69D5F431F233}" presName="Image" presStyleLbl="fgImgPlac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</dgm:pt>
    <dgm:pt modelId="{D312EA7F-D064-4216-B5CA-01FB7478A3F8}" type="pres">
      <dgm:prSet presAssocID="{B65A0A8B-13B0-46BF-BD6C-69D5F431F233}" presName="Child2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1675BC8D-EEF1-4D44-B351-952B86C64BBD}" type="pres">
      <dgm:prSet presAssocID="{E55122E9-487D-491A-A8D2-9075942BCB4B}" presName="Image3" presStyleCnt="0"/>
      <dgm:spPr/>
    </dgm:pt>
    <dgm:pt modelId="{3B2D37F9-4C06-4A0A-88F8-7C0D8FFBEA0E}" type="pres">
      <dgm:prSet presAssocID="{E55122E9-487D-491A-A8D2-9075942BCB4B}" presName="Image" presStyleLbl="fgImgPlac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</dgm:spPr>
    </dgm:pt>
    <dgm:pt modelId="{5F2298CC-55E9-47B1-B6E9-CC9E59B7F0F5}" type="pres">
      <dgm:prSet presAssocID="{E55122E9-487D-491A-A8D2-9075942BCB4B}" presName="Child3" presStyleLbl="revTx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55CBD416-402F-4E7F-B63C-A2EDDDE31AC9}" type="presOf" srcId="{B65A0A8B-13B0-46BF-BD6C-69D5F431F233}" destId="{D312EA7F-D064-4216-B5CA-01FB7478A3F8}" srcOrd="0" destOrd="0" presId="urn:microsoft.com/office/officeart/2011/layout/RadialPictureList"/>
    <dgm:cxn modelId="{8AB9B666-0F75-49EE-B8B7-D3E0227E3CFE}" srcId="{1C12BB23-F297-4EC9-8050-A83451305F4E}" destId="{6651A681-8EC2-4F2C-82E9-187710EEDF3F}" srcOrd="0" destOrd="0" parTransId="{843845EC-A34B-4DE2-8B22-49B4136596E2}" sibTransId="{CF9226BD-EEA3-4C15-947F-3BB5BE0F2DD7}"/>
    <dgm:cxn modelId="{4E1AFE66-83A4-44DA-A9A6-44390369082C}" type="presOf" srcId="{1C12BB23-F297-4EC9-8050-A83451305F4E}" destId="{CFB2DE56-7D8D-4D80-92CA-B4AE5598C44E}" srcOrd="0" destOrd="0" presId="urn:microsoft.com/office/officeart/2011/layout/RadialPictureList"/>
    <dgm:cxn modelId="{792B8459-9B8F-4EA0-B03E-FE5669EC1A1A}" type="presOf" srcId="{E8C6540A-9501-4A36-A034-C50588D96C62}" destId="{8CCDEB0C-7A7F-4DDB-ACBA-4926BFA3B750}" srcOrd="0" destOrd="0" presId="urn:microsoft.com/office/officeart/2011/layout/RadialPictureList"/>
    <dgm:cxn modelId="{3905735A-5552-49C2-AFBB-DB4D063E692D}" srcId="{1C12BB23-F297-4EC9-8050-A83451305F4E}" destId="{E55122E9-487D-491A-A8D2-9075942BCB4B}" srcOrd="2" destOrd="0" parTransId="{B4B3AC09-1E31-478C-8624-9912AAC261CE}" sibTransId="{EDE48C5D-A722-4772-8453-7E13068644ED}"/>
    <dgm:cxn modelId="{F7D3DF85-1D6E-4096-BE16-91970AFE15CA}" type="presOf" srcId="{E55122E9-487D-491A-A8D2-9075942BCB4B}" destId="{5F2298CC-55E9-47B1-B6E9-CC9E59B7F0F5}" srcOrd="0" destOrd="0" presId="urn:microsoft.com/office/officeart/2011/layout/RadialPictureList"/>
    <dgm:cxn modelId="{26AB59B2-37AF-499A-B377-3DA6A8BA7CE4}" srcId="{E8C6540A-9501-4A36-A034-C50588D96C62}" destId="{1C12BB23-F297-4EC9-8050-A83451305F4E}" srcOrd="0" destOrd="0" parTransId="{AE7DCF97-7F3D-4484-BE90-4917B072882F}" sibTransId="{E728F1DC-F211-4D26-B114-16569792ADBB}"/>
    <dgm:cxn modelId="{F20487C8-D7A2-408F-B2F8-9BECBBC36164}" srcId="{1C12BB23-F297-4EC9-8050-A83451305F4E}" destId="{B65A0A8B-13B0-46BF-BD6C-69D5F431F233}" srcOrd="1" destOrd="0" parTransId="{49B2488D-B46B-4FD3-9039-FB7B582FF2C9}" sibTransId="{824B0FFF-37A2-4F2E-94D5-A2808353B4FE}"/>
    <dgm:cxn modelId="{C072B7FF-3023-440D-AA04-CF0AADFD207A}" type="presOf" srcId="{6651A681-8EC2-4F2C-82E9-187710EEDF3F}" destId="{195AE4B1-1D7B-4986-B46C-D7965E3477EB}" srcOrd="0" destOrd="0" presId="urn:microsoft.com/office/officeart/2011/layout/RadialPictureList"/>
    <dgm:cxn modelId="{12AD9871-6E76-4F71-A14B-DC2E6476AE5A}" type="presParOf" srcId="{8CCDEB0C-7A7F-4DDB-ACBA-4926BFA3B750}" destId="{CFB2DE56-7D8D-4D80-92CA-B4AE5598C44E}" srcOrd="0" destOrd="0" presId="urn:microsoft.com/office/officeart/2011/layout/RadialPictureList"/>
    <dgm:cxn modelId="{DB2B4DCB-6507-4341-9D13-EC765A7D46C9}" type="presParOf" srcId="{8CCDEB0C-7A7F-4DDB-ACBA-4926BFA3B750}" destId="{E6185409-2D90-4359-824E-EAB5B66107F1}" srcOrd="1" destOrd="0" presId="urn:microsoft.com/office/officeart/2011/layout/RadialPictureList"/>
    <dgm:cxn modelId="{704AF611-8BDD-4FAE-9994-A34F267D6234}" type="presParOf" srcId="{8CCDEB0C-7A7F-4DDB-ACBA-4926BFA3B750}" destId="{71A8BD18-A732-4099-86B4-36D1E991D914}" srcOrd="2" destOrd="0" presId="urn:microsoft.com/office/officeart/2011/layout/RadialPictureList"/>
    <dgm:cxn modelId="{57E1C7DB-717A-412C-9D99-715826858324}" type="presParOf" srcId="{8CCDEB0C-7A7F-4DDB-ACBA-4926BFA3B750}" destId="{195AE4B1-1D7B-4986-B46C-D7965E3477EB}" srcOrd="3" destOrd="0" presId="urn:microsoft.com/office/officeart/2011/layout/RadialPictureList"/>
    <dgm:cxn modelId="{956C5B3A-5459-41F3-B714-2701889AA044}" type="presParOf" srcId="{8CCDEB0C-7A7F-4DDB-ACBA-4926BFA3B750}" destId="{47E701DC-D99C-45E5-8A54-DAC6351FC261}" srcOrd="4" destOrd="0" presId="urn:microsoft.com/office/officeart/2011/layout/RadialPictureList"/>
    <dgm:cxn modelId="{A7BD760D-1A2B-4F0B-B7D0-08AB60B9DEC4}" type="presParOf" srcId="{47E701DC-D99C-45E5-8A54-DAC6351FC261}" destId="{A72F6883-3AF5-42C5-B7A2-9BC905E6A99F}" srcOrd="0" destOrd="0" presId="urn:microsoft.com/office/officeart/2011/layout/RadialPictureList"/>
    <dgm:cxn modelId="{DEE864E4-36FA-40D7-BAC4-EECF299A83B7}" type="presParOf" srcId="{8CCDEB0C-7A7F-4DDB-ACBA-4926BFA3B750}" destId="{D312EA7F-D064-4216-B5CA-01FB7478A3F8}" srcOrd="5" destOrd="0" presId="urn:microsoft.com/office/officeart/2011/layout/RadialPictureList"/>
    <dgm:cxn modelId="{CB92C399-5C1C-42FC-AD21-E2B73F8DC8CD}" type="presParOf" srcId="{8CCDEB0C-7A7F-4DDB-ACBA-4926BFA3B750}" destId="{1675BC8D-EEF1-4D44-B351-952B86C64BBD}" srcOrd="6" destOrd="0" presId="urn:microsoft.com/office/officeart/2011/layout/RadialPictureList"/>
    <dgm:cxn modelId="{AF970350-2D8A-4973-BE3F-5E12B4D4B829}" type="presParOf" srcId="{1675BC8D-EEF1-4D44-B351-952B86C64BBD}" destId="{3B2D37F9-4C06-4A0A-88F8-7C0D8FFBEA0E}" srcOrd="0" destOrd="0" presId="urn:microsoft.com/office/officeart/2011/layout/RadialPictureList"/>
    <dgm:cxn modelId="{9B2A65EB-16EF-4570-95C9-81C158D953CF}" type="presParOf" srcId="{8CCDEB0C-7A7F-4DDB-ACBA-4926BFA3B750}" destId="{5F2298CC-55E9-47B1-B6E9-CC9E59B7F0F5}" srcOrd="7" destOrd="0" presId="urn:microsoft.com/office/officeart/2011/layout/RadialPictur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A47D57-93C7-4DF6-8087-70330E56C686}">
      <dsp:nvSpPr>
        <dsp:cNvPr id="0" name=""/>
        <dsp:cNvSpPr/>
      </dsp:nvSpPr>
      <dsp:spPr>
        <a:xfrm>
          <a:off x="3160287" y="2378749"/>
          <a:ext cx="1807424" cy="1807424"/>
        </a:xfrm>
        <a:prstGeom prst="ellipse">
          <a:avLst/>
        </a:prstGeom>
        <a:solidFill>
          <a:schemeClr val="accent3">
            <a:alpha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solidFill>
                <a:srgbClr val="660033"/>
              </a:solidFill>
              <a:latin typeface="Algerian" panose="04020705040A02060702" pitchFamily="82" charset="0"/>
            </a:rPr>
            <a:t>BOOKS READING TIPS </a:t>
          </a:r>
        </a:p>
      </dsp:txBody>
      <dsp:txXfrm>
        <a:off x="3424978" y="2643440"/>
        <a:ext cx="1278042" cy="1278042"/>
      </dsp:txXfrm>
    </dsp:sp>
    <dsp:sp modelId="{779DD07F-B080-44F7-9249-2C7FF897C033}">
      <dsp:nvSpPr>
        <dsp:cNvPr id="0" name=""/>
        <dsp:cNvSpPr/>
      </dsp:nvSpPr>
      <dsp:spPr>
        <a:xfrm rot="16165413">
          <a:off x="3790970" y="2097486"/>
          <a:ext cx="522617" cy="40026"/>
        </a:xfrm>
        <a:custGeom>
          <a:avLst/>
          <a:gdLst/>
          <a:ahLst/>
          <a:cxnLst/>
          <a:rect l="0" t="0" r="0" b="0"/>
          <a:pathLst>
            <a:path>
              <a:moveTo>
                <a:pt x="0" y="20013"/>
              </a:moveTo>
              <a:lnTo>
                <a:pt x="522617" y="20013"/>
              </a:lnTo>
            </a:path>
          </a:pathLst>
        </a:custGeom>
        <a:noFill/>
        <a:ln w="12700" cap="flat" cmpd="sng" algn="ctr">
          <a:solidFill>
            <a:schemeClr val="accent3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4039213" y="2104434"/>
        <a:ext cx="26130" cy="26130"/>
      </dsp:txXfrm>
    </dsp:sp>
    <dsp:sp modelId="{088F852E-C488-4668-9681-03C335F0C22E}">
      <dsp:nvSpPr>
        <dsp:cNvPr id="0" name=""/>
        <dsp:cNvSpPr/>
      </dsp:nvSpPr>
      <dsp:spPr>
        <a:xfrm>
          <a:off x="3136845" y="48825"/>
          <a:ext cx="1807424" cy="1807424"/>
        </a:xfrm>
        <a:prstGeom prst="ellipse">
          <a:avLst/>
        </a:prstGeom>
        <a:solidFill>
          <a:schemeClr val="accent3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rgbClr val="660033"/>
              </a:solidFill>
              <a:latin typeface="Baskerville Old Face" panose="02020602080505020303" pitchFamily="18" charset="0"/>
            </a:rPr>
            <a:t>FOCUS ON THE INTERACTION </a:t>
          </a:r>
        </a:p>
      </dsp:txBody>
      <dsp:txXfrm>
        <a:off x="3401536" y="313516"/>
        <a:ext cx="1278042" cy="1278042"/>
      </dsp:txXfrm>
    </dsp:sp>
    <dsp:sp modelId="{F8734401-E8E5-415D-A30D-34C185E8493C}">
      <dsp:nvSpPr>
        <dsp:cNvPr id="0" name=""/>
        <dsp:cNvSpPr/>
      </dsp:nvSpPr>
      <dsp:spPr>
        <a:xfrm>
          <a:off x="4967712" y="3262448"/>
          <a:ext cx="545938" cy="40026"/>
        </a:xfrm>
        <a:custGeom>
          <a:avLst/>
          <a:gdLst/>
          <a:ahLst/>
          <a:cxnLst/>
          <a:rect l="0" t="0" r="0" b="0"/>
          <a:pathLst>
            <a:path>
              <a:moveTo>
                <a:pt x="0" y="20013"/>
              </a:moveTo>
              <a:lnTo>
                <a:pt x="545938" y="20013"/>
              </a:lnTo>
            </a:path>
          </a:pathLst>
        </a:custGeom>
        <a:noFill/>
        <a:ln w="12700" cap="flat" cmpd="sng" algn="ctr">
          <a:solidFill>
            <a:schemeClr val="accent3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033" y="3268813"/>
        <a:ext cx="27296" cy="27296"/>
      </dsp:txXfrm>
    </dsp:sp>
    <dsp:sp modelId="{A5612D39-88FA-4A85-940D-BB6199E83714}">
      <dsp:nvSpPr>
        <dsp:cNvPr id="0" name=""/>
        <dsp:cNvSpPr/>
      </dsp:nvSpPr>
      <dsp:spPr>
        <a:xfrm>
          <a:off x="5513651" y="2378749"/>
          <a:ext cx="1807424" cy="1807424"/>
        </a:xfrm>
        <a:prstGeom prst="ellipse">
          <a:avLst/>
        </a:prstGeom>
        <a:solidFill>
          <a:schemeClr val="accent3">
            <a:alpha val="90000"/>
            <a:hueOff val="0"/>
            <a:satOff val="0"/>
            <a:lumOff val="0"/>
            <a:alphaOff val="-13333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rgbClr val="660033"/>
              </a:solidFill>
              <a:latin typeface="Baskerville Old Face" panose="02020602080505020303" pitchFamily="18" charset="0"/>
            </a:rPr>
            <a:t>POINT TO EACH WORD AS YOU READ </a:t>
          </a:r>
        </a:p>
      </dsp:txBody>
      <dsp:txXfrm>
        <a:off x="5778342" y="2643440"/>
        <a:ext cx="1278042" cy="1278042"/>
      </dsp:txXfrm>
    </dsp:sp>
    <dsp:sp modelId="{EBE4C58E-4F99-4836-AD09-E4BD6808B89D}">
      <dsp:nvSpPr>
        <dsp:cNvPr id="0" name=""/>
        <dsp:cNvSpPr/>
      </dsp:nvSpPr>
      <dsp:spPr>
        <a:xfrm rot="5400000">
          <a:off x="3791030" y="4439129"/>
          <a:ext cx="545938" cy="40026"/>
        </a:xfrm>
        <a:custGeom>
          <a:avLst/>
          <a:gdLst/>
          <a:ahLst/>
          <a:cxnLst/>
          <a:rect l="0" t="0" r="0" b="0"/>
          <a:pathLst>
            <a:path>
              <a:moveTo>
                <a:pt x="0" y="20013"/>
              </a:moveTo>
              <a:lnTo>
                <a:pt x="545938" y="20013"/>
              </a:lnTo>
            </a:path>
          </a:pathLst>
        </a:custGeom>
        <a:noFill/>
        <a:ln w="12700" cap="flat" cmpd="sng" algn="ctr">
          <a:solidFill>
            <a:schemeClr val="accent3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050351" y="4445494"/>
        <a:ext cx="27296" cy="27296"/>
      </dsp:txXfrm>
    </dsp:sp>
    <dsp:sp modelId="{EB208EB2-F739-49C4-82D2-39B0D50BCE25}">
      <dsp:nvSpPr>
        <dsp:cNvPr id="0" name=""/>
        <dsp:cNvSpPr/>
      </dsp:nvSpPr>
      <dsp:spPr>
        <a:xfrm>
          <a:off x="3160287" y="4732112"/>
          <a:ext cx="1807424" cy="1807424"/>
        </a:xfrm>
        <a:prstGeom prst="ellipse">
          <a:avLst/>
        </a:prstGeom>
        <a:solidFill>
          <a:schemeClr val="accent3">
            <a:alpha val="90000"/>
            <a:hueOff val="0"/>
            <a:satOff val="0"/>
            <a:lumOff val="0"/>
            <a:alphaOff val="-26667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rgbClr val="660033"/>
              </a:solidFill>
              <a:latin typeface="Baskerville Old Face" panose="02020602080505020303" pitchFamily="18" charset="0"/>
            </a:rPr>
            <a:t>RELATE TO PERSNOL EXPERIENCES</a:t>
          </a:r>
        </a:p>
      </dsp:txBody>
      <dsp:txXfrm>
        <a:off x="3424978" y="4996803"/>
        <a:ext cx="1278042" cy="1278042"/>
      </dsp:txXfrm>
    </dsp:sp>
    <dsp:sp modelId="{51E90EA3-C9A4-42E6-87DE-896A0683E2DD}">
      <dsp:nvSpPr>
        <dsp:cNvPr id="0" name=""/>
        <dsp:cNvSpPr/>
      </dsp:nvSpPr>
      <dsp:spPr>
        <a:xfrm rot="10800000">
          <a:off x="2614348" y="3262448"/>
          <a:ext cx="545938" cy="40026"/>
        </a:xfrm>
        <a:custGeom>
          <a:avLst/>
          <a:gdLst/>
          <a:ahLst/>
          <a:cxnLst/>
          <a:rect l="0" t="0" r="0" b="0"/>
          <a:pathLst>
            <a:path>
              <a:moveTo>
                <a:pt x="0" y="20013"/>
              </a:moveTo>
              <a:lnTo>
                <a:pt x="545938" y="20013"/>
              </a:lnTo>
            </a:path>
          </a:pathLst>
        </a:custGeom>
        <a:noFill/>
        <a:ln w="12700" cap="flat" cmpd="sng" algn="ctr">
          <a:solidFill>
            <a:schemeClr val="accent3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2873669" y="3268813"/>
        <a:ext cx="27296" cy="27296"/>
      </dsp:txXfrm>
    </dsp:sp>
    <dsp:sp modelId="{5FA60AB8-8423-4C6C-A903-042E696B2BC8}">
      <dsp:nvSpPr>
        <dsp:cNvPr id="0" name=""/>
        <dsp:cNvSpPr/>
      </dsp:nvSpPr>
      <dsp:spPr>
        <a:xfrm>
          <a:off x="806924" y="2378749"/>
          <a:ext cx="1807424" cy="1807424"/>
        </a:xfrm>
        <a:prstGeom prst="ellipse">
          <a:avLst/>
        </a:prstGeom>
        <a:solidFill>
          <a:schemeClr val="accent3">
            <a:alpha val="90000"/>
            <a:hueOff val="0"/>
            <a:satOff val="0"/>
            <a:lumOff val="0"/>
            <a:alphaOff val="-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rgbClr val="660033"/>
              </a:solidFill>
              <a:latin typeface="Baskerville Old Face" panose="02020602080505020303" pitchFamily="18" charset="0"/>
            </a:rPr>
            <a:t>MAKE IT FUN</a:t>
          </a:r>
        </a:p>
      </dsp:txBody>
      <dsp:txXfrm>
        <a:off x="1071615" y="2643440"/>
        <a:ext cx="1278042" cy="127804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B2DE56-7D8D-4D80-92CA-B4AE5598C44E}">
      <dsp:nvSpPr>
        <dsp:cNvPr id="0" name=""/>
        <dsp:cNvSpPr/>
      </dsp:nvSpPr>
      <dsp:spPr>
        <a:xfrm>
          <a:off x="1541625" y="1433779"/>
          <a:ext cx="2578616" cy="2578743"/>
        </a:xfrm>
        <a:prstGeom prst="ellipse">
          <a:avLst/>
        </a:prstGeom>
        <a:solidFill>
          <a:schemeClr val="accent3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srgbClr val="660033"/>
              </a:solidFill>
              <a:latin typeface="Algerian" panose="04020705040A02060702" pitchFamily="82" charset="0"/>
            </a:rPr>
            <a:t>BENEFITS OF READING BOOKS </a:t>
          </a:r>
        </a:p>
      </dsp:txBody>
      <dsp:txXfrm>
        <a:off x="1919255" y="1811427"/>
        <a:ext cx="1823356" cy="1823447"/>
      </dsp:txXfrm>
    </dsp:sp>
    <dsp:sp modelId="{E6185409-2D90-4359-824E-EAB5B66107F1}">
      <dsp:nvSpPr>
        <dsp:cNvPr id="0" name=""/>
        <dsp:cNvSpPr/>
      </dsp:nvSpPr>
      <dsp:spPr>
        <a:xfrm>
          <a:off x="211869" y="0"/>
          <a:ext cx="5198064" cy="5418667"/>
        </a:xfrm>
        <a:prstGeom prst="blockArc">
          <a:avLst>
            <a:gd name="adj1" fmla="val 17527788"/>
            <a:gd name="adj2" fmla="val 4119114"/>
            <a:gd name="adj3" fmla="val 5750"/>
          </a:avLst>
        </a:prstGeom>
        <a:solidFill>
          <a:schemeClr val="accent3">
            <a:shade val="80000"/>
            <a:hueOff val="0"/>
            <a:satOff val="0"/>
            <a:lumOff val="1909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A8BD18-A732-4099-86B4-36D1E991D914}">
      <dsp:nvSpPr>
        <dsp:cNvPr id="0" name=""/>
        <dsp:cNvSpPr/>
      </dsp:nvSpPr>
      <dsp:spPr>
        <a:xfrm>
          <a:off x="3981936" y="447660"/>
          <a:ext cx="1496193" cy="1400026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1000" r="-11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5AE4B1-1D7B-4986-B46C-D7965E3477EB}">
      <dsp:nvSpPr>
        <dsp:cNvPr id="0" name=""/>
        <dsp:cNvSpPr/>
      </dsp:nvSpPr>
      <dsp:spPr>
        <a:xfrm>
          <a:off x="5494943" y="479010"/>
          <a:ext cx="1910132" cy="13373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10000"/>
            </a:spcAft>
            <a:buNone/>
          </a:pPr>
          <a:r>
            <a:rPr lang="en-US" sz="2800" kern="1200" dirty="0">
              <a:solidFill>
                <a:srgbClr val="660033"/>
              </a:solidFill>
              <a:latin typeface="Baskerville Old Face" panose="02020602080505020303" pitchFamily="18" charset="0"/>
            </a:rPr>
            <a:t>Sharpens brain </a:t>
          </a:r>
        </a:p>
      </dsp:txBody>
      <dsp:txXfrm>
        <a:off x="5494943" y="479010"/>
        <a:ext cx="1910132" cy="1337327"/>
      </dsp:txXfrm>
    </dsp:sp>
    <dsp:sp modelId="{A72F6883-3AF5-42C5-B7A2-9BC905E6A99F}">
      <dsp:nvSpPr>
        <dsp:cNvPr id="0" name=""/>
        <dsp:cNvSpPr/>
      </dsp:nvSpPr>
      <dsp:spPr>
        <a:xfrm>
          <a:off x="4573251" y="2028748"/>
          <a:ext cx="1381373" cy="1381760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12EA7F-D064-4216-B5CA-01FB7478A3F8}">
      <dsp:nvSpPr>
        <dsp:cNvPr id="0" name=""/>
        <dsp:cNvSpPr/>
      </dsp:nvSpPr>
      <dsp:spPr>
        <a:xfrm>
          <a:off x="6067107" y="2048256"/>
          <a:ext cx="1849022" cy="13373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10000"/>
            </a:spcAft>
            <a:buNone/>
          </a:pPr>
          <a:r>
            <a:rPr lang="en-US" sz="2800" kern="1200" dirty="0">
              <a:solidFill>
                <a:srgbClr val="660033"/>
              </a:solidFill>
              <a:latin typeface="Baskerville Old Face" panose="02020602080505020303" pitchFamily="18" charset="0"/>
            </a:rPr>
            <a:t>Builds critical mind </a:t>
          </a:r>
        </a:p>
      </dsp:txBody>
      <dsp:txXfrm>
        <a:off x="6067107" y="2048256"/>
        <a:ext cx="1849022" cy="1337327"/>
      </dsp:txXfrm>
    </dsp:sp>
    <dsp:sp modelId="{3B2D37F9-4C06-4A0A-88F8-7C0D8FFBEA0E}">
      <dsp:nvSpPr>
        <dsp:cNvPr id="0" name=""/>
        <dsp:cNvSpPr/>
      </dsp:nvSpPr>
      <dsp:spPr>
        <a:xfrm>
          <a:off x="4039346" y="3622920"/>
          <a:ext cx="1381373" cy="1381760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2298CC-55E9-47B1-B6E9-CC9E59B7F0F5}">
      <dsp:nvSpPr>
        <dsp:cNvPr id="0" name=""/>
        <dsp:cNvSpPr/>
      </dsp:nvSpPr>
      <dsp:spPr>
        <a:xfrm>
          <a:off x="5525498" y="3651097"/>
          <a:ext cx="1849022" cy="13373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10000"/>
            </a:spcAft>
            <a:buNone/>
          </a:pPr>
          <a:r>
            <a:rPr lang="en-US" sz="2800" kern="1200" dirty="0">
              <a:solidFill>
                <a:srgbClr val="660033"/>
              </a:solidFill>
              <a:latin typeface="Baskerville Old Face" panose="02020602080505020303" pitchFamily="18" charset="0"/>
            </a:rPr>
            <a:t>Betters writing skills </a:t>
          </a:r>
        </a:p>
      </dsp:txBody>
      <dsp:txXfrm>
        <a:off x="5525498" y="3651097"/>
        <a:ext cx="1849022" cy="13373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1/layout/RadialPictureList">
  <dgm:title val="Radial Picture List"/>
  <dgm:desc val="Use to show relationships to a central idea. The Level 1 shape contains text and all Level 2 shapes contain a picture with corresponding text. Limited to four Level 2 pictures.  Unused pictures do not appear, but remain available if you switch layouts. Works best with a small amount of Level 2 text."/>
  <dgm:catLst>
    <dgm:cat type="picture" pri="2500"/>
    <dgm:cat type="officeonline" pri="2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10" destId="14" srcOrd="3" destOrd="0"/>
      </dgm:cxnLst>
      <dgm:bg/>
      <dgm:whole/>
    </dgm:dataModel>
  </dgm:clrData>
  <dgm:layoutNode name="Name0">
    <dgm:varLst>
      <dgm:chMax val="1"/>
      <dgm:chPref val="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equ" val="1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l" for="ch" forName="Accent" refType="w" fact="0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l" for="ch" forName="Child1" refType="w" fact="0.76"/>
              <dgm:constr type="t" for="ch" forName="Child1" refType="h" fact="0.3739"/>
              <dgm:constr type="w" for="ch" forName="Child1" refType="w" fact="0.24"/>
              <dgm:constr type="h" for="ch" forName="Child1" refType="h" fact="0.255"/>
              <dgm:constr type="l" for="ch" forName="Parent" refType="w" fact="0.1726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l" for="ch" forName="Image1" refType="w" fact="0.5661"/>
              <dgm:constr type="t" for="ch" forName="Image1" refType="h" fact="0.3744"/>
              <dgm:constr type="w" for="ch" forName="Image1" refType="w" fact="0.1793"/>
              <dgm:constr type="h" for="ch" forName="Image1" refType="h" fact="0.255"/>
            </dgm:constrLst>
          </dgm:if>
          <dgm:if name="Name6" axis="ch ch" ptType="node node" st="1 1" cnt="1 0" func="cnt" op="equ" val="2">
            <dgm:alg type="composite">
              <dgm:param type="ar" val="1.381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" refType="w" fact="0"/>
              <dgm:constr type="t" for="ch" forName="Accent" refType="h" fact="0"/>
              <dgm:constr type="w" for="ch" forName="Accent" refType="w" fact="0.6946"/>
              <dgm:constr type="h" for="ch" forName="Accent" refType="h"/>
              <dgm:constr type="l" for="ch" forName="Parent" refType="w" fact="0.1777"/>
              <dgm:constr type="t" for="ch" forName="Parent" refType="h" fact="0.2646"/>
              <dgm:constr type="w" for="ch" forName="Parent" refType="w" fact="0.3446"/>
              <dgm:constr type="h" for="ch" forName="Parent" refType="h" fact="0.4759"/>
              <dgm:constr type="l" for="ch" forName="Image1" refType="w" fact="0.5531"/>
              <dgm:constr type="t" for="ch" forName="Image1" refType="h" fact="0.1585"/>
              <dgm:constr type="w" for="ch" forName="Image1" refType="w" fact="0.1846"/>
              <dgm:constr type="h" for="ch" forName="Image1" refType="h" fact="0.255"/>
              <dgm:constr type="l" for="ch" forName="Image2" refType="w" fact="0.5531"/>
              <dgm:constr type="t" for="ch" forName="Image2" refType="h" fact="0.5624"/>
              <dgm:constr type="w" for="ch" forName="Image2" refType="w" fact="0.1846"/>
              <dgm:constr type="h" for="ch" forName="Image2" refType="h" fact="0.255"/>
              <dgm:constr type="l" for="ch" forName="Child1" refType="w" fact="0.7529"/>
              <dgm:constr type="t" for="ch" forName="Child1" refType="h" fact="0.1618"/>
              <dgm:constr type="w" for="ch" forName="Child1" refType="w" fact="0.2471"/>
              <dgm:constr type="h" for="ch" forName="Child1" refType="h" fact="0.2468"/>
              <dgm:constr type="l" for="ch" forName="Child2" refType="w" fact="0.7529"/>
              <dgm:constr type="t" for="ch" forName="Child2" refType="h" fact="0.5657"/>
              <dgm:constr type="w" for="ch" forName="Child2" refType="w" fact="0.2471"/>
              <dgm:constr type="h" for="ch" forName="Child2" refType="h" fact="0.2468"/>
            </dgm:constrLst>
          </dgm:if>
          <dgm:if name="Name7" axis="ch ch" ptType="node node" st="1 1" cnt="1 0" func="cnt" op="equ" val="3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" refType="w" fact="0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l" for="ch" forName="Parent" refType="w" fact="0.1726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l" for="ch" forName="Image1" refType="w" fact="0.4968"/>
              <dgm:constr type="t" for="ch" forName="Image1" refType="h" fact="0.0843"/>
              <dgm:constr type="w" for="ch" forName="Image1" refType="w" fact="0.1793"/>
              <dgm:constr type="h" for="ch" forName="Image1" refType="h" fact="0.255"/>
              <dgm:constr type="l" for="ch" forName="Image2" refType="w" fact="0.5661"/>
              <dgm:constr type="t" for="ch" forName="Image2" refType="h" fact="0.3744"/>
              <dgm:constr type="w" for="ch" forName="Image2" refType="w" fact="0.1793"/>
              <dgm:constr type="h" for="ch" forName="Image2" refType="h" fact="0.255"/>
              <dgm:constr type="l" for="ch" forName="Image3" refType="w" fact="0.4968"/>
              <dgm:constr type="t" for="ch" forName="Image3" refType="h" fact="0.6686"/>
              <dgm:constr type="w" for="ch" forName="Image3" refType="w" fact="0.1793"/>
              <dgm:constr type="h" for="ch" forName="Image3" refType="h" fact="0.255"/>
              <dgm:constr type="l" for="ch" forName="Child1" refType="w" fact="0.6897"/>
              <dgm:constr type="t" for="ch" forName="Child1" refType="h" fact="0.0884"/>
              <dgm:constr type="w" for="ch" forName="Child1" refType="w" fact="0.24"/>
              <dgm:constr type="h" for="ch" forName="Child1" refType="h" fact="0.2468"/>
              <dgm:constr type="l" for="ch" forName="Child2" refType="w" fact="0.76"/>
              <dgm:constr type="t" for="ch" forName="Child2" refType="h" fact="0.378"/>
              <dgm:constr type="w" for="ch" forName="Child2" refType="w" fact="0.24"/>
              <dgm:constr type="h" for="ch" forName="Child2" refType="h" fact="0.2468"/>
              <dgm:constr type="l" for="ch" forName="Child3" refType="w" fact="0.6897"/>
              <dgm:constr type="t" for="ch" forName="Child3" refType="h" fact="0.6738"/>
              <dgm:constr type="w" for="ch" forName="Child3" refType="w" fact="0.24"/>
              <dgm:constr type="h" for="ch" forName="Child3" refType="h" fact="0.2468"/>
            </dgm:constrLst>
          </dgm:if>
          <dgm:else name="Name8">
            <dgm:alg type="composite">
              <dgm:param type="ar" val="1.2852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" refType="w" fact="0"/>
              <dgm:constr type="t" for="ch" forName="Accent" refType="h" fact="0.0361"/>
              <dgm:constr type="w" for="ch" forName="Accent" refType="w" fact="0.6865"/>
              <dgm:constr type="h" for="ch" forName="Accent" refType="h" fact="0.9197"/>
              <dgm:constr type="l" for="ch" forName="Parent" refType="w" fact="0.1756"/>
              <dgm:constr type="t" for="ch" forName="Parent" refType="h" fact="0.2795"/>
              <dgm:constr type="w" for="ch" forName="Parent" refType="w" fact="0.3406"/>
              <dgm:constr type="h" for="ch" forName="Parent" refType="h" fact="0.4377"/>
              <dgm:constr type="l" for="ch" forName="Image1" refType="w" fact="0.425"/>
              <dgm:constr type="t" for="ch" forName="Image1" refType="h" fact="0"/>
              <dgm:constr type="w" for="ch" forName="Image1" refType="w" fact="0.1825"/>
              <dgm:constr type="h" for="ch" forName="Image1" refType="h" fact="0.2345"/>
              <dgm:constr type="l" for="ch" forName="Image2" refType="w" fact="0.5598"/>
              <dgm:constr type="t" for="ch" forName="Image2" refType="h" fact="0.2184"/>
              <dgm:constr type="w" for="ch" forName="Image2" refType="w" fact="0.1825"/>
              <dgm:constr type="h" for="ch" forName="Image2" refType="h" fact="0.2345"/>
              <dgm:constr type="l" for="ch" forName="Image3" refType="w" fact="0.5591"/>
              <dgm:constr type="t" for="ch" forName="Image3" refType="h" fact="0.5395"/>
              <dgm:constr type="w" for="ch" forName="Image3" refType="w" fact="0.1825"/>
              <dgm:constr type="h" for="ch" forName="Image3" refType="h" fact="0.2345"/>
              <dgm:constr type="l" for="ch" forName="Image4" refType="w" fact="0.425"/>
              <dgm:constr type="t" for="ch" forName="Image4" refType="h" fact="0.7655"/>
              <dgm:constr type="w" for="ch" forName="Image4" refType="w" fact="0.1825"/>
              <dgm:constr type="h" for="ch" forName="Image4" refType="h" fact="0.2345"/>
              <dgm:constr type="l" for="ch" forName="Child1" refType="w" fact="0.6214"/>
              <dgm:constr type="t" for="ch" forName="Child1" refType="h" fact="0.003"/>
              <dgm:constr type="w" for="ch" forName="Child1" refType="w" fact="0.2443"/>
              <dgm:constr type="h" for="ch" forName="Child1" refType="h" fact="0.227"/>
              <dgm:constr type="l" for="ch" forName="Child2" refType="w" fact="0.7557"/>
              <dgm:constr type="t" for="ch" forName="Child2" refType="h" fact="0.2225"/>
              <dgm:constr type="w" for="ch" forName="Child2" refType="w" fact="0.2443"/>
              <dgm:constr type="h" for="ch" forName="Child2" refType="h" fact="0.227"/>
              <dgm:constr type="l" for="ch" forName="Child3" refType="w" fact="0.7557"/>
              <dgm:constr type="t" for="ch" forName="Child3" refType="h" fact="0.5433"/>
              <dgm:constr type="w" for="ch" forName="Child3" refType="w" fact="0.2443"/>
              <dgm:constr type="h" for="ch" forName="Child3" refType="h" fact="0.227"/>
              <dgm:constr type="l" for="ch" forName="Child4" refType="w" fact="0.6214"/>
              <dgm:constr type="t" for="ch" forName="Child4" refType="h" fact="0.7703"/>
              <dgm:constr type="w" for="ch" forName="Child4" refType="w" fact="0.2443"/>
              <dgm:constr type="h" for="ch" forName="Child4" refType="h" fact="0.227"/>
            </dgm:constrLst>
          </dgm:else>
        </dgm:choose>
      </dgm:if>
      <dgm:else name="Name9">
        <dgm:choose name="Name10">
          <dgm:if name="Name11" axis="ch ch" ptType="node node" st="1 1" cnt="1 0" func="cnt" op="equ" val="0">
            <dgm:alg type="composite">
              <dgm:param type="ar" val="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2" axis="ch ch" ptType="node node" st="1 1" cnt="1 0" func="cnt" op="equ" val="1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r" for="ch" forName="Accent" refType="w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r" for="ch" forName="Child1" refType="w" fact="0.24"/>
              <dgm:constr type="t" for="ch" forName="Child1" refType="h" fact="0.3739"/>
              <dgm:constr type="w" for="ch" forName="Child1" refType="w" fact="0.24"/>
              <dgm:constr type="h" for="ch" forName="Child1" refType="h" fact="0.255"/>
              <dgm:constr type="r" for="ch" forName="Parent" refType="w" fact="0.8274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r" for="ch" forName="Image1" refType="w" fact="0.4339"/>
              <dgm:constr type="t" for="ch" forName="Image1" refType="h" fact="0.3744"/>
              <dgm:constr type="w" for="ch" forName="Image1" refType="w" fact="0.1793"/>
              <dgm:constr type="h" for="ch" forName="Image1" refType="h" fact="0.255"/>
            </dgm:constrLst>
          </dgm:if>
          <dgm:if name="Name13" axis="ch ch" ptType="node node" st="1 1" cnt="1 0" func="cnt" op="equ" val="2">
            <dgm:alg type="composite">
              <dgm:param type="ar" val="1.381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" refType="w"/>
              <dgm:constr type="t" for="ch" forName="Accent" refType="h" fact="0"/>
              <dgm:constr type="w" for="ch" forName="Accent" refType="w" fact="0.6946"/>
              <dgm:constr type="h" for="ch" forName="Accent" refType="h"/>
              <dgm:constr type="r" for="ch" forName="Parent" refType="w" fact="0.8223"/>
              <dgm:constr type="t" for="ch" forName="Parent" refType="h" fact="0.2646"/>
              <dgm:constr type="w" for="ch" forName="Parent" refType="w" fact="0.3446"/>
              <dgm:constr type="h" for="ch" forName="Parent" refType="h" fact="0.4759"/>
              <dgm:constr type="r" for="ch" forName="Image1" refType="w" fact="0.4469"/>
              <dgm:constr type="t" for="ch" forName="Image1" refType="h" fact="0.1585"/>
              <dgm:constr type="w" for="ch" forName="Image1" refType="w" fact="0.1846"/>
              <dgm:constr type="h" for="ch" forName="Image1" refType="h" fact="0.255"/>
              <dgm:constr type="r" for="ch" forName="Image2" refType="w" fact="0.4469"/>
              <dgm:constr type="t" for="ch" forName="Image2" refType="h" fact="0.5624"/>
              <dgm:constr type="w" for="ch" forName="Image2" refType="w" fact="0.1846"/>
              <dgm:constr type="h" for="ch" forName="Image2" refType="h" fact="0.255"/>
              <dgm:constr type="r" for="ch" forName="Child1" refType="w" fact="0.2471"/>
              <dgm:constr type="t" for="ch" forName="Child1" refType="h" fact="0.1618"/>
              <dgm:constr type="w" for="ch" forName="Child1" refType="w" fact="0.2471"/>
              <dgm:constr type="h" for="ch" forName="Child1" refType="h" fact="0.2468"/>
              <dgm:constr type="r" for="ch" forName="Child2" refType="w" fact="0.2471"/>
              <dgm:constr type="t" for="ch" forName="Child2" refType="h" fact="0.5657"/>
              <dgm:constr type="w" for="ch" forName="Child2" refType="w" fact="0.2471"/>
              <dgm:constr type="h" for="ch" forName="Child2" refType="h" fact="0.2468"/>
            </dgm:constrLst>
          </dgm:if>
          <dgm:if name="Name14" axis="ch ch" ptType="node node" st="1 1" cnt="1 0" func="cnt" op="equ" val="3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" refType="w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r" for="ch" forName="Parent" refType="w" fact="0.8274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r" for="ch" forName="Image1" refType="w" fact="0.5032"/>
              <dgm:constr type="t" for="ch" forName="Image1" refType="h" fact="0.0843"/>
              <dgm:constr type="w" for="ch" forName="Image1" refType="w" fact="0.1793"/>
              <dgm:constr type="h" for="ch" forName="Image1" refType="h" fact="0.255"/>
              <dgm:constr type="r" for="ch" forName="Image2" refType="w" fact="0.4339"/>
              <dgm:constr type="t" for="ch" forName="Image2" refType="h" fact="0.3744"/>
              <dgm:constr type="w" for="ch" forName="Image2" refType="w" fact="0.1793"/>
              <dgm:constr type="h" for="ch" forName="Image2" refType="h" fact="0.255"/>
              <dgm:constr type="r" for="ch" forName="Image3" refType="w" fact="0.5032"/>
              <dgm:constr type="t" for="ch" forName="Image3" refType="h" fact="0.6686"/>
              <dgm:constr type="w" for="ch" forName="Image3" refType="w" fact="0.1793"/>
              <dgm:constr type="h" for="ch" forName="Image3" refType="h" fact="0.255"/>
              <dgm:constr type="r" for="ch" forName="Child1" refType="w" fact="0.3103"/>
              <dgm:constr type="t" for="ch" forName="Child1" refType="h" fact="0.0884"/>
              <dgm:constr type="w" for="ch" forName="Child1" refType="w" fact="0.24"/>
              <dgm:constr type="h" for="ch" forName="Child1" refType="h" fact="0.2468"/>
              <dgm:constr type="r" for="ch" forName="Child2" refType="w" fact="0.24"/>
              <dgm:constr type="t" for="ch" forName="Child2" refType="h" fact="0.378"/>
              <dgm:constr type="w" for="ch" forName="Child2" refType="w" fact="0.24"/>
              <dgm:constr type="h" for="ch" forName="Child2" refType="h" fact="0.2468"/>
              <dgm:constr type="r" for="ch" forName="Child3" refType="w" fact="0.3103"/>
              <dgm:constr type="t" for="ch" forName="Child3" refType="h" fact="0.6738"/>
              <dgm:constr type="w" for="ch" forName="Child3" refType="w" fact="0.24"/>
              <dgm:constr type="h" for="ch" forName="Child3" refType="h" fact="0.2468"/>
            </dgm:constrLst>
          </dgm:if>
          <dgm:else name="Name15">
            <dgm:alg type="composite">
              <dgm:param type="ar" val="1.2852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" refType="w"/>
              <dgm:constr type="t" for="ch" forName="Accent" refType="h" fact="0.0361"/>
              <dgm:constr type="w" for="ch" forName="Accent" refType="w" fact="0.6865"/>
              <dgm:constr type="h" for="ch" forName="Accent" refType="h" fact="0.9197"/>
              <dgm:constr type="r" for="ch" forName="Parent" refType="w" fact="0.8244"/>
              <dgm:constr type="t" for="ch" forName="Parent" refType="h" fact="0.2795"/>
              <dgm:constr type="w" for="ch" forName="Parent" refType="w" fact="0.3406"/>
              <dgm:constr type="h" for="ch" forName="Parent" refType="h" fact="0.4377"/>
              <dgm:constr type="r" for="ch" forName="Image1" refType="w" fact="0.575"/>
              <dgm:constr type="t" for="ch" forName="Image1" refType="h" fact="0"/>
              <dgm:constr type="w" for="ch" forName="Image1" refType="w" fact="0.1825"/>
              <dgm:constr type="h" for="ch" forName="Image1" refType="h" fact="0.2345"/>
              <dgm:constr type="r" for="ch" forName="Image2" refType="w" fact="0.4402"/>
              <dgm:constr type="t" for="ch" forName="Image2" refType="h" fact="0.2184"/>
              <dgm:constr type="w" for="ch" forName="Image2" refType="w" fact="0.1825"/>
              <dgm:constr type="h" for="ch" forName="Image2" refType="h" fact="0.2345"/>
              <dgm:constr type="r" for="ch" forName="Image3" refType="w" fact="0.4409"/>
              <dgm:constr type="t" for="ch" forName="Image3" refType="h" fact="0.5395"/>
              <dgm:constr type="w" for="ch" forName="Image3" refType="w" fact="0.1825"/>
              <dgm:constr type="h" for="ch" forName="Image3" refType="h" fact="0.2345"/>
              <dgm:constr type="r" for="ch" forName="Image4" refType="w" fact="0.575"/>
              <dgm:constr type="t" for="ch" forName="Image4" refType="h" fact="0.7655"/>
              <dgm:constr type="w" for="ch" forName="Image4" refType="w" fact="0.1825"/>
              <dgm:constr type="h" for="ch" forName="Image4" refType="h" fact="0.2345"/>
              <dgm:constr type="r" for="ch" forName="Child1" refType="w" fact="0.3786"/>
              <dgm:constr type="t" for="ch" forName="Child1" refType="h" fact="0.003"/>
              <dgm:constr type="w" for="ch" forName="Child1" refType="w" fact="0.2443"/>
              <dgm:constr type="h" for="ch" forName="Child1" refType="h" fact="0.227"/>
              <dgm:constr type="r" for="ch" forName="Child2" refType="w" fact="0.2443"/>
              <dgm:constr type="t" for="ch" forName="Child2" refType="h" fact="0.2225"/>
              <dgm:constr type="w" for="ch" forName="Child2" refType="w" fact="0.2443"/>
              <dgm:constr type="h" for="ch" forName="Child2" refType="h" fact="0.227"/>
              <dgm:constr type="r" for="ch" forName="Child3" refType="w" fact="0.2443"/>
              <dgm:constr type="t" for="ch" forName="Child3" refType="h" fact="0.5433"/>
              <dgm:constr type="w" for="ch" forName="Child3" refType="w" fact="0.2443"/>
              <dgm:constr type="h" for="ch" forName="Child3" refType="h" fact="0.227"/>
              <dgm:constr type="r" for="ch" forName="Child4" refType="w" fact="0.3786"/>
              <dgm:constr type="t" for="ch" forName="Child4" refType="h" fact="0.7703"/>
              <dgm:constr type="w" for="ch" forName="Child4" refType="w" fact="0.2443"/>
              <dgm:constr type="h" for="ch" forName="Child4" refType="h" fact="0.227"/>
            </dgm:constrLst>
          </dgm:else>
        </dgm:choose>
      </dgm:else>
    </dgm:choose>
    <dgm:forEach name="wrapper" axis="self" ptType="parTrans">
      <dgm:forEach name="ImageRepeat" axis="self">
        <dgm:layoutNode name="Image" styleLbl="fgImgPlace1">
          <dgm:alg type="sp"/>
          <dgm:shape xmlns:r="http://schemas.openxmlformats.org/officeDocument/2006/relationships" type="ellipse" r:blip="" blipPhldr="1">
            <dgm:adjLst/>
          </dgm:shape>
          <dgm:presOf/>
        </dgm:layoutNode>
      </dgm:forEach>
    </dgm:forEach>
    <dgm:forEach name="Name16" axis="ch" ptType="node" cnt="1">
      <dgm:layoutNode name="Parent" styleLbl="node1">
        <dgm:varLst>
          <dgm:chMax val="4"/>
          <dgm:chPref val="3"/>
        </dgm:varLst>
        <dgm:alg type="tx"/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 ch" ptType="node node" st="1 1" cnt="1 1">
      <dgm:layoutNode name="Accent" styleLbl="node1">
        <dgm:alg type="sp"/>
        <dgm:choose name="Name18">
          <dgm:if name="Name19" func="var" arg="dir" op="equ" val="norm">
            <dgm:choose name="Name20">
              <dgm:if name="Name21" axis="followSib" ptType="node" func="cnt" op="equ" val="0">
                <dgm:shape xmlns:r="http://schemas.openxmlformats.org/officeDocument/2006/relationships" type="blockArc" r:blip="">
                  <dgm:adjLst>
                    <dgm:adj idx="1" val="-49.0368"/>
                    <dgm:adj idx="2" val="49.4265"/>
                    <dgm:adj idx="3" val="0.0564"/>
                  </dgm:adjLst>
                </dgm:shape>
              </dgm:if>
              <dgm:if name="Name22" axis="followSib" ptType="node" func="cnt" op="equ" val="1">
                <dgm:shape xmlns:r="http://schemas.openxmlformats.org/officeDocument/2006/relationships" type="blockArc" r:blip="">
                  <dgm:adjLst>
                    <dgm:adj idx="1" val="-64.2028"/>
                    <dgm:adj idx="2" val="64.5456"/>
                    <dgm:adj idx="3" val="0.0558"/>
                  </dgm:adjLst>
                </dgm:shape>
              </dgm:if>
              <dgm:if name="Name23" axis="followSib" ptType="node" func="cnt" op="equ" val="2">
                <dgm:shape xmlns:r="http://schemas.openxmlformats.org/officeDocument/2006/relationships" type="blockArc" r:blip="">
                  <dgm:adjLst>
                    <dgm:adj idx="1" val="-67.8702"/>
                    <dgm:adj idx="2" val="68.6519"/>
                    <dgm:adj idx="3" val="0.0575"/>
                  </dgm:adjLst>
                </dgm:shape>
              </dgm:if>
              <dgm:else name="Name24">
                <dgm:shape xmlns:r="http://schemas.openxmlformats.org/officeDocument/2006/relationships" type="blockArc" r:blip="">
                  <dgm:adjLst>
                    <dgm:adj idx="1" val="-84.8426"/>
                    <dgm:adj idx="2" val="84.8009"/>
                    <dgm:adj idx="3" val="0.0524"/>
                  </dgm:adjLst>
                </dgm:shape>
              </dgm:else>
            </dgm:choose>
          </dgm:if>
          <dgm:else name="Name25">
            <dgm:choose name="Name26">
              <dgm:if name="Name27" axis="followSib" ptType="node" func="cnt" op="equ" val="0">
                <dgm:shape xmlns:r="http://schemas.openxmlformats.org/officeDocument/2006/relationships" rot="180" type="blockArc" r:blip="">
                  <dgm:adjLst>
                    <dgm:adj idx="1" val="-49.0368"/>
                    <dgm:adj idx="2" val="49.4265"/>
                    <dgm:adj idx="3" val="0.0564"/>
                  </dgm:adjLst>
                </dgm:shape>
              </dgm:if>
              <dgm:if name="Name28" axis="followSib" ptType="node" func="cnt" op="equ" val="1">
                <dgm:shape xmlns:r="http://schemas.openxmlformats.org/officeDocument/2006/relationships" rot="180" type="blockArc" r:blip="">
                  <dgm:adjLst>
                    <dgm:adj idx="1" val="-64.2028"/>
                    <dgm:adj idx="2" val="64.5456"/>
                    <dgm:adj idx="3" val="0.0558"/>
                  </dgm:adjLst>
                </dgm:shape>
              </dgm:if>
              <dgm:if name="Name29" axis="followSib" ptType="node" func="cnt" op="equ" val="2">
                <dgm:shape xmlns:r="http://schemas.openxmlformats.org/officeDocument/2006/relationships" rot="180" type="blockArc" r:blip="">
                  <dgm:adjLst>
                    <dgm:adj idx="1" val="-67.8702"/>
                    <dgm:adj idx="2" val="68.6519"/>
                    <dgm:adj idx="3" val="0.0575"/>
                  </dgm:adjLst>
                </dgm:shape>
              </dgm:if>
              <dgm:else name="Name30">
                <dgm:shape xmlns:r="http://schemas.openxmlformats.org/officeDocument/2006/relationships" rot="180" type="blockArc" r:blip="">
                  <dgm:adjLst>
                    <dgm:adj idx="1" val="-84.8426"/>
                    <dgm:adj idx="2" val="84.8009"/>
                    <dgm:adj idx="3" val="0.0524"/>
                  </dgm:adjLst>
                </dgm:shape>
              </dgm:else>
            </dgm:choose>
          </dgm:else>
        </dgm:choose>
        <dgm:presOf/>
      </dgm:layoutNode>
      <dgm:layoutNode name="Image1" styleLbl="fgImgPlace1">
        <dgm:alg type="sp"/>
        <dgm:shape xmlns:r="http://schemas.openxmlformats.org/officeDocument/2006/relationships" type="ellipse" r:blip="" blipPhldr="1">
          <dgm:adjLst/>
        </dgm:shape>
        <dgm:presOf/>
      </dgm:layoutNode>
      <dgm:layoutNode name="Child1" styleLbl="revTx">
        <dgm:varLst>
          <dgm:chMax val="0"/>
          <dgm:chPref val="0"/>
          <dgm:bulletEnabled val="1"/>
        </dgm:varLst>
        <dgm:choose name="Name31">
          <dgm:if name="Name32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33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4" axis="ch ch" ptType="node node" st="1 2" cnt="1 1">
      <dgm:layoutNode name="Image2">
        <dgm:alg type="sp"/>
        <dgm:shape xmlns:r="http://schemas.openxmlformats.org/officeDocument/2006/relationships" r:blip="">
          <dgm:adjLst/>
        </dgm:shape>
        <dgm:presOf/>
        <dgm:constrLst/>
        <dgm:forEach name="Name35" ref="ImageRepeat"/>
      </dgm:layoutNode>
      <dgm:layoutNode name="Child2" styleLbl="revTx">
        <dgm:varLst>
          <dgm:chMax val="0"/>
          <dgm:chPref val="0"/>
          <dgm:bulletEnabled val="1"/>
        </dgm:varLst>
        <dgm:choose name="Name36">
          <dgm:if name="Name37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38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9" axis="ch ch" ptType="node node" st="1 3" cnt="1 1">
      <dgm:layoutNode name="Image3">
        <dgm:alg type="sp"/>
        <dgm:shape xmlns:r="http://schemas.openxmlformats.org/officeDocument/2006/relationships" r:blip="">
          <dgm:adjLst/>
        </dgm:shape>
        <dgm:presOf/>
        <dgm:constrLst/>
        <dgm:forEach name="Name40" ref="ImageRepeat"/>
      </dgm:layoutNode>
      <dgm:layoutNode name="Child3" styleLbl="revTx">
        <dgm:varLst>
          <dgm:chMax val="0"/>
          <dgm:chPref val="0"/>
          <dgm:bulletEnabled val="1"/>
        </dgm:varLst>
        <dgm:choose name="Name41">
          <dgm:if name="Name42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43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4" axis="ch ch" ptType="node node" st="1 4" cnt="1 1">
      <dgm:layoutNode name="Image4">
        <dgm:alg type="sp"/>
        <dgm:shape xmlns:r="http://schemas.openxmlformats.org/officeDocument/2006/relationships" r:blip="">
          <dgm:adjLst/>
        </dgm:shape>
        <dgm:presOf/>
        <dgm:constrLst/>
        <dgm:forEach name="Name45" ref="ImageRepeat"/>
      </dgm:layoutNode>
      <dgm:layoutNode name="Child4" styleLbl="revTx">
        <dgm:varLst>
          <dgm:chMax val="0"/>
          <dgm:chPref val="0"/>
          <dgm:bulletEnabled val="1"/>
        </dgm:varLst>
        <dgm:choose name="Name46">
          <dgm:if name="Name47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48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69557-4BB6-A3F9-651C-4210E78639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1DE0A5-551C-F855-3F7C-2CB15BA704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50FFAD-8E52-0655-CCDA-08B3150A3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C1D7A-9F00-4C77-B352-1B2DD406F988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1901CE-A626-63D3-099E-9AF1120FB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47DFA8-324F-FA4C-034C-89A7E321F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AAC23-234B-4D4E-A682-A39358B6C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539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18602-262F-DB92-5E0A-C587A8405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E99F6C-7417-701F-BF72-2D11CB5107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EACAE9-653A-7486-2BD5-1C37663FD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C1D7A-9F00-4C77-B352-1B2DD406F988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CED309-7602-E465-2471-0F816A145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BE21EA-5BD0-D8DD-953E-1B8BDD6D8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AAC23-234B-4D4E-A682-A39358B6C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304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A450AD-6AE6-8F8C-6E6A-83F6897684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30406B-EF46-5337-8C11-9908937D61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29562D-EF10-8EB2-3968-B5C19072C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C1D7A-9F00-4C77-B352-1B2DD406F988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63291A-7539-F3F3-FF6D-85A9F401D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618FCD-59F8-A614-5C55-621EA8ADE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AAC23-234B-4D4E-A682-A39358B6C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115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69209-59D2-A559-F96C-3D48A9F10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E4743C-612D-7B7D-700D-588599A3D3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DD8F8C-E34B-15D2-C129-4D998E6BE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C1D7A-9F00-4C77-B352-1B2DD406F988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F6F0F-4221-6BA3-84D3-3B2B3E77F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B9F969-17AC-B65F-44C9-C7C07EF98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AAC23-234B-4D4E-A682-A39358B6C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018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6C24A-B64C-3543-5FEE-2DA892B33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E5167B-D894-909E-4758-27E4CDA899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737CD0-56FB-AAF9-514D-37E4CE506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C1D7A-9F00-4C77-B352-1B2DD406F988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CE9F67-9125-0873-7A5E-36B518DA1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032334-1B21-7294-0270-18866D126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AAC23-234B-4D4E-A682-A39358B6C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139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08059-F3B2-38FF-858F-A9170BACC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97FE74-A1C9-779E-2F0B-45B0C6F7BF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B61C72-4F8D-81E5-6937-549AFB3E03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26BFBC-807D-F1BC-0FB2-F0DBC7EAA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C1D7A-9F00-4C77-B352-1B2DD406F988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324171-3AA4-4F3D-521C-C34CC1E25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CC36D8-3218-4ED1-E785-016D31FF8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AAC23-234B-4D4E-A682-A39358B6C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778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4192B-B730-607F-BAB5-C91B474E7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66D8DB-2570-32B7-BFB6-6F9F0B141F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909541-9943-DB08-76F3-8AD6CB1DD8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384F79-95B1-1E77-DB92-FED2A0F602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082FBE-12DF-E2FB-3A99-A878E3BBE6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3DF480-2EA8-3C25-51B0-18AF9106D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C1D7A-9F00-4C77-B352-1B2DD406F988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0B1C16-BF9C-5359-5C16-5E21F3700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6D71A4-3486-9356-0E71-D50238C91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AAC23-234B-4D4E-A682-A39358B6C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855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13531-57AD-6039-1DEB-A1C75FA5F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C326F3-5C93-87D8-9B52-9AB5609AC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C1D7A-9F00-4C77-B352-1B2DD406F988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67536D-25E3-7A8D-9B63-1954D47A6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3552DC-F927-BA50-5089-81D4F8955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AAC23-234B-4D4E-A682-A39358B6C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243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CE5B9C-82A4-4ACA-D6C7-22D14BED5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C1D7A-9F00-4C77-B352-1B2DD406F988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DAEB2D-223B-9178-C5C6-9E6D5874A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F4359D-00F7-80D6-F7EE-3F04E63DB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AAC23-234B-4D4E-A682-A39358B6C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338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B472D-52CC-87E7-40E4-5D9F8AF6E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598CCD-D090-8FAD-C279-847D641F2F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ED03F0-EF8D-441D-76DD-EFAC1142E4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E51A4F-6A31-51D7-A9B0-8D31077D7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C1D7A-9F00-4C77-B352-1B2DD406F988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152038-4DBD-DB11-1ADD-74B71FEEA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87259D-0C3F-1926-F381-B68FC79D0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AAC23-234B-4D4E-A682-A39358B6C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745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9417E-B376-6B6E-A984-7DF5C4B96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B5024D-7F1F-5209-A541-3339E3CB5F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8AFCC5-7BCC-BC24-6442-303B981698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928620-CF5D-9217-7782-A49BD6700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C1D7A-9F00-4C77-B352-1B2DD406F988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9CE035-7DB5-26DE-315E-E5C58A484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F308B0-D1F5-B4FA-EA25-FA4DE7A6C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AAC23-234B-4D4E-A682-A39358B6C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803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80E566-871B-8FE0-76C2-DF051EE1C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19C498-4D04-7F70-6E6D-0891BC29CB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7A35AC-87CF-1BCC-66C6-16F4DE5CD6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2C1D7A-9F00-4C77-B352-1B2DD406F988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E06233-4F86-AB76-7C87-2B93CFA918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3C823B-D15E-5F11-B585-77012F3CC8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CAAC23-234B-4D4E-A682-A39358B6C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714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leverageedu.com/blog/importance-of-reading/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diagramLayout" Target="../diagrams/layout1.xml"/><Relationship Id="rId7" Type="http://schemas.openxmlformats.org/officeDocument/2006/relationships/image" Target="../media/image6.jp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eanstack.com/blog/how-to-grow-a-community-reading-culture-in-your-school-district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tasnimnews.com/en/news/2017/12/12/1596568/certain-books-can-increase-infant-learning-during-shared-reading-study-shows" TargetMode="External"/><Relationship Id="rId4" Type="http://schemas.openxmlformats.org/officeDocument/2006/relationships/image" Target="../media/image9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7" Type="http://schemas.openxmlformats.org/officeDocument/2006/relationships/image" Target="../media/image15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g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mGrid">
          <a:fgClr>
            <a:schemeClr val="accent2">
              <a:lumMod val="40000"/>
              <a:lumOff val="6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94DE7-52AF-34A0-B9D4-A79D730C72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4369" y="2749060"/>
            <a:ext cx="9144000" cy="1559169"/>
          </a:xfrm>
        </p:spPr>
        <p:txBody>
          <a:bodyPr>
            <a:normAutofit/>
          </a:bodyPr>
          <a:lstStyle/>
          <a:p>
            <a:r>
              <a:rPr lang="en-US" sz="8800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READING BOOKS </a:t>
            </a:r>
          </a:p>
        </p:txBody>
      </p:sp>
      <p:pic>
        <p:nvPicPr>
          <p:cNvPr id="5" name="Graphic 4" descr="Books on shelf">
            <a:extLst>
              <a:ext uri="{FF2B5EF4-FFF2-40B4-BE49-F238E27FC236}">
                <a16:creationId xmlns:a16="http://schemas.microsoft.com/office/drawing/2014/main" id="{6494A0CC-9123-6D85-3E8A-02B8218011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71892" y="4525106"/>
            <a:ext cx="2520462" cy="2221524"/>
          </a:xfrm>
          <a:prstGeom prst="rect">
            <a:avLst/>
          </a:prstGeom>
        </p:spPr>
      </p:pic>
      <p:pic>
        <p:nvPicPr>
          <p:cNvPr id="7" name="Graphic 6" descr="Books">
            <a:extLst>
              <a:ext uri="{FF2B5EF4-FFF2-40B4-BE49-F238E27FC236}">
                <a16:creationId xmlns:a16="http://schemas.microsoft.com/office/drawing/2014/main" id="{37C20B28-DCB6-950F-D2EB-4FD71B4269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9293" y="527536"/>
            <a:ext cx="2766647" cy="2221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7023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8D6FB-CEB1-B48F-54A4-9ABB413BB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IMPORTANCE OF 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0861BF-7137-6EF2-DDF6-A432F6924A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89920"/>
            <a:ext cx="6523892" cy="20781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660033"/>
                </a:solidFill>
                <a:latin typeface="Baskerville Old Face" panose="02020602080505020303" pitchFamily="18" charset="0"/>
              </a:rPr>
              <a:t>EDUCATES YOU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660033"/>
                </a:solidFill>
                <a:latin typeface="Baskerville Old Face" panose="02020602080505020303" pitchFamily="18" charset="0"/>
              </a:rPr>
              <a:t>KEEP YOUR BRAIN HEALTHY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660033"/>
                </a:solidFill>
                <a:latin typeface="Baskerville Old Face" panose="02020602080505020303" pitchFamily="18" charset="0"/>
              </a:rPr>
              <a:t>MOTIVATE AND INSPIRE YOU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660033"/>
                </a:solidFill>
                <a:latin typeface="Baskerville Old Face" panose="02020602080505020303" pitchFamily="18" charset="0"/>
              </a:rPr>
              <a:t>REDUCES STRESS AND ANXIETY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3CF85C-8AA3-E3FE-125E-B1C3311236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362092" y="2727203"/>
            <a:ext cx="4630616" cy="3481754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24651900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C52A2667-C54B-8667-9C77-27CF2B52D8B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93119251"/>
              </p:ext>
            </p:extLst>
          </p:nvPr>
        </p:nvGraphicFramePr>
        <p:xfrm>
          <a:off x="1949938" y="146538"/>
          <a:ext cx="8128000" cy="65649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4" name="Picture 13">
            <a:extLst>
              <a:ext uri="{FF2B5EF4-FFF2-40B4-BE49-F238E27FC236}">
                <a16:creationId xmlns:a16="http://schemas.microsoft.com/office/drawing/2014/main" id="{10E79E68-4DC3-DF97-03DF-CD6F161E455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646" y="4478215"/>
            <a:ext cx="3722810" cy="223324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A21A67D-5547-0946-88B8-507EE9EDBE5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420" y="240324"/>
            <a:ext cx="3053252" cy="2362200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  <p:extLst>
      <p:ext uri="{BB962C8B-B14F-4D97-AF65-F5344CB8AC3E}">
        <p14:creationId xmlns:p14="http://schemas.microsoft.com/office/powerpoint/2010/main" val="24163635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4D5CD-4C4A-23F2-3F0B-33411CC6C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HOW TO HELP YOUR CHILD FIND A JUST RIGHT BOOK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E45EE9-C0FA-BF95-7462-176FFFF504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399585" cy="491514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>
                <a:latin typeface="Arial Black" panose="020B0A04020102020204" pitchFamily="34" charset="0"/>
              </a:rPr>
              <a:t> </a:t>
            </a:r>
            <a:r>
              <a:rPr lang="en-US" sz="2400" b="1" dirty="0">
                <a:latin typeface="Arial Black" panose="020B0A04020102020204" pitchFamily="34" charset="0"/>
              </a:rPr>
              <a:t>R</a:t>
            </a:r>
          </a:p>
          <a:p>
            <a:pPr marL="0" indent="0">
              <a:buNone/>
            </a:pPr>
            <a:r>
              <a:rPr lang="en-US" sz="2400" dirty="0">
                <a:latin typeface="Baskerville Old Face" panose="02020602080505020303" pitchFamily="18" charset="0"/>
              </a:rPr>
              <a:t>What is your READER into right now? Hobbies? Favorite movies? Video games? Travels? Seek books that match their interests.</a:t>
            </a:r>
          </a:p>
          <a:p>
            <a:pPr marL="0" indent="0">
              <a:buNone/>
            </a:pPr>
            <a:r>
              <a:rPr lang="en-US" sz="2400" dirty="0">
                <a:latin typeface="Arial Black" panose="020B0A04020102020204" pitchFamily="34" charset="0"/>
              </a:rPr>
              <a:t>E</a:t>
            </a:r>
          </a:p>
          <a:p>
            <a:pPr marL="0" indent="0">
              <a:buNone/>
            </a:pPr>
            <a:r>
              <a:rPr lang="en-US" sz="2400" dirty="0">
                <a:latin typeface="Baskerville Old Face" panose="02020602080505020303" pitchFamily="18" charset="0"/>
              </a:rPr>
              <a:t>EXPLORE the summary, side flaps, flip through the pictures, read the first few pages.</a:t>
            </a:r>
          </a:p>
          <a:p>
            <a:pPr marL="0" indent="0">
              <a:buNone/>
            </a:pPr>
            <a:r>
              <a:rPr lang="en-US" sz="2400" dirty="0">
                <a:latin typeface="Arial Black" panose="020B0A04020102020204" pitchFamily="34" charset="0"/>
              </a:rPr>
              <a:t>A</a:t>
            </a:r>
          </a:p>
          <a:p>
            <a:pPr marL="0" indent="0">
              <a:buNone/>
            </a:pPr>
            <a:r>
              <a:rPr lang="en-US" sz="2400" dirty="0">
                <a:latin typeface="Baskerville Old Face" panose="02020602080505020303" pitchFamily="18" charset="0"/>
              </a:rPr>
              <a:t>ASK friends, family, or a librarians for suggestions. Look to favorite authors, characters, and genres.</a:t>
            </a:r>
          </a:p>
          <a:p>
            <a:pPr marL="0" indent="0">
              <a:buNone/>
            </a:pPr>
            <a:r>
              <a:rPr lang="en-US" sz="2400" dirty="0">
                <a:latin typeface="Arial Black" panose="020B0A04020102020204" pitchFamily="34" charset="0"/>
              </a:rPr>
              <a:t>D</a:t>
            </a:r>
          </a:p>
          <a:p>
            <a:pPr marL="0" indent="0">
              <a:buNone/>
            </a:pPr>
            <a:r>
              <a:rPr lang="en-US" sz="2400" dirty="0">
                <a:latin typeface="Baskerville Old Face" panose="02020602080505020303" pitchFamily="18" charset="0"/>
              </a:rPr>
              <a:t>Let the leader DECIDE which books they’ll read. DON’T let ability stand in their way. Audiobooks and reading to a child encourage reading too!</a:t>
            </a:r>
          </a:p>
          <a:p>
            <a:pPr marL="0" indent="0">
              <a:buNone/>
            </a:pPr>
            <a:endParaRPr lang="en-US" dirty="0">
              <a:latin typeface="Baskerville Old Face" panose="02020602080505020303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52A23E-208D-99E0-621A-939F7BF97D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237785" y="1397183"/>
            <a:ext cx="2614246" cy="203181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8AA791E-21E5-7509-0EFD-9CA4B0190B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8827477" y="4984872"/>
            <a:ext cx="3141785" cy="1755897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  <p:extLst>
      <p:ext uri="{BB962C8B-B14F-4D97-AF65-F5344CB8AC3E}">
        <p14:creationId xmlns:p14="http://schemas.microsoft.com/office/powerpoint/2010/main" val="21241846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0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D7ECFF1-19A6-92E6-3226-438CD2533E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005" y="422031"/>
            <a:ext cx="2381250" cy="3145081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715AE03-6A54-356B-A96F-820E10BCFB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77" r="12393"/>
          <a:stretch/>
        </p:blipFill>
        <p:spPr>
          <a:xfrm>
            <a:off x="2984255" y="1994571"/>
            <a:ext cx="2965938" cy="3270739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A7FEA07-9233-462C-57F5-12EECADB7C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988" y="318171"/>
            <a:ext cx="2392313" cy="3878692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F2760E1-F4D7-7BA3-A86F-5E9E3AF5711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1443" y="2451771"/>
            <a:ext cx="2706200" cy="3796629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65914F4-20DF-469E-6F73-A1E2512324D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1291" y="422031"/>
            <a:ext cx="3294185" cy="1745093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4720A6A-4517-E250-6AE3-78712DCD2C4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009" y="4000041"/>
            <a:ext cx="2253760" cy="2530537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3755740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BD493423-E440-0BCE-1B6B-36F69E92B90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1820829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5038209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158</Words>
  <Application>Microsoft Office PowerPoint</Application>
  <PresentationFormat>Widescreen</PresentationFormat>
  <Paragraphs>24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Algerian</vt:lpstr>
      <vt:lpstr>Arial</vt:lpstr>
      <vt:lpstr>Arial Black</vt:lpstr>
      <vt:lpstr>Baskerville Old Face</vt:lpstr>
      <vt:lpstr>Calibri</vt:lpstr>
      <vt:lpstr>Calibri Light</vt:lpstr>
      <vt:lpstr>Wingdings</vt:lpstr>
      <vt:lpstr>Office Theme</vt:lpstr>
      <vt:lpstr>READING BOOKS </vt:lpstr>
      <vt:lpstr>IMPORTANCE OF READING</vt:lpstr>
      <vt:lpstr>PowerPoint Presentation</vt:lpstr>
      <vt:lpstr>HOW TO HELP YOUR CHILD FIND A JUST RIGHT BOOK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LENOVO</dc:creator>
  <cp:lastModifiedBy>LENOVO</cp:lastModifiedBy>
  <cp:revision>1</cp:revision>
  <dcterms:created xsi:type="dcterms:W3CDTF">2024-12-05T18:23:30Z</dcterms:created>
  <dcterms:modified xsi:type="dcterms:W3CDTF">2024-12-05T19:41:35Z</dcterms:modified>
</cp:coreProperties>
</file>