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80" r:id="rId4"/>
    <p:sldId id="281" r:id="rId5"/>
    <p:sldId id="282" r:id="rId6"/>
    <p:sldId id="285" r:id="rId7"/>
    <p:sldId id="283" r:id="rId8"/>
    <p:sldId id="284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77" r:id="rId22"/>
    <p:sldId id="298" r:id="rId23"/>
    <p:sldId id="299" r:id="rId24"/>
    <p:sldId id="30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-156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11/23/2024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CC4C1-AAD8-4BD7-851D-4E8B330A8A0F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670" y="750570"/>
            <a:ext cx="10256520" cy="188214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/>
              <a:t>Snack Squad: A Customizable </a:t>
            </a:r>
            <a:br>
              <a:rPr lang="en-US" altLang="en-US"/>
            </a:br>
            <a:r>
              <a:rPr lang="en-US" altLang="en-US"/>
              <a:t>Snack Ordering and Delivery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0095" y="3429000"/>
            <a:ext cx="9144000" cy="2618105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                                             </a:t>
            </a:r>
          </a:p>
          <a:p>
            <a:r>
              <a:rPr lang="en-US" sz="2400" dirty="0">
                <a:solidFill>
                  <a:schemeClr val="tx2"/>
                </a:solidFill>
              </a:rPr>
              <a:t>Team Incognito</a:t>
            </a:r>
          </a:p>
          <a:p>
            <a:r>
              <a:rPr lang="en-US" sz="2400" dirty="0">
                <a:solidFill>
                  <a:schemeClr val="tx2"/>
                </a:solidFill>
              </a:rPr>
              <a:t>Team Members:                                                                                               -Ariharan.R</a:t>
            </a:r>
          </a:p>
          <a:p>
            <a:r>
              <a:rPr lang="en-US" sz="2400" dirty="0">
                <a:solidFill>
                  <a:schemeClr val="tx2"/>
                </a:solidFill>
              </a:rPr>
              <a:t>Subash.M</a:t>
            </a:r>
          </a:p>
          <a:p>
            <a:r>
              <a:rPr lang="en-US" sz="2400" dirty="0">
                <a:solidFill>
                  <a:schemeClr val="tx2"/>
                </a:solidFill>
              </a:rPr>
              <a:t>Mugesh.MC</a:t>
            </a:r>
          </a:p>
          <a:p>
            <a:r>
              <a:rPr lang="en-US" sz="2400" dirty="0">
                <a:solidFill>
                  <a:schemeClr val="tx2"/>
                </a:solidFill>
              </a:rPr>
              <a:t>Ramesh kanna.KKM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            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                                                                                                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644" y="227995"/>
            <a:ext cx="12192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&lt;category </a:t>
            </a:r>
            <a:r>
              <a:rPr lang="en-US" dirty="0" err="1"/>
              <a:t>android:name</a:t>
            </a:r>
            <a:r>
              <a:rPr lang="en-US" dirty="0"/>
              <a:t>="</a:t>
            </a:r>
            <a:r>
              <a:rPr lang="en-US" dirty="0" err="1"/>
              <a:t>android.intent.category.LAUNCHER</a:t>
            </a:r>
            <a:r>
              <a:rPr lang="en-US" dirty="0"/>
              <a:t>" /&gt;</a:t>
            </a:r>
          </a:p>
          <a:p>
            <a:r>
              <a:rPr lang="en-US" dirty="0"/>
              <a:t>            &lt;/intent-filter&gt;</a:t>
            </a:r>
          </a:p>
          <a:p>
            <a:r>
              <a:rPr lang="en-US" dirty="0"/>
              <a:t>        &lt;/activity&gt;</a:t>
            </a:r>
          </a:p>
          <a:p>
            <a:r>
              <a:rPr lang="en-US" dirty="0"/>
              <a:t>        &lt;activity</a:t>
            </a:r>
          </a:p>
          <a:p>
            <a:r>
              <a:rPr lang="en-US" dirty="0"/>
              <a:t>            </a:t>
            </a:r>
            <a:r>
              <a:rPr lang="en-US" dirty="0" err="1"/>
              <a:t>android:name</a:t>
            </a:r>
            <a:r>
              <a:rPr lang="en-US" dirty="0"/>
              <a:t>=".</a:t>
            </a:r>
            <a:r>
              <a:rPr lang="en-US" dirty="0" err="1"/>
              <a:t>TargetActivity</a:t>
            </a:r>
            <a:r>
              <a:rPr lang="en-US" dirty="0"/>
              <a:t>"</a:t>
            </a:r>
          </a:p>
          <a:p>
            <a:r>
              <a:rPr lang="en-US" dirty="0"/>
              <a:t>            </a:t>
            </a:r>
            <a:r>
              <a:rPr lang="en-US" dirty="0" err="1"/>
              <a:t>android:exported</a:t>
            </a:r>
            <a:r>
              <a:rPr lang="en-US" dirty="0"/>
              <a:t>="false"</a:t>
            </a:r>
          </a:p>
          <a:p>
            <a:r>
              <a:rPr lang="en-US" dirty="0"/>
              <a:t>            </a:t>
            </a:r>
            <a:r>
              <a:rPr lang="en-US" dirty="0" err="1"/>
              <a:t>android:label</a:t>
            </a:r>
            <a:r>
              <a:rPr lang="en-US" dirty="0"/>
              <a:t>="@string/</a:t>
            </a:r>
            <a:r>
              <a:rPr lang="en-US" dirty="0" err="1"/>
              <a:t>title_activity_target</a:t>
            </a:r>
            <a:r>
              <a:rPr lang="en-US" dirty="0"/>
              <a:t>"</a:t>
            </a:r>
          </a:p>
          <a:p>
            <a:r>
              <a:rPr lang="en-US" dirty="0"/>
              <a:t>            </a:t>
            </a:r>
            <a:r>
              <a:rPr lang="en-US" dirty="0" err="1"/>
              <a:t>android:theme</a:t>
            </a:r>
            <a:r>
              <a:rPr lang="en-US" dirty="0"/>
              <a:t>="@style/</a:t>
            </a:r>
            <a:r>
              <a:rPr lang="en-US" dirty="0" err="1"/>
              <a:t>Theme.SnackOrdering</a:t>
            </a:r>
            <a:r>
              <a:rPr lang="en-US" dirty="0"/>
              <a:t>" /&gt;</a:t>
            </a:r>
          </a:p>
          <a:p>
            <a:r>
              <a:rPr lang="en-US" dirty="0"/>
              <a:t>        &lt;activity</a:t>
            </a:r>
          </a:p>
          <a:p>
            <a:r>
              <a:rPr lang="en-US" dirty="0"/>
              <a:t>            </a:t>
            </a:r>
            <a:r>
              <a:rPr lang="en-US" dirty="0" err="1"/>
              <a:t>android:name</a:t>
            </a:r>
            <a:r>
              <a:rPr lang="en-US" dirty="0"/>
              <a:t>=".</a:t>
            </a:r>
            <a:r>
              <a:rPr lang="en-US" dirty="0" err="1"/>
              <a:t>MainPage</a:t>
            </a:r>
            <a:r>
              <a:rPr lang="en-US" dirty="0"/>
              <a:t>"</a:t>
            </a:r>
          </a:p>
          <a:p>
            <a:r>
              <a:rPr lang="en-US" dirty="0"/>
              <a:t>            </a:t>
            </a:r>
            <a:r>
              <a:rPr lang="en-US" dirty="0" err="1"/>
              <a:t>android:exported</a:t>
            </a:r>
            <a:r>
              <a:rPr lang="en-US" dirty="0"/>
              <a:t>="false"</a:t>
            </a:r>
          </a:p>
          <a:p>
            <a:r>
              <a:rPr lang="en-US" dirty="0"/>
              <a:t>            </a:t>
            </a:r>
            <a:r>
              <a:rPr lang="en-US" dirty="0" err="1"/>
              <a:t>android:label</a:t>
            </a:r>
            <a:r>
              <a:rPr lang="en-US" dirty="0"/>
              <a:t>="@string/</a:t>
            </a:r>
            <a:r>
              <a:rPr lang="en-US" dirty="0" err="1"/>
              <a:t>title_activity_main_page</a:t>
            </a:r>
            <a:r>
              <a:rPr lang="en-US" dirty="0"/>
              <a:t>"</a:t>
            </a:r>
          </a:p>
          <a:p>
            <a:r>
              <a:rPr lang="en-US" dirty="0"/>
              <a:t>            </a:t>
            </a:r>
            <a:r>
              <a:rPr lang="en-US" dirty="0" err="1"/>
              <a:t>android:theme</a:t>
            </a:r>
            <a:r>
              <a:rPr lang="en-US" dirty="0"/>
              <a:t>="@style/</a:t>
            </a:r>
            <a:r>
              <a:rPr lang="en-US" dirty="0" err="1"/>
              <a:t>Theme.SnackOrdering</a:t>
            </a:r>
            <a:r>
              <a:rPr lang="en-US" dirty="0"/>
              <a:t>" /&gt;</a:t>
            </a:r>
          </a:p>
          <a:p>
            <a:r>
              <a:rPr lang="en-US" dirty="0"/>
              <a:t>        &lt;activity</a:t>
            </a:r>
          </a:p>
          <a:p>
            <a:r>
              <a:rPr lang="en-US" dirty="0"/>
              <a:t>            </a:t>
            </a:r>
            <a:r>
              <a:rPr lang="en-US" dirty="0" err="1"/>
              <a:t>android:name</a:t>
            </a:r>
            <a:r>
              <a:rPr lang="en-US" dirty="0"/>
              <a:t>=".</a:t>
            </a:r>
            <a:r>
              <a:rPr lang="en-US" dirty="0" err="1"/>
              <a:t>MainActivity</a:t>
            </a:r>
            <a:r>
              <a:rPr lang="en-US" dirty="0"/>
              <a:t>"</a:t>
            </a:r>
          </a:p>
          <a:p>
            <a:r>
              <a:rPr lang="en-US" dirty="0"/>
              <a:t>            </a:t>
            </a:r>
            <a:r>
              <a:rPr lang="en-US" dirty="0" err="1"/>
              <a:t>android:exported</a:t>
            </a:r>
            <a:r>
              <a:rPr lang="en-US" dirty="0"/>
              <a:t>="false"</a:t>
            </a:r>
          </a:p>
          <a:p>
            <a:r>
              <a:rPr lang="en-US" dirty="0"/>
              <a:t>            </a:t>
            </a:r>
            <a:r>
              <a:rPr lang="en-US" dirty="0" err="1"/>
              <a:t>android:label</a:t>
            </a:r>
            <a:r>
              <a:rPr lang="en-US" dirty="0"/>
              <a:t>="</a:t>
            </a:r>
            <a:r>
              <a:rPr lang="en-US" dirty="0" err="1"/>
              <a:t>MainActivity</a:t>
            </a:r>
            <a:r>
              <a:rPr lang="en-US" dirty="0"/>
              <a:t>"</a:t>
            </a:r>
          </a:p>
          <a:p>
            <a:r>
              <a:rPr lang="en-US" dirty="0"/>
              <a:t>            </a:t>
            </a:r>
            <a:r>
              <a:rPr lang="en-US" dirty="0" err="1"/>
              <a:t>android:theme</a:t>
            </a:r>
            <a:r>
              <a:rPr lang="en-US" dirty="0"/>
              <a:t>="@style/</a:t>
            </a:r>
            <a:r>
              <a:rPr lang="en-US" dirty="0" err="1"/>
              <a:t>Theme.SnackOrdering</a:t>
            </a:r>
            <a:r>
              <a:rPr lang="en-US" dirty="0"/>
              <a:t>" /&gt;</a:t>
            </a:r>
          </a:p>
          <a:p>
            <a:r>
              <a:rPr lang="en-US" dirty="0"/>
              <a:t>    &lt;/application&gt;</a:t>
            </a:r>
          </a:p>
          <a:p>
            <a:endParaRPr lang="en-US" dirty="0"/>
          </a:p>
          <a:p>
            <a:r>
              <a:rPr lang="en-US" dirty="0"/>
              <a:t>&lt;/manifest&gt;</a:t>
            </a:r>
          </a:p>
        </p:txBody>
      </p:sp>
    </p:spTree>
    <p:extLst>
      <p:ext uri="{BB962C8B-B14F-4D97-AF65-F5344CB8AC3E}">
        <p14:creationId xmlns:p14="http://schemas.microsoft.com/office/powerpoint/2010/main" val="3590639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663" y="44443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package </a:t>
            </a:r>
            <a:r>
              <a:rPr lang="en-US" dirty="0" err="1"/>
              <a:t>com.example.snackordering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android.icu.text.SimpleDateFormat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android.os.Bundle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android.util.Log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androidx.activity.ComponentActivity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androidx.activity.compose.setContent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androidx.compose.foundation.Image</a:t>
            </a:r>
            <a:endParaRPr lang="en-US" dirty="0"/>
          </a:p>
          <a:p>
            <a:r>
              <a:rPr lang="en-US" dirty="0"/>
              <a:t>import androidx.compose.foundation.layout.*</a:t>
            </a:r>
          </a:p>
          <a:p>
            <a:r>
              <a:rPr lang="en-US" dirty="0"/>
              <a:t>import </a:t>
            </a:r>
            <a:r>
              <a:rPr lang="en-US" dirty="0" err="1"/>
              <a:t>androidx.compose.foundation.lazy.LazyColumn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androidx.compose.foundation.lazy.LazyRow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androidx.compose.foundation.lazy.items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androidx.compose.material.MaterialTheme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androidx.compose.material.Surface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androidx.compose.material.Text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androidx.compose.runtime.Composable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androidx.compose.ui.Modifier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androidx.compose.ui.graphics.Color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androidx.compose.ui.layout.ContentScale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androidx.compose.ui.res.painterResource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androidx.compose.ui.unit.dp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androidx.compose.ui.unit.sp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com.example.snackordering.ui.theme.SnackOrderingTheme</a:t>
            </a:r>
            <a:endParaRPr lang="en-US" dirty="0"/>
          </a:p>
          <a:p>
            <a:r>
              <a:rPr lang="en-US" dirty="0"/>
              <a:t>import java.util.*</a:t>
            </a:r>
          </a:p>
        </p:txBody>
      </p:sp>
    </p:spTree>
    <p:extLst>
      <p:ext uri="{BB962C8B-B14F-4D97-AF65-F5344CB8AC3E}">
        <p14:creationId xmlns:p14="http://schemas.microsoft.com/office/powerpoint/2010/main" val="3447245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3286" y="373274"/>
            <a:ext cx="9144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AdminActivity</a:t>
            </a:r>
            <a:r>
              <a:rPr lang="en-US" dirty="0"/>
              <a:t> : </a:t>
            </a:r>
            <a:r>
              <a:rPr lang="en-US" dirty="0" err="1"/>
              <a:t>ComponentActivity</a:t>
            </a:r>
            <a:r>
              <a:rPr lang="en-US" dirty="0"/>
              <a:t>() {</a:t>
            </a:r>
          </a:p>
          <a:p>
            <a:r>
              <a:rPr lang="en-US" dirty="0"/>
              <a:t>    private </a:t>
            </a:r>
            <a:r>
              <a:rPr lang="en-US" dirty="0" err="1"/>
              <a:t>lateinit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orderDatabaseHelper</a:t>
            </a:r>
            <a:r>
              <a:rPr lang="en-US" dirty="0"/>
              <a:t>: </a:t>
            </a:r>
            <a:r>
              <a:rPr lang="en-US" dirty="0" err="1"/>
              <a:t>OrderDatabaseHelper</a:t>
            </a:r>
            <a:endParaRPr lang="en-US" dirty="0"/>
          </a:p>
          <a:p>
            <a:r>
              <a:rPr lang="en-US" dirty="0"/>
              <a:t>    override fun </a:t>
            </a:r>
            <a:r>
              <a:rPr lang="en-US" dirty="0" err="1"/>
              <a:t>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: Bundle?) {</a:t>
            </a:r>
          </a:p>
          <a:p>
            <a:r>
              <a:rPr lang="en-US" dirty="0"/>
              <a:t>        </a:t>
            </a:r>
            <a:r>
              <a:rPr lang="en-US" dirty="0" err="1"/>
              <a:t>super.onCreate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)</a:t>
            </a:r>
          </a:p>
          <a:p>
            <a:r>
              <a:rPr lang="en-US" dirty="0"/>
              <a:t>        </a:t>
            </a:r>
            <a:r>
              <a:rPr lang="en-US" dirty="0" err="1"/>
              <a:t>orderDatabaseHelper</a:t>
            </a:r>
            <a:r>
              <a:rPr lang="en-US" dirty="0"/>
              <a:t> = </a:t>
            </a:r>
            <a:r>
              <a:rPr lang="en-US" dirty="0" err="1"/>
              <a:t>OrderDatabaseHelper</a:t>
            </a:r>
            <a:r>
              <a:rPr lang="en-US" dirty="0"/>
              <a:t>(this)</a:t>
            </a:r>
          </a:p>
          <a:p>
            <a:r>
              <a:rPr lang="en-US" dirty="0"/>
              <a:t>        </a:t>
            </a:r>
            <a:r>
              <a:rPr lang="en-US" dirty="0" err="1"/>
              <a:t>setContent</a:t>
            </a:r>
            <a:r>
              <a:rPr lang="en-US" dirty="0"/>
              <a:t> {</a:t>
            </a:r>
          </a:p>
          <a:p>
            <a:r>
              <a:rPr lang="en-US" dirty="0"/>
              <a:t>            </a:t>
            </a:r>
            <a:r>
              <a:rPr lang="en-US" dirty="0" err="1"/>
              <a:t>SnackOrderingTheme</a:t>
            </a:r>
            <a:r>
              <a:rPr lang="en-US" dirty="0"/>
              <a:t> {</a:t>
            </a:r>
          </a:p>
          <a:p>
            <a:r>
              <a:rPr lang="en-US" dirty="0"/>
              <a:t>                // A surface container using the 'background' color from the theme</a:t>
            </a:r>
          </a:p>
          <a:p>
            <a:r>
              <a:rPr lang="en-US" dirty="0"/>
              <a:t>                Surface(</a:t>
            </a:r>
          </a:p>
          <a:p>
            <a:r>
              <a:rPr lang="en-US" dirty="0"/>
              <a:t>                    modifier = </a:t>
            </a:r>
            <a:r>
              <a:rPr lang="en-US" dirty="0" err="1"/>
              <a:t>Modifier.fillMaxSize</a:t>
            </a:r>
            <a:r>
              <a:rPr lang="en-US" dirty="0"/>
              <a:t>(),</a:t>
            </a:r>
          </a:p>
          <a:p>
            <a:r>
              <a:rPr lang="en-US" dirty="0"/>
              <a:t>                    color = </a:t>
            </a:r>
            <a:r>
              <a:rPr lang="en-US" dirty="0" err="1"/>
              <a:t>MaterialTheme.colors.background</a:t>
            </a:r>
            <a:endParaRPr lang="en-US" dirty="0"/>
          </a:p>
          <a:p>
            <a:r>
              <a:rPr lang="en-US" dirty="0"/>
              <a:t>                ) {</a:t>
            </a:r>
          </a:p>
          <a:p>
            <a:r>
              <a:rPr lang="en-US" dirty="0"/>
              <a:t>                    </a:t>
            </a:r>
            <a:r>
              <a:rPr lang="en-US" dirty="0" err="1"/>
              <a:t>val</a:t>
            </a:r>
            <a:r>
              <a:rPr lang="en-US" dirty="0"/>
              <a:t> data=</a:t>
            </a:r>
            <a:r>
              <a:rPr lang="en-US" dirty="0" err="1"/>
              <a:t>orderDatabaseHelper.getAllOrders</a:t>
            </a:r>
            <a:r>
              <a:rPr lang="en-US" dirty="0"/>
              <a:t>();</a:t>
            </a:r>
          </a:p>
          <a:p>
            <a:r>
              <a:rPr lang="en-US" dirty="0"/>
              <a:t>                    </a:t>
            </a:r>
            <a:r>
              <a:rPr lang="en-US" dirty="0" err="1"/>
              <a:t>Log.d</a:t>
            </a:r>
            <a:r>
              <a:rPr lang="en-US" dirty="0"/>
              <a:t>("</a:t>
            </a:r>
            <a:r>
              <a:rPr lang="en-US" dirty="0" err="1"/>
              <a:t>swathi</a:t>
            </a:r>
            <a:r>
              <a:rPr lang="en-US" dirty="0"/>
              <a:t>" ,</a:t>
            </a:r>
            <a:r>
              <a:rPr lang="en-US" dirty="0" err="1"/>
              <a:t>data.toString</a:t>
            </a:r>
            <a:r>
              <a:rPr lang="en-US" dirty="0"/>
              <a:t>())</a:t>
            </a:r>
          </a:p>
          <a:p>
            <a:r>
              <a:rPr lang="en-US" dirty="0"/>
              <a:t>                    </a:t>
            </a:r>
            <a:r>
              <a:rPr lang="en-US" dirty="0" err="1"/>
              <a:t>val</a:t>
            </a:r>
            <a:r>
              <a:rPr lang="en-US" dirty="0"/>
              <a:t> order = </a:t>
            </a:r>
            <a:r>
              <a:rPr lang="en-US" dirty="0" err="1"/>
              <a:t>orderDatabaseHelper.getAllOrders</a:t>
            </a:r>
            <a:r>
              <a:rPr lang="en-US" dirty="0"/>
              <a:t>()</a:t>
            </a:r>
          </a:p>
          <a:p>
            <a:r>
              <a:rPr lang="en-US" dirty="0"/>
              <a:t>                    </a:t>
            </a:r>
            <a:r>
              <a:rPr lang="en-US" dirty="0" err="1"/>
              <a:t>ListListScopeSample</a:t>
            </a:r>
            <a:r>
              <a:rPr lang="en-US" dirty="0"/>
              <a:t>(order)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2040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66" y="117693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@</a:t>
            </a:r>
            <a:r>
              <a:rPr lang="en-US" sz="1600" dirty="0" err="1"/>
              <a:t>Composable</a:t>
            </a:r>
            <a:endParaRPr lang="en-US" sz="1600" dirty="0"/>
          </a:p>
          <a:p>
            <a:r>
              <a:rPr lang="en-US" sz="1600" dirty="0"/>
              <a:t>fun </a:t>
            </a:r>
            <a:r>
              <a:rPr lang="en-US" sz="1600" dirty="0" err="1"/>
              <a:t>ListListScopeSample</a:t>
            </a:r>
            <a:r>
              <a:rPr lang="en-US" sz="1600" dirty="0"/>
              <a:t>(order: List&lt;Order&gt;) {</a:t>
            </a:r>
          </a:p>
          <a:p>
            <a:r>
              <a:rPr lang="en-US" sz="1600" dirty="0"/>
              <a:t>    Image(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painterResource</a:t>
            </a:r>
            <a:r>
              <a:rPr lang="en-US" sz="1600" dirty="0"/>
              <a:t>(id = </a:t>
            </a:r>
            <a:r>
              <a:rPr lang="en-US" sz="1600" dirty="0" err="1"/>
              <a:t>R.drawable.order</a:t>
            </a:r>
            <a:r>
              <a:rPr lang="en-US" sz="1600" dirty="0"/>
              <a:t>), </a:t>
            </a:r>
            <a:r>
              <a:rPr lang="en-US" sz="1600" dirty="0" err="1"/>
              <a:t>contentDescription</a:t>
            </a:r>
            <a:r>
              <a:rPr lang="en-US" sz="1600" dirty="0"/>
              <a:t> = "",</a:t>
            </a:r>
          </a:p>
          <a:p>
            <a:r>
              <a:rPr lang="en-US" sz="1600" dirty="0"/>
              <a:t>        alpha =0.5F,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contentScale</a:t>
            </a:r>
            <a:r>
              <a:rPr lang="en-US" sz="1600" dirty="0"/>
              <a:t> = </a:t>
            </a:r>
            <a:r>
              <a:rPr lang="en-US" sz="1600" dirty="0" err="1"/>
              <a:t>ContentScale.FillHeight</a:t>
            </a:r>
            <a:r>
              <a:rPr lang="en-US" sz="1600" dirty="0"/>
              <a:t>)</a:t>
            </a:r>
          </a:p>
          <a:p>
            <a:r>
              <a:rPr lang="en-US" sz="1600" dirty="0"/>
              <a:t>    Text(text = "Order Tracking", modifier = </a:t>
            </a:r>
            <a:r>
              <a:rPr lang="en-US" sz="1600" dirty="0" err="1"/>
              <a:t>Modifier.padding</a:t>
            </a:r>
            <a:r>
              <a:rPr lang="en-US" sz="1600" dirty="0"/>
              <a:t>(top = 24.dp, start = 106.dp, bottom = 24.dp ), color = </a:t>
            </a:r>
            <a:r>
              <a:rPr lang="en-US" sz="1600" dirty="0" err="1"/>
              <a:t>Color.White</a:t>
            </a:r>
            <a:r>
              <a:rPr lang="en-US" sz="1600" dirty="0"/>
              <a:t>, </a:t>
            </a:r>
            <a:r>
              <a:rPr lang="en-US" sz="1600" dirty="0" err="1"/>
              <a:t>fontSize</a:t>
            </a:r>
            <a:r>
              <a:rPr lang="en-US" sz="1600" dirty="0"/>
              <a:t> = 30.sp)</a:t>
            </a:r>
          </a:p>
          <a:p>
            <a:r>
              <a:rPr lang="en-US" sz="1600" dirty="0"/>
              <a:t>    Spacer(modifier = </a:t>
            </a:r>
            <a:r>
              <a:rPr lang="en-US" sz="1600" dirty="0" err="1"/>
              <a:t>Modifier.height</a:t>
            </a:r>
            <a:r>
              <a:rPr lang="en-US" sz="1600" dirty="0"/>
              <a:t>(30.dp))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LazyRow</a:t>
            </a:r>
            <a:r>
              <a:rPr lang="en-US" sz="1600" dirty="0"/>
              <a:t>(</a:t>
            </a:r>
          </a:p>
          <a:p>
            <a:r>
              <a:rPr lang="en-US" sz="1600" dirty="0"/>
              <a:t>        modifier = Modifier</a:t>
            </a:r>
          </a:p>
          <a:p>
            <a:r>
              <a:rPr lang="en-US" sz="1600" dirty="0"/>
              <a:t>            .</a:t>
            </a:r>
            <a:r>
              <a:rPr lang="en-US" sz="1600" dirty="0" err="1"/>
              <a:t>fillMaxSize</a:t>
            </a:r>
            <a:r>
              <a:rPr lang="en-US" sz="1600" dirty="0"/>
              <a:t>()</a:t>
            </a:r>
          </a:p>
          <a:p>
            <a:r>
              <a:rPr lang="en-US" sz="1600" dirty="0"/>
              <a:t>            .padding(top = 80.dp),</a:t>
            </a:r>
          </a:p>
          <a:p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err="1"/>
              <a:t>horizontalArrangement</a:t>
            </a:r>
            <a:r>
              <a:rPr lang="en-US" sz="1600" dirty="0"/>
              <a:t> = </a:t>
            </a:r>
            <a:r>
              <a:rPr lang="en-US" sz="1600" dirty="0" err="1"/>
              <a:t>Arrangement.SpaceBetween</a:t>
            </a:r>
            <a:endParaRPr lang="en-US" sz="1600" dirty="0"/>
          </a:p>
          <a:p>
            <a:r>
              <a:rPr lang="en-US" sz="1600" dirty="0"/>
              <a:t>    ){</a:t>
            </a:r>
          </a:p>
          <a:p>
            <a:r>
              <a:rPr lang="en-US" sz="1600" dirty="0"/>
              <a:t>        item {</a:t>
            </a:r>
          </a:p>
          <a:p>
            <a:endParaRPr lang="en-US" sz="1600" dirty="0"/>
          </a:p>
          <a:p>
            <a:r>
              <a:rPr lang="en-US" sz="1600" dirty="0"/>
              <a:t>            </a:t>
            </a:r>
            <a:r>
              <a:rPr lang="en-US" sz="1600" dirty="0" err="1"/>
              <a:t>LazyColumn</a:t>
            </a:r>
            <a:r>
              <a:rPr lang="en-US" sz="1600" dirty="0"/>
              <a:t> {</a:t>
            </a:r>
          </a:p>
          <a:p>
            <a:r>
              <a:rPr lang="en-US" sz="1600" dirty="0"/>
              <a:t>                items(order) { order -&gt;</a:t>
            </a:r>
          </a:p>
          <a:p>
            <a:r>
              <a:rPr lang="en-US" sz="1600" dirty="0"/>
              <a:t>                    Column(modifier = </a:t>
            </a:r>
            <a:r>
              <a:rPr lang="en-US" sz="1600" dirty="0" err="1"/>
              <a:t>Modifier.padding</a:t>
            </a:r>
            <a:r>
              <a:rPr lang="en-US" sz="1600" dirty="0"/>
              <a:t>(top = 16.dp, start = 48.dp, bottom = 20.dp)) {</a:t>
            </a:r>
          </a:p>
          <a:p>
            <a:r>
              <a:rPr lang="en-US" sz="1600" dirty="0"/>
              <a:t>                        Text("Quantity: ${</a:t>
            </a:r>
            <a:r>
              <a:rPr lang="en-US" sz="1600" dirty="0" err="1"/>
              <a:t>order.quantity</a:t>
            </a:r>
            <a:r>
              <a:rPr lang="en-US" sz="1600" dirty="0"/>
              <a:t>}")</a:t>
            </a:r>
          </a:p>
          <a:p>
            <a:r>
              <a:rPr lang="en-US" sz="1600" dirty="0"/>
              <a:t>                        Text("Address: ${</a:t>
            </a:r>
            <a:r>
              <a:rPr lang="en-US" sz="1600" dirty="0" err="1"/>
              <a:t>order.address</a:t>
            </a:r>
            <a:r>
              <a:rPr lang="en-US" sz="1600" dirty="0"/>
              <a:t>}")</a:t>
            </a:r>
          </a:p>
          <a:p>
            <a:r>
              <a:rPr lang="en-US" sz="1600" dirty="0"/>
              <a:t>                    }</a:t>
            </a:r>
          </a:p>
          <a:p>
            <a:r>
              <a:rPr lang="en-US" sz="1600" dirty="0"/>
              <a:t>                }</a:t>
            </a:r>
          </a:p>
          <a:p>
            <a:r>
              <a:rPr lang="en-US" sz="1600" dirty="0"/>
              <a:t>            }</a:t>
            </a:r>
          </a:p>
          <a:p>
            <a:r>
              <a:rPr lang="en-US" sz="1600" dirty="0"/>
              <a:t>        </a:t>
            </a:r>
            <a:r>
              <a:rPr lang="en-US" sz="1600" dirty="0" smtClean="0"/>
              <a:t>}}}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03497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2927" y="272492"/>
            <a:ext cx="9144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package </a:t>
            </a:r>
            <a:r>
              <a:rPr lang="en-US" dirty="0" err="1"/>
              <a:t>com.example.snackordering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android.content.Context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android.content.Intent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android.os.Bundle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androidx.activity.ComponentActivity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androidx.activity.compose.setContent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androidx.compose.foundation.Image</a:t>
            </a:r>
            <a:endParaRPr lang="en-US" dirty="0"/>
          </a:p>
          <a:p>
            <a:r>
              <a:rPr lang="en-US" dirty="0"/>
              <a:t>import androidx.compose.foundation.layout.*</a:t>
            </a:r>
          </a:p>
          <a:p>
            <a:r>
              <a:rPr lang="en-US" dirty="0"/>
              <a:t>import androidx.compose.material.*</a:t>
            </a:r>
          </a:p>
          <a:p>
            <a:r>
              <a:rPr lang="en-US" dirty="0"/>
              <a:t>import androidx.compose.runtime.*</a:t>
            </a:r>
          </a:p>
          <a:p>
            <a:r>
              <a:rPr lang="en-US" dirty="0"/>
              <a:t>import </a:t>
            </a:r>
            <a:r>
              <a:rPr lang="en-US" dirty="0" err="1"/>
              <a:t>androidx.compose.ui.Alignment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androidx.compose.ui.Modifier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androidx.compose.ui.graphics.Color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androidx.compose.ui.layout.ContentScale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androidx.compose.ui.res.painterResource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androidx.compose.ui.text.font.FontFamily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androidx.compose.ui.text.font.FontWeight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androidx.compose.ui.unit.dp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androidx.compose.ui.unit.sp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androidx.core.content.ContextCompat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com.example.snackordering.ui.theme.SnackOrderingTheme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027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35393" y="305196"/>
            <a:ext cx="705312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LoginActivity</a:t>
            </a:r>
            <a:r>
              <a:rPr lang="en-US" dirty="0"/>
              <a:t> : </a:t>
            </a:r>
            <a:r>
              <a:rPr lang="en-US" dirty="0" err="1"/>
              <a:t>ComponentActivity</a:t>
            </a:r>
            <a:r>
              <a:rPr lang="en-US" dirty="0"/>
              <a:t>() {</a:t>
            </a:r>
          </a:p>
          <a:p>
            <a:r>
              <a:rPr lang="en-US" dirty="0"/>
              <a:t>    private </a:t>
            </a:r>
            <a:r>
              <a:rPr lang="en-US" dirty="0" err="1"/>
              <a:t>lateinit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databaseHelper</a:t>
            </a:r>
            <a:r>
              <a:rPr lang="en-US" dirty="0"/>
              <a:t>: </a:t>
            </a:r>
            <a:r>
              <a:rPr lang="en-US" dirty="0" err="1"/>
              <a:t>UserDatabaseHelper</a:t>
            </a:r>
            <a:endParaRPr lang="en-US" dirty="0"/>
          </a:p>
          <a:p>
            <a:r>
              <a:rPr lang="en-US" dirty="0"/>
              <a:t>    override fun </a:t>
            </a:r>
            <a:r>
              <a:rPr lang="en-US" dirty="0" err="1"/>
              <a:t>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: Bundle?) {</a:t>
            </a:r>
          </a:p>
          <a:p>
            <a:r>
              <a:rPr lang="en-US" dirty="0"/>
              <a:t>        </a:t>
            </a:r>
            <a:r>
              <a:rPr lang="en-US" dirty="0" err="1"/>
              <a:t>super.onCreate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)</a:t>
            </a:r>
          </a:p>
          <a:p>
            <a:r>
              <a:rPr lang="en-US" dirty="0"/>
              <a:t>        </a:t>
            </a:r>
            <a:r>
              <a:rPr lang="en-US" dirty="0" err="1"/>
              <a:t>databaseHelper</a:t>
            </a:r>
            <a:r>
              <a:rPr lang="en-US" dirty="0"/>
              <a:t> = </a:t>
            </a:r>
            <a:r>
              <a:rPr lang="en-US" dirty="0" err="1"/>
              <a:t>UserDatabaseHelper</a:t>
            </a:r>
            <a:r>
              <a:rPr lang="en-US" dirty="0"/>
              <a:t>(this)</a:t>
            </a:r>
          </a:p>
          <a:p>
            <a:r>
              <a:rPr lang="en-US" dirty="0"/>
              <a:t>        </a:t>
            </a:r>
            <a:r>
              <a:rPr lang="en-US" dirty="0" err="1"/>
              <a:t>setContent</a:t>
            </a:r>
            <a:r>
              <a:rPr lang="en-US" dirty="0"/>
              <a:t> {</a:t>
            </a:r>
          </a:p>
          <a:p>
            <a:r>
              <a:rPr lang="en-US" dirty="0"/>
              <a:t>            </a:t>
            </a:r>
            <a:r>
              <a:rPr lang="en-US" dirty="0" err="1"/>
              <a:t>SnackOrderingTheme</a:t>
            </a:r>
            <a:r>
              <a:rPr lang="en-US" dirty="0"/>
              <a:t> {</a:t>
            </a:r>
          </a:p>
          <a:p>
            <a:r>
              <a:rPr lang="en-US" dirty="0"/>
              <a:t>                // A surface container using the 'background' color from the theme</a:t>
            </a:r>
          </a:p>
          <a:p>
            <a:r>
              <a:rPr lang="en-US" dirty="0"/>
              <a:t>                Surface(</a:t>
            </a:r>
          </a:p>
          <a:p>
            <a:r>
              <a:rPr lang="en-US" dirty="0"/>
              <a:t>                    modifier = </a:t>
            </a:r>
            <a:r>
              <a:rPr lang="en-US" dirty="0" err="1"/>
              <a:t>Modifier.fillMaxSize</a:t>
            </a:r>
            <a:r>
              <a:rPr lang="en-US" dirty="0"/>
              <a:t>(),</a:t>
            </a:r>
          </a:p>
          <a:p>
            <a:r>
              <a:rPr lang="en-US" dirty="0"/>
              <a:t>                    color = </a:t>
            </a:r>
            <a:r>
              <a:rPr lang="en-US" dirty="0" err="1"/>
              <a:t>MaterialTheme.colors.background</a:t>
            </a:r>
            <a:endParaRPr lang="en-US" dirty="0"/>
          </a:p>
          <a:p>
            <a:r>
              <a:rPr lang="en-US" dirty="0"/>
              <a:t>                ) {</a:t>
            </a:r>
          </a:p>
          <a:p>
            <a:r>
              <a:rPr lang="en-US" dirty="0"/>
              <a:t>                    </a:t>
            </a:r>
            <a:r>
              <a:rPr lang="en-US" dirty="0" err="1"/>
              <a:t>LoginScreen</a:t>
            </a:r>
            <a:r>
              <a:rPr lang="en-US" dirty="0"/>
              <a:t>(this, </a:t>
            </a:r>
            <a:r>
              <a:rPr lang="en-US" dirty="0" err="1"/>
              <a:t>databaseHelper</a:t>
            </a:r>
            <a:r>
              <a:rPr lang="en-US" dirty="0"/>
              <a:t>)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1774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19955" y="217971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Composable</a:t>
            </a:r>
            <a:endParaRPr lang="en-US" dirty="0"/>
          </a:p>
          <a:p>
            <a:r>
              <a:rPr lang="en-US" dirty="0"/>
              <a:t>fun </a:t>
            </a:r>
            <a:r>
              <a:rPr lang="en-US" dirty="0" err="1"/>
              <a:t>LoginScreen</a:t>
            </a:r>
            <a:r>
              <a:rPr lang="en-US" dirty="0"/>
              <a:t>(context: Context, </a:t>
            </a:r>
            <a:r>
              <a:rPr lang="en-US" dirty="0" err="1"/>
              <a:t>databaseHelper</a:t>
            </a:r>
            <a:r>
              <a:rPr lang="en-US" dirty="0"/>
              <a:t>: </a:t>
            </a:r>
            <a:r>
              <a:rPr lang="en-US" dirty="0" err="1"/>
              <a:t>UserDatabaseHelper</a:t>
            </a:r>
            <a:r>
              <a:rPr lang="en-US" dirty="0"/>
              <a:t>) {</a:t>
            </a:r>
          </a:p>
          <a:p>
            <a:endParaRPr lang="en-US" dirty="0"/>
          </a:p>
          <a:p>
            <a:r>
              <a:rPr lang="en-US" dirty="0"/>
              <a:t>    Image(</a:t>
            </a:r>
            <a:r>
              <a:rPr lang="en-US" dirty="0" err="1"/>
              <a:t>painterResource</a:t>
            </a:r>
            <a:r>
              <a:rPr lang="en-US" dirty="0"/>
              <a:t>(id = </a:t>
            </a:r>
            <a:r>
              <a:rPr lang="en-US" dirty="0" err="1"/>
              <a:t>R.drawable.order</a:t>
            </a:r>
            <a:r>
              <a:rPr lang="en-US" dirty="0"/>
              <a:t>), </a:t>
            </a:r>
            <a:r>
              <a:rPr lang="en-US" dirty="0" err="1"/>
              <a:t>contentDescription</a:t>
            </a:r>
            <a:r>
              <a:rPr lang="en-US" dirty="0"/>
              <a:t> = "",</a:t>
            </a:r>
          </a:p>
          <a:p>
            <a:r>
              <a:rPr lang="en-US" dirty="0"/>
              <a:t>        alpha =0.3F,</a:t>
            </a:r>
          </a:p>
          <a:p>
            <a:r>
              <a:rPr lang="en-US" dirty="0"/>
              <a:t>        </a:t>
            </a:r>
            <a:r>
              <a:rPr lang="en-US" dirty="0" err="1"/>
              <a:t>contentScale</a:t>
            </a:r>
            <a:r>
              <a:rPr lang="en-US" dirty="0"/>
              <a:t> = </a:t>
            </a:r>
            <a:r>
              <a:rPr lang="en-US" dirty="0" err="1"/>
              <a:t>ContentScale.FillHeight</a:t>
            </a:r>
            <a:r>
              <a:rPr lang="en-US" dirty="0"/>
              <a:t>,</a:t>
            </a:r>
          </a:p>
          <a:p>
            <a:endParaRPr lang="en-US" dirty="0"/>
          </a:p>
          <a:p>
            <a:r>
              <a:rPr lang="en-US" dirty="0"/>
              <a:t>    )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username by remember { </a:t>
            </a:r>
            <a:r>
              <a:rPr lang="en-US" dirty="0" err="1"/>
              <a:t>mutableStateOf</a:t>
            </a:r>
            <a:r>
              <a:rPr lang="en-US" dirty="0"/>
              <a:t>("") }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password by remember { </a:t>
            </a:r>
            <a:r>
              <a:rPr lang="en-US" dirty="0" err="1"/>
              <a:t>mutableStateOf</a:t>
            </a:r>
            <a:r>
              <a:rPr lang="en-US" dirty="0"/>
              <a:t>("") }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error by remember { </a:t>
            </a:r>
            <a:r>
              <a:rPr lang="en-US" dirty="0" err="1"/>
              <a:t>mutableStateOf</a:t>
            </a:r>
            <a:r>
              <a:rPr lang="en-US" dirty="0"/>
              <a:t>("") }</a:t>
            </a:r>
          </a:p>
          <a:p>
            <a:endParaRPr lang="en-US" dirty="0"/>
          </a:p>
          <a:p>
            <a:r>
              <a:rPr lang="en-US" dirty="0"/>
              <a:t>    Column(</a:t>
            </a:r>
          </a:p>
          <a:p>
            <a:r>
              <a:rPr lang="en-US" dirty="0"/>
              <a:t>        modifier = </a:t>
            </a:r>
            <a:r>
              <a:rPr lang="en-US" dirty="0" err="1"/>
              <a:t>Modifier.fillMaxSize</a:t>
            </a:r>
            <a:r>
              <a:rPr lang="en-US" dirty="0"/>
              <a:t>(),</a:t>
            </a:r>
          </a:p>
          <a:p>
            <a:r>
              <a:rPr lang="en-US" dirty="0"/>
              <a:t>        </a:t>
            </a:r>
            <a:r>
              <a:rPr lang="en-US" dirty="0" err="1"/>
              <a:t>horizontalAlignment</a:t>
            </a:r>
            <a:r>
              <a:rPr lang="en-US" dirty="0"/>
              <a:t> = </a:t>
            </a:r>
            <a:r>
              <a:rPr lang="en-US" dirty="0" err="1"/>
              <a:t>Alignment.CenterHorizontally</a:t>
            </a:r>
            <a:r>
              <a:rPr lang="en-US" dirty="0"/>
              <a:t>,</a:t>
            </a:r>
          </a:p>
          <a:p>
            <a:r>
              <a:rPr lang="en-US" dirty="0"/>
              <a:t>        </a:t>
            </a:r>
            <a:r>
              <a:rPr lang="en-US" dirty="0" err="1"/>
              <a:t>verticalArrangement</a:t>
            </a:r>
            <a:r>
              <a:rPr lang="en-US" dirty="0"/>
              <a:t> = </a:t>
            </a:r>
            <a:r>
              <a:rPr lang="en-US" dirty="0" err="1"/>
              <a:t>Arrangement.Center</a:t>
            </a:r>
            <a:endParaRPr lang="en-US" dirty="0"/>
          </a:p>
          <a:p>
            <a:r>
              <a:rPr lang="en-US" dirty="0"/>
              <a:t>    ) {</a:t>
            </a:r>
          </a:p>
        </p:txBody>
      </p:sp>
    </p:spTree>
    <p:extLst>
      <p:ext uri="{BB962C8B-B14F-4D97-AF65-F5344CB8AC3E}">
        <p14:creationId xmlns:p14="http://schemas.microsoft.com/office/powerpoint/2010/main" val="88003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96412" y="117693"/>
            <a:ext cx="754593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Text(</a:t>
            </a:r>
          </a:p>
          <a:p>
            <a:r>
              <a:rPr lang="en-US" dirty="0"/>
              <a:t>            </a:t>
            </a:r>
            <a:r>
              <a:rPr lang="en-US" dirty="0" err="1"/>
              <a:t>fontSize</a:t>
            </a:r>
            <a:r>
              <a:rPr lang="en-US" dirty="0"/>
              <a:t> = 36.sp,</a:t>
            </a:r>
          </a:p>
          <a:p>
            <a:r>
              <a:rPr lang="en-US" dirty="0"/>
              <a:t>            </a:t>
            </a:r>
            <a:r>
              <a:rPr lang="en-US" dirty="0" err="1"/>
              <a:t>fontWeight</a:t>
            </a:r>
            <a:r>
              <a:rPr lang="en-US" dirty="0"/>
              <a:t> = </a:t>
            </a:r>
            <a:r>
              <a:rPr lang="en-US" dirty="0" err="1"/>
              <a:t>FontWeight.ExtraBold</a:t>
            </a:r>
            <a:r>
              <a:rPr lang="en-US" dirty="0"/>
              <a:t>,</a:t>
            </a:r>
          </a:p>
          <a:p>
            <a:r>
              <a:rPr lang="en-US" dirty="0"/>
              <a:t>            </a:t>
            </a:r>
            <a:r>
              <a:rPr lang="en-US" dirty="0" err="1"/>
              <a:t>fontFamily</a:t>
            </a:r>
            <a:r>
              <a:rPr lang="en-US" dirty="0"/>
              <a:t> = </a:t>
            </a:r>
            <a:r>
              <a:rPr lang="en-US" dirty="0" err="1"/>
              <a:t>FontFamily.Cursive</a:t>
            </a:r>
            <a:r>
              <a:rPr lang="en-US" dirty="0"/>
              <a:t>,</a:t>
            </a:r>
          </a:p>
          <a:p>
            <a:r>
              <a:rPr lang="en-US" dirty="0"/>
              <a:t>            color = </a:t>
            </a:r>
            <a:r>
              <a:rPr lang="en-US" dirty="0" err="1"/>
              <a:t>Color.White</a:t>
            </a:r>
            <a:r>
              <a:rPr lang="en-US" dirty="0"/>
              <a:t>,</a:t>
            </a:r>
          </a:p>
          <a:p>
            <a:r>
              <a:rPr lang="en-US" dirty="0"/>
              <a:t>            text = "Login"</a:t>
            </a:r>
          </a:p>
          <a:p>
            <a:r>
              <a:rPr lang="en-US" dirty="0"/>
              <a:t>        )</a:t>
            </a:r>
          </a:p>
          <a:p>
            <a:r>
              <a:rPr lang="en-US" dirty="0"/>
              <a:t>        Spacer(modifier = </a:t>
            </a:r>
            <a:r>
              <a:rPr lang="en-US" dirty="0" err="1"/>
              <a:t>Modifier.height</a:t>
            </a:r>
            <a:r>
              <a:rPr lang="en-US" dirty="0"/>
              <a:t>(10.dp))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TextField</a:t>
            </a:r>
            <a:r>
              <a:rPr lang="en-US" dirty="0"/>
              <a:t>(</a:t>
            </a:r>
          </a:p>
          <a:p>
            <a:r>
              <a:rPr lang="en-US" dirty="0"/>
              <a:t>            value = username,</a:t>
            </a:r>
          </a:p>
          <a:p>
            <a:r>
              <a:rPr lang="en-US" dirty="0"/>
              <a:t>            </a:t>
            </a:r>
            <a:r>
              <a:rPr lang="en-US" dirty="0" err="1"/>
              <a:t>onValueChange</a:t>
            </a:r>
            <a:r>
              <a:rPr lang="en-US" dirty="0"/>
              <a:t> = { username = it },</a:t>
            </a:r>
          </a:p>
          <a:p>
            <a:r>
              <a:rPr lang="en-US" dirty="0"/>
              <a:t>            label = { Text("Username") },</a:t>
            </a:r>
          </a:p>
          <a:p>
            <a:r>
              <a:rPr lang="en-US" dirty="0"/>
              <a:t>            modifier = </a:t>
            </a:r>
            <a:r>
              <a:rPr lang="en-US" dirty="0" err="1"/>
              <a:t>Modifier.padding</a:t>
            </a:r>
            <a:r>
              <a:rPr lang="en-US" dirty="0"/>
              <a:t>(10.dp)</a:t>
            </a:r>
          </a:p>
          <a:p>
            <a:r>
              <a:rPr lang="en-US" dirty="0"/>
              <a:t>                .width(280.dp)</a:t>
            </a:r>
          </a:p>
          <a:p>
            <a:r>
              <a:rPr lang="en-US" dirty="0"/>
              <a:t>        )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TextField</a:t>
            </a:r>
            <a:r>
              <a:rPr lang="en-US" dirty="0"/>
              <a:t>(</a:t>
            </a:r>
          </a:p>
          <a:p>
            <a:r>
              <a:rPr lang="en-US" dirty="0"/>
              <a:t>            value = password,</a:t>
            </a:r>
          </a:p>
          <a:p>
            <a:r>
              <a:rPr lang="en-US" dirty="0"/>
              <a:t>            </a:t>
            </a:r>
            <a:r>
              <a:rPr lang="en-US" dirty="0" err="1"/>
              <a:t>onValueChange</a:t>
            </a:r>
            <a:r>
              <a:rPr lang="en-US" dirty="0"/>
              <a:t> = { password = it },</a:t>
            </a:r>
          </a:p>
          <a:p>
            <a:r>
              <a:rPr lang="en-US" dirty="0"/>
              <a:t>            label = { Text("Password") },</a:t>
            </a:r>
          </a:p>
          <a:p>
            <a:r>
              <a:rPr lang="en-US" dirty="0"/>
              <a:t>            modifier = </a:t>
            </a:r>
            <a:r>
              <a:rPr lang="en-US" dirty="0" err="1"/>
              <a:t>Modifier.padding</a:t>
            </a:r>
            <a:r>
              <a:rPr lang="en-US" dirty="0"/>
              <a:t>(10.dp)</a:t>
            </a:r>
          </a:p>
          <a:p>
            <a:r>
              <a:rPr lang="en-US" dirty="0"/>
              <a:t>                .width(280.dp)</a:t>
            </a:r>
          </a:p>
          <a:p>
            <a:r>
              <a:rPr lang="en-US" dirty="0"/>
              <a:t>        )</a:t>
            </a:r>
          </a:p>
        </p:txBody>
      </p:sp>
    </p:spTree>
    <p:extLst>
      <p:ext uri="{BB962C8B-B14F-4D97-AF65-F5344CB8AC3E}">
        <p14:creationId xmlns:p14="http://schemas.microsoft.com/office/powerpoint/2010/main" val="1457210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7290" y="262179"/>
            <a:ext cx="9144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if (</a:t>
            </a:r>
            <a:r>
              <a:rPr lang="en-US" dirty="0" err="1"/>
              <a:t>error.isNotEmpty</a:t>
            </a:r>
            <a:r>
              <a:rPr lang="en-US" dirty="0"/>
              <a:t>()) {</a:t>
            </a:r>
          </a:p>
          <a:p>
            <a:r>
              <a:rPr lang="en-US" dirty="0"/>
              <a:t>            Text(</a:t>
            </a:r>
          </a:p>
          <a:p>
            <a:r>
              <a:rPr lang="en-US" dirty="0"/>
              <a:t>                text = error,</a:t>
            </a:r>
          </a:p>
          <a:p>
            <a:r>
              <a:rPr lang="en-US" dirty="0"/>
              <a:t>                color = </a:t>
            </a:r>
            <a:r>
              <a:rPr lang="en-US" dirty="0" err="1"/>
              <a:t>MaterialTheme.colors.error</a:t>
            </a:r>
            <a:r>
              <a:rPr lang="en-US" dirty="0"/>
              <a:t>,</a:t>
            </a:r>
          </a:p>
          <a:p>
            <a:r>
              <a:rPr lang="en-US" dirty="0"/>
              <a:t>                modifier = </a:t>
            </a:r>
            <a:r>
              <a:rPr lang="en-US" dirty="0" err="1"/>
              <a:t>Modifier.padding</a:t>
            </a:r>
            <a:r>
              <a:rPr lang="en-US" dirty="0"/>
              <a:t>(vertical = 16.dp)</a:t>
            </a:r>
          </a:p>
          <a:p>
            <a:r>
              <a:rPr lang="en-US" dirty="0"/>
              <a:t>            )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        Button(</a:t>
            </a:r>
          </a:p>
          <a:p>
            <a:r>
              <a:rPr lang="en-US" dirty="0"/>
              <a:t>            </a:t>
            </a:r>
            <a:r>
              <a:rPr lang="en-US" dirty="0" err="1"/>
              <a:t>onClick</a:t>
            </a:r>
            <a:r>
              <a:rPr lang="en-US" dirty="0"/>
              <a:t> = {</a:t>
            </a:r>
          </a:p>
          <a:p>
            <a:r>
              <a:rPr lang="en-US" dirty="0"/>
              <a:t>                if (</a:t>
            </a:r>
            <a:r>
              <a:rPr lang="en-US" dirty="0" err="1"/>
              <a:t>username.isNotEmpty</a:t>
            </a:r>
            <a:r>
              <a:rPr lang="en-US" dirty="0"/>
              <a:t>() &amp;&amp; </a:t>
            </a:r>
            <a:r>
              <a:rPr lang="en-US" dirty="0" err="1"/>
              <a:t>password.isNotEmpty</a:t>
            </a:r>
            <a:r>
              <a:rPr lang="en-US" dirty="0"/>
              <a:t>()) {</a:t>
            </a:r>
          </a:p>
          <a:p>
            <a:r>
              <a:rPr lang="en-US" dirty="0"/>
              <a:t>                    </a:t>
            </a:r>
            <a:r>
              <a:rPr lang="en-US" dirty="0" err="1"/>
              <a:t>val</a:t>
            </a:r>
            <a:r>
              <a:rPr lang="en-US" dirty="0"/>
              <a:t> user = </a:t>
            </a:r>
            <a:r>
              <a:rPr lang="en-US" dirty="0" err="1"/>
              <a:t>databaseHelper.getUserByUsername</a:t>
            </a:r>
            <a:r>
              <a:rPr lang="en-US" dirty="0"/>
              <a:t>(username)</a:t>
            </a:r>
          </a:p>
          <a:p>
            <a:r>
              <a:rPr lang="en-US" dirty="0"/>
              <a:t>                    if (user != null &amp;&amp; </a:t>
            </a:r>
            <a:r>
              <a:rPr lang="en-US" dirty="0" err="1"/>
              <a:t>user.password</a:t>
            </a:r>
            <a:r>
              <a:rPr lang="en-US" dirty="0"/>
              <a:t> == password) {</a:t>
            </a:r>
          </a:p>
          <a:p>
            <a:r>
              <a:rPr lang="en-US" dirty="0"/>
              <a:t>                        error = "Successfully log in"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context.startActivity</a:t>
            </a:r>
            <a:r>
              <a:rPr lang="en-US" dirty="0"/>
              <a:t>(</a:t>
            </a:r>
          </a:p>
          <a:p>
            <a:r>
              <a:rPr lang="en-US" dirty="0"/>
              <a:t>                            Intent(</a:t>
            </a:r>
          </a:p>
          <a:p>
            <a:r>
              <a:rPr lang="en-US" dirty="0"/>
              <a:t>                                context,</a:t>
            </a:r>
          </a:p>
          <a:p>
            <a:r>
              <a:rPr lang="en-US" dirty="0"/>
              <a:t>                                </a:t>
            </a:r>
            <a:r>
              <a:rPr lang="en-US" dirty="0" err="1"/>
              <a:t>MainPage</a:t>
            </a:r>
            <a:r>
              <a:rPr lang="en-US" dirty="0"/>
              <a:t>::class.java</a:t>
            </a:r>
          </a:p>
          <a:p>
            <a:r>
              <a:rPr lang="en-US" dirty="0"/>
              <a:t>                            )</a:t>
            </a:r>
          </a:p>
          <a:p>
            <a:r>
              <a:rPr lang="en-US" dirty="0"/>
              <a:t>                        )</a:t>
            </a:r>
          </a:p>
          <a:p>
            <a:r>
              <a:rPr lang="en-US" dirty="0"/>
              <a:t>                        //</a:t>
            </a:r>
            <a:r>
              <a:rPr lang="en-US" dirty="0" err="1"/>
              <a:t>onLoginSuccess</a:t>
            </a:r>
            <a:r>
              <a:rPr lang="en-US" dirty="0"/>
              <a:t>()</a:t>
            </a:r>
          </a:p>
          <a:p>
            <a:r>
              <a:rPr lang="en-US" dirty="0"/>
              <a:t>                    }</a:t>
            </a:r>
          </a:p>
        </p:txBody>
      </p:sp>
    </p:spTree>
    <p:extLst>
      <p:ext uri="{BB962C8B-B14F-4D97-AF65-F5344CB8AC3E}">
        <p14:creationId xmlns:p14="http://schemas.microsoft.com/office/powerpoint/2010/main" val="2110696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19956" y="267479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if (user != null &amp;&amp; </a:t>
            </a:r>
            <a:r>
              <a:rPr lang="en-US" dirty="0" err="1"/>
              <a:t>user.password</a:t>
            </a:r>
            <a:r>
              <a:rPr lang="en-US" dirty="0"/>
              <a:t> == "admin") {</a:t>
            </a:r>
          </a:p>
          <a:p>
            <a:r>
              <a:rPr lang="en-US" dirty="0"/>
              <a:t>                            error = "Successfully log in"</a:t>
            </a:r>
          </a:p>
          <a:p>
            <a:r>
              <a:rPr lang="en-US" dirty="0"/>
              <a:t>                            </a:t>
            </a:r>
            <a:r>
              <a:rPr lang="en-US" dirty="0" err="1"/>
              <a:t>context.startActivity</a:t>
            </a:r>
            <a:r>
              <a:rPr lang="en-US" dirty="0"/>
              <a:t>(</a:t>
            </a:r>
          </a:p>
          <a:p>
            <a:r>
              <a:rPr lang="en-US" dirty="0"/>
              <a:t>                                Intent(</a:t>
            </a:r>
          </a:p>
          <a:p>
            <a:r>
              <a:rPr lang="en-US" dirty="0"/>
              <a:t>                                    context,</a:t>
            </a:r>
          </a:p>
          <a:p>
            <a:r>
              <a:rPr lang="en-US" dirty="0"/>
              <a:t>                                    </a:t>
            </a:r>
            <a:r>
              <a:rPr lang="en-US" dirty="0" err="1"/>
              <a:t>AdminActivity</a:t>
            </a:r>
            <a:r>
              <a:rPr lang="en-US" dirty="0"/>
              <a:t>::class.java</a:t>
            </a:r>
          </a:p>
          <a:p>
            <a:r>
              <a:rPr lang="en-US" dirty="0"/>
              <a:t>                                )</a:t>
            </a:r>
          </a:p>
          <a:p>
            <a:r>
              <a:rPr lang="en-US" dirty="0"/>
              <a:t>                            )</a:t>
            </a:r>
          </a:p>
          <a:p>
            <a:r>
              <a:rPr lang="en-US" dirty="0"/>
              <a:t>                        }</a:t>
            </a:r>
          </a:p>
          <a:p>
            <a:r>
              <a:rPr lang="en-US" dirty="0"/>
              <a:t>                        else {</a:t>
            </a:r>
          </a:p>
          <a:p>
            <a:r>
              <a:rPr lang="en-US" dirty="0"/>
              <a:t>                            error =  "Invalid username or password"</a:t>
            </a:r>
          </a:p>
          <a:p>
            <a:r>
              <a:rPr lang="en-US" dirty="0"/>
              <a:t>                        }</a:t>
            </a:r>
          </a:p>
          <a:p>
            <a:endParaRPr lang="en-US" dirty="0"/>
          </a:p>
          <a:p>
            <a:r>
              <a:rPr lang="en-US" dirty="0"/>
              <a:t>                } else {</a:t>
            </a:r>
          </a:p>
          <a:p>
            <a:r>
              <a:rPr lang="en-US" dirty="0"/>
              <a:t>                    error = "Please fill all fields"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},</a:t>
            </a:r>
          </a:p>
          <a:p>
            <a:r>
              <a:rPr lang="en-US" dirty="0"/>
              <a:t>            modifier = </a:t>
            </a:r>
            <a:r>
              <a:rPr lang="en-US" dirty="0" err="1"/>
              <a:t>Modifier.padding</a:t>
            </a:r>
            <a:r>
              <a:rPr lang="en-US" dirty="0"/>
              <a:t>(top = 16.dp)</a:t>
            </a:r>
          </a:p>
          <a:p>
            <a:r>
              <a:rPr lang="en-US" dirty="0"/>
              <a:t>        ) {</a:t>
            </a:r>
          </a:p>
          <a:p>
            <a:r>
              <a:rPr lang="en-US" dirty="0"/>
              <a:t>            Text(text = "Login")</a:t>
            </a:r>
          </a:p>
          <a:p>
            <a:r>
              <a:rPr lang="en-US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2952243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81915"/>
            <a:ext cx="8596630" cy="67818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75" y="932815"/>
            <a:ext cx="10515600" cy="5334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000"/>
              <a:t>The Snack Squad app is a customizable snack ordering and delivery app that offers a variety of snacks and drinks from around the world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000"/>
              <a:t>Snacks :Snack Squad offers a wide selection of snacks, including sweet, savory, spicy, and sour options.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000"/>
              <a:t>Mystery boxes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  <a:r>
              <a:rPr lang="en-US" altLang="en-US" sz="2000"/>
              <a:t>Snack Squad also offers Mystery Boxes, which are a selection of treats handpicked just for you.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altLang="en-US" sz="2000"/>
              <a:t>Discounts and promotions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  <a:r>
              <a:rPr lang="en-US" altLang="en-US" sz="2000"/>
              <a:t>Snack Squad offers exclusive discounts, promotions, and freebies to its app users.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000"/>
              <a:t>Delivery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  <a:r>
              <a:rPr lang="en-US" altLang="en-US" sz="2000"/>
              <a:t>Snack Squad delivers snacks directly to your doorstep.</a:t>
            </a:r>
            <a:endParaRPr lang="en-US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8686" y="161397"/>
            <a:ext cx="9947305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Row {</a:t>
            </a:r>
          </a:p>
          <a:p>
            <a:r>
              <a:rPr lang="en-US" dirty="0"/>
              <a:t>            </a:t>
            </a:r>
            <a:r>
              <a:rPr lang="en-US" dirty="0" err="1"/>
              <a:t>TextButton</a:t>
            </a:r>
            <a:r>
              <a:rPr lang="en-US" dirty="0"/>
              <a:t>(</a:t>
            </a:r>
            <a:r>
              <a:rPr lang="en-US" dirty="0" err="1"/>
              <a:t>onClick</a:t>
            </a:r>
            <a:r>
              <a:rPr lang="en-US" dirty="0"/>
              <a:t> = {</a:t>
            </a:r>
            <a:r>
              <a:rPr lang="en-US" dirty="0" err="1"/>
              <a:t>context.startActivity</a:t>
            </a:r>
            <a:r>
              <a:rPr lang="en-US" dirty="0"/>
              <a:t>(</a:t>
            </a:r>
          </a:p>
          <a:p>
            <a:r>
              <a:rPr lang="en-US" dirty="0"/>
              <a:t>                Intent(</a:t>
            </a:r>
          </a:p>
          <a:p>
            <a:r>
              <a:rPr lang="en-US" dirty="0"/>
              <a:t>                    context,</a:t>
            </a:r>
          </a:p>
          <a:p>
            <a:r>
              <a:rPr lang="en-US" dirty="0"/>
              <a:t>                    </a:t>
            </a:r>
            <a:r>
              <a:rPr lang="en-US" dirty="0" err="1"/>
              <a:t>MainActivity</a:t>
            </a:r>
            <a:r>
              <a:rPr lang="en-US" dirty="0"/>
              <a:t>::class.java</a:t>
            </a:r>
          </a:p>
          <a:p>
            <a:r>
              <a:rPr lang="en-US" dirty="0"/>
              <a:t>                )</a:t>
            </a:r>
          </a:p>
          <a:p>
            <a:r>
              <a:rPr lang="en-US" dirty="0"/>
              <a:t>            )}</a:t>
            </a:r>
          </a:p>
          <a:p>
            <a:r>
              <a:rPr lang="en-US" dirty="0"/>
              <a:t>            )</a:t>
            </a:r>
          </a:p>
          <a:p>
            <a:r>
              <a:rPr lang="en-US" dirty="0"/>
              <a:t>            { Text(color = </a:t>
            </a:r>
            <a:r>
              <a:rPr lang="en-US" dirty="0" err="1"/>
              <a:t>Color.White,text</a:t>
            </a:r>
            <a:r>
              <a:rPr lang="en-US" dirty="0"/>
              <a:t> = "Sign up") }</a:t>
            </a:r>
          </a:p>
          <a:p>
            <a:r>
              <a:rPr lang="en-US" dirty="0"/>
              <a:t>            </a:t>
            </a:r>
            <a:r>
              <a:rPr lang="en-US" dirty="0" err="1"/>
              <a:t>TextButton</a:t>
            </a:r>
            <a:r>
              <a:rPr lang="en-US" dirty="0"/>
              <a:t>(</a:t>
            </a:r>
            <a:r>
              <a:rPr lang="en-US" dirty="0" err="1"/>
              <a:t>onClick</a:t>
            </a:r>
            <a:r>
              <a:rPr lang="en-US" dirty="0"/>
              <a:t> = {</a:t>
            </a:r>
          </a:p>
          <a:p>
            <a:r>
              <a:rPr lang="en-US" dirty="0"/>
              <a:t>            })</a:t>
            </a:r>
          </a:p>
          <a:p>
            <a:endParaRPr lang="en-US" dirty="0"/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Spacer(modifier = </a:t>
            </a:r>
            <a:r>
              <a:rPr lang="en-US" dirty="0" err="1"/>
              <a:t>Modifier.width</a:t>
            </a:r>
            <a:r>
              <a:rPr lang="en-US" dirty="0"/>
              <a:t>(60.dp))</a:t>
            </a:r>
          </a:p>
          <a:p>
            <a:r>
              <a:rPr lang="en-US" dirty="0"/>
              <a:t>                Text(color = </a:t>
            </a:r>
            <a:r>
              <a:rPr lang="en-US" dirty="0" err="1"/>
              <a:t>Color.White,text</a:t>
            </a:r>
            <a:r>
              <a:rPr lang="en-US" dirty="0"/>
              <a:t> = "Forget password?")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private fun </a:t>
            </a:r>
            <a:r>
              <a:rPr lang="en-US" dirty="0" err="1"/>
              <a:t>startMainPage</a:t>
            </a:r>
            <a:r>
              <a:rPr lang="en-US" dirty="0"/>
              <a:t>(context: Context) {</a:t>
            </a:r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intent = Intent(context, </a:t>
            </a:r>
            <a:r>
              <a:rPr lang="en-US" dirty="0" err="1"/>
              <a:t>MainPage</a:t>
            </a:r>
            <a:r>
              <a:rPr lang="en-US" dirty="0"/>
              <a:t>::class.java)</a:t>
            </a:r>
          </a:p>
          <a:p>
            <a:r>
              <a:rPr lang="en-US" dirty="0"/>
              <a:t>    </a:t>
            </a:r>
            <a:r>
              <a:rPr lang="en-US" dirty="0" err="1"/>
              <a:t>ContextCompat.startActivity</a:t>
            </a:r>
            <a:r>
              <a:rPr lang="en-US" dirty="0"/>
              <a:t>(context, intent, null)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461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2900" y="406400"/>
            <a:ext cx="102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OUTPUT:</a:t>
            </a:r>
          </a:p>
        </p:txBody>
      </p:sp>
      <p:pic>
        <p:nvPicPr>
          <p:cNvPr id="5122" name="Picture 2" descr="C:\Users\Home\Downloads\1.Launcher_Page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869" y="775732"/>
            <a:ext cx="2819756" cy="586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Home\Downloads\2.Login_Page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541" y="770601"/>
            <a:ext cx="2822223" cy="586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Home\Downloads\3.Register_Yourself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021" y="845672"/>
            <a:ext cx="2786125" cy="5794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Home\Downloads\4.Forgot_Password_Input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12" y="623844"/>
            <a:ext cx="2738038" cy="569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Home\Downloads\5.Forgot_Password_OTP_Changes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537" y="668915"/>
            <a:ext cx="2716366" cy="5649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Home\Downloads\6.Navigation_Drawer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029" y="668915"/>
            <a:ext cx="2716365" cy="5649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4524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Home\Downloads\7.All_Restaurants_Menu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91" y="478563"/>
            <a:ext cx="2740895" cy="570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Home\Downloads\8.My_Profile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409" y="478563"/>
            <a:ext cx="2740894" cy="570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Home\Downloads\9.Favourite_Restaurants_Found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108" y="478563"/>
            <a:ext cx="2740894" cy="570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850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001" y="2088023"/>
            <a:ext cx="8596668" cy="1320800"/>
          </a:xfrm>
        </p:spPr>
        <p:txBody>
          <a:bodyPr>
            <a:noAutofit/>
          </a:bodyPr>
          <a:lstStyle/>
          <a:p>
            <a:r>
              <a:rPr lang="en-US" sz="8800" dirty="0" smtClean="0"/>
              <a:t>THANK YOU!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082476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8366"/>
            <a:ext cx="3161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Program:</a:t>
            </a:r>
            <a:endParaRPr lang="en-US" sz="4800" dirty="0"/>
          </a:p>
        </p:txBody>
      </p:sp>
      <p:sp>
        <p:nvSpPr>
          <p:cNvPr id="4" name="Rectangle 3"/>
          <p:cNvSpPr/>
          <p:nvPr/>
        </p:nvSpPr>
        <p:spPr>
          <a:xfrm>
            <a:off x="1361163" y="899363"/>
            <a:ext cx="8846705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plugins {</a:t>
            </a:r>
          </a:p>
          <a:p>
            <a:r>
              <a:rPr lang="en-US" dirty="0"/>
              <a:t>    id '</a:t>
            </a:r>
            <a:r>
              <a:rPr lang="en-US" dirty="0" err="1"/>
              <a:t>com.android.application</a:t>
            </a:r>
            <a:r>
              <a:rPr lang="en-US" dirty="0"/>
              <a:t>'</a:t>
            </a:r>
          </a:p>
          <a:p>
            <a:r>
              <a:rPr lang="en-US" dirty="0"/>
              <a:t>    id '</a:t>
            </a:r>
            <a:r>
              <a:rPr lang="en-US" dirty="0" err="1"/>
              <a:t>org.jetbrains.kotlin.android</a:t>
            </a:r>
            <a:r>
              <a:rPr lang="en-US" dirty="0"/>
              <a:t>'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android {</a:t>
            </a:r>
          </a:p>
          <a:p>
            <a:r>
              <a:rPr lang="en-US" dirty="0"/>
              <a:t>    namespace '</a:t>
            </a:r>
            <a:r>
              <a:rPr lang="en-US" dirty="0" err="1"/>
              <a:t>com.example.snackordering</a:t>
            </a:r>
            <a:r>
              <a:rPr lang="en-US" dirty="0"/>
              <a:t>'</a:t>
            </a:r>
          </a:p>
          <a:p>
            <a:r>
              <a:rPr lang="en-US" dirty="0"/>
              <a:t>    </a:t>
            </a:r>
            <a:r>
              <a:rPr lang="en-US" dirty="0" err="1"/>
              <a:t>compileSdk</a:t>
            </a:r>
            <a:r>
              <a:rPr lang="en-US" dirty="0"/>
              <a:t> 33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defaultConfig</a:t>
            </a:r>
            <a:r>
              <a:rPr lang="en-US" dirty="0"/>
              <a:t> {</a:t>
            </a:r>
          </a:p>
          <a:p>
            <a:r>
              <a:rPr lang="en-US" dirty="0"/>
              <a:t>        </a:t>
            </a:r>
            <a:r>
              <a:rPr lang="en-US" dirty="0" err="1"/>
              <a:t>applicationId</a:t>
            </a:r>
            <a:r>
              <a:rPr lang="en-US" dirty="0"/>
              <a:t> "</a:t>
            </a:r>
            <a:r>
              <a:rPr lang="en-US" dirty="0" err="1"/>
              <a:t>com.example.snackordering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minSdk</a:t>
            </a:r>
            <a:r>
              <a:rPr lang="en-US" dirty="0"/>
              <a:t> 24</a:t>
            </a:r>
          </a:p>
          <a:p>
            <a:r>
              <a:rPr lang="en-US" dirty="0"/>
              <a:t>        </a:t>
            </a:r>
            <a:r>
              <a:rPr lang="en-US" dirty="0" err="1"/>
              <a:t>targetSdk</a:t>
            </a:r>
            <a:r>
              <a:rPr lang="en-US" dirty="0"/>
              <a:t> 33</a:t>
            </a:r>
          </a:p>
          <a:p>
            <a:r>
              <a:rPr lang="en-US" dirty="0"/>
              <a:t>        </a:t>
            </a:r>
            <a:r>
              <a:rPr lang="en-US" dirty="0" err="1"/>
              <a:t>versionCode</a:t>
            </a:r>
            <a:r>
              <a:rPr lang="en-US" dirty="0"/>
              <a:t> 1</a:t>
            </a:r>
          </a:p>
          <a:p>
            <a:r>
              <a:rPr lang="en-US" dirty="0"/>
              <a:t>        </a:t>
            </a:r>
            <a:r>
              <a:rPr lang="en-US" dirty="0" err="1"/>
              <a:t>versionName</a:t>
            </a:r>
            <a:r>
              <a:rPr lang="en-US" dirty="0"/>
              <a:t> "1.0"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testInstrumentationRunner</a:t>
            </a:r>
            <a:r>
              <a:rPr lang="en-US" dirty="0"/>
              <a:t> "</a:t>
            </a:r>
            <a:r>
              <a:rPr lang="en-US" dirty="0" err="1"/>
              <a:t>androidx.test.runner.AndroidJUnitRunner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vectorDrawables</a:t>
            </a:r>
            <a:r>
              <a:rPr lang="en-US" dirty="0"/>
              <a:t> {</a:t>
            </a:r>
          </a:p>
          <a:p>
            <a:r>
              <a:rPr lang="en-US" dirty="0"/>
              <a:t>            </a:t>
            </a:r>
            <a:r>
              <a:rPr lang="en-US" dirty="0" err="1"/>
              <a:t>useSupportLibrary</a:t>
            </a:r>
            <a:r>
              <a:rPr lang="en-US" dirty="0"/>
              <a:t> true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50018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9479" y="162370"/>
            <a:ext cx="922945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buildTypes</a:t>
            </a:r>
            <a:r>
              <a:rPr lang="en-US" sz="1600" dirty="0"/>
              <a:t> {</a:t>
            </a:r>
          </a:p>
          <a:p>
            <a:r>
              <a:rPr lang="en-US" sz="1600" dirty="0"/>
              <a:t>        release {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minifyEnabled</a:t>
            </a:r>
            <a:r>
              <a:rPr lang="en-US" sz="1600" dirty="0"/>
              <a:t> false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proguardFiles</a:t>
            </a:r>
            <a:r>
              <a:rPr lang="en-US" sz="1600" dirty="0"/>
              <a:t> </a:t>
            </a:r>
            <a:r>
              <a:rPr lang="en-US" sz="1600" dirty="0" err="1"/>
              <a:t>getDefaultProguardFile</a:t>
            </a:r>
            <a:r>
              <a:rPr lang="en-US" sz="1600" dirty="0"/>
              <a:t>('proguard-android-optimize.txt'), 'proguard-rules.pro'</a:t>
            </a:r>
          </a:p>
          <a:p>
            <a:r>
              <a:rPr lang="en-US" sz="1600" dirty="0"/>
              <a:t>        }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compileOptions</a:t>
            </a:r>
            <a:r>
              <a:rPr lang="en-US" sz="1600" dirty="0"/>
              <a:t> {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sourceCompatibility</a:t>
            </a:r>
            <a:r>
              <a:rPr lang="en-US" sz="1600" dirty="0"/>
              <a:t> JavaVersion.VERSION_1_8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targetCompatibility</a:t>
            </a:r>
            <a:r>
              <a:rPr lang="en-US" sz="1600" dirty="0"/>
              <a:t> JavaVersion.VERSION_1_8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kotlinOptions</a:t>
            </a:r>
            <a:r>
              <a:rPr lang="en-US" sz="1600" dirty="0"/>
              <a:t> {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jvmTarget</a:t>
            </a:r>
            <a:r>
              <a:rPr lang="en-US" sz="1600" dirty="0"/>
              <a:t> = '1.8'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buildFeatures</a:t>
            </a:r>
            <a:r>
              <a:rPr lang="en-US" sz="1600" dirty="0"/>
              <a:t> {</a:t>
            </a:r>
          </a:p>
          <a:p>
            <a:r>
              <a:rPr lang="en-US" sz="1600" dirty="0"/>
              <a:t>        compose true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composeOptions</a:t>
            </a:r>
            <a:r>
              <a:rPr lang="en-US" sz="1600" dirty="0"/>
              <a:t> {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kotlinCompilerExtensionVersion</a:t>
            </a:r>
            <a:r>
              <a:rPr lang="en-US" sz="1600" dirty="0"/>
              <a:t> '1.2.0'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packagingOptions</a:t>
            </a:r>
            <a:r>
              <a:rPr lang="en-US" sz="1600" dirty="0"/>
              <a:t> {</a:t>
            </a:r>
          </a:p>
          <a:p>
            <a:r>
              <a:rPr lang="en-US" sz="1600" dirty="0"/>
              <a:t>        resources {</a:t>
            </a:r>
          </a:p>
          <a:p>
            <a:r>
              <a:rPr lang="en-US" sz="1600" dirty="0"/>
              <a:t>            excludes += '/META-INF/{AL2.0,LGPL2.1}'</a:t>
            </a:r>
          </a:p>
          <a:p>
            <a:r>
              <a:rPr lang="en-US" sz="1600" dirty="0"/>
              <a:t>        }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2109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1293" y="634661"/>
            <a:ext cx="862270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dependencies {</a:t>
            </a:r>
          </a:p>
          <a:p>
            <a:endParaRPr lang="en-US" dirty="0"/>
          </a:p>
          <a:p>
            <a:r>
              <a:rPr lang="en-US" dirty="0"/>
              <a:t>    implementation 'androidx.core:core-ktx:1.7.0'</a:t>
            </a:r>
          </a:p>
          <a:p>
            <a:r>
              <a:rPr lang="en-US" dirty="0"/>
              <a:t>    implementation 'androidx.lifecycle:lifecycle-runtime-ktx:2.3.1'</a:t>
            </a:r>
          </a:p>
          <a:p>
            <a:r>
              <a:rPr lang="en-US" dirty="0"/>
              <a:t>    implementation 'androidx.activity:activity-compose:1.3.1'</a:t>
            </a:r>
          </a:p>
          <a:p>
            <a:r>
              <a:rPr lang="en-US" dirty="0"/>
              <a:t>    implementation "</a:t>
            </a:r>
            <a:r>
              <a:rPr lang="en-US" dirty="0" err="1"/>
              <a:t>androidx.compose.ui:ui</a:t>
            </a:r>
            <a:r>
              <a:rPr lang="en-US" dirty="0"/>
              <a:t>:$</a:t>
            </a:r>
            <a:r>
              <a:rPr lang="en-US" dirty="0" err="1"/>
              <a:t>compose_ui_version</a:t>
            </a:r>
            <a:r>
              <a:rPr lang="en-US" dirty="0"/>
              <a:t>"</a:t>
            </a:r>
          </a:p>
          <a:p>
            <a:r>
              <a:rPr lang="en-US" dirty="0"/>
              <a:t>    implementation "</a:t>
            </a:r>
            <a:r>
              <a:rPr lang="en-US" dirty="0" err="1"/>
              <a:t>androidx.compose.ui:ui-tooling-preview</a:t>
            </a:r>
            <a:r>
              <a:rPr lang="en-US" dirty="0"/>
              <a:t>:$</a:t>
            </a:r>
            <a:r>
              <a:rPr lang="en-US" dirty="0" err="1"/>
              <a:t>compose_ui_version</a:t>
            </a:r>
            <a:r>
              <a:rPr lang="en-US" dirty="0"/>
              <a:t>"</a:t>
            </a:r>
          </a:p>
          <a:p>
            <a:r>
              <a:rPr lang="en-US" dirty="0"/>
              <a:t>    implementation 'androidx.compose.material:material:1.2.0'</a:t>
            </a:r>
          </a:p>
          <a:p>
            <a:r>
              <a:rPr lang="en-US" dirty="0"/>
              <a:t>    implementation 'androidx.room:room-common:2.5.0'</a:t>
            </a:r>
          </a:p>
          <a:p>
            <a:r>
              <a:rPr lang="en-US" dirty="0"/>
              <a:t>    implementation 'androidx.room:room-ktx:2.5.0'</a:t>
            </a:r>
          </a:p>
          <a:p>
            <a:r>
              <a:rPr lang="en-US" dirty="0"/>
              <a:t>    </a:t>
            </a:r>
            <a:r>
              <a:rPr lang="en-US" dirty="0" err="1"/>
              <a:t>testImplementation</a:t>
            </a:r>
            <a:r>
              <a:rPr lang="en-US" dirty="0"/>
              <a:t> 'junit:junit:4.13.2'</a:t>
            </a:r>
          </a:p>
          <a:p>
            <a:r>
              <a:rPr lang="en-US" dirty="0"/>
              <a:t>    </a:t>
            </a:r>
            <a:r>
              <a:rPr lang="en-US" dirty="0" err="1"/>
              <a:t>androidTestImplementation</a:t>
            </a:r>
            <a:r>
              <a:rPr lang="en-US" dirty="0"/>
              <a:t> 'androidx.test.ext:junit:1.1.5'</a:t>
            </a:r>
          </a:p>
          <a:p>
            <a:r>
              <a:rPr lang="en-US" dirty="0"/>
              <a:t>    </a:t>
            </a:r>
            <a:r>
              <a:rPr lang="en-US" dirty="0" err="1"/>
              <a:t>androidTestImplementation</a:t>
            </a:r>
            <a:r>
              <a:rPr lang="en-US" dirty="0"/>
              <a:t> 'androidx.test.espresso:espresso-core:3.5.1'</a:t>
            </a:r>
          </a:p>
          <a:p>
            <a:r>
              <a:rPr lang="en-US" dirty="0"/>
              <a:t>    </a:t>
            </a:r>
            <a:r>
              <a:rPr lang="en-US" dirty="0" err="1"/>
              <a:t>androidTestImplementation</a:t>
            </a:r>
            <a:r>
              <a:rPr lang="en-US" dirty="0"/>
              <a:t> "androidx.compose.ui:ui-test-junit4:$</a:t>
            </a:r>
            <a:r>
              <a:rPr lang="en-US" dirty="0" err="1"/>
              <a:t>compose_ui_version</a:t>
            </a:r>
            <a:r>
              <a:rPr lang="en-US" dirty="0"/>
              <a:t>"</a:t>
            </a:r>
          </a:p>
          <a:p>
            <a:r>
              <a:rPr lang="en-US" dirty="0"/>
              <a:t>    </a:t>
            </a:r>
            <a:r>
              <a:rPr lang="en-US" dirty="0" err="1"/>
              <a:t>debugImplementation</a:t>
            </a:r>
            <a:r>
              <a:rPr lang="en-US" dirty="0"/>
              <a:t> "</a:t>
            </a:r>
            <a:r>
              <a:rPr lang="en-US" dirty="0" err="1"/>
              <a:t>androidx.compose.ui:ui-tooling</a:t>
            </a:r>
            <a:r>
              <a:rPr lang="en-US" dirty="0"/>
              <a:t>:$</a:t>
            </a:r>
            <a:r>
              <a:rPr lang="en-US" dirty="0" err="1"/>
              <a:t>compose_ui_version</a:t>
            </a:r>
            <a:r>
              <a:rPr lang="en-US" dirty="0"/>
              <a:t>"</a:t>
            </a:r>
          </a:p>
          <a:p>
            <a:r>
              <a:rPr lang="en-US" dirty="0"/>
              <a:t>    </a:t>
            </a:r>
            <a:r>
              <a:rPr lang="en-US" dirty="0" err="1"/>
              <a:t>debugImplementation</a:t>
            </a:r>
            <a:r>
              <a:rPr lang="en-US" dirty="0"/>
              <a:t> "</a:t>
            </a:r>
            <a:r>
              <a:rPr lang="en-US" dirty="0" err="1"/>
              <a:t>androidx.compose.ui:ui-test-manifest</a:t>
            </a:r>
            <a:r>
              <a:rPr lang="en-US" dirty="0"/>
              <a:t>:$</a:t>
            </a:r>
            <a:r>
              <a:rPr lang="en-US" dirty="0" err="1"/>
              <a:t>compose_ui_version</a:t>
            </a:r>
            <a:r>
              <a:rPr lang="en-US" dirty="0"/>
              <a:t>"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2154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46034" y="306387"/>
            <a:ext cx="829796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 Add project specific </a:t>
            </a:r>
            <a:r>
              <a:rPr lang="en-US" dirty="0" err="1"/>
              <a:t>ProGuard</a:t>
            </a:r>
            <a:r>
              <a:rPr lang="en-US" dirty="0"/>
              <a:t> rules here.</a:t>
            </a:r>
          </a:p>
          <a:p>
            <a:r>
              <a:rPr lang="en-US" dirty="0"/>
              <a:t># You can control the set of applied configuration files using the</a:t>
            </a:r>
          </a:p>
          <a:p>
            <a:r>
              <a:rPr lang="en-US" dirty="0"/>
              <a:t># </a:t>
            </a:r>
            <a:r>
              <a:rPr lang="en-US" dirty="0" err="1"/>
              <a:t>proguardFiles</a:t>
            </a:r>
            <a:r>
              <a:rPr lang="en-US" dirty="0"/>
              <a:t> setting in </a:t>
            </a:r>
            <a:r>
              <a:rPr lang="en-US" dirty="0" err="1"/>
              <a:t>build.gradle</a:t>
            </a:r>
            <a:r>
              <a:rPr lang="en-US" dirty="0"/>
              <a:t>.</a:t>
            </a:r>
          </a:p>
          <a:p>
            <a:r>
              <a:rPr lang="en-US" dirty="0"/>
              <a:t>#</a:t>
            </a:r>
          </a:p>
          <a:p>
            <a:r>
              <a:rPr lang="en-US" dirty="0"/>
              <a:t># For more details, see</a:t>
            </a:r>
          </a:p>
          <a:p>
            <a:r>
              <a:rPr lang="en-US" dirty="0"/>
              <a:t>#   http://developer.android.com/guide/developing/tools/proguard.html</a:t>
            </a:r>
          </a:p>
          <a:p>
            <a:endParaRPr lang="en-US" dirty="0"/>
          </a:p>
          <a:p>
            <a:r>
              <a:rPr lang="en-US" dirty="0"/>
              <a:t># If your project uses </a:t>
            </a:r>
            <a:r>
              <a:rPr lang="en-US" dirty="0" err="1"/>
              <a:t>WebView</a:t>
            </a:r>
            <a:r>
              <a:rPr lang="en-US" dirty="0"/>
              <a:t> with JS, uncomment the following</a:t>
            </a:r>
          </a:p>
          <a:p>
            <a:r>
              <a:rPr lang="en-US" dirty="0"/>
              <a:t># and specify the fully qualified class name to the JavaScript interface</a:t>
            </a:r>
          </a:p>
          <a:p>
            <a:r>
              <a:rPr lang="en-US" dirty="0"/>
              <a:t># class:</a:t>
            </a:r>
          </a:p>
          <a:p>
            <a:r>
              <a:rPr lang="en-US" dirty="0"/>
              <a:t>#-</a:t>
            </a:r>
            <a:r>
              <a:rPr lang="en-US" dirty="0" err="1"/>
              <a:t>keepclassmembers</a:t>
            </a:r>
            <a:r>
              <a:rPr lang="en-US" dirty="0"/>
              <a:t> class </a:t>
            </a:r>
            <a:r>
              <a:rPr lang="en-US" dirty="0" err="1"/>
              <a:t>fqcn.of.javascript.interface.for.webview</a:t>
            </a:r>
            <a:r>
              <a:rPr lang="en-US" dirty="0"/>
              <a:t> {</a:t>
            </a:r>
          </a:p>
          <a:p>
            <a:r>
              <a:rPr lang="en-US" dirty="0"/>
              <a:t>#   public *;</a:t>
            </a:r>
          </a:p>
          <a:p>
            <a:r>
              <a:rPr lang="en-US" dirty="0"/>
              <a:t>#}</a:t>
            </a:r>
          </a:p>
          <a:p>
            <a:endParaRPr lang="en-US" dirty="0"/>
          </a:p>
          <a:p>
            <a:r>
              <a:rPr lang="en-US" dirty="0"/>
              <a:t># Uncomment this to preserve the line number information for</a:t>
            </a:r>
          </a:p>
          <a:p>
            <a:r>
              <a:rPr lang="en-US" dirty="0"/>
              <a:t># debugging stack traces.</a:t>
            </a:r>
          </a:p>
          <a:p>
            <a:r>
              <a:rPr lang="en-US" dirty="0"/>
              <a:t>#-</a:t>
            </a:r>
            <a:r>
              <a:rPr lang="en-US" dirty="0" err="1"/>
              <a:t>keepattributes</a:t>
            </a:r>
            <a:r>
              <a:rPr lang="en-US" dirty="0"/>
              <a:t> </a:t>
            </a:r>
            <a:r>
              <a:rPr lang="en-US" dirty="0" err="1"/>
              <a:t>SourceFile,LineNumberTable</a:t>
            </a:r>
            <a:endParaRPr lang="en-US" dirty="0"/>
          </a:p>
          <a:p>
            <a:endParaRPr lang="en-US" dirty="0"/>
          </a:p>
          <a:p>
            <a:r>
              <a:rPr lang="en-US" dirty="0"/>
              <a:t># If you keep the line number information, uncomment this to</a:t>
            </a:r>
          </a:p>
          <a:p>
            <a:r>
              <a:rPr lang="en-US" dirty="0"/>
              <a:t># hide the original source file name.</a:t>
            </a:r>
          </a:p>
          <a:p>
            <a:r>
              <a:rPr lang="en-US" dirty="0"/>
              <a:t>#-</a:t>
            </a:r>
            <a:r>
              <a:rPr lang="en-US" dirty="0" err="1"/>
              <a:t>renamesourcefileattribute</a:t>
            </a:r>
            <a:r>
              <a:rPr lang="en-US" dirty="0"/>
              <a:t> </a:t>
            </a:r>
            <a:r>
              <a:rPr lang="en-US" dirty="0" err="1"/>
              <a:t>SourceFile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12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64479" y="967044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&lt;?xml version="1.0" encoding="UTF-8"?&gt;</a:t>
            </a:r>
          </a:p>
          <a:p>
            <a:r>
              <a:rPr lang="en-US" dirty="0"/>
              <a:t>&lt;module type="JAVA_MODULE" version="4"&gt;</a:t>
            </a:r>
          </a:p>
          <a:p>
            <a:r>
              <a:rPr lang="en-US" dirty="0"/>
              <a:t>  &lt;component name="</a:t>
            </a:r>
            <a:r>
              <a:rPr lang="en-US" dirty="0" err="1"/>
              <a:t>NewModuleRootManager</a:t>
            </a:r>
            <a:r>
              <a:rPr lang="en-US" dirty="0"/>
              <a:t>" inherit-compiler-output="true"&gt;</a:t>
            </a:r>
          </a:p>
          <a:p>
            <a:r>
              <a:rPr lang="en-US" dirty="0"/>
              <a:t>    &lt;exclude-output /&gt;</a:t>
            </a:r>
          </a:p>
          <a:p>
            <a:r>
              <a:rPr lang="en-US" dirty="0"/>
              <a:t>    &lt;content </a:t>
            </a:r>
            <a:r>
              <a:rPr lang="en-US" dirty="0" err="1"/>
              <a:t>url</a:t>
            </a:r>
            <a:r>
              <a:rPr lang="en-US" dirty="0"/>
              <a:t>="file://$MODULE_DIR$"&gt;</a:t>
            </a:r>
          </a:p>
          <a:p>
            <a:r>
              <a:rPr lang="en-US" dirty="0"/>
              <a:t>      &lt;</a:t>
            </a:r>
            <a:r>
              <a:rPr lang="en-US" dirty="0" err="1"/>
              <a:t>sourceFolder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="file://$MODULE_DIR$/java" </a:t>
            </a:r>
            <a:r>
              <a:rPr lang="en-US" dirty="0" err="1"/>
              <a:t>isTestSource</a:t>
            </a:r>
            <a:r>
              <a:rPr lang="en-US" dirty="0"/>
              <a:t>="false" /&gt;</a:t>
            </a:r>
          </a:p>
          <a:p>
            <a:r>
              <a:rPr lang="en-US" dirty="0"/>
              <a:t>    &lt;/content&gt;</a:t>
            </a:r>
          </a:p>
          <a:p>
            <a:r>
              <a:rPr lang="en-US" dirty="0"/>
              <a:t>    &lt;</a:t>
            </a:r>
            <a:r>
              <a:rPr lang="en-US" dirty="0" err="1"/>
              <a:t>orderEntry</a:t>
            </a:r>
            <a:r>
              <a:rPr lang="en-US" dirty="0"/>
              <a:t> type="</a:t>
            </a:r>
            <a:r>
              <a:rPr lang="en-US" dirty="0" err="1"/>
              <a:t>inheritedJdk</a:t>
            </a:r>
            <a:r>
              <a:rPr lang="en-US" dirty="0"/>
              <a:t>" /&gt;</a:t>
            </a:r>
          </a:p>
          <a:p>
            <a:r>
              <a:rPr lang="en-US" dirty="0"/>
              <a:t>    &lt;</a:t>
            </a:r>
            <a:r>
              <a:rPr lang="en-US" dirty="0" err="1"/>
              <a:t>orderEntry</a:t>
            </a:r>
            <a:r>
              <a:rPr lang="en-US" dirty="0"/>
              <a:t> type="</a:t>
            </a:r>
            <a:r>
              <a:rPr lang="en-US" dirty="0" err="1"/>
              <a:t>sourceFolder</a:t>
            </a:r>
            <a:r>
              <a:rPr lang="en-US" dirty="0"/>
              <a:t>" </a:t>
            </a:r>
            <a:r>
              <a:rPr lang="en-US" dirty="0" err="1"/>
              <a:t>forTests</a:t>
            </a:r>
            <a:r>
              <a:rPr lang="en-US" dirty="0"/>
              <a:t>="false" /&gt;</a:t>
            </a:r>
          </a:p>
          <a:p>
            <a:r>
              <a:rPr lang="en-US" dirty="0"/>
              <a:t>  &lt;/component&gt;</a:t>
            </a:r>
          </a:p>
          <a:p>
            <a:r>
              <a:rPr lang="en-US" dirty="0"/>
              <a:t>&lt;/module&gt;</a:t>
            </a:r>
          </a:p>
        </p:txBody>
      </p:sp>
    </p:spTree>
    <p:extLst>
      <p:ext uri="{BB962C8B-B14F-4D97-AF65-F5344CB8AC3E}">
        <p14:creationId xmlns:p14="http://schemas.microsoft.com/office/powerpoint/2010/main" val="1767406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11851" y="3193"/>
            <a:ext cx="881071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package </a:t>
            </a:r>
            <a:r>
              <a:rPr lang="en-US" dirty="0" err="1"/>
              <a:t>com.example.snackordering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androidx.test.platform.app.InstrumentationRegistry</a:t>
            </a:r>
            <a:endParaRPr lang="en-US" dirty="0"/>
          </a:p>
          <a:p>
            <a:r>
              <a:rPr lang="en-US" dirty="0"/>
              <a:t>import androidx.test.ext.junit.runners.AndroidJUnit4</a:t>
            </a:r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org.junit.Test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org.junit.runner.RunWith</a:t>
            </a:r>
            <a:endParaRPr lang="en-US" dirty="0"/>
          </a:p>
          <a:p>
            <a:endParaRPr lang="en-US" dirty="0"/>
          </a:p>
          <a:p>
            <a:r>
              <a:rPr lang="en-US" dirty="0"/>
              <a:t>import org.junit.Assert.*</a:t>
            </a:r>
          </a:p>
          <a:p>
            <a:endParaRPr lang="en-US" dirty="0"/>
          </a:p>
          <a:p>
            <a:r>
              <a:rPr lang="en-US" dirty="0"/>
              <a:t>/**</a:t>
            </a:r>
          </a:p>
          <a:p>
            <a:r>
              <a:rPr lang="en-US" dirty="0"/>
              <a:t> * Instrumented test, which will execute on an Android device.</a:t>
            </a:r>
          </a:p>
          <a:p>
            <a:r>
              <a:rPr lang="en-US" dirty="0"/>
              <a:t> *</a:t>
            </a:r>
          </a:p>
          <a:p>
            <a:r>
              <a:rPr lang="en-US" dirty="0"/>
              <a:t> * See [testing documentation](http://d.android.com/tools/testing).</a:t>
            </a:r>
          </a:p>
          <a:p>
            <a:r>
              <a:rPr lang="en-US" dirty="0"/>
              <a:t> */</a:t>
            </a:r>
          </a:p>
          <a:p>
            <a:r>
              <a:rPr lang="en-US" dirty="0"/>
              <a:t>@</a:t>
            </a:r>
            <a:r>
              <a:rPr lang="en-US" dirty="0" err="1"/>
              <a:t>RunWith</a:t>
            </a:r>
            <a:r>
              <a:rPr lang="en-US" dirty="0"/>
              <a:t>(AndroidJUnit4::class)</a:t>
            </a:r>
          </a:p>
          <a:p>
            <a:r>
              <a:rPr lang="en-US" dirty="0"/>
              <a:t>class </a:t>
            </a:r>
            <a:r>
              <a:rPr lang="en-US" dirty="0" err="1"/>
              <a:t>ExampleInstrumentedTest</a:t>
            </a:r>
            <a:r>
              <a:rPr lang="en-US" dirty="0"/>
              <a:t> {</a:t>
            </a:r>
          </a:p>
          <a:p>
            <a:r>
              <a:rPr lang="en-US" dirty="0"/>
              <a:t>    @Test</a:t>
            </a:r>
          </a:p>
          <a:p>
            <a:r>
              <a:rPr lang="en-US" dirty="0"/>
              <a:t>    fun </a:t>
            </a:r>
            <a:r>
              <a:rPr lang="en-US" dirty="0" err="1"/>
              <a:t>useAppContext</a:t>
            </a:r>
            <a:r>
              <a:rPr lang="en-US" dirty="0"/>
              <a:t>() {</a:t>
            </a:r>
          </a:p>
          <a:p>
            <a:r>
              <a:rPr lang="en-US" dirty="0"/>
              <a:t>        // Context of the app under test.</a:t>
            </a:r>
          </a:p>
          <a:p>
            <a:r>
              <a:rPr lang="en-US" dirty="0"/>
              <a:t>    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appContext</a:t>
            </a:r>
            <a:r>
              <a:rPr lang="en-US" dirty="0"/>
              <a:t> = </a:t>
            </a:r>
            <a:r>
              <a:rPr lang="en-US" dirty="0" err="1"/>
              <a:t>InstrumentationRegistry.getInstrumentation</a:t>
            </a:r>
            <a:r>
              <a:rPr lang="en-US" dirty="0"/>
              <a:t>().</a:t>
            </a:r>
            <a:r>
              <a:rPr lang="en-US" dirty="0" err="1"/>
              <a:t>targetContext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assertEquals</a:t>
            </a:r>
            <a:r>
              <a:rPr lang="en-US" dirty="0"/>
              <a:t>("</a:t>
            </a:r>
            <a:r>
              <a:rPr lang="en-US" dirty="0" err="1"/>
              <a:t>com.example.snackordering</a:t>
            </a:r>
            <a:r>
              <a:rPr lang="en-US" dirty="0"/>
              <a:t>", </a:t>
            </a:r>
            <a:r>
              <a:rPr lang="en-US" dirty="0" err="1"/>
              <a:t>appContext.packageName</a:t>
            </a:r>
            <a:r>
              <a:rPr lang="en-US" dirty="0"/>
              <a:t>)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8159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6733" y="201513"/>
            <a:ext cx="12123634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&lt;?xml version="1.0" encoding="utf-8"?&gt;</a:t>
            </a:r>
          </a:p>
          <a:p>
            <a:r>
              <a:rPr lang="en-US" sz="1600" dirty="0"/>
              <a:t>&lt;manifest </a:t>
            </a:r>
            <a:r>
              <a:rPr lang="en-US" sz="1600" dirty="0" err="1"/>
              <a:t>xmlns:android</a:t>
            </a:r>
            <a:r>
              <a:rPr lang="en-US" sz="1600" dirty="0"/>
              <a:t>="http://schemas.android.com/</a:t>
            </a:r>
            <a:r>
              <a:rPr lang="en-US" sz="1600" dirty="0" err="1"/>
              <a:t>apk</a:t>
            </a:r>
            <a:r>
              <a:rPr lang="en-US" sz="1600" dirty="0"/>
              <a:t>/res/android"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xmlns:tools</a:t>
            </a:r>
            <a:r>
              <a:rPr lang="en-US" sz="1600" dirty="0"/>
              <a:t>="http://schemas.android.com/tools"&gt;</a:t>
            </a:r>
          </a:p>
          <a:p>
            <a:endParaRPr lang="en-US" sz="1600" dirty="0"/>
          </a:p>
          <a:p>
            <a:r>
              <a:rPr lang="en-US" sz="1600" dirty="0"/>
              <a:t>    &lt;application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android:allowBackup</a:t>
            </a:r>
            <a:r>
              <a:rPr lang="en-US" sz="1600" dirty="0"/>
              <a:t>="true"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android:dataExtractionRules</a:t>
            </a:r>
            <a:r>
              <a:rPr lang="en-US" sz="1600" dirty="0"/>
              <a:t>="@xml/</a:t>
            </a:r>
            <a:r>
              <a:rPr lang="en-US" sz="1600" dirty="0" err="1"/>
              <a:t>data_extraction_rules</a:t>
            </a:r>
            <a:r>
              <a:rPr lang="en-US" sz="1600" dirty="0"/>
              <a:t>"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android:fullBackupContent</a:t>
            </a:r>
            <a:r>
              <a:rPr lang="en-US" sz="1600" dirty="0"/>
              <a:t>="@xml/</a:t>
            </a:r>
            <a:r>
              <a:rPr lang="en-US" sz="1600" dirty="0" err="1"/>
              <a:t>backup_rules</a:t>
            </a:r>
            <a:r>
              <a:rPr lang="en-US" sz="1600" dirty="0"/>
              <a:t>"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android:icon</a:t>
            </a:r>
            <a:r>
              <a:rPr lang="en-US" sz="1600" dirty="0"/>
              <a:t>="@</a:t>
            </a:r>
            <a:r>
              <a:rPr lang="en-US" sz="1600" dirty="0" err="1"/>
              <a:t>drawable</a:t>
            </a:r>
            <a:r>
              <a:rPr lang="en-US" sz="1600" dirty="0"/>
              <a:t>/</a:t>
            </a:r>
            <a:r>
              <a:rPr lang="en-US" sz="1600" dirty="0" err="1"/>
              <a:t>fast_food</a:t>
            </a:r>
            <a:r>
              <a:rPr lang="en-US" sz="1600" dirty="0"/>
              <a:t>"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android:label</a:t>
            </a:r>
            <a:r>
              <a:rPr lang="en-US" sz="1600" dirty="0"/>
              <a:t>="@string/</a:t>
            </a:r>
            <a:r>
              <a:rPr lang="en-US" sz="1600" dirty="0" err="1"/>
              <a:t>app_name</a:t>
            </a:r>
            <a:r>
              <a:rPr lang="en-US" sz="1600" dirty="0"/>
              <a:t>"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android:supportsRtl</a:t>
            </a:r>
            <a:r>
              <a:rPr lang="en-US" sz="1600" dirty="0"/>
              <a:t>="true"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android:theme</a:t>
            </a:r>
            <a:r>
              <a:rPr lang="en-US" sz="1600" dirty="0"/>
              <a:t>="@style/</a:t>
            </a:r>
            <a:r>
              <a:rPr lang="en-US" sz="1600" dirty="0" err="1"/>
              <a:t>Theme.SnackOrdering</a:t>
            </a:r>
            <a:r>
              <a:rPr lang="en-US" sz="1600" dirty="0"/>
              <a:t>"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tools:targetApi</a:t>
            </a:r>
            <a:r>
              <a:rPr lang="en-US" sz="1600" dirty="0"/>
              <a:t>="31"&gt;</a:t>
            </a:r>
          </a:p>
          <a:p>
            <a:r>
              <a:rPr lang="en-US" sz="1600" dirty="0"/>
              <a:t>        &lt;activity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android:name</a:t>
            </a:r>
            <a:r>
              <a:rPr lang="en-US" sz="1600" dirty="0"/>
              <a:t>=".</a:t>
            </a:r>
            <a:r>
              <a:rPr lang="en-US" sz="1600" dirty="0" err="1"/>
              <a:t>AdminActivity</a:t>
            </a:r>
            <a:r>
              <a:rPr lang="en-US" sz="1600" dirty="0"/>
              <a:t>"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android:exported</a:t>
            </a:r>
            <a:r>
              <a:rPr lang="en-US" sz="1600" dirty="0"/>
              <a:t>="false"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android:label</a:t>
            </a:r>
            <a:r>
              <a:rPr lang="en-US" sz="1600" dirty="0"/>
              <a:t>="@string/</a:t>
            </a:r>
            <a:r>
              <a:rPr lang="en-US" sz="1600" dirty="0" err="1"/>
              <a:t>title_activity_admin</a:t>
            </a:r>
            <a:r>
              <a:rPr lang="en-US" sz="1600" dirty="0"/>
              <a:t>"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android:theme</a:t>
            </a:r>
            <a:r>
              <a:rPr lang="en-US" sz="1600" dirty="0"/>
              <a:t>="@style/</a:t>
            </a:r>
            <a:r>
              <a:rPr lang="en-US" sz="1600" dirty="0" err="1"/>
              <a:t>Theme.SnackOrdering</a:t>
            </a:r>
            <a:r>
              <a:rPr lang="en-US" sz="1600" dirty="0"/>
              <a:t>" /&gt;</a:t>
            </a:r>
          </a:p>
          <a:p>
            <a:r>
              <a:rPr lang="en-US" sz="1600" dirty="0"/>
              <a:t>        &lt;activity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android:name</a:t>
            </a:r>
            <a:r>
              <a:rPr lang="en-US" sz="1600" dirty="0"/>
              <a:t>=".</a:t>
            </a:r>
            <a:r>
              <a:rPr lang="en-US" sz="1600" dirty="0" err="1"/>
              <a:t>LoginActivity</a:t>
            </a:r>
            <a:r>
              <a:rPr lang="en-US" sz="1600" dirty="0"/>
              <a:t>"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android:exported</a:t>
            </a:r>
            <a:r>
              <a:rPr lang="en-US" sz="1600" dirty="0"/>
              <a:t>="true"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android:label</a:t>
            </a:r>
            <a:r>
              <a:rPr lang="en-US" sz="1600" dirty="0"/>
              <a:t>="</a:t>
            </a:r>
            <a:r>
              <a:rPr lang="en-US" sz="1600" dirty="0" err="1"/>
              <a:t>SnackSquad</a:t>
            </a:r>
            <a:r>
              <a:rPr lang="en-US" sz="1600" dirty="0"/>
              <a:t>"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android:theme</a:t>
            </a:r>
            <a:r>
              <a:rPr lang="en-US" sz="1600" dirty="0"/>
              <a:t>="@style/</a:t>
            </a:r>
            <a:r>
              <a:rPr lang="en-US" sz="1600" dirty="0" err="1"/>
              <a:t>Theme.SnackOrdering</a:t>
            </a:r>
            <a:r>
              <a:rPr lang="en-US" sz="1600" dirty="0"/>
              <a:t>"&gt;</a:t>
            </a:r>
          </a:p>
          <a:p>
            <a:r>
              <a:rPr lang="en-US" sz="1600" dirty="0"/>
              <a:t>            &lt;intent-filter&gt;</a:t>
            </a:r>
          </a:p>
          <a:p>
            <a:r>
              <a:rPr lang="en-US" sz="1600" dirty="0"/>
              <a:t>                &lt;action </a:t>
            </a:r>
            <a:r>
              <a:rPr lang="en-US" sz="1600" dirty="0" err="1"/>
              <a:t>android:name</a:t>
            </a:r>
            <a:r>
              <a:rPr lang="en-US" sz="1600" dirty="0"/>
              <a:t>="</a:t>
            </a:r>
            <a:r>
              <a:rPr lang="en-US" sz="1600" dirty="0" err="1"/>
              <a:t>android.intent.action.MAIN</a:t>
            </a:r>
            <a:r>
              <a:rPr lang="en-US" sz="1600" dirty="0"/>
              <a:t>" /&gt;</a:t>
            </a:r>
          </a:p>
        </p:txBody>
      </p:sp>
    </p:spTree>
    <p:extLst>
      <p:ext uri="{BB962C8B-B14F-4D97-AF65-F5344CB8AC3E}">
        <p14:creationId xmlns:p14="http://schemas.microsoft.com/office/powerpoint/2010/main" val="4594622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36</TotalTime>
  <Words>1703</Words>
  <Application>Microsoft Office PowerPoint</Application>
  <PresentationFormat>Custom</PresentationFormat>
  <Paragraphs>406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Facet</vt:lpstr>
      <vt:lpstr>     Snack Squad: A Customizable  Snack Ordering and Delivery App</vt:lpstr>
      <vt:lpstr>                     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 SCORE RECORDER APP</dc:title>
  <dc:creator>KOLLATI SREE SAI SRAVANI</dc:creator>
  <cp:lastModifiedBy>Home</cp:lastModifiedBy>
  <cp:revision>15</cp:revision>
  <dcterms:created xsi:type="dcterms:W3CDTF">2024-03-18T04:06:00Z</dcterms:created>
  <dcterms:modified xsi:type="dcterms:W3CDTF">2024-11-23T06:38:28Z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FDD3ADC6232C46FE9410248364E507BE_12</vt:lpwstr>
  </property>
  <property fmtid="{D5CDD505-2E9C-101B-9397-08002B2CF9AE}" pid="3" name="KSOProductBuildVer">
    <vt:lpwstr>1033-12.2.0.18911</vt:lpwstr>
  </property>
</Properties>
</file>