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00" r:id="rId2"/>
    <p:sldId id="707" r:id="rId3"/>
    <p:sldId id="706" r:id="rId4"/>
    <p:sldId id="705" r:id="rId5"/>
    <p:sldId id="702" r:id="rId6"/>
    <p:sldId id="701" r:id="rId7"/>
    <p:sldId id="708" r:id="rId8"/>
    <p:sldId id="70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5D9E8"/>
    <a:srgbClr val="0D385B"/>
    <a:srgbClr val="023D75"/>
    <a:srgbClr val="01568F"/>
    <a:srgbClr val="026294"/>
    <a:srgbClr val="018CAD"/>
    <a:srgbClr val="03C1D9"/>
    <a:srgbClr val="EBEBEB"/>
    <a:srgbClr val="20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6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태양, 일몰, 앉아있는이(가) 표시된 사진&#10;&#10;자동 생성된 설명">
            <a:extLst>
              <a:ext uri="{FF2B5EF4-FFF2-40B4-BE49-F238E27FC236}">
                <a16:creationId xmlns:a16="http://schemas.microsoft.com/office/drawing/2014/main" id="{03B8D121-721B-4E02-A4F7-078A99B3E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319775" y="4093751"/>
            <a:ext cx="462176" cy="46217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92100">
              <a:schemeClr val="accent2">
                <a:lumMod val="75000"/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5198111" y="4440230"/>
            <a:ext cx="1497411" cy="564707"/>
          </a:xfrm>
          <a:custGeom>
            <a:avLst/>
            <a:gdLst>
              <a:gd name="connsiteX0" fmla="*/ 4805506 w 6175893"/>
              <a:gd name="connsiteY0" fmla="*/ 0 h 2329064"/>
              <a:gd name="connsiteX1" fmla="*/ 4810004 w 6175893"/>
              <a:gd name="connsiteY1" fmla="*/ 8402 h 2329064"/>
              <a:gd name="connsiteX2" fmla="*/ 4815628 w 6175893"/>
              <a:gd name="connsiteY2" fmla="*/ 31926 h 2329064"/>
              <a:gd name="connsiteX3" fmla="*/ 4821813 w 6175893"/>
              <a:gd name="connsiteY3" fmla="*/ 80654 h 2329064"/>
              <a:gd name="connsiteX4" fmla="*/ 4825750 w 6175893"/>
              <a:gd name="connsiteY4" fmla="*/ 199394 h 2329064"/>
              <a:gd name="connsiteX5" fmla="*/ 4825750 w 6175893"/>
              <a:gd name="connsiteY5" fmla="*/ 250923 h 2329064"/>
              <a:gd name="connsiteX6" fmla="*/ 4874673 w 6175893"/>
              <a:gd name="connsiteY6" fmla="*/ 252043 h 2329064"/>
              <a:gd name="connsiteX7" fmla="*/ 4924720 w 6175893"/>
              <a:gd name="connsiteY7" fmla="*/ 253163 h 2329064"/>
              <a:gd name="connsiteX8" fmla="*/ 4952837 w 6175893"/>
              <a:gd name="connsiteY8" fmla="*/ 263805 h 2329064"/>
              <a:gd name="connsiteX9" fmla="*/ 4967458 w 6175893"/>
              <a:gd name="connsiteY9" fmla="*/ 274447 h 2329064"/>
              <a:gd name="connsiteX10" fmla="*/ 4929781 w 6175893"/>
              <a:gd name="connsiteY10" fmla="*/ 391506 h 2329064"/>
              <a:gd name="connsiteX11" fmla="*/ 5039436 w 6175893"/>
              <a:gd name="connsiteY11" fmla="*/ 392066 h 2329064"/>
              <a:gd name="connsiteX12" fmla="*/ 5039436 w 6175893"/>
              <a:gd name="connsiteY12" fmla="*/ 527609 h 2329064"/>
              <a:gd name="connsiteX13" fmla="*/ 5035500 w 6175893"/>
              <a:gd name="connsiteY13" fmla="*/ 937039 h 2329064"/>
              <a:gd name="connsiteX14" fmla="*/ 5038874 w 6175893"/>
              <a:gd name="connsiteY14" fmla="*/ 1097226 h 2329064"/>
              <a:gd name="connsiteX15" fmla="*/ 5043935 w 6175893"/>
              <a:gd name="connsiteY15" fmla="*/ 1158276 h 2329064"/>
              <a:gd name="connsiteX16" fmla="*/ 5047871 w 6175893"/>
              <a:gd name="connsiteY16" fmla="*/ 1166117 h 2329064"/>
              <a:gd name="connsiteX17" fmla="*/ 5058556 w 6175893"/>
              <a:gd name="connsiteY17" fmla="*/ 1164997 h 2329064"/>
              <a:gd name="connsiteX18" fmla="*/ 5066990 w 6175893"/>
              <a:gd name="connsiteY18" fmla="*/ 1158276 h 2329064"/>
              <a:gd name="connsiteX19" fmla="*/ 5066990 w 6175893"/>
              <a:gd name="connsiteY19" fmla="*/ 1141473 h 2329064"/>
              <a:gd name="connsiteX20" fmla="*/ 5065866 w 6175893"/>
              <a:gd name="connsiteY20" fmla="*/ 1117949 h 2329064"/>
              <a:gd name="connsiteX21" fmla="*/ 5064179 w 6175893"/>
              <a:gd name="connsiteY21" fmla="*/ 1069781 h 2329064"/>
              <a:gd name="connsiteX22" fmla="*/ 5068115 w 6175893"/>
              <a:gd name="connsiteY22" fmla="*/ 1055779 h 2329064"/>
              <a:gd name="connsiteX23" fmla="*/ 5079362 w 6175893"/>
              <a:gd name="connsiteY23" fmla="*/ 1051298 h 2329064"/>
              <a:gd name="connsiteX24" fmla="*/ 5088921 w 6175893"/>
              <a:gd name="connsiteY24" fmla="*/ 1042336 h 2329064"/>
              <a:gd name="connsiteX25" fmla="*/ 5100168 w 6175893"/>
              <a:gd name="connsiteY25" fmla="*/ 1033935 h 2329064"/>
              <a:gd name="connsiteX26" fmla="*/ 5127160 w 6175893"/>
              <a:gd name="connsiteY26" fmla="*/ 1021053 h 2329064"/>
              <a:gd name="connsiteX27" fmla="*/ 5133908 w 6175893"/>
              <a:gd name="connsiteY27" fmla="*/ 1014892 h 2329064"/>
              <a:gd name="connsiteX28" fmla="*/ 5136720 w 6175893"/>
              <a:gd name="connsiteY28" fmla="*/ 984087 h 2329064"/>
              <a:gd name="connsiteX29" fmla="*/ 5131096 w 6175893"/>
              <a:gd name="connsiteY29" fmla="*/ 901753 h 2329064"/>
              <a:gd name="connsiteX30" fmla="*/ 5110290 w 6175893"/>
              <a:gd name="connsiteY30" fmla="*/ 762849 h 2329064"/>
              <a:gd name="connsiteX31" fmla="*/ 5099043 w 6175893"/>
              <a:gd name="connsiteY31" fmla="*/ 690597 h 2329064"/>
              <a:gd name="connsiteX32" fmla="*/ 5237377 w 6175893"/>
              <a:gd name="connsiteY32" fmla="*/ 720282 h 2329064"/>
              <a:gd name="connsiteX33" fmla="*/ 5250873 w 6175893"/>
              <a:gd name="connsiteY33" fmla="*/ 700119 h 2329064"/>
              <a:gd name="connsiteX34" fmla="*/ 5300359 w 6175893"/>
              <a:gd name="connsiteY34" fmla="*/ 704039 h 2329064"/>
              <a:gd name="connsiteX35" fmla="*/ 5390332 w 6175893"/>
              <a:gd name="connsiteY35" fmla="*/ 704039 h 2329064"/>
              <a:gd name="connsiteX36" fmla="*/ 5439817 w 6175893"/>
              <a:gd name="connsiteY36" fmla="*/ 700119 h 2329064"/>
              <a:gd name="connsiteX37" fmla="*/ 5441504 w 6175893"/>
              <a:gd name="connsiteY37" fmla="*/ 701799 h 2329064"/>
              <a:gd name="connsiteX38" fmla="*/ 5442067 w 6175893"/>
              <a:gd name="connsiteY38" fmla="*/ 703479 h 2329064"/>
              <a:gd name="connsiteX39" fmla="*/ 5443191 w 6175893"/>
              <a:gd name="connsiteY39" fmla="*/ 705159 h 2329064"/>
              <a:gd name="connsiteX40" fmla="*/ 5443754 w 6175893"/>
              <a:gd name="connsiteY40" fmla="*/ 706840 h 2329064"/>
              <a:gd name="connsiteX41" fmla="*/ 5590522 w 6175893"/>
              <a:gd name="connsiteY41" fmla="*/ 689477 h 2329064"/>
              <a:gd name="connsiteX42" fmla="*/ 5573090 w 6175893"/>
              <a:gd name="connsiteY42" fmla="*/ 829500 h 2329064"/>
              <a:gd name="connsiteX43" fmla="*/ 5550597 w 6175893"/>
              <a:gd name="connsiteY43" fmla="*/ 1037296 h 2329064"/>
              <a:gd name="connsiteX44" fmla="*/ 5542724 w 6175893"/>
              <a:gd name="connsiteY44" fmla="*/ 1177879 h 2329064"/>
              <a:gd name="connsiteX45" fmla="*/ 5542724 w 6175893"/>
              <a:gd name="connsiteY45" fmla="*/ 1248451 h 2329064"/>
              <a:gd name="connsiteX46" fmla="*/ 5649567 w 6175893"/>
              <a:gd name="connsiteY46" fmla="*/ 1249571 h 2329064"/>
              <a:gd name="connsiteX47" fmla="*/ 5652379 w 6175893"/>
              <a:gd name="connsiteY47" fmla="*/ 1266934 h 2329064"/>
              <a:gd name="connsiteX48" fmla="*/ 5653504 w 6175893"/>
              <a:gd name="connsiteY48" fmla="*/ 1353189 h 2329064"/>
              <a:gd name="connsiteX49" fmla="*/ 5653504 w 6175893"/>
              <a:gd name="connsiteY49" fmla="*/ 1383434 h 2329064"/>
              <a:gd name="connsiteX50" fmla="*/ 5727169 w 6175893"/>
              <a:gd name="connsiteY50" fmla="*/ 1383434 h 2329064"/>
              <a:gd name="connsiteX51" fmla="*/ 5730543 w 6175893"/>
              <a:gd name="connsiteY51" fmla="*/ 1321824 h 2329064"/>
              <a:gd name="connsiteX52" fmla="*/ 5867190 w 6175893"/>
              <a:gd name="connsiteY52" fmla="*/ 1321824 h 2329064"/>
              <a:gd name="connsiteX53" fmla="*/ 5871127 w 6175893"/>
              <a:gd name="connsiteY53" fmla="*/ 1465768 h 2329064"/>
              <a:gd name="connsiteX54" fmla="*/ 5914426 w 6175893"/>
              <a:gd name="connsiteY54" fmla="*/ 1468008 h 2329064"/>
              <a:gd name="connsiteX55" fmla="*/ 5905429 w 6175893"/>
              <a:gd name="connsiteY55" fmla="*/ 1452886 h 2329064"/>
              <a:gd name="connsiteX56" fmla="*/ 5905991 w 6175893"/>
              <a:gd name="connsiteY56" fmla="*/ 1451766 h 2329064"/>
              <a:gd name="connsiteX57" fmla="*/ 5905991 w 6175893"/>
              <a:gd name="connsiteY57" fmla="*/ 1450085 h 2329064"/>
              <a:gd name="connsiteX58" fmla="*/ 5907116 w 6175893"/>
              <a:gd name="connsiteY58" fmla="*/ 1426001 h 2329064"/>
              <a:gd name="connsiteX59" fmla="*/ 5907116 w 6175893"/>
              <a:gd name="connsiteY59" fmla="*/ 1425441 h 2329064"/>
              <a:gd name="connsiteX60" fmla="*/ 5907116 w 6175893"/>
              <a:gd name="connsiteY60" fmla="*/ 1423761 h 2329064"/>
              <a:gd name="connsiteX61" fmla="*/ 5905991 w 6175893"/>
              <a:gd name="connsiteY61" fmla="*/ 1422641 h 2329064"/>
              <a:gd name="connsiteX62" fmla="*/ 5905991 w 6175893"/>
              <a:gd name="connsiteY62" fmla="*/ 1420960 h 2329064"/>
              <a:gd name="connsiteX63" fmla="*/ 5905991 w 6175893"/>
              <a:gd name="connsiteY63" fmla="*/ 1420400 h 2329064"/>
              <a:gd name="connsiteX64" fmla="*/ 5905991 w 6175893"/>
              <a:gd name="connsiteY64" fmla="*/ 1419840 h 2329064"/>
              <a:gd name="connsiteX65" fmla="*/ 5907116 w 6175893"/>
              <a:gd name="connsiteY65" fmla="*/ 1389595 h 2329064"/>
              <a:gd name="connsiteX66" fmla="*/ 5907116 w 6175893"/>
              <a:gd name="connsiteY66" fmla="*/ 1389035 h 2329064"/>
              <a:gd name="connsiteX67" fmla="*/ 5907116 w 6175893"/>
              <a:gd name="connsiteY67" fmla="*/ 1387915 h 2329064"/>
              <a:gd name="connsiteX68" fmla="*/ 5905991 w 6175893"/>
              <a:gd name="connsiteY68" fmla="*/ 1349268 h 2329064"/>
              <a:gd name="connsiteX69" fmla="*/ 5905991 w 6175893"/>
              <a:gd name="connsiteY69" fmla="*/ 1348708 h 2329064"/>
              <a:gd name="connsiteX70" fmla="*/ 5905991 w 6175893"/>
              <a:gd name="connsiteY70" fmla="*/ 1347588 h 2329064"/>
              <a:gd name="connsiteX71" fmla="*/ 5907116 w 6175893"/>
              <a:gd name="connsiteY71" fmla="*/ 1316223 h 2329064"/>
              <a:gd name="connsiteX72" fmla="*/ 5905991 w 6175893"/>
              <a:gd name="connsiteY72" fmla="*/ 1314542 h 2329064"/>
              <a:gd name="connsiteX73" fmla="*/ 5905991 w 6175893"/>
              <a:gd name="connsiteY73" fmla="*/ 1313982 h 2329064"/>
              <a:gd name="connsiteX74" fmla="*/ 5905991 w 6175893"/>
              <a:gd name="connsiteY74" fmla="*/ 1311742 h 2329064"/>
              <a:gd name="connsiteX75" fmla="*/ 5905991 w 6175893"/>
              <a:gd name="connsiteY75" fmla="*/ 1297740 h 2329064"/>
              <a:gd name="connsiteX76" fmla="*/ 5905429 w 6175893"/>
              <a:gd name="connsiteY76" fmla="*/ 1296059 h 2329064"/>
              <a:gd name="connsiteX77" fmla="*/ 5903742 w 6175893"/>
              <a:gd name="connsiteY77" fmla="*/ 1294379 h 2329064"/>
              <a:gd name="connsiteX78" fmla="*/ 5902617 w 6175893"/>
              <a:gd name="connsiteY78" fmla="*/ 1293819 h 2329064"/>
              <a:gd name="connsiteX79" fmla="*/ 5901493 w 6175893"/>
              <a:gd name="connsiteY79" fmla="*/ 1292139 h 2329064"/>
              <a:gd name="connsiteX80" fmla="*/ 5900368 w 6175893"/>
              <a:gd name="connsiteY80" fmla="*/ 1289898 h 2329064"/>
              <a:gd name="connsiteX81" fmla="*/ 5898681 w 6175893"/>
              <a:gd name="connsiteY81" fmla="*/ 1288218 h 2329064"/>
              <a:gd name="connsiteX82" fmla="*/ 5914426 w 6175893"/>
              <a:gd name="connsiteY82" fmla="*/ 1284857 h 2329064"/>
              <a:gd name="connsiteX83" fmla="*/ 5918363 w 6175893"/>
              <a:gd name="connsiteY83" fmla="*/ 1280937 h 2329064"/>
              <a:gd name="connsiteX84" fmla="*/ 5938606 w 6175893"/>
              <a:gd name="connsiteY84" fmla="*/ 1275896 h 2329064"/>
              <a:gd name="connsiteX85" fmla="*/ 5970097 w 6175893"/>
              <a:gd name="connsiteY85" fmla="*/ 1270295 h 2329064"/>
              <a:gd name="connsiteX86" fmla="*/ 6035890 w 6175893"/>
              <a:gd name="connsiteY86" fmla="*/ 1262454 h 2329064"/>
              <a:gd name="connsiteX87" fmla="*/ 6066256 w 6175893"/>
              <a:gd name="connsiteY87" fmla="*/ 1255733 h 2329064"/>
              <a:gd name="connsiteX88" fmla="*/ 6065694 w 6175893"/>
              <a:gd name="connsiteY88" fmla="*/ 1244531 h 2329064"/>
              <a:gd name="connsiteX89" fmla="*/ 6064569 w 6175893"/>
              <a:gd name="connsiteY89" fmla="*/ 1226608 h 2329064"/>
              <a:gd name="connsiteX90" fmla="*/ 6069630 w 6175893"/>
              <a:gd name="connsiteY90" fmla="*/ 1216526 h 2329064"/>
              <a:gd name="connsiteX91" fmla="*/ 6074691 w 6175893"/>
              <a:gd name="connsiteY91" fmla="*/ 1212045 h 2329064"/>
              <a:gd name="connsiteX92" fmla="*/ 6076378 w 6175893"/>
              <a:gd name="connsiteY92" fmla="*/ 1211485 h 2329064"/>
              <a:gd name="connsiteX93" fmla="*/ 6078627 w 6175893"/>
              <a:gd name="connsiteY93" fmla="*/ 1210925 h 2329064"/>
              <a:gd name="connsiteX94" fmla="*/ 6087625 w 6175893"/>
              <a:gd name="connsiteY94" fmla="*/ 1206444 h 2329064"/>
              <a:gd name="connsiteX95" fmla="*/ 6096622 w 6175893"/>
              <a:gd name="connsiteY95" fmla="*/ 1201963 h 2329064"/>
              <a:gd name="connsiteX96" fmla="*/ 6099434 w 6175893"/>
              <a:gd name="connsiteY96" fmla="*/ 1194682 h 2329064"/>
              <a:gd name="connsiteX97" fmla="*/ 6099434 w 6175893"/>
              <a:gd name="connsiteY97" fmla="*/ 1185161 h 2329064"/>
              <a:gd name="connsiteX98" fmla="*/ 6108431 w 6175893"/>
              <a:gd name="connsiteY98" fmla="*/ 1202524 h 2329064"/>
              <a:gd name="connsiteX99" fmla="*/ 6123614 w 6175893"/>
              <a:gd name="connsiteY99" fmla="*/ 1209805 h 2329064"/>
              <a:gd name="connsiteX100" fmla="*/ 6166914 w 6175893"/>
              <a:gd name="connsiteY100" fmla="*/ 1208124 h 2329064"/>
              <a:gd name="connsiteX101" fmla="*/ 6169163 w 6175893"/>
              <a:gd name="connsiteY101" fmla="*/ 1052418 h 2329064"/>
              <a:gd name="connsiteX102" fmla="*/ 6175893 w 6175893"/>
              <a:gd name="connsiteY102" fmla="*/ 1052418 h 2329064"/>
              <a:gd name="connsiteX103" fmla="*/ 6175893 w 6175893"/>
              <a:gd name="connsiteY103" fmla="*/ 2329064 h 2329064"/>
              <a:gd name="connsiteX104" fmla="*/ 0 w 6175893"/>
              <a:gd name="connsiteY104" fmla="*/ 2317517 h 2329064"/>
              <a:gd name="connsiteX105" fmla="*/ 0 w 6175893"/>
              <a:gd name="connsiteY105" fmla="*/ 1094003 h 2329064"/>
              <a:gd name="connsiteX106" fmla="*/ 144890 w 6175893"/>
              <a:gd name="connsiteY106" fmla="*/ 1094425 h 2329064"/>
              <a:gd name="connsiteX107" fmla="*/ 140392 w 6175893"/>
              <a:gd name="connsiteY107" fmla="*/ 1117949 h 2329064"/>
              <a:gd name="connsiteX108" fmla="*/ 140392 w 6175893"/>
              <a:gd name="connsiteY108" fmla="*/ 1121870 h 2329064"/>
              <a:gd name="connsiteX109" fmla="*/ 142641 w 6175893"/>
              <a:gd name="connsiteY109" fmla="*/ 1128591 h 2329064"/>
              <a:gd name="connsiteX110" fmla="*/ 146578 w 6175893"/>
              <a:gd name="connsiteY110" fmla="*/ 1156036 h 2329064"/>
              <a:gd name="connsiteX111" fmla="*/ 146015 w 6175893"/>
              <a:gd name="connsiteY111" fmla="*/ 1212045 h 2329064"/>
              <a:gd name="connsiteX112" fmla="*/ 144890 w 6175893"/>
              <a:gd name="connsiteY112" fmla="*/ 1239490 h 2329064"/>
              <a:gd name="connsiteX113" fmla="*/ 144328 w 6175893"/>
              <a:gd name="connsiteY113" fmla="*/ 1253492 h 2329064"/>
              <a:gd name="connsiteX114" fmla="*/ 144890 w 6175893"/>
              <a:gd name="connsiteY114" fmla="*/ 1266374 h 2329064"/>
              <a:gd name="connsiteX115" fmla="*/ 147702 w 6175893"/>
              <a:gd name="connsiteY115" fmla="*/ 1277016 h 2329064"/>
              <a:gd name="connsiteX116" fmla="*/ 148264 w 6175893"/>
              <a:gd name="connsiteY116" fmla="*/ 1277016 h 2329064"/>
              <a:gd name="connsiteX117" fmla="*/ 158949 w 6175893"/>
              <a:gd name="connsiteY117" fmla="*/ 1278696 h 2329064"/>
              <a:gd name="connsiteX118" fmla="*/ 165134 w 6175893"/>
              <a:gd name="connsiteY118" fmla="*/ 1275896 h 2329064"/>
              <a:gd name="connsiteX119" fmla="*/ 172445 w 6175893"/>
              <a:gd name="connsiteY119" fmla="*/ 1271975 h 2329064"/>
              <a:gd name="connsiteX120" fmla="*/ 173569 w 6175893"/>
              <a:gd name="connsiteY120" fmla="*/ 1261333 h 2329064"/>
              <a:gd name="connsiteX121" fmla="*/ 172445 w 6175893"/>
              <a:gd name="connsiteY121" fmla="*/ 1248451 h 2329064"/>
              <a:gd name="connsiteX122" fmla="*/ 172445 w 6175893"/>
              <a:gd name="connsiteY122" fmla="*/ 1217086 h 2329064"/>
              <a:gd name="connsiteX123" fmla="*/ 175819 w 6175893"/>
              <a:gd name="connsiteY123" fmla="*/ 1182360 h 2329064"/>
              <a:gd name="connsiteX124" fmla="*/ 184816 w 6175893"/>
              <a:gd name="connsiteY124" fmla="*/ 1163317 h 2329064"/>
              <a:gd name="connsiteX125" fmla="*/ 187065 w 6175893"/>
              <a:gd name="connsiteY125" fmla="*/ 1145394 h 2329064"/>
              <a:gd name="connsiteX126" fmla="*/ 188190 w 6175893"/>
              <a:gd name="connsiteY126" fmla="*/ 1127471 h 2329064"/>
              <a:gd name="connsiteX127" fmla="*/ 191564 w 6175893"/>
              <a:gd name="connsiteY127" fmla="*/ 1118509 h 2329064"/>
              <a:gd name="connsiteX128" fmla="*/ 197750 w 6175893"/>
              <a:gd name="connsiteY128" fmla="*/ 1111228 h 2329064"/>
              <a:gd name="connsiteX129" fmla="*/ 205060 w 6175893"/>
              <a:gd name="connsiteY129" fmla="*/ 1082663 h 2329064"/>
              <a:gd name="connsiteX130" fmla="*/ 205060 w 6175893"/>
              <a:gd name="connsiteY130" fmla="*/ 1072582 h 2329064"/>
              <a:gd name="connsiteX131" fmla="*/ 205623 w 6175893"/>
              <a:gd name="connsiteY131" fmla="*/ 1064740 h 2329064"/>
              <a:gd name="connsiteX132" fmla="*/ 208434 w 6175893"/>
              <a:gd name="connsiteY132" fmla="*/ 1057459 h 2329064"/>
              <a:gd name="connsiteX133" fmla="*/ 211808 w 6175893"/>
              <a:gd name="connsiteY133" fmla="*/ 1055219 h 2329064"/>
              <a:gd name="connsiteX134" fmla="*/ 216307 w 6175893"/>
              <a:gd name="connsiteY134" fmla="*/ 1051858 h 2329064"/>
              <a:gd name="connsiteX135" fmla="*/ 219681 w 6175893"/>
              <a:gd name="connsiteY135" fmla="*/ 1049618 h 2329064"/>
              <a:gd name="connsiteX136" fmla="*/ 223617 w 6175893"/>
              <a:gd name="connsiteY136" fmla="*/ 1046817 h 2329064"/>
              <a:gd name="connsiteX137" fmla="*/ 225304 w 6175893"/>
              <a:gd name="connsiteY137" fmla="*/ 1045137 h 2329064"/>
              <a:gd name="connsiteX138" fmla="*/ 226991 w 6175893"/>
              <a:gd name="connsiteY138" fmla="*/ 1044577 h 2329064"/>
              <a:gd name="connsiteX139" fmla="*/ 235988 w 6175893"/>
              <a:gd name="connsiteY139" fmla="*/ 1031135 h 2329064"/>
              <a:gd name="connsiteX140" fmla="*/ 300657 w 6175893"/>
              <a:gd name="connsiteY140" fmla="*/ 1030014 h 2329064"/>
              <a:gd name="connsiteX141" fmla="*/ 319214 w 6175893"/>
              <a:gd name="connsiteY141" fmla="*/ 1033375 h 2329064"/>
              <a:gd name="connsiteX142" fmla="*/ 321463 w 6175893"/>
              <a:gd name="connsiteY142" fmla="*/ 1040656 h 2329064"/>
              <a:gd name="connsiteX143" fmla="*/ 328211 w 6175893"/>
              <a:gd name="connsiteY143" fmla="*/ 1046257 h 2329064"/>
              <a:gd name="connsiteX144" fmla="*/ 335521 w 6175893"/>
              <a:gd name="connsiteY144" fmla="*/ 1051858 h 2329064"/>
              <a:gd name="connsiteX145" fmla="*/ 343394 w 6175893"/>
              <a:gd name="connsiteY145" fmla="*/ 1055219 h 2329064"/>
              <a:gd name="connsiteX146" fmla="*/ 347330 w 6175893"/>
              <a:gd name="connsiteY146" fmla="*/ 1075382 h 2329064"/>
              <a:gd name="connsiteX147" fmla="*/ 347330 w 6175893"/>
              <a:gd name="connsiteY147" fmla="*/ 1131392 h 2329064"/>
              <a:gd name="connsiteX148" fmla="*/ 347330 w 6175893"/>
              <a:gd name="connsiteY148" fmla="*/ 1144834 h 2329064"/>
              <a:gd name="connsiteX149" fmla="*/ 351829 w 6175893"/>
              <a:gd name="connsiteY149" fmla="*/ 1159956 h 2329064"/>
              <a:gd name="connsiteX150" fmla="*/ 358015 w 6175893"/>
              <a:gd name="connsiteY150" fmla="*/ 1169478 h 2329064"/>
              <a:gd name="connsiteX151" fmla="*/ 361951 w 6175893"/>
              <a:gd name="connsiteY151" fmla="*/ 1183480 h 2329064"/>
              <a:gd name="connsiteX152" fmla="*/ 361951 w 6175893"/>
              <a:gd name="connsiteY152" fmla="*/ 1194682 h 2329064"/>
              <a:gd name="connsiteX153" fmla="*/ 438991 w 6175893"/>
              <a:gd name="connsiteY153" fmla="*/ 1195242 h 2329064"/>
              <a:gd name="connsiteX154" fmla="*/ 438991 w 6175893"/>
              <a:gd name="connsiteY154" fmla="*/ 1383434 h 2329064"/>
              <a:gd name="connsiteX155" fmla="*/ 445739 w 6175893"/>
              <a:gd name="connsiteY155" fmla="*/ 1390715 h 2329064"/>
              <a:gd name="connsiteX156" fmla="*/ 459235 w 6175893"/>
              <a:gd name="connsiteY156" fmla="*/ 1391275 h 2329064"/>
              <a:gd name="connsiteX157" fmla="*/ 480603 w 6175893"/>
              <a:gd name="connsiteY157" fmla="*/ 1392396 h 2329064"/>
              <a:gd name="connsiteX158" fmla="*/ 480603 w 6175893"/>
              <a:gd name="connsiteY158" fmla="*/ 1413679 h 2329064"/>
              <a:gd name="connsiteX159" fmla="*/ 487914 w 6175893"/>
              <a:gd name="connsiteY159" fmla="*/ 1417040 h 2329064"/>
              <a:gd name="connsiteX160" fmla="*/ 498036 w 6175893"/>
              <a:gd name="connsiteY160" fmla="*/ 1420960 h 2329064"/>
              <a:gd name="connsiteX161" fmla="*/ 503659 w 6175893"/>
              <a:gd name="connsiteY161" fmla="*/ 1423761 h 2329064"/>
              <a:gd name="connsiteX162" fmla="*/ 508720 w 6175893"/>
              <a:gd name="connsiteY162" fmla="*/ 1431602 h 2329064"/>
              <a:gd name="connsiteX163" fmla="*/ 510969 w 6175893"/>
              <a:gd name="connsiteY163" fmla="*/ 1435523 h 2329064"/>
              <a:gd name="connsiteX164" fmla="*/ 510407 w 6175893"/>
              <a:gd name="connsiteY164" fmla="*/ 1437203 h 2329064"/>
              <a:gd name="connsiteX165" fmla="*/ 507033 w 6175893"/>
              <a:gd name="connsiteY165" fmla="*/ 1436643 h 2329064"/>
              <a:gd name="connsiteX166" fmla="*/ 516030 w 6175893"/>
              <a:gd name="connsiteY166" fmla="*/ 1444484 h 2329064"/>
              <a:gd name="connsiteX167" fmla="*/ 544147 w 6175893"/>
              <a:gd name="connsiteY167" fmla="*/ 1444484 h 2329064"/>
              <a:gd name="connsiteX168" fmla="*/ 545272 w 6175893"/>
              <a:gd name="connsiteY168" fmla="*/ 1226048 h 2329064"/>
              <a:gd name="connsiteX169" fmla="*/ 561579 w 6175893"/>
              <a:gd name="connsiteY169" fmla="*/ 1220447 h 2329064"/>
              <a:gd name="connsiteX170" fmla="*/ 565516 w 6175893"/>
              <a:gd name="connsiteY170" fmla="*/ 1222127 h 2329064"/>
              <a:gd name="connsiteX171" fmla="*/ 570014 w 6175893"/>
              <a:gd name="connsiteY171" fmla="*/ 1212045 h 2329064"/>
              <a:gd name="connsiteX172" fmla="*/ 572826 w 6175893"/>
              <a:gd name="connsiteY172" fmla="*/ 1201963 h 2329064"/>
              <a:gd name="connsiteX173" fmla="*/ 571701 w 6175893"/>
              <a:gd name="connsiteY173" fmla="*/ 1178439 h 2329064"/>
              <a:gd name="connsiteX174" fmla="*/ 570014 w 6175893"/>
              <a:gd name="connsiteY174" fmla="*/ 1156036 h 2329064"/>
              <a:gd name="connsiteX175" fmla="*/ 573388 w 6175893"/>
              <a:gd name="connsiteY175" fmla="*/ 1133072 h 2329064"/>
              <a:gd name="connsiteX176" fmla="*/ 580136 w 6175893"/>
              <a:gd name="connsiteY176" fmla="*/ 1122990 h 2329064"/>
              <a:gd name="connsiteX177" fmla="*/ 586322 w 6175893"/>
              <a:gd name="connsiteY177" fmla="*/ 1112348 h 2329064"/>
              <a:gd name="connsiteX178" fmla="*/ 591383 w 6175893"/>
              <a:gd name="connsiteY178" fmla="*/ 1088264 h 2329064"/>
              <a:gd name="connsiteX179" fmla="*/ 589133 w 6175893"/>
              <a:gd name="connsiteY179" fmla="*/ 1047937 h 2329064"/>
              <a:gd name="connsiteX180" fmla="*/ 591383 w 6175893"/>
              <a:gd name="connsiteY180" fmla="*/ 1022173 h 2329064"/>
              <a:gd name="connsiteX181" fmla="*/ 784825 w 6175893"/>
              <a:gd name="connsiteY181" fmla="*/ 1022173 h 2329064"/>
              <a:gd name="connsiteX182" fmla="*/ 841621 w 6175893"/>
              <a:gd name="connsiteY182" fmla="*/ 957202 h 2329064"/>
              <a:gd name="connsiteX183" fmla="*/ 842183 w 6175893"/>
              <a:gd name="connsiteY183" fmla="*/ 956082 h 2329064"/>
              <a:gd name="connsiteX184" fmla="*/ 844995 w 6175893"/>
              <a:gd name="connsiteY184" fmla="*/ 954402 h 2329064"/>
              <a:gd name="connsiteX185" fmla="*/ 930470 w 6175893"/>
              <a:gd name="connsiteY185" fmla="*/ 1045137 h 2329064"/>
              <a:gd name="connsiteX186" fmla="*/ 950714 w 6175893"/>
              <a:gd name="connsiteY186" fmla="*/ 1063060 h 2329064"/>
              <a:gd name="connsiteX187" fmla="*/ 951838 w 6175893"/>
              <a:gd name="connsiteY187" fmla="*/ 1075382 h 2329064"/>
              <a:gd name="connsiteX188" fmla="*/ 945090 w 6175893"/>
              <a:gd name="connsiteY188" fmla="*/ 1092185 h 2329064"/>
              <a:gd name="connsiteX189" fmla="*/ 942841 w 6175893"/>
              <a:gd name="connsiteY189" fmla="*/ 1102827 h 2329064"/>
              <a:gd name="connsiteX190" fmla="*/ 944528 w 6175893"/>
              <a:gd name="connsiteY190" fmla="*/ 1122990 h 2329064"/>
              <a:gd name="connsiteX191" fmla="*/ 950151 w 6175893"/>
              <a:gd name="connsiteY191" fmla="*/ 1138673 h 2329064"/>
              <a:gd name="connsiteX192" fmla="*/ 957462 w 6175893"/>
              <a:gd name="connsiteY192" fmla="*/ 1145394 h 2329064"/>
              <a:gd name="connsiteX193" fmla="*/ 959711 w 6175893"/>
              <a:gd name="connsiteY193" fmla="*/ 1143153 h 2329064"/>
              <a:gd name="connsiteX194" fmla="*/ 961960 w 6175893"/>
              <a:gd name="connsiteY194" fmla="*/ 1143714 h 2329064"/>
              <a:gd name="connsiteX195" fmla="*/ 964772 w 6175893"/>
              <a:gd name="connsiteY195" fmla="*/ 1145394 h 2329064"/>
              <a:gd name="connsiteX196" fmla="*/ 960273 w 6175893"/>
              <a:gd name="connsiteY196" fmla="*/ 1150995 h 2329064"/>
              <a:gd name="connsiteX197" fmla="*/ 954650 w 6175893"/>
              <a:gd name="connsiteY197" fmla="*/ 1167798 h 2329064"/>
              <a:gd name="connsiteX198" fmla="*/ 950714 w 6175893"/>
              <a:gd name="connsiteY198" fmla="*/ 1199163 h 2329064"/>
              <a:gd name="connsiteX199" fmla="*/ 952963 w 6175893"/>
              <a:gd name="connsiteY199" fmla="*/ 1273656 h 2329064"/>
              <a:gd name="connsiteX200" fmla="*/ 954650 w 6175893"/>
              <a:gd name="connsiteY200" fmla="*/ 1311742 h 2329064"/>
              <a:gd name="connsiteX201" fmla="*/ 952963 w 6175893"/>
              <a:gd name="connsiteY201" fmla="*/ 1343107 h 2329064"/>
              <a:gd name="connsiteX202" fmla="*/ 957462 w 6175893"/>
              <a:gd name="connsiteY202" fmla="*/ 1354869 h 2329064"/>
              <a:gd name="connsiteX203" fmla="*/ 970395 w 6175893"/>
              <a:gd name="connsiteY203" fmla="*/ 1357670 h 2329064"/>
              <a:gd name="connsiteX204" fmla="*/ 979955 w 6175893"/>
              <a:gd name="connsiteY204" fmla="*/ 1354309 h 2329064"/>
              <a:gd name="connsiteX205" fmla="*/ 982204 w 6175893"/>
              <a:gd name="connsiteY205" fmla="*/ 1350389 h 2329064"/>
              <a:gd name="connsiteX206" fmla="*/ 983891 w 6175893"/>
              <a:gd name="connsiteY206" fmla="*/ 1343107 h 2329064"/>
              <a:gd name="connsiteX207" fmla="*/ 986141 w 6175893"/>
              <a:gd name="connsiteY207" fmla="*/ 1330225 h 2329064"/>
              <a:gd name="connsiteX208" fmla="*/ 987265 w 6175893"/>
              <a:gd name="connsiteY208" fmla="*/ 1294379 h 2329064"/>
              <a:gd name="connsiteX209" fmla="*/ 983891 w 6175893"/>
              <a:gd name="connsiteY209" fmla="*/ 1235569 h 2329064"/>
              <a:gd name="connsiteX210" fmla="*/ 985016 w 6175893"/>
              <a:gd name="connsiteY210" fmla="*/ 1203644 h 2329064"/>
              <a:gd name="connsiteX211" fmla="*/ 1021005 w 6175893"/>
              <a:gd name="connsiteY211" fmla="*/ 1194682 h 2329064"/>
              <a:gd name="connsiteX212" fmla="*/ 1022130 w 6175893"/>
              <a:gd name="connsiteY212" fmla="*/ 907354 h 2329064"/>
              <a:gd name="connsiteX213" fmla="*/ 1032814 w 6175893"/>
              <a:gd name="connsiteY213" fmla="*/ 903433 h 2329064"/>
              <a:gd name="connsiteX214" fmla="*/ 1040125 w 6175893"/>
              <a:gd name="connsiteY214" fmla="*/ 903993 h 2329064"/>
              <a:gd name="connsiteX215" fmla="*/ 1046310 w 6175893"/>
              <a:gd name="connsiteY215" fmla="*/ 902873 h 2329064"/>
              <a:gd name="connsiteX216" fmla="*/ 1055870 w 6175893"/>
              <a:gd name="connsiteY216" fmla="*/ 900072 h 2329064"/>
              <a:gd name="connsiteX217" fmla="*/ 1058682 w 6175893"/>
              <a:gd name="connsiteY217" fmla="*/ 901193 h 2329064"/>
              <a:gd name="connsiteX218" fmla="*/ 1062618 w 6175893"/>
              <a:gd name="connsiteY218" fmla="*/ 893911 h 2329064"/>
              <a:gd name="connsiteX219" fmla="*/ 1062618 w 6175893"/>
              <a:gd name="connsiteY219" fmla="*/ 777412 h 2329064"/>
              <a:gd name="connsiteX220" fmla="*/ 1079488 w 6175893"/>
              <a:gd name="connsiteY220" fmla="*/ 769570 h 2329064"/>
              <a:gd name="connsiteX221" fmla="*/ 1081175 w 6175893"/>
              <a:gd name="connsiteY221" fmla="*/ 769010 h 2329064"/>
              <a:gd name="connsiteX222" fmla="*/ 1082862 w 6175893"/>
              <a:gd name="connsiteY222" fmla="*/ 767890 h 2329064"/>
              <a:gd name="connsiteX223" fmla="*/ 1093546 w 6175893"/>
              <a:gd name="connsiteY223" fmla="*/ 757248 h 2329064"/>
              <a:gd name="connsiteX224" fmla="*/ 1128973 w 6175893"/>
              <a:gd name="connsiteY224" fmla="*/ 731484 h 2329064"/>
              <a:gd name="connsiteX225" fmla="*/ 1174522 w 6175893"/>
              <a:gd name="connsiteY225" fmla="*/ 711320 h 2329064"/>
              <a:gd name="connsiteX226" fmla="*/ 1208262 w 6175893"/>
              <a:gd name="connsiteY226" fmla="*/ 701239 h 2329064"/>
              <a:gd name="connsiteX227" fmla="*/ 1247063 w 6175893"/>
              <a:gd name="connsiteY227" fmla="*/ 718042 h 2329064"/>
              <a:gd name="connsiteX228" fmla="*/ 1287551 w 6175893"/>
              <a:gd name="connsiteY228" fmla="*/ 735965 h 2329064"/>
              <a:gd name="connsiteX229" fmla="*/ 1300485 w 6175893"/>
              <a:gd name="connsiteY229" fmla="*/ 741566 h 2329064"/>
              <a:gd name="connsiteX230" fmla="*/ 1315105 w 6175893"/>
              <a:gd name="connsiteY230" fmla="*/ 751087 h 2329064"/>
              <a:gd name="connsiteX231" fmla="*/ 1321853 w 6175893"/>
              <a:gd name="connsiteY231" fmla="*/ 758928 h 2329064"/>
              <a:gd name="connsiteX232" fmla="*/ 1333100 w 6175893"/>
              <a:gd name="connsiteY232" fmla="*/ 769010 h 2329064"/>
              <a:gd name="connsiteX233" fmla="*/ 1343222 w 6175893"/>
              <a:gd name="connsiteY233" fmla="*/ 771251 h 2329064"/>
              <a:gd name="connsiteX234" fmla="*/ 1347721 w 6175893"/>
              <a:gd name="connsiteY234" fmla="*/ 776291 h 2329064"/>
              <a:gd name="connsiteX235" fmla="*/ 1348283 w 6175893"/>
              <a:gd name="connsiteY235" fmla="*/ 781892 h 2329064"/>
              <a:gd name="connsiteX236" fmla="*/ 1358967 w 6175893"/>
              <a:gd name="connsiteY236" fmla="*/ 901193 h 2329064"/>
              <a:gd name="connsiteX237" fmla="*/ 1361217 w 6175893"/>
              <a:gd name="connsiteY237" fmla="*/ 901753 h 2329064"/>
              <a:gd name="connsiteX238" fmla="*/ 1363466 w 6175893"/>
              <a:gd name="connsiteY238" fmla="*/ 901753 h 2329064"/>
              <a:gd name="connsiteX239" fmla="*/ 1388771 w 6175893"/>
              <a:gd name="connsiteY239" fmla="*/ 907354 h 2329064"/>
              <a:gd name="connsiteX240" fmla="*/ 1390458 w 6175893"/>
              <a:gd name="connsiteY240" fmla="*/ 1014892 h 2329064"/>
              <a:gd name="connsiteX241" fmla="*/ 1430946 w 6175893"/>
              <a:gd name="connsiteY241" fmla="*/ 1017692 h 2329064"/>
              <a:gd name="connsiteX242" fmla="*/ 1470872 w 6175893"/>
              <a:gd name="connsiteY242" fmla="*/ 1022173 h 2329064"/>
              <a:gd name="connsiteX243" fmla="*/ 1504049 w 6175893"/>
              <a:gd name="connsiteY243" fmla="*/ 1026094 h 2329064"/>
              <a:gd name="connsiteX244" fmla="*/ 1518108 w 6175893"/>
              <a:gd name="connsiteY244" fmla="*/ 1033375 h 2329064"/>
              <a:gd name="connsiteX245" fmla="*/ 1519232 w 6175893"/>
              <a:gd name="connsiteY245" fmla="*/ 1039536 h 2329064"/>
              <a:gd name="connsiteX246" fmla="*/ 1561407 w 6175893"/>
              <a:gd name="connsiteY246" fmla="*/ 1042897 h 2329064"/>
              <a:gd name="connsiteX247" fmla="*/ 1619327 w 6175893"/>
              <a:gd name="connsiteY247" fmla="*/ 1044017 h 2329064"/>
              <a:gd name="connsiteX248" fmla="*/ 1621014 w 6175893"/>
              <a:gd name="connsiteY248" fmla="*/ 1055779 h 2329064"/>
              <a:gd name="connsiteX249" fmla="*/ 1619327 w 6175893"/>
              <a:gd name="connsiteY249" fmla="*/ 1055779 h 2329064"/>
              <a:gd name="connsiteX250" fmla="*/ 1601895 w 6175893"/>
              <a:gd name="connsiteY250" fmla="*/ 1059699 h 2329064"/>
              <a:gd name="connsiteX251" fmla="*/ 1622139 w 6175893"/>
              <a:gd name="connsiteY251" fmla="*/ 1073702 h 2329064"/>
              <a:gd name="connsiteX252" fmla="*/ 1617078 w 6175893"/>
              <a:gd name="connsiteY252" fmla="*/ 1077622 h 2329064"/>
              <a:gd name="connsiteX253" fmla="*/ 1602457 w 6175893"/>
              <a:gd name="connsiteY253" fmla="*/ 1082663 h 2329064"/>
              <a:gd name="connsiteX254" fmla="*/ 1604144 w 6175893"/>
              <a:gd name="connsiteY254" fmla="*/ 1083223 h 2329064"/>
              <a:gd name="connsiteX255" fmla="*/ 1605831 w 6175893"/>
              <a:gd name="connsiteY255" fmla="*/ 1084904 h 2329064"/>
              <a:gd name="connsiteX256" fmla="*/ 1622139 w 6175893"/>
              <a:gd name="connsiteY256" fmla="*/ 1096106 h 2329064"/>
              <a:gd name="connsiteX257" fmla="*/ 1618203 w 6175893"/>
              <a:gd name="connsiteY257" fmla="*/ 1101146 h 2329064"/>
              <a:gd name="connsiteX258" fmla="*/ 1616516 w 6175893"/>
              <a:gd name="connsiteY258" fmla="*/ 1102827 h 2329064"/>
              <a:gd name="connsiteX259" fmla="*/ 1600770 w 6175893"/>
              <a:gd name="connsiteY259" fmla="*/ 1104507 h 2329064"/>
              <a:gd name="connsiteX260" fmla="*/ 1622139 w 6175893"/>
              <a:gd name="connsiteY260" fmla="*/ 1117949 h 2329064"/>
              <a:gd name="connsiteX261" fmla="*/ 1602457 w 6175893"/>
              <a:gd name="connsiteY261" fmla="*/ 1131392 h 2329064"/>
              <a:gd name="connsiteX262" fmla="*/ 1617078 w 6175893"/>
              <a:gd name="connsiteY262" fmla="*/ 1136432 h 2329064"/>
              <a:gd name="connsiteX263" fmla="*/ 1622139 w 6175893"/>
              <a:gd name="connsiteY263" fmla="*/ 1140353 h 2329064"/>
              <a:gd name="connsiteX264" fmla="*/ 1605831 w 6175893"/>
              <a:gd name="connsiteY264" fmla="*/ 1151555 h 2329064"/>
              <a:gd name="connsiteX265" fmla="*/ 1604144 w 6175893"/>
              <a:gd name="connsiteY265" fmla="*/ 1152675 h 2329064"/>
              <a:gd name="connsiteX266" fmla="*/ 1602457 w 6175893"/>
              <a:gd name="connsiteY266" fmla="*/ 1154355 h 2329064"/>
              <a:gd name="connsiteX267" fmla="*/ 1607518 w 6175893"/>
              <a:gd name="connsiteY267" fmla="*/ 1156036 h 2329064"/>
              <a:gd name="connsiteX268" fmla="*/ 1613704 w 6175893"/>
              <a:gd name="connsiteY268" fmla="*/ 1158276 h 2329064"/>
              <a:gd name="connsiteX269" fmla="*/ 1601895 w 6175893"/>
              <a:gd name="connsiteY269" fmla="*/ 1176759 h 2329064"/>
              <a:gd name="connsiteX270" fmla="*/ 1618203 w 6175893"/>
              <a:gd name="connsiteY270" fmla="*/ 1183480 h 2329064"/>
              <a:gd name="connsiteX271" fmla="*/ 1619327 w 6175893"/>
              <a:gd name="connsiteY271" fmla="*/ 1183480 h 2329064"/>
              <a:gd name="connsiteX272" fmla="*/ 1622139 w 6175893"/>
              <a:gd name="connsiteY272" fmla="*/ 1185721 h 2329064"/>
              <a:gd name="connsiteX273" fmla="*/ 1617078 w 6175893"/>
              <a:gd name="connsiteY273" fmla="*/ 1190762 h 2329064"/>
              <a:gd name="connsiteX274" fmla="*/ 1613142 w 6175893"/>
              <a:gd name="connsiteY274" fmla="*/ 1193002 h 2329064"/>
              <a:gd name="connsiteX275" fmla="*/ 1622139 w 6175893"/>
              <a:gd name="connsiteY275" fmla="*/ 1208124 h 2329064"/>
              <a:gd name="connsiteX276" fmla="*/ 1601895 w 6175893"/>
              <a:gd name="connsiteY276" fmla="*/ 1221007 h 2329064"/>
              <a:gd name="connsiteX277" fmla="*/ 1622139 w 6175893"/>
              <a:gd name="connsiteY277" fmla="*/ 1231088 h 2329064"/>
              <a:gd name="connsiteX278" fmla="*/ 1618203 w 6175893"/>
              <a:gd name="connsiteY278" fmla="*/ 1235569 h 2329064"/>
              <a:gd name="connsiteX279" fmla="*/ 1613142 w 6175893"/>
              <a:gd name="connsiteY279" fmla="*/ 1238370 h 2329064"/>
              <a:gd name="connsiteX280" fmla="*/ 1617078 w 6175893"/>
              <a:gd name="connsiteY280" fmla="*/ 1251252 h 2329064"/>
              <a:gd name="connsiteX281" fmla="*/ 1619327 w 6175893"/>
              <a:gd name="connsiteY281" fmla="*/ 1251252 h 2329064"/>
              <a:gd name="connsiteX282" fmla="*/ 1622139 w 6175893"/>
              <a:gd name="connsiteY282" fmla="*/ 1252372 h 2329064"/>
              <a:gd name="connsiteX283" fmla="*/ 1616516 w 6175893"/>
              <a:gd name="connsiteY283" fmla="*/ 1260773 h 2329064"/>
              <a:gd name="connsiteX284" fmla="*/ 1615391 w 6175893"/>
              <a:gd name="connsiteY284" fmla="*/ 1259653 h 2329064"/>
              <a:gd name="connsiteX285" fmla="*/ 1600770 w 6175893"/>
              <a:gd name="connsiteY285" fmla="*/ 1266374 h 2329064"/>
              <a:gd name="connsiteX286" fmla="*/ 1613704 w 6175893"/>
              <a:gd name="connsiteY286" fmla="*/ 1272535 h 2329064"/>
              <a:gd name="connsiteX287" fmla="*/ 1615391 w 6175893"/>
              <a:gd name="connsiteY287" fmla="*/ 1271975 h 2329064"/>
              <a:gd name="connsiteX288" fmla="*/ 1622139 w 6175893"/>
              <a:gd name="connsiteY288" fmla="*/ 1279817 h 2329064"/>
              <a:gd name="connsiteX289" fmla="*/ 1622139 w 6175893"/>
              <a:gd name="connsiteY289" fmla="*/ 1301660 h 2329064"/>
              <a:gd name="connsiteX290" fmla="*/ 1619327 w 6175893"/>
              <a:gd name="connsiteY290" fmla="*/ 1303341 h 2329064"/>
              <a:gd name="connsiteX291" fmla="*/ 1618203 w 6175893"/>
              <a:gd name="connsiteY291" fmla="*/ 1304461 h 2329064"/>
              <a:gd name="connsiteX292" fmla="*/ 1609205 w 6175893"/>
              <a:gd name="connsiteY292" fmla="*/ 1315663 h 2329064"/>
              <a:gd name="connsiteX293" fmla="*/ 1614829 w 6175893"/>
              <a:gd name="connsiteY293" fmla="*/ 1319583 h 2329064"/>
              <a:gd name="connsiteX294" fmla="*/ 1640696 w 6175893"/>
              <a:gd name="connsiteY294" fmla="*/ 1335826 h 2329064"/>
              <a:gd name="connsiteX295" fmla="*/ 1646319 w 6175893"/>
              <a:gd name="connsiteY295" fmla="*/ 1336386 h 2329064"/>
              <a:gd name="connsiteX296" fmla="*/ 1649693 w 6175893"/>
              <a:gd name="connsiteY296" fmla="*/ 1336386 h 2329064"/>
              <a:gd name="connsiteX297" fmla="*/ 1653067 w 6175893"/>
              <a:gd name="connsiteY297" fmla="*/ 1338066 h 2329064"/>
              <a:gd name="connsiteX298" fmla="*/ 1649693 w 6175893"/>
              <a:gd name="connsiteY298" fmla="*/ 1348708 h 2329064"/>
              <a:gd name="connsiteX299" fmla="*/ 1648006 w 6175893"/>
              <a:gd name="connsiteY299" fmla="*/ 1379513 h 2329064"/>
              <a:gd name="connsiteX300" fmla="*/ 1650256 w 6175893"/>
              <a:gd name="connsiteY300" fmla="*/ 1433283 h 2329064"/>
              <a:gd name="connsiteX301" fmla="*/ 1653067 w 6175893"/>
              <a:gd name="connsiteY301" fmla="*/ 1465768 h 2329064"/>
              <a:gd name="connsiteX302" fmla="*/ 1657004 w 6175893"/>
              <a:gd name="connsiteY302" fmla="*/ 1464088 h 2329064"/>
              <a:gd name="connsiteX303" fmla="*/ 1664876 w 6175893"/>
              <a:gd name="connsiteY303" fmla="*/ 1460167 h 2329064"/>
              <a:gd name="connsiteX304" fmla="*/ 1671624 w 6175893"/>
              <a:gd name="connsiteY304" fmla="*/ 1456807 h 2329064"/>
              <a:gd name="connsiteX305" fmla="*/ 1679497 w 6175893"/>
              <a:gd name="connsiteY305" fmla="*/ 1455126 h 2329064"/>
              <a:gd name="connsiteX306" fmla="*/ 1677328 w 6175893"/>
              <a:gd name="connsiteY306" fmla="*/ 1450805 h 2329064"/>
              <a:gd name="connsiteX307" fmla="*/ 1678935 w 6175893"/>
              <a:gd name="connsiteY307" fmla="*/ 1451766 h 2329064"/>
              <a:gd name="connsiteX308" fmla="*/ 1676123 w 6175893"/>
              <a:gd name="connsiteY308" fmla="*/ 1448405 h 2329064"/>
              <a:gd name="connsiteX309" fmla="*/ 1677328 w 6175893"/>
              <a:gd name="connsiteY309" fmla="*/ 1450805 h 2329064"/>
              <a:gd name="connsiteX310" fmla="*/ 1673311 w 6175893"/>
              <a:gd name="connsiteY310" fmla="*/ 1448405 h 2329064"/>
              <a:gd name="connsiteX311" fmla="*/ 1659253 w 6175893"/>
              <a:gd name="connsiteY311" fmla="*/ 1441124 h 2329064"/>
              <a:gd name="connsiteX312" fmla="*/ 1679497 w 6175893"/>
              <a:gd name="connsiteY312" fmla="*/ 1427682 h 2329064"/>
              <a:gd name="connsiteX313" fmla="*/ 1674436 w 6175893"/>
              <a:gd name="connsiteY313" fmla="*/ 1426001 h 2329064"/>
              <a:gd name="connsiteX314" fmla="*/ 1668813 w 6175893"/>
              <a:gd name="connsiteY314" fmla="*/ 1423761 h 2329064"/>
              <a:gd name="connsiteX315" fmla="*/ 1659815 w 6175893"/>
              <a:gd name="connsiteY315" fmla="*/ 1418720 h 2329064"/>
              <a:gd name="connsiteX316" fmla="*/ 1666563 w 6175893"/>
              <a:gd name="connsiteY316" fmla="*/ 1412559 h 2329064"/>
              <a:gd name="connsiteX317" fmla="*/ 1670500 w 6175893"/>
              <a:gd name="connsiteY317" fmla="*/ 1408078 h 2329064"/>
              <a:gd name="connsiteX318" fmla="*/ 1673311 w 6175893"/>
              <a:gd name="connsiteY318" fmla="*/ 1402477 h 2329064"/>
              <a:gd name="connsiteX319" fmla="*/ 1670500 w 6175893"/>
              <a:gd name="connsiteY319" fmla="*/ 1404158 h 2329064"/>
              <a:gd name="connsiteX320" fmla="*/ 1668250 w 6175893"/>
              <a:gd name="connsiteY320" fmla="*/ 1398557 h 2329064"/>
              <a:gd name="connsiteX321" fmla="*/ 1670500 w 6175893"/>
              <a:gd name="connsiteY321" fmla="*/ 1338066 h 2329064"/>
              <a:gd name="connsiteX322" fmla="*/ 1669937 w 6175893"/>
              <a:gd name="connsiteY322" fmla="*/ 1336386 h 2329064"/>
              <a:gd name="connsiteX323" fmla="*/ 1669937 w 6175893"/>
              <a:gd name="connsiteY323" fmla="*/ 1335826 h 2329064"/>
              <a:gd name="connsiteX324" fmla="*/ 1668813 w 6175893"/>
              <a:gd name="connsiteY324" fmla="*/ 1320143 h 2329064"/>
              <a:gd name="connsiteX325" fmla="*/ 1668813 w 6175893"/>
              <a:gd name="connsiteY325" fmla="*/ 1319023 h 2329064"/>
              <a:gd name="connsiteX326" fmla="*/ 1669937 w 6175893"/>
              <a:gd name="connsiteY326" fmla="*/ 1317343 h 2329064"/>
              <a:gd name="connsiteX327" fmla="*/ 1669937 w 6175893"/>
              <a:gd name="connsiteY327" fmla="*/ 1316223 h 2329064"/>
              <a:gd name="connsiteX328" fmla="*/ 1669937 w 6175893"/>
              <a:gd name="connsiteY328" fmla="*/ 1315663 h 2329064"/>
              <a:gd name="connsiteX329" fmla="*/ 1669937 w 6175893"/>
              <a:gd name="connsiteY329" fmla="*/ 1313982 h 2329064"/>
              <a:gd name="connsiteX330" fmla="*/ 1669937 w 6175893"/>
              <a:gd name="connsiteY330" fmla="*/ 1312862 h 2329064"/>
              <a:gd name="connsiteX331" fmla="*/ 1668813 w 6175893"/>
              <a:gd name="connsiteY331" fmla="*/ 1287098 h 2329064"/>
              <a:gd name="connsiteX332" fmla="*/ 1668250 w 6175893"/>
              <a:gd name="connsiteY332" fmla="*/ 1286538 h 2329064"/>
              <a:gd name="connsiteX333" fmla="*/ 1666563 w 6175893"/>
              <a:gd name="connsiteY333" fmla="*/ 1284857 h 2329064"/>
              <a:gd name="connsiteX334" fmla="*/ 1659253 w 6175893"/>
              <a:gd name="connsiteY334" fmla="*/ 1279817 h 2329064"/>
              <a:gd name="connsiteX335" fmla="*/ 1661502 w 6175893"/>
              <a:gd name="connsiteY335" fmla="*/ 1278696 h 2329064"/>
              <a:gd name="connsiteX336" fmla="*/ 1664314 w 6175893"/>
              <a:gd name="connsiteY336" fmla="*/ 1277016 h 2329064"/>
              <a:gd name="connsiteX337" fmla="*/ 1679497 w 6175893"/>
              <a:gd name="connsiteY337" fmla="*/ 1271415 h 2329064"/>
              <a:gd name="connsiteX338" fmla="*/ 1668813 w 6175893"/>
              <a:gd name="connsiteY338" fmla="*/ 1265814 h 2329064"/>
              <a:gd name="connsiteX339" fmla="*/ 1659253 w 6175893"/>
              <a:gd name="connsiteY339" fmla="*/ 1257413 h 2329064"/>
              <a:gd name="connsiteX340" fmla="*/ 1663189 w 6175893"/>
              <a:gd name="connsiteY340" fmla="*/ 1253492 h 2329064"/>
              <a:gd name="connsiteX341" fmla="*/ 1679497 w 6175893"/>
              <a:gd name="connsiteY341" fmla="*/ 1248451 h 2329064"/>
              <a:gd name="connsiteX342" fmla="*/ 1673874 w 6175893"/>
              <a:gd name="connsiteY342" fmla="*/ 1245651 h 2329064"/>
              <a:gd name="connsiteX343" fmla="*/ 1668250 w 6175893"/>
              <a:gd name="connsiteY343" fmla="*/ 1240610 h 2329064"/>
              <a:gd name="connsiteX344" fmla="*/ 1668250 w 6175893"/>
              <a:gd name="connsiteY344" fmla="*/ 1212045 h 2329064"/>
              <a:gd name="connsiteX345" fmla="*/ 1668250 w 6175893"/>
              <a:gd name="connsiteY345" fmla="*/ 1210925 h 2329064"/>
              <a:gd name="connsiteX346" fmla="*/ 1668250 w 6175893"/>
              <a:gd name="connsiteY346" fmla="*/ 1209805 h 2329064"/>
              <a:gd name="connsiteX347" fmla="*/ 1668250 w 6175893"/>
              <a:gd name="connsiteY347" fmla="*/ 1201963 h 2329064"/>
              <a:gd name="connsiteX348" fmla="*/ 1663189 w 6175893"/>
              <a:gd name="connsiteY348" fmla="*/ 1194682 h 2329064"/>
              <a:gd name="connsiteX349" fmla="*/ 1659253 w 6175893"/>
              <a:gd name="connsiteY349" fmla="*/ 1189641 h 2329064"/>
              <a:gd name="connsiteX350" fmla="*/ 1668250 w 6175893"/>
              <a:gd name="connsiteY350" fmla="*/ 1179000 h 2329064"/>
              <a:gd name="connsiteX351" fmla="*/ 1668813 w 6175893"/>
              <a:gd name="connsiteY351" fmla="*/ 1177879 h 2329064"/>
              <a:gd name="connsiteX352" fmla="*/ 1659253 w 6175893"/>
              <a:gd name="connsiteY352" fmla="*/ 1167798 h 2329064"/>
              <a:gd name="connsiteX353" fmla="*/ 1664314 w 6175893"/>
              <a:gd name="connsiteY353" fmla="*/ 1159956 h 2329064"/>
              <a:gd name="connsiteX354" fmla="*/ 1668250 w 6175893"/>
              <a:gd name="connsiteY354" fmla="*/ 1160516 h 2329064"/>
              <a:gd name="connsiteX355" fmla="*/ 1679497 w 6175893"/>
              <a:gd name="connsiteY355" fmla="*/ 1154355 h 2329064"/>
              <a:gd name="connsiteX356" fmla="*/ 1659253 w 6175893"/>
              <a:gd name="connsiteY356" fmla="*/ 1145394 h 2329064"/>
              <a:gd name="connsiteX357" fmla="*/ 1672187 w 6175893"/>
              <a:gd name="connsiteY357" fmla="*/ 1132512 h 2329064"/>
              <a:gd name="connsiteX358" fmla="*/ 1671624 w 6175893"/>
              <a:gd name="connsiteY358" fmla="*/ 1128591 h 2329064"/>
              <a:gd name="connsiteX359" fmla="*/ 1664314 w 6175893"/>
              <a:gd name="connsiteY359" fmla="*/ 1123550 h 2329064"/>
              <a:gd name="connsiteX360" fmla="*/ 1659815 w 6175893"/>
              <a:gd name="connsiteY360" fmla="*/ 1117949 h 2329064"/>
              <a:gd name="connsiteX361" fmla="*/ 1681746 w 6175893"/>
              <a:gd name="connsiteY361" fmla="*/ 1107307 h 2329064"/>
              <a:gd name="connsiteX362" fmla="*/ 1699179 w 6175893"/>
              <a:gd name="connsiteY362" fmla="*/ 1101146 h 2329064"/>
              <a:gd name="connsiteX363" fmla="*/ 1746977 w 6175893"/>
              <a:gd name="connsiteY363" fmla="*/ 1090505 h 2329064"/>
              <a:gd name="connsiteX364" fmla="*/ 1830202 w 6175893"/>
              <a:gd name="connsiteY364" fmla="*/ 1079863 h 2329064"/>
              <a:gd name="connsiteX365" fmla="*/ 1872940 w 6175893"/>
              <a:gd name="connsiteY365" fmla="*/ 1075942 h 2329064"/>
              <a:gd name="connsiteX366" fmla="*/ 1880250 w 6175893"/>
              <a:gd name="connsiteY366" fmla="*/ 1068101 h 2329064"/>
              <a:gd name="connsiteX367" fmla="*/ 1876876 w 6175893"/>
              <a:gd name="connsiteY367" fmla="*/ 1065300 h 2329064"/>
              <a:gd name="connsiteX368" fmla="*/ 1885311 w 6175893"/>
              <a:gd name="connsiteY368" fmla="*/ 1059699 h 2329064"/>
              <a:gd name="connsiteX369" fmla="*/ 1893184 w 6175893"/>
              <a:gd name="connsiteY369" fmla="*/ 1055219 h 2329064"/>
              <a:gd name="connsiteX370" fmla="*/ 1901619 w 6175893"/>
              <a:gd name="connsiteY370" fmla="*/ 1055219 h 2329064"/>
              <a:gd name="connsiteX371" fmla="*/ 1911741 w 6175893"/>
              <a:gd name="connsiteY371" fmla="*/ 1051298 h 2329064"/>
              <a:gd name="connsiteX372" fmla="*/ 1925799 w 6175893"/>
              <a:gd name="connsiteY372" fmla="*/ 1051298 h 2329064"/>
              <a:gd name="connsiteX373" fmla="*/ 1929173 w 6175893"/>
              <a:gd name="connsiteY373" fmla="*/ 1051858 h 2329064"/>
              <a:gd name="connsiteX374" fmla="*/ 1931422 w 6175893"/>
              <a:gd name="connsiteY374" fmla="*/ 1052418 h 2329064"/>
              <a:gd name="connsiteX375" fmla="*/ 1966287 w 6175893"/>
              <a:gd name="connsiteY375" fmla="*/ 1077062 h 2329064"/>
              <a:gd name="connsiteX376" fmla="*/ 1970786 w 6175893"/>
              <a:gd name="connsiteY376" fmla="*/ 1079303 h 2329064"/>
              <a:gd name="connsiteX377" fmla="*/ 1976409 w 6175893"/>
              <a:gd name="connsiteY377" fmla="*/ 1083223 h 2329064"/>
              <a:gd name="connsiteX378" fmla="*/ 1988780 w 6175893"/>
              <a:gd name="connsiteY378" fmla="*/ 1092185 h 2329064"/>
              <a:gd name="connsiteX379" fmla="*/ 1999465 w 6175893"/>
              <a:gd name="connsiteY379" fmla="*/ 1106747 h 2329064"/>
              <a:gd name="connsiteX380" fmla="*/ 2009586 w 6175893"/>
              <a:gd name="connsiteY380" fmla="*/ 1114589 h 2329064"/>
              <a:gd name="connsiteX381" fmla="*/ 2018021 w 6175893"/>
              <a:gd name="connsiteY381" fmla="*/ 1117949 h 2329064"/>
              <a:gd name="connsiteX382" fmla="*/ 2015772 w 6175893"/>
              <a:gd name="connsiteY382" fmla="*/ 1126911 h 2329064"/>
              <a:gd name="connsiteX383" fmla="*/ 2014085 w 6175893"/>
              <a:gd name="connsiteY383" fmla="*/ 1127471 h 2329064"/>
              <a:gd name="connsiteX384" fmla="*/ 1998340 w 6175893"/>
              <a:gd name="connsiteY384" fmla="*/ 1131392 h 2329064"/>
              <a:gd name="connsiteX385" fmla="*/ 2018584 w 6175893"/>
              <a:gd name="connsiteY385" fmla="*/ 1145394 h 2329064"/>
              <a:gd name="connsiteX386" fmla="*/ 1999465 w 6175893"/>
              <a:gd name="connsiteY386" fmla="*/ 1154355 h 2329064"/>
              <a:gd name="connsiteX387" fmla="*/ 2001714 w 6175893"/>
              <a:gd name="connsiteY387" fmla="*/ 1154915 h 2329064"/>
              <a:gd name="connsiteX388" fmla="*/ 2003401 w 6175893"/>
              <a:gd name="connsiteY388" fmla="*/ 1156596 h 2329064"/>
              <a:gd name="connsiteX389" fmla="*/ 2009586 w 6175893"/>
              <a:gd name="connsiteY389" fmla="*/ 1160516 h 2329064"/>
              <a:gd name="connsiteX390" fmla="*/ 2014648 w 6175893"/>
              <a:gd name="connsiteY390" fmla="*/ 1162197 h 2329064"/>
              <a:gd name="connsiteX391" fmla="*/ 2018584 w 6175893"/>
              <a:gd name="connsiteY391" fmla="*/ 1167798 h 2329064"/>
              <a:gd name="connsiteX392" fmla="*/ 2014648 w 6175893"/>
              <a:gd name="connsiteY392" fmla="*/ 1171158 h 2329064"/>
              <a:gd name="connsiteX393" fmla="*/ 2014085 w 6175893"/>
              <a:gd name="connsiteY393" fmla="*/ 1172839 h 2329064"/>
              <a:gd name="connsiteX394" fmla="*/ 1999465 w 6175893"/>
              <a:gd name="connsiteY394" fmla="*/ 1176759 h 2329064"/>
              <a:gd name="connsiteX395" fmla="*/ 2009586 w 6175893"/>
              <a:gd name="connsiteY395" fmla="*/ 1183480 h 2329064"/>
              <a:gd name="connsiteX396" fmla="*/ 2014648 w 6175893"/>
              <a:gd name="connsiteY396" fmla="*/ 1185161 h 2329064"/>
              <a:gd name="connsiteX397" fmla="*/ 2018584 w 6175893"/>
              <a:gd name="connsiteY397" fmla="*/ 1189641 h 2329064"/>
              <a:gd name="connsiteX398" fmla="*/ 2014085 w 6175893"/>
              <a:gd name="connsiteY398" fmla="*/ 1194682 h 2329064"/>
              <a:gd name="connsiteX399" fmla="*/ 2016335 w 6175893"/>
              <a:gd name="connsiteY399" fmla="*/ 1194682 h 2329064"/>
              <a:gd name="connsiteX400" fmla="*/ 1999465 w 6175893"/>
              <a:gd name="connsiteY400" fmla="*/ 1199163 h 2329064"/>
              <a:gd name="connsiteX401" fmla="*/ 2018584 w 6175893"/>
              <a:gd name="connsiteY401" fmla="*/ 1212045 h 2329064"/>
              <a:gd name="connsiteX402" fmla="*/ 1999465 w 6175893"/>
              <a:gd name="connsiteY402" fmla="*/ 1226048 h 2329064"/>
              <a:gd name="connsiteX403" fmla="*/ 2014085 w 6175893"/>
              <a:gd name="connsiteY403" fmla="*/ 1229968 h 2329064"/>
              <a:gd name="connsiteX404" fmla="*/ 2014648 w 6175893"/>
              <a:gd name="connsiteY404" fmla="*/ 1231648 h 2329064"/>
              <a:gd name="connsiteX405" fmla="*/ 2018584 w 6175893"/>
              <a:gd name="connsiteY405" fmla="*/ 1235009 h 2329064"/>
              <a:gd name="connsiteX406" fmla="*/ 2014648 w 6175893"/>
              <a:gd name="connsiteY406" fmla="*/ 1239490 h 2329064"/>
              <a:gd name="connsiteX407" fmla="*/ 2009586 w 6175893"/>
              <a:gd name="connsiteY407" fmla="*/ 1241170 h 2329064"/>
              <a:gd name="connsiteX408" fmla="*/ 2014648 w 6175893"/>
              <a:gd name="connsiteY408" fmla="*/ 1255172 h 2329064"/>
              <a:gd name="connsiteX409" fmla="*/ 2016335 w 6175893"/>
              <a:gd name="connsiteY409" fmla="*/ 1255172 h 2329064"/>
              <a:gd name="connsiteX410" fmla="*/ 2018584 w 6175893"/>
              <a:gd name="connsiteY410" fmla="*/ 1257413 h 2329064"/>
              <a:gd name="connsiteX411" fmla="*/ 2014648 w 6175893"/>
              <a:gd name="connsiteY411" fmla="*/ 1262454 h 2329064"/>
              <a:gd name="connsiteX412" fmla="*/ 2009586 w 6175893"/>
              <a:gd name="connsiteY412" fmla="*/ 1264134 h 2329064"/>
              <a:gd name="connsiteX413" fmla="*/ 1999465 w 6175893"/>
              <a:gd name="connsiteY413" fmla="*/ 1271415 h 2329064"/>
              <a:gd name="connsiteX414" fmla="*/ 2016335 w 6175893"/>
              <a:gd name="connsiteY414" fmla="*/ 1275896 h 2329064"/>
              <a:gd name="connsiteX415" fmla="*/ 2018584 w 6175893"/>
              <a:gd name="connsiteY415" fmla="*/ 1280937 h 2329064"/>
              <a:gd name="connsiteX416" fmla="*/ 2016897 w 6175893"/>
              <a:gd name="connsiteY416" fmla="*/ 1295499 h 2329064"/>
              <a:gd name="connsiteX417" fmla="*/ 2016897 w 6175893"/>
              <a:gd name="connsiteY417" fmla="*/ 1319583 h 2329064"/>
              <a:gd name="connsiteX418" fmla="*/ 2018584 w 6175893"/>
              <a:gd name="connsiteY418" fmla="*/ 1354309 h 2329064"/>
              <a:gd name="connsiteX419" fmla="*/ 2016335 w 6175893"/>
              <a:gd name="connsiteY419" fmla="*/ 1376713 h 2329064"/>
              <a:gd name="connsiteX420" fmla="*/ 2012961 w 6175893"/>
              <a:gd name="connsiteY420" fmla="*/ 1387915 h 2329064"/>
              <a:gd name="connsiteX421" fmla="*/ 2068069 w 6175893"/>
              <a:gd name="connsiteY421" fmla="*/ 1387355 h 2329064"/>
              <a:gd name="connsiteX422" fmla="*/ 2069194 w 6175893"/>
              <a:gd name="connsiteY422" fmla="*/ 1343107 h 2329064"/>
              <a:gd name="connsiteX423" fmla="*/ 2171538 w 6175893"/>
              <a:gd name="connsiteY423" fmla="*/ 1343667 h 2329064"/>
              <a:gd name="connsiteX424" fmla="*/ 2171538 w 6175893"/>
              <a:gd name="connsiteY424" fmla="*/ 1352069 h 2329064"/>
              <a:gd name="connsiteX425" fmla="*/ 2173225 w 6175893"/>
              <a:gd name="connsiteY425" fmla="*/ 1360470 h 2329064"/>
              <a:gd name="connsiteX426" fmla="*/ 2173225 w 6175893"/>
              <a:gd name="connsiteY426" fmla="*/ 1362151 h 2329064"/>
              <a:gd name="connsiteX427" fmla="*/ 2174350 w 6175893"/>
              <a:gd name="connsiteY427" fmla="*/ 1364951 h 2329064"/>
              <a:gd name="connsiteX428" fmla="*/ 2174913 w 6175893"/>
              <a:gd name="connsiteY428" fmla="*/ 1366071 h 2329064"/>
              <a:gd name="connsiteX429" fmla="*/ 2176599 w 6175893"/>
              <a:gd name="connsiteY429" fmla="*/ 1367751 h 2329064"/>
              <a:gd name="connsiteX430" fmla="*/ 2181660 w 6175893"/>
              <a:gd name="connsiteY430" fmla="*/ 1375033 h 2329064"/>
              <a:gd name="connsiteX431" fmla="*/ 2181660 w 6175893"/>
              <a:gd name="connsiteY431" fmla="*/ 1339747 h 2329064"/>
              <a:gd name="connsiteX432" fmla="*/ 2183348 w 6175893"/>
              <a:gd name="connsiteY432" fmla="*/ 1307261 h 2329064"/>
              <a:gd name="connsiteX433" fmla="*/ 2189533 w 6175893"/>
              <a:gd name="connsiteY433" fmla="*/ 1296059 h 2329064"/>
              <a:gd name="connsiteX434" fmla="*/ 2196281 w 6175893"/>
              <a:gd name="connsiteY434" fmla="*/ 1275336 h 2329064"/>
              <a:gd name="connsiteX435" fmla="*/ 2196843 w 6175893"/>
              <a:gd name="connsiteY435" fmla="*/ 1261333 h 2329064"/>
              <a:gd name="connsiteX436" fmla="*/ 2196843 w 6175893"/>
              <a:gd name="connsiteY436" fmla="*/ 1248451 h 2329064"/>
              <a:gd name="connsiteX437" fmla="*/ 2200218 w 6175893"/>
              <a:gd name="connsiteY437" fmla="*/ 1233889 h 2329064"/>
              <a:gd name="connsiteX438" fmla="*/ 2201904 w 6175893"/>
              <a:gd name="connsiteY438" fmla="*/ 1235569 h 2329064"/>
              <a:gd name="connsiteX439" fmla="*/ 2205278 w 6175893"/>
              <a:gd name="connsiteY439" fmla="*/ 1235569 h 2329064"/>
              <a:gd name="connsiteX440" fmla="*/ 2209215 w 6175893"/>
              <a:gd name="connsiteY440" fmla="*/ 1231088 h 2329064"/>
              <a:gd name="connsiteX441" fmla="*/ 2214838 w 6175893"/>
              <a:gd name="connsiteY441" fmla="*/ 1220447 h 2329064"/>
              <a:gd name="connsiteX442" fmla="*/ 2215400 w 6175893"/>
              <a:gd name="connsiteY442" fmla="*/ 1194682 h 2329064"/>
              <a:gd name="connsiteX443" fmla="*/ 2214838 w 6175893"/>
              <a:gd name="connsiteY443" fmla="*/ 1180680 h 2329064"/>
              <a:gd name="connsiteX444" fmla="*/ 2217087 w 6175893"/>
              <a:gd name="connsiteY444" fmla="*/ 1176759 h 2329064"/>
              <a:gd name="connsiteX445" fmla="*/ 2226085 w 6175893"/>
              <a:gd name="connsiteY445" fmla="*/ 1173399 h 2329064"/>
              <a:gd name="connsiteX446" fmla="*/ 2231708 w 6175893"/>
              <a:gd name="connsiteY446" fmla="*/ 1169478 h 2329064"/>
              <a:gd name="connsiteX447" fmla="*/ 2246891 w 6175893"/>
              <a:gd name="connsiteY447" fmla="*/ 1157716 h 2329064"/>
              <a:gd name="connsiteX448" fmla="*/ 2265448 w 6175893"/>
              <a:gd name="connsiteY448" fmla="*/ 1151555 h 2329064"/>
              <a:gd name="connsiteX449" fmla="*/ 2295814 w 6175893"/>
              <a:gd name="connsiteY449" fmla="*/ 1150995 h 2329064"/>
              <a:gd name="connsiteX450" fmla="*/ 2295814 w 6175893"/>
              <a:gd name="connsiteY450" fmla="*/ 1077622 h 2329064"/>
              <a:gd name="connsiteX451" fmla="*/ 2426837 w 6175893"/>
              <a:gd name="connsiteY451" fmla="*/ 1077622 h 2329064"/>
              <a:gd name="connsiteX452" fmla="*/ 2427400 w 6175893"/>
              <a:gd name="connsiteY452" fmla="*/ 1243971 h 2329064"/>
              <a:gd name="connsiteX453" fmla="*/ 2511187 w 6175893"/>
              <a:gd name="connsiteY453" fmla="*/ 1243971 h 2329064"/>
              <a:gd name="connsiteX454" fmla="*/ 2511750 w 6175893"/>
              <a:gd name="connsiteY454" fmla="*/ 1305021 h 2329064"/>
              <a:gd name="connsiteX455" fmla="*/ 2533118 w 6175893"/>
              <a:gd name="connsiteY455" fmla="*/ 1306701 h 2329064"/>
              <a:gd name="connsiteX456" fmla="*/ 2568546 w 6175893"/>
              <a:gd name="connsiteY456" fmla="*/ 1304461 h 2329064"/>
              <a:gd name="connsiteX457" fmla="*/ 2584853 w 6175893"/>
              <a:gd name="connsiteY457" fmla="*/ 1297740 h 2329064"/>
              <a:gd name="connsiteX458" fmla="*/ 2592726 w 6175893"/>
              <a:gd name="connsiteY458" fmla="*/ 1294379 h 2329064"/>
              <a:gd name="connsiteX459" fmla="*/ 2603410 w 6175893"/>
              <a:gd name="connsiteY459" fmla="*/ 1289898 h 2329064"/>
              <a:gd name="connsiteX460" fmla="*/ 2605097 w 6175893"/>
              <a:gd name="connsiteY460" fmla="*/ 1284297 h 2329064"/>
              <a:gd name="connsiteX461" fmla="*/ 2605659 w 6175893"/>
              <a:gd name="connsiteY461" fmla="*/ 1268055 h 2329064"/>
              <a:gd name="connsiteX462" fmla="*/ 2603410 w 6175893"/>
              <a:gd name="connsiteY462" fmla="*/ 1229968 h 2329064"/>
              <a:gd name="connsiteX463" fmla="*/ 2605097 w 6175893"/>
              <a:gd name="connsiteY463" fmla="*/ 1210925 h 2329064"/>
              <a:gd name="connsiteX464" fmla="*/ 2609033 w 6175893"/>
              <a:gd name="connsiteY464" fmla="*/ 1205884 h 2329064"/>
              <a:gd name="connsiteX465" fmla="*/ 2632652 w 6175893"/>
              <a:gd name="connsiteY465" fmla="*/ 1189081 h 2329064"/>
              <a:gd name="connsiteX466" fmla="*/ 2656269 w 6175893"/>
              <a:gd name="connsiteY466" fmla="*/ 1171718 h 2329064"/>
              <a:gd name="connsiteX467" fmla="*/ 2682699 w 6175893"/>
              <a:gd name="connsiteY467" fmla="*/ 1160516 h 2329064"/>
              <a:gd name="connsiteX468" fmla="*/ 2704630 w 6175893"/>
              <a:gd name="connsiteY468" fmla="*/ 1152675 h 2329064"/>
              <a:gd name="connsiteX469" fmla="*/ 2724874 w 6175893"/>
              <a:gd name="connsiteY469" fmla="*/ 1158836 h 2329064"/>
              <a:gd name="connsiteX470" fmla="*/ 2756364 w 6175893"/>
              <a:gd name="connsiteY470" fmla="*/ 1171158 h 2329064"/>
              <a:gd name="connsiteX471" fmla="*/ 2778295 w 6175893"/>
              <a:gd name="connsiteY471" fmla="*/ 1184040 h 2329064"/>
              <a:gd name="connsiteX472" fmla="*/ 2792916 w 6175893"/>
              <a:gd name="connsiteY472" fmla="*/ 1198603 h 2329064"/>
              <a:gd name="connsiteX473" fmla="*/ 2801914 w 6175893"/>
              <a:gd name="connsiteY473" fmla="*/ 1213725 h 2329064"/>
              <a:gd name="connsiteX474" fmla="*/ 2805850 w 6175893"/>
              <a:gd name="connsiteY474" fmla="*/ 1232209 h 2329064"/>
              <a:gd name="connsiteX475" fmla="*/ 2805850 w 6175893"/>
              <a:gd name="connsiteY475" fmla="*/ 1264134 h 2329064"/>
              <a:gd name="connsiteX476" fmla="*/ 2804725 w 6175893"/>
              <a:gd name="connsiteY476" fmla="*/ 1290458 h 2329064"/>
              <a:gd name="connsiteX477" fmla="*/ 2833966 w 6175893"/>
              <a:gd name="connsiteY477" fmla="*/ 1297740 h 2329064"/>
              <a:gd name="connsiteX478" fmla="*/ 2835091 w 6175893"/>
              <a:gd name="connsiteY478" fmla="*/ 1331905 h 2329064"/>
              <a:gd name="connsiteX479" fmla="*/ 2835091 w 6175893"/>
              <a:gd name="connsiteY479" fmla="*/ 1364951 h 2329064"/>
              <a:gd name="connsiteX480" fmla="*/ 2833404 w 6175893"/>
              <a:gd name="connsiteY480" fmla="*/ 1401917 h 2329064"/>
              <a:gd name="connsiteX481" fmla="*/ 2833404 w 6175893"/>
              <a:gd name="connsiteY481" fmla="*/ 1418720 h 2329064"/>
              <a:gd name="connsiteX482" fmla="*/ 2842401 w 6175893"/>
              <a:gd name="connsiteY482" fmla="*/ 1423761 h 2329064"/>
              <a:gd name="connsiteX483" fmla="*/ 2851961 w 6175893"/>
              <a:gd name="connsiteY483" fmla="*/ 1426001 h 2329064"/>
              <a:gd name="connsiteX484" fmla="*/ 2864332 w 6175893"/>
              <a:gd name="connsiteY484" fmla="*/ 1414799 h 2329064"/>
              <a:gd name="connsiteX485" fmla="*/ 2863208 w 6175893"/>
              <a:gd name="connsiteY485" fmla="*/ 1410879 h 2329064"/>
              <a:gd name="connsiteX486" fmla="*/ 2861521 w 6175893"/>
              <a:gd name="connsiteY486" fmla="*/ 1392396 h 2329064"/>
              <a:gd name="connsiteX487" fmla="*/ 2860959 w 6175893"/>
              <a:gd name="connsiteY487" fmla="*/ 1284297 h 2329064"/>
              <a:gd name="connsiteX488" fmla="*/ 2859271 w 6175893"/>
              <a:gd name="connsiteY488" fmla="*/ 1247891 h 2329064"/>
              <a:gd name="connsiteX489" fmla="*/ 2862645 w 6175893"/>
              <a:gd name="connsiteY489" fmla="*/ 1213165 h 2329064"/>
              <a:gd name="connsiteX490" fmla="*/ 2865457 w 6175893"/>
              <a:gd name="connsiteY490" fmla="*/ 1203644 h 2329064"/>
              <a:gd name="connsiteX491" fmla="*/ 2869956 w 6175893"/>
              <a:gd name="connsiteY491" fmla="*/ 1199163 h 2329064"/>
              <a:gd name="connsiteX492" fmla="*/ 2869956 w 6175893"/>
              <a:gd name="connsiteY492" fmla="*/ 1195242 h 2329064"/>
              <a:gd name="connsiteX493" fmla="*/ 2869956 w 6175893"/>
              <a:gd name="connsiteY493" fmla="*/ 1193562 h 2329064"/>
              <a:gd name="connsiteX494" fmla="*/ 2868831 w 6175893"/>
              <a:gd name="connsiteY494" fmla="*/ 1191882 h 2329064"/>
              <a:gd name="connsiteX495" fmla="*/ 2868831 w 6175893"/>
              <a:gd name="connsiteY495" fmla="*/ 1191322 h 2329064"/>
              <a:gd name="connsiteX496" fmla="*/ 2868269 w 6175893"/>
              <a:gd name="connsiteY496" fmla="*/ 1189641 h 2329064"/>
              <a:gd name="connsiteX497" fmla="*/ 2863208 w 6175893"/>
              <a:gd name="connsiteY497" fmla="*/ 1161637 h 2329064"/>
              <a:gd name="connsiteX498" fmla="*/ 2921690 w 6175893"/>
              <a:gd name="connsiteY498" fmla="*/ 1157716 h 2329064"/>
              <a:gd name="connsiteX499" fmla="*/ 2923940 w 6175893"/>
              <a:gd name="connsiteY499" fmla="*/ 1142033 h 2329064"/>
              <a:gd name="connsiteX500" fmla="*/ 2923940 w 6175893"/>
              <a:gd name="connsiteY500" fmla="*/ 1125230 h 2329064"/>
              <a:gd name="connsiteX501" fmla="*/ 2929001 w 6175893"/>
              <a:gd name="connsiteY501" fmla="*/ 1114029 h 2329064"/>
              <a:gd name="connsiteX502" fmla="*/ 2934624 w 6175893"/>
              <a:gd name="connsiteY502" fmla="*/ 1108428 h 2329064"/>
              <a:gd name="connsiteX503" fmla="*/ 2940810 w 6175893"/>
              <a:gd name="connsiteY503" fmla="*/ 1103387 h 2329064"/>
              <a:gd name="connsiteX504" fmla="*/ 2942497 w 6175893"/>
              <a:gd name="connsiteY504" fmla="*/ 1101706 h 2329064"/>
              <a:gd name="connsiteX505" fmla="*/ 2944184 w 6175893"/>
              <a:gd name="connsiteY505" fmla="*/ 1101146 h 2329064"/>
              <a:gd name="connsiteX506" fmla="*/ 2952619 w 6175893"/>
              <a:gd name="connsiteY506" fmla="*/ 1097226 h 2329064"/>
              <a:gd name="connsiteX507" fmla="*/ 2971738 w 6175893"/>
              <a:gd name="connsiteY507" fmla="*/ 1093865 h 2329064"/>
              <a:gd name="connsiteX508" fmla="*/ 2992545 w 6175893"/>
              <a:gd name="connsiteY508" fmla="*/ 1095545 h 2329064"/>
              <a:gd name="connsiteX509" fmla="*/ 3011664 w 6175893"/>
              <a:gd name="connsiteY509" fmla="*/ 1101146 h 2329064"/>
              <a:gd name="connsiteX510" fmla="*/ 3018974 w 6175893"/>
              <a:gd name="connsiteY510" fmla="*/ 1105627 h 2329064"/>
              <a:gd name="connsiteX511" fmla="*/ 3026847 w 6175893"/>
              <a:gd name="connsiteY511" fmla="*/ 1110668 h 2329064"/>
              <a:gd name="connsiteX512" fmla="*/ 3030783 w 6175893"/>
              <a:gd name="connsiteY512" fmla="*/ 1114029 h 2329064"/>
              <a:gd name="connsiteX513" fmla="*/ 3032470 w 6175893"/>
              <a:gd name="connsiteY513" fmla="*/ 1122990 h 2329064"/>
              <a:gd name="connsiteX514" fmla="*/ 3033032 w 6175893"/>
              <a:gd name="connsiteY514" fmla="*/ 1134752 h 2329064"/>
              <a:gd name="connsiteX515" fmla="*/ 3033032 w 6175893"/>
              <a:gd name="connsiteY515" fmla="*/ 1150435 h 2329064"/>
              <a:gd name="connsiteX516" fmla="*/ 3040343 w 6175893"/>
              <a:gd name="connsiteY516" fmla="*/ 1157716 h 2329064"/>
              <a:gd name="connsiteX517" fmla="*/ 3047653 w 6175893"/>
              <a:gd name="connsiteY517" fmla="*/ 1160516 h 2329064"/>
              <a:gd name="connsiteX518" fmla="*/ 3057775 w 6175893"/>
              <a:gd name="connsiteY518" fmla="*/ 1157716 h 2329064"/>
              <a:gd name="connsiteX519" fmla="*/ 3058337 w 6175893"/>
              <a:gd name="connsiteY519" fmla="*/ 1156596 h 2329064"/>
              <a:gd name="connsiteX520" fmla="*/ 3060587 w 6175893"/>
              <a:gd name="connsiteY520" fmla="*/ 1149315 h 2329064"/>
              <a:gd name="connsiteX521" fmla="*/ 3065648 w 6175893"/>
              <a:gd name="connsiteY521" fmla="*/ 1136432 h 2329064"/>
              <a:gd name="connsiteX522" fmla="*/ 3063398 w 6175893"/>
              <a:gd name="connsiteY522" fmla="*/ 1108428 h 2329064"/>
              <a:gd name="connsiteX523" fmla="*/ 3062274 w 6175893"/>
              <a:gd name="connsiteY523" fmla="*/ 1096106 h 2329064"/>
              <a:gd name="connsiteX524" fmla="*/ 3061712 w 6175893"/>
              <a:gd name="connsiteY524" fmla="*/ 991928 h 2329064"/>
              <a:gd name="connsiteX525" fmla="*/ 3058337 w 6175893"/>
              <a:gd name="connsiteY525" fmla="*/ 738205 h 2329064"/>
              <a:gd name="connsiteX526" fmla="*/ 3060024 w 6175893"/>
              <a:gd name="connsiteY526" fmla="*/ 613864 h 2329064"/>
              <a:gd name="connsiteX527" fmla="*/ 3062274 w 6175893"/>
              <a:gd name="connsiteY527" fmla="*/ 593701 h 2329064"/>
              <a:gd name="connsiteX528" fmla="*/ 3065086 w 6175893"/>
              <a:gd name="connsiteY528" fmla="*/ 586419 h 2329064"/>
              <a:gd name="connsiteX529" fmla="*/ 3069022 w 6175893"/>
              <a:gd name="connsiteY529" fmla="*/ 584739 h 2329064"/>
              <a:gd name="connsiteX530" fmla="*/ 3090953 w 6175893"/>
              <a:gd name="connsiteY530" fmla="*/ 584739 h 2329064"/>
              <a:gd name="connsiteX531" fmla="*/ 3090953 w 6175893"/>
              <a:gd name="connsiteY531" fmla="*/ 362942 h 2329064"/>
              <a:gd name="connsiteX532" fmla="*/ 3137626 w 6175893"/>
              <a:gd name="connsiteY532" fmla="*/ 360141 h 2329064"/>
              <a:gd name="connsiteX533" fmla="*/ 3137626 w 6175893"/>
              <a:gd name="connsiteY533" fmla="*/ 323735 h 2329064"/>
              <a:gd name="connsiteX534" fmla="*/ 3207355 w 6175893"/>
              <a:gd name="connsiteY534" fmla="*/ 322615 h 2329064"/>
              <a:gd name="connsiteX535" fmla="*/ 3214666 w 6175893"/>
              <a:gd name="connsiteY535" fmla="*/ 247562 h 2329064"/>
              <a:gd name="connsiteX536" fmla="*/ 3219727 w 6175893"/>
              <a:gd name="connsiteY536" fmla="*/ 183151 h 2329064"/>
              <a:gd name="connsiteX537" fmla="*/ 3225913 w 6175893"/>
              <a:gd name="connsiteY537" fmla="*/ 322615 h 2329064"/>
              <a:gd name="connsiteX538" fmla="*/ 3308575 w 6175893"/>
              <a:gd name="connsiteY538" fmla="*/ 323735 h 2329064"/>
              <a:gd name="connsiteX539" fmla="*/ 3310825 w 6175893"/>
              <a:gd name="connsiteY539" fmla="*/ 362381 h 2329064"/>
              <a:gd name="connsiteX540" fmla="*/ 3356374 w 6175893"/>
              <a:gd name="connsiteY540" fmla="*/ 362381 h 2329064"/>
              <a:gd name="connsiteX541" fmla="*/ 3356374 w 6175893"/>
              <a:gd name="connsiteY541" fmla="*/ 472160 h 2329064"/>
              <a:gd name="connsiteX542" fmla="*/ 3367620 w 6175893"/>
              <a:gd name="connsiteY542" fmla="*/ 476641 h 2329064"/>
              <a:gd name="connsiteX543" fmla="*/ 3378305 w 6175893"/>
              <a:gd name="connsiteY543" fmla="*/ 477761 h 2329064"/>
              <a:gd name="connsiteX544" fmla="*/ 3390114 w 6175893"/>
              <a:gd name="connsiteY544" fmla="*/ 481121 h 2329064"/>
              <a:gd name="connsiteX545" fmla="*/ 3404172 w 6175893"/>
              <a:gd name="connsiteY545" fmla="*/ 584739 h 2329064"/>
              <a:gd name="connsiteX546" fmla="*/ 3409795 w 6175893"/>
              <a:gd name="connsiteY546" fmla="*/ 585859 h 2329064"/>
              <a:gd name="connsiteX547" fmla="*/ 3418793 w 6175893"/>
              <a:gd name="connsiteY547" fmla="*/ 588660 h 2329064"/>
              <a:gd name="connsiteX548" fmla="*/ 3418793 w 6175893"/>
              <a:gd name="connsiteY548" fmla="*/ 711320 h 2329064"/>
              <a:gd name="connsiteX549" fmla="*/ 3414856 w 6175893"/>
              <a:gd name="connsiteY549" fmla="*/ 1059139 h 2329064"/>
              <a:gd name="connsiteX550" fmla="*/ 3417106 w 6175893"/>
              <a:gd name="connsiteY550" fmla="*/ 1194682 h 2329064"/>
              <a:gd name="connsiteX551" fmla="*/ 3422167 w 6175893"/>
              <a:gd name="connsiteY551" fmla="*/ 1248451 h 2329064"/>
              <a:gd name="connsiteX552" fmla="*/ 3424978 w 6175893"/>
              <a:gd name="connsiteY552" fmla="*/ 1257413 h 2329064"/>
              <a:gd name="connsiteX553" fmla="*/ 3437912 w 6175893"/>
              <a:gd name="connsiteY553" fmla="*/ 1254052 h 2329064"/>
              <a:gd name="connsiteX554" fmla="*/ 3437912 w 6175893"/>
              <a:gd name="connsiteY554" fmla="*/ 1248451 h 2329064"/>
              <a:gd name="connsiteX555" fmla="*/ 3439037 w 6175893"/>
              <a:gd name="connsiteY555" fmla="*/ 1235009 h 2329064"/>
              <a:gd name="connsiteX556" fmla="*/ 3442973 w 6175893"/>
              <a:gd name="connsiteY556" fmla="*/ 1219326 h 2329064"/>
              <a:gd name="connsiteX557" fmla="*/ 3452533 w 6175893"/>
              <a:gd name="connsiteY557" fmla="*/ 1203644 h 2329064"/>
              <a:gd name="connsiteX558" fmla="*/ 3454220 w 6175893"/>
              <a:gd name="connsiteY558" fmla="*/ 1185721 h 2329064"/>
              <a:gd name="connsiteX559" fmla="*/ 3455344 w 6175893"/>
              <a:gd name="connsiteY559" fmla="*/ 1175079 h 2329064"/>
              <a:gd name="connsiteX560" fmla="*/ 3459281 w 6175893"/>
              <a:gd name="connsiteY560" fmla="*/ 1163877 h 2329064"/>
              <a:gd name="connsiteX561" fmla="*/ 3468278 w 6175893"/>
              <a:gd name="connsiteY561" fmla="*/ 1154355 h 2329064"/>
              <a:gd name="connsiteX562" fmla="*/ 3472214 w 6175893"/>
              <a:gd name="connsiteY562" fmla="*/ 1140353 h 2329064"/>
              <a:gd name="connsiteX563" fmla="*/ 3472214 w 6175893"/>
              <a:gd name="connsiteY563" fmla="*/ 1126911 h 2329064"/>
              <a:gd name="connsiteX564" fmla="*/ 3472214 w 6175893"/>
              <a:gd name="connsiteY564" fmla="*/ 1112908 h 2329064"/>
              <a:gd name="connsiteX565" fmla="*/ 3474464 w 6175893"/>
              <a:gd name="connsiteY565" fmla="*/ 1099466 h 2329064"/>
              <a:gd name="connsiteX566" fmla="*/ 3481774 w 6175893"/>
              <a:gd name="connsiteY566" fmla="*/ 1092745 h 2329064"/>
              <a:gd name="connsiteX567" fmla="*/ 3490209 w 6175893"/>
              <a:gd name="connsiteY567" fmla="*/ 1096106 h 2329064"/>
              <a:gd name="connsiteX568" fmla="*/ 3496395 w 6175893"/>
              <a:gd name="connsiteY568" fmla="*/ 1089944 h 2329064"/>
              <a:gd name="connsiteX569" fmla="*/ 3498082 w 6175893"/>
              <a:gd name="connsiteY569" fmla="*/ 1074262 h 2329064"/>
              <a:gd name="connsiteX570" fmla="*/ 3538007 w 6175893"/>
              <a:gd name="connsiteY570" fmla="*/ 1074262 h 2329064"/>
              <a:gd name="connsiteX571" fmla="*/ 3538007 w 6175893"/>
              <a:gd name="connsiteY571" fmla="*/ 987447 h 2329064"/>
              <a:gd name="connsiteX572" fmla="*/ 3534633 w 6175893"/>
              <a:gd name="connsiteY572" fmla="*/ 753328 h 2329064"/>
              <a:gd name="connsiteX573" fmla="*/ 3535196 w 6175893"/>
              <a:gd name="connsiteY573" fmla="*/ 636268 h 2329064"/>
              <a:gd name="connsiteX574" fmla="*/ 3538570 w 6175893"/>
              <a:gd name="connsiteY574" fmla="*/ 615544 h 2329064"/>
              <a:gd name="connsiteX575" fmla="*/ 3548129 w 6175893"/>
              <a:gd name="connsiteY575" fmla="*/ 607703 h 2329064"/>
              <a:gd name="connsiteX576" fmla="*/ 3616171 w 6175893"/>
              <a:gd name="connsiteY576" fmla="*/ 575778 h 2329064"/>
              <a:gd name="connsiteX577" fmla="*/ 3753943 w 6175893"/>
              <a:gd name="connsiteY577" fmla="*/ 518088 h 2329064"/>
              <a:gd name="connsiteX578" fmla="*/ 3802304 w 6175893"/>
              <a:gd name="connsiteY578" fmla="*/ 499605 h 2329064"/>
              <a:gd name="connsiteX579" fmla="*/ 3816924 w 6175893"/>
              <a:gd name="connsiteY579" fmla="*/ 208915 h 2329064"/>
              <a:gd name="connsiteX580" fmla="*/ 3820298 w 6175893"/>
              <a:gd name="connsiteY580" fmla="*/ 216197 h 2329064"/>
              <a:gd name="connsiteX581" fmla="*/ 3824235 w 6175893"/>
              <a:gd name="connsiteY581" fmla="*/ 240281 h 2329064"/>
              <a:gd name="connsiteX582" fmla="*/ 3827046 w 6175893"/>
              <a:gd name="connsiteY582" fmla="*/ 294610 h 2329064"/>
              <a:gd name="connsiteX583" fmla="*/ 3827609 w 6175893"/>
              <a:gd name="connsiteY583" fmla="*/ 381425 h 2329064"/>
              <a:gd name="connsiteX584" fmla="*/ 3829296 w 6175893"/>
              <a:gd name="connsiteY584" fmla="*/ 459278 h 2329064"/>
              <a:gd name="connsiteX585" fmla="*/ 3832670 w 6175893"/>
              <a:gd name="connsiteY585" fmla="*/ 483922 h 2329064"/>
              <a:gd name="connsiteX586" fmla="*/ 3866410 w 6175893"/>
              <a:gd name="connsiteY586" fmla="*/ 470480 h 2329064"/>
              <a:gd name="connsiteX587" fmla="*/ 3901837 w 6175893"/>
              <a:gd name="connsiteY587" fmla="*/ 457598 h 2329064"/>
              <a:gd name="connsiteX588" fmla="*/ 3901837 w 6175893"/>
              <a:gd name="connsiteY588" fmla="*/ 872068 h 2329064"/>
              <a:gd name="connsiteX589" fmla="*/ 3915895 w 6175893"/>
              <a:gd name="connsiteY589" fmla="*/ 869827 h 2329064"/>
              <a:gd name="connsiteX590" fmla="*/ 3931078 w 6175893"/>
              <a:gd name="connsiteY590" fmla="*/ 863106 h 2329064"/>
              <a:gd name="connsiteX591" fmla="*/ 3941200 w 6175893"/>
              <a:gd name="connsiteY591" fmla="*/ 850784 h 2329064"/>
              <a:gd name="connsiteX592" fmla="*/ 3947386 w 6175893"/>
              <a:gd name="connsiteY592" fmla="*/ 833981 h 2329064"/>
              <a:gd name="connsiteX593" fmla="*/ 3953009 w 6175893"/>
              <a:gd name="connsiteY593" fmla="*/ 823339 h 2329064"/>
              <a:gd name="connsiteX594" fmla="*/ 3965943 w 6175893"/>
              <a:gd name="connsiteY594" fmla="*/ 805976 h 2329064"/>
              <a:gd name="connsiteX595" fmla="*/ 3991248 w 6175893"/>
              <a:gd name="connsiteY595" fmla="*/ 786373 h 2329064"/>
              <a:gd name="connsiteX596" fmla="*/ 4055916 w 6175893"/>
              <a:gd name="connsiteY596" fmla="*/ 762289 h 2329064"/>
              <a:gd name="connsiteX597" fmla="*/ 4107088 w 6175893"/>
              <a:gd name="connsiteY597" fmla="*/ 739885 h 2329064"/>
              <a:gd name="connsiteX598" fmla="*/ 4123958 w 6175893"/>
              <a:gd name="connsiteY598" fmla="*/ 567936 h 2329064"/>
              <a:gd name="connsiteX599" fmla="*/ 4133518 w 6175893"/>
              <a:gd name="connsiteY599" fmla="*/ 728683 h 2329064"/>
              <a:gd name="connsiteX600" fmla="*/ 4157698 w 6175893"/>
              <a:gd name="connsiteY600" fmla="*/ 722522 h 2329064"/>
              <a:gd name="connsiteX601" fmla="*/ 4221242 w 6175893"/>
              <a:gd name="connsiteY601" fmla="*/ 697878 h 2329064"/>
              <a:gd name="connsiteX602" fmla="*/ 4247109 w 6175893"/>
              <a:gd name="connsiteY602" fmla="*/ 688357 h 2329064"/>
              <a:gd name="connsiteX603" fmla="*/ 4272976 w 6175893"/>
              <a:gd name="connsiteY603" fmla="*/ 729243 h 2329064"/>
              <a:gd name="connsiteX604" fmla="*/ 4307841 w 6175893"/>
              <a:gd name="connsiteY604" fmla="*/ 718602 h 2329064"/>
              <a:gd name="connsiteX605" fmla="*/ 4341581 w 6175893"/>
              <a:gd name="connsiteY605" fmla="*/ 781892 h 2329064"/>
              <a:gd name="connsiteX606" fmla="*/ 4387130 w 6175893"/>
              <a:gd name="connsiteY606" fmla="*/ 856385 h 2329064"/>
              <a:gd name="connsiteX607" fmla="*/ 4412997 w 6175893"/>
              <a:gd name="connsiteY607" fmla="*/ 917995 h 2329064"/>
              <a:gd name="connsiteX608" fmla="*/ 4425369 w 6175893"/>
              <a:gd name="connsiteY608" fmla="*/ 957202 h 2329064"/>
              <a:gd name="connsiteX609" fmla="*/ 4434928 w 6175893"/>
              <a:gd name="connsiteY609" fmla="*/ 996969 h 2329064"/>
              <a:gd name="connsiteX610" fmla="*/ 4442239 w 6175893"/>
              <a:gd name="connsiteY610" fmla="*/ 1066981 h 2329064"/>
              <a:gd name="connsiteX611" fmla="*/ 4438302 w 6175893"/>
              <a:gd name="connsiteY611" fmla="*/ 1167798 h 2329064"/>
              <a:gd name="connsiteX612" fmla="*/ 4432679 w 6175893"/>
              <a:gd name="connsiteY612" fmla="*/ 1243971 h 2329064"/>
              <a:gd name="connsiteX613" fmla="*/ 4449549 w 6175893"/>
              <a:gd name="connsiteY613" fmla="*/ 1242850 h 2329064"/>
              <a:gd name="connsiteX614" fmla="*/ 4467544 w 6175893"/>
              <a:gd name="connsiteY614" fmla="*/ 1244531 h 2329064"/>
              <a:gd name="connsiteX615" fmla="*/ 4484976 w 6175893"/>
              <a:gd name="connsiteY615" fmla="*/ 1246771 h 2329064"/>
              <a:gd name="connsiteX616" fmla="*/ 4488350 w 6175893"/>
              <a:gd name="connsiteY616" fmla="*/ 1248451 h 2329064"/>
              <a:gd name="connsiteX617" fmla="*/ 4509156 w 6175893"/>
              <a:gd name="connsiteY617" fmla="*/ 1251812 h 2329064"/>
              <a:gd name="connsiteX618" fmla="*/ 4534461 w 6175893"/>
              <a:gd name="connsiteY618" fmla="*/ 1254052 h 2329064"/>
              <a:gd name="connsiteX619" fmla="*/ 4537835 w 6175893"/>
              <a:gd name="connsiteY619" fmla="*/ 1265814 h 2329064"/>
              <a:gd name="connsiteX620" fmla="*/ 4543459 w 6175893"/>
              <a:gd name="connsiteY620" fmla="*/ 1270295 h 2329064"/>
              <a:gd name="connsiteX621" fmla="*/ 4547395 w 6175893"/>
              <a:gd name="connsiteY621" fmla="*/ 1266934 h 2329064"/>
              <a:gd name="connsiteX622" fmla="*/ 4542334 w 6175893"/>
              <a:gd name="connsiteY622" fmla="*/ 1287098 h 2329064"/>
              <a:gd name="connsiteX623" fmla="*/ 4541209 w 6175893"/>
              <a:gd name="connsiteY623" fmla="*/ 1297740 h 2329064"/>
              <a:gd name="connsiteX624" fmla="*/ 4544021 w 6175893"/>
              <a:gd name="connsiteY624" fmla="*/ 1302780 h 2329064"/>
              <a:gd name="connsiteX625" fmla="*/ 4545146 w 6175893"/>
              <a:gd name="connsiteY625" fmla="*/ 1304461 h 2329064"/>
              <a:gd name="connsiteX626" fmla="*/ 4545708 w 6175893"/>
              <a:gd name="connsiteY626" fmla="*/ 1315663 h 2329064"/>
              <a:gd name="connsiteX627" fmla="*/ 4541209 w 6175893"/>
              <a:gd name="connsiteY627" fmla="*/ 1316223 h 2329064"/>
              <a:gd name="connsiteX628" fmla="*/ 4541209 w 6175893"/>
              <a:gd name="connsiteY628" fmla="*/ 1323504 h 2329064"/>
              <a:gd name="connsiteX629" fmla="*/ 4545146 w 6175893"/>
              <a:gd name="connsiteY629" fmla="*/ 1334706 h 2329064"/>
              <a:gd name="connsiteX630" fmla="*/ 4546833 w 6175893"/>
              <a:gd name="connsiteY630" fmla="*/ 1345908 h 2329064"/>
              <a:gd name="connsiteX631" fmla="*/ 4543459 w 6175893"/>
              <a:gd name="connsiteY631" fmla="*/ 1344788 h 2329064"/>
              <a:gd name="connsiteX632" fmla="*/ 4541772 w 6175893"/>
              <a:gd name="connsiteY632" fmla="*/ 1349268 h 2329064"/>
              <a:gd name="connsiteX633" fmla="*/ 4541772 w 6175893"/>
              <a:gd name="connsiteY633" fmla="*/ 1354869 h 2329064"/>
              <a:gd name="connsiteX634" fmla="*/ 4542334 w 6175893"/>
              <a:gd name="connsiteY634" fmla="*/ 1357670 h 2329064"/>
              <a:gd name="connsiteX635" fmla="*/ 4544021 w 6175893"/>
              <a:gd name="connsiteY635" fmla="*/ 1367751 h 2329064"/>
              <a:gd name="connsiteX636" fmla="*/ 4541772 w 6175893"/>
              <a:gd name="connsiteY636" fmla="*/ 1380074 h 2329064"/>
              <a:gd name="connsiteX637" fmla="*/ 4542334 w 6175893"/>
              <a:gd name="connsiteY637" fmla="*/ 1389035 h 2329064"/>
              <a:gd name="connsiteX638" fmla="*/ 4542334 w 6175893"/>
              <a:gd name="connsiteY638" fmla="*/ 1419840 h 2329064"/>
              <a:gd name="connsiteX639" fmla="*/ 4545146 w 6175893"/>
              <a:gd name="connsiteY639" fmla="*/ 1429922 h 2329064"/>
              <a:gd name="connsiteX640" fmla="*/ 4542334 w 6175893"/>
              <a:gd name="connsiteY640" fmla="*/ 1432722 h 2329064"/>
              <a:gd name="connsiteX641" fmla="*/ 4541209 w 6175893"/>
              <a:gd name="connsiteY641" fmla="*/ 1442244 h 2329064"/>
              <a:gd name="connsiteX642" fmla="*/ 4545708 w 6175893"/>
              <a:gd name="connsiteY642" fmla="*/ 1459047 h 2329064"/>
              <a:gd name="connsiteX643" fmla="*/ 4545146 w 6175893"/>
              <a:gd name="connsiteY643" fmla="*/ 1464648 h 2329064"/>
              <a:gd name="connsiteX644" fmla="*/ 4542334 w 6175893"/>
              <a:gd name="connsiteY644" fmla="*/ 1468008 h 2329064"/>
              <a:gd name="connsiteX645" fmla="*/ 4540085 w 6175893"/>
              <a:gd name="connsiteY645" fmla="*/ 1475850 h 2329064"/>
              <a:gd name="connsiteX646" fmla="*/ 4541209 w 6175893"/>
              <a:gd name="connsiteY646" fmla="*/ 1482571 h 2329064"/>
              <a:gd name="connsiteX647" fmla="*/ 4547395 w 6175893"/>
              <a:gd name="connsiteY647" fmla="*/ 1487052 h 2329064"/>
              <a:gd name="connsiteX648" fmla="*/ 4554143 w 6175893"/>
              <a:gd name="connsiteY648" fmla="*/ 1493213 h 2329064"/>
              <a:gd name="connsiteX649" fmla="*/ 4558079 w 6175893"/>
              <a:gd name="connsiteY649" fmla="*/ 1494333 h 2329064"/>
              <a:gd name="connsiteX650" fmla="*/ 4569888 w 6175893"/>
              <a:gd name="connsiteY650" fmla="*/ 1494333 h 2329064"/>
              <a:gd name="connsiteX651" fmla="*/ 4571013 w 6175893"/>
              <a:gd name="connsiteY651" fmla="*/ 391506 h 2329064"/>
              <a:gd name="connsiteX652" fmla="*/ 4682917 w 6175893"/>
              <a:gd name="connsiteY652" fmla="*/ 391506 h 2329064"/>
              <a:gd name="connsiteX653" fmla="*/ 4643554 w 6175893"/>
              <a:gd name="connsiteY653" fmla="*/ 271086 h 2329064"/>
              <a:gd name="connsiteX654" fmla="*/ 4663798 w 6175893"/>
              <a:gd name="connsiteY654" fmla="*/ 262124 h 2329064"/>
              <a:gd name="connsiteX655" fmla="*/ 4693039 w 6175893"/>
              <a:gd name="connsiteY655" fmla="*/ 252603 h 2329064"/>
              <a:gd name="connsiteX656" fmla="*/ 4734652 w 6175893"/>
              <a:gd name="connsiteY656" fmla="*/ 250923 h 2329064"/>
              <a:gd name="connsiteX657" fmla="*/ 4788636 w 6175893"/>
              <a:gd name="connsiteY657" fmla="*/ 252043 h 232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</a:cxnLst>
            <a:rect l="l" t="t" r="r" b="b"/>
            <a:pathLst>
              <a:path w="6175893" h="2329064">
                <a:moveTo>
                  <a:pt x="4805506" y="0"/>
                </a:moveTo>
                <a:lnTo>
                  <a:pt x="4810004" y="8402"/>
                </a:lnTo>
                <a:lnTo>
                  <a:pt x="4815628" y="31926"/>
                </a:lnTo>
                <a:lnTo>
                  <a:pt x="4821813" y="80654"/>
                </a:lnTo>
                <a:lnTo>
                  <a:pt x="4825750" y="199394"/>
                </a:lnTo>
                <a:lnTo>
                  <a:pt x="4825750" y="250923"/>
                </a:lnTo>
                <a:lnTo>
                  <a:pt x="4874673" y="252043"/>
                </a:lnTo>
                <a:lnTo>
                  <a:pt x="4924720" y="253163"/>
                </a:lnTo>
                <a:lnTo>
                  <a:pt x="4952837" y="263805"/>
                </a:lnTo>
                <a:lnTo>
                  <a:pt x="4967458" y="274447"/>
                </a:lnTo>
                <a:lnTo>
                  <a:pt x="4929781" y="391506"/>
                </a:lnTo>
                <a:lnTo>
                  <a:pt x="5039436" y="392066"/>
                </a:lnTo>
                <a:lnTo>
                  <a:pt x="5039436" y="527609"/>
                </a:lnTo>
                <a:lnTo>
                  <a:pt x="5035500" y="937039"/>
                </a:lnTo>
                <a:lnTo>
                  <a:pt x="5038874" y="1097226"/>
                </a:lnTo>
                <a:lnTo>
                  <a:pt x="5043935" y="1158276"/>
                </a:lnTo>
                <a:lnTo>
                  <a:pt x="5047871" y="1166117"/>
                </a:lnTo>
                <a:lnTo>
                  <a:pt x="5058556" y="1164997"/>
                </a:lnTo>
                <a:lnTo>
                  <a:pt x="5066990" y="1158276"/>
                </a:lnTo>
                <a:lnTo>
                  <a:pt x="5066990" y="1141473"/>
                </a:lnTo>
                <a:lnTo>
                  <a:pt x="5065866" y="1117949"/>
                </a:lnTo>
                <a:lnTo>
                  <a:pt x="5064179" y="1069781"/>
                </a:lnTo>
                <a:lnTo>
                  <a:pt x="5068115" y="1055779"/>
                </a:lnTo>
                <a:lnTo>
                  <a:pt x="5079362" y="1051298"/>
                </a:lnTo>
                <a:lnTo>
                  <a:pt x="5088921" y="1042336"/>
                </a:lnTo>
                <a:lnTo>
                  <a:pt x="5100168" y="1033935"/>
                </a:lnTo>
                <a:lnTo>
                  <a:pt x="5127160" y="1021053"/>
                </a:lnTo>
                <a:lnTo>
                  <a:pt x="5133908" y="1014892"/>
                </a:lnTo>
                <a:lnTo>
                  <a:pt x="5136720" y="984087"/>
                </a:lnTo>
                <a:lnTo>
                  <a:pt x="5131096" y="901753"/>
                </a:lnTo>
                <a:lnTo>
                  <a:pt x="5110290" y="762849"/>
                </a:lnTo>
                <a:lnTo>
                  <a:pt x="5099043" y="690597"/>
                </a:lnTo>
                <a:lnTo>
                  <a:pt x="5237377" y="720282"/>
                </a:lnTo>
                <a:lnTo>
                  <a:pt x="5250873" y="700119"/>
                </a:lnTo>
                <a:lnTo>
                  <a:pt x="5300359" y="704039"/>
                </a:lnTo>
                <a:lnTo>
                  <a:pt x="5390332" y="704039"/>
                </a:lnTo>
                <a:lnTo>
                  <a:pt x="5439817" y="700119"/>
                </a:lnTo>
                <a:lnTo>
                  <a:pt x="5441504" y="701799"/>
                </a:lnTo>
                <a:lnTo>
                  <a:pt x="5442067" y="703479"/>
                </a:lnTo>
                <a:lnTo>
                  <a:pt x="5443191" y="705159"/>
                </a:lnTo>
                <a:lnTo>
                  <a:pt x="5443754" y="706840"/>
                </a:lnTo>
                <a:lnTo>
                  <a:pt x="5590522" y="689477"/>
                </a:lnTo>
                <a:lnTo>
                  <a:pt x="5573090" y="829500"/>
                </a:lnTo>
                <a:lnTo>
                  <a:pt x="5550597" y="1037296"/>
                </a:lnTo>
                <a:lnTo>
                  <a:pt x="5542724" y="1177879"/>
                </a:lnTo>
                <a:lnTo>
                  <a:pt x="5542724" y="1248451"/>
                </a:lnTo>
                <a:lnTo>
                  <a:pt x="5649567" y="1249571"/>
                </a:lnTo>
                <a:lnTo>
                  <a:pt x="5652379" y="1266934"/>
                </a:lnTo>
                <a:lnTo>
                  <a:pt x="5653504" y="1353189"/>
                </a:lnTo>
                <a:lnTo>
                  <a:pt x="5653504" y="1383434"/>
                </a:lnTo>
                <a:lnTo>
                  <a:pt x="5727169" y="1383434"/>
                </a:lnTo>
                <a:lnTo>
                  <a:pt x="5730543" y="1321824"/>
                </a:lnTo>
                <a:lnTo>
                  <a:pt x="5867190" y="1321824"/>
                </a:lnTo>
                <a:lnTo>
                  <a:pt x="5871127" y="1465768"/>
                </a:lnTo>
                <a:lnTo>
                  <a:pt x="5914426" y="1468008"/>
                </a:lnTo>
                <a:lnTo>
                  <a:pt x="5905429" y="1452886"/>
                </a:lnTo>
                <a:lnTo>
                  <a:pt x="5905991" y="1451766"/>
                </a:lnTo>
                <a:lnTo>
                  <a:pt x="5905991" y="1450085"/>
                </a:lnTo>
                <a:lnTo>
                  <a:pt x="5907116" y="1426001"/>
                </a:lnTo>
                <a:lnTo>
                  <a:pt x="5907116" y="1425441"/>
                </a:lnTo>
                <a:lnTo>
                  <a:pt x="5907116" y="1423761"/>
                </a:lnTo>
                <a:lnTo>
                  <a:pt x="5905991" y="1422641"/>
                </a:lnTo>
                <a:lnTo>
                  <a:pt x="5905991" y="1420960"/>
                </a:lnTo>
                <a:lnTo>
                  <a:pt x="5905991" y="1420400"/>
                </a:lnTo>
                <a:lnTo>
                  <a:pt x="5905991" y="1419840"/>
                </a:lnTo>
                <a:lnTo>
                  <a:pt x="5907116" y="1389595"/>
                </a:lnTo>
                <a:lnTo>
                  <a:pt x="5907116" y="1389035"/>
                </a:lnTo>
                <a:lnTo>
                  <a:pt x="5907116" y="1387915"/>
                </a:lnTo>
                <a:lnTo>
                  <a:pt x="5905991" y="1349268"/>
                </a:lnTo>
                <a:lnTo>
                  <a:pt x="5905991" y="1348708"/>
                </a:lnTo>
                <a:lnTo>
                  <a:pt x="5905991" y="1347588"/>
                </a:lnTo>
                <a:lnTo>
                  <a:pt x="5907116" y="1316223"/>
                </a:lnTo>
                <a:lnTo>
                  <a:pt x="5905991" y="1314542"/>
                </a:lnTo>
                <a:lnTo>
                  <a:pt x="5905991" y="1313982"/>
                </a:lnTo>
                <a:lnTo>
                  <a:pt x="5905991" y="1311742"/>
                </a:lnTo>
                <a:lnTo>
                  <a:pt x="5905991" y="1297740"/>
                </a:lnTo>
                <a:lnTo>
                  <a:pt x="5905429" y="1296059"/>
                </a:lnTo>
                <a:lnTo>
                  <a:pt x="5903742" y="1294379"/>
                </a:lnTo>
                <a:lnTo>
                  <a:pt x="5902617" y="1293819"/>
                </a:lnTo>
                <a:lnTo>
                  <a:pt x="5901493" y="1292139"/>
                </a:lnTo>
                <a:lnTo>
                  <a:pt x="5900368" y="1289898"/>
                </a:lnTo>
                <a:lnTo>
                  <a:pt x="5898681" y="1288218"/>
                </a:lnTo>
                <a:lnTo>
                  <a:pt x="5914426" y="1284857"/>
                </a:lnTo>
                <a:lnTo>
                  <a:pt x="5918363" y="1280937"/>
                </a:lnTo>
                <a:lnTo>
                  <a:pt x="5938606" y="1275896"/>
                </a:lnTo>
                <a:lnTo>
                  <a:pt x="5970097" y="1270295"/>
                </a:lnTo>
                <a:lnTo>
                  <a:pt x="6035890" y="1262454"/>
                </a:lnTo>
                <a:lnTo>
                  <a:pt x="6066256" y="1255733"/>
                </a:lnTo>
                <a:lnTo>
                  <a:pt x="6065694" y="1244531"/>
                </a:lnTo>
                <a:lnTo>
                  <a:pt x="6064569" y="1226608"/>
                </a:lnTo>
                <a:lnTo>
                  <a:pt x="6069630" y="1216526"/>
                </a:lnTo>
                <a:lnTo>
                  <a:pt x="6074691" y="1212045"/>
                </a:lnTo>
                <a:lnTo>
                  <a:pt x="6076378" y="1211485"/>
                </a:lnTo>
                <a:lnTo>
                  <a:pt x="6078627" y="1210925"/>
                </a:lnTo>
                <a:lnTo>
                  <a:pt x="6087625" y="1206444"/>
                </a:lnTo>
                <a:lnTo>
                  <a:pt x="6096622" y="1201963"/>
                </a:lnTo>
                <a:lnTo>
                  <a:pt x="6099434" y="1194682"/>
                </a:lnTo>
                <a:lnTo>
                  <a:pt x="6099434" y="1185161"/>
                </a:lnTo>
                <a:lnTo>
                  <a:pt x="6108431" y="1202524"/>
                </a:lnTo>
                <a:lnTo>
                  <a:pt x="6123614" y="1209805"/>
                </a:lnTo>
                <a:lnTo>
                  <a:pt x="6166914" y="1208124"/>
                </a:lnTo>
                <a:lnTo>
                  <a:pt x="6169163" y="1052418"/>
                </a:lnTo>
                <a:lnTo>
                  <a:pt x="6175893" y="1052418"/>
                </a:lnTo>
                <a:lnTo>
                  <a:pt x="6175893" y="2329064"/>
                </a:lnTo>
                <a:lnTo>
                  <a:pt x="0" y="2317517"/>
                </a:lnTo>
                <a:lnTo>
                  <a:pt x="0" y="1094003"/>
                </a:lnTo>
                <a:lnTo>
                  <a:pt x="144890" y="1094425"/>
                </a:lnTo>
                <a:lnTo>
                  <a:pt x="140392" y="1117949"/>
                </a:lnTo>
                <a:lnTo>
                  <a:pt x="140392" y="1121870"/>
                </a:lnTo>
                <a:lnTo>
                  <a:pt x="142641" y="1128591"/>
                </a:lnTo>
                <a:lnTo>
                  <a:pt x="146578" y="1156036"/>
                </a:lnTo>
                <a:lnTo>
                  <a:pt x="146015" y="1212045"/>
                </a:lnTo>
                <a:lnTo>
                  <a:pt x="144890" y="1239490"/>
                </a:lnTo>
                <a:lnTo>
                  <a:pt x="144328" y="1253492"/>
                </a:lnTo>
                <a:lnTo>
                  <a:pt x="144890" y="1266374"/>
                </a:lnTo>
                <a:lnTo>
                  <a:pt x="147702" y="1277016"/>
                </a:lnTo>
                <a:lnTo>
                  <a:pt x="148264" y="1277016"/>
                </a:lnTo>
                <a:lnTo>
                  <a:pt x="158949" y="1278696"/>
                </a:lnTo>
                <a:lnTo>
                  <a:pt x="165134" y="1275896"/>
                </a:lnTo>
                <a:lnTo>
                  <a:pt x="172445" y="1271975"/>
                </a:lnTo>
                <a:lnTo>
                  <a:pt x="173569" y="1261333"/>
                </a:lnTo>
                <a:lnTo>
                  <a:pt x="172445" y="1248451"/>
                </a:lnTo>
                <a:lnTo>
                  <a:pt x="172445" y="1217086"/>
                </a:lnTo>
                <a:lnTo>
                  <a:pt x="175819" y="1182360"/>
                </a:lnTo>
                <a:lnTo>
                  <a:pt x="184816" y="1163317"/>
                </a:lnTo>
                <a:lnTo>
                  <a:pt x="187065" y="1145394"/>
                </a:lnTo>
                <a:lnTo>
                  <a:pt x="188190" y="1127471"/>
                </a:lnTo>
                <a:lnTo>
                  <a:pt x="191564" y="1118509"/>
                </a:lnTo>
                <a:lnTo>
                  <a:pt x="197750" y="1111228"/>
                </a:lnTo>
                <a:lnTo>
                  <a:pt x="205060" y="1082663"/>
                </a:lnTo>
                <a:lnTo>
                  <a:pt x="205060" y="1072582"/>
                </a:lnTo>
                <a:lnTo>
                  <a:pt x="205623" y="1064740"/>
                </a:lnTo>
                <a:lnTo>
                  <a:pt x="208434" y="1057459"/>
                </a:lnTo>
                <a:lnTo>
                  <a:pt x="211808" y="1055219"/>
                </a:lnTo>
                <a:lnTo>
                  <a:pt x="216307" y="1051858"/>
                </a:lnTo>
                <a:lnTo>
                  <a:pt x="219681" y="1049618"/>
                </a:lnTo>
                <a:lnTo>
                  <a:pt x="223617" y="1046817"/>
                </a:lnTo>
                <a:lnTo>
                  <a:pt x="225304" y="1045137"/>
                </a:lnTo>
                <a:lnTo>
                  <a:pt x="226991" y="1044577"/>
                </a:lnTo>
                <a:lnTo>
                  <a:pt x="235988" y="1031135"/>
                </a:lnTo>
                <a:lnTo>
                  <a:pt x="300657" y="1030014"/>
                </a:lnTo>
                <a:lnTo>
                  <a:pt x="319214" y="1033375"/>
                </a:lnTo>
                <a:lnTo>
                  <a:pt x="321463" y="1040656"/>
                </a:lnTo>
                <a:lnTo>
                  <a:pt x="328211" y="1046257"/>
                </a:lnTo>
                <a:lnTo>
                  <a:pt x="335521" y="1051858"/>
                </a:lnTo>
                <a:lnTo>
                  <a:pt x="343394" y="1055219"/>
                </a:lnTo>
                <a:lnTo>
                  <a:pt x="347330" y="1075382"/>
                </a:lnTo>
                <a:lnTo>
                  <a:pt x="347330" y="1131392"/>
                </a:lnTo>
                <a:lnTo>
                  <a:pt x="347330" y="1144834"/>
                </a:lnTo>
                <a:lnTo>
                  <a:pt x="351829" y="1159956"/>
                </a:lnTo>
                <a:lnTo>
                  <a:pt x="358015" y="1169478"/>
                </a:lnTo>
                <a:lnTo>
                  <a:pt x="361951" y="1183480"/>
                </a:lnTo>
                <a:lnTo>
                  <a:pt x="361951" y="1194682"/>
                </a:lnTo>
                <a:lnTo>
                  <a:pt x="438991" y="1195242"/>
                </a:lnTo>
                <a:lnTo>
                  <a:pt x="438991" y="1383434"/>
                </a:lnTo>
                <a:lnTo>
                  <a:pt x="445739" y="1390715"/>
                </a:lnTo>
                <a:lnTo>
                  <a:pt x="459235" y="1391275"/>
                </a:lnTo>
                <a:lnTo>
                  <a:pt x="480603" y="1392396"/>
                </a:lnTo>
                <a:lnTo>
                  <a:pt x="480603" y="1413679"/>
                </a:lnTo>
                <a:lnTo>
                  <a:pt x="487914" y="1417040"/>
                </a:lnTo>
                <a:lnTo>
                  <a:pt x="498036" y="1420960"/>
                </a:lnTo>
                <a:lnTo>
                  <a:pt x="503659" y="1423761"/>
                </a:lnTo>
                <a:lnTo>
                  <a:pt x="508720" y="1431602"/>
                </a:lnTo>
                <a:lnTo>
                  <a:pt x="510969" y="1435523"/>
                </a:lnTo>
                <a:lnTo>
                  <a:pt x="510407" y="1437203"/>
                </a:lnTo>
                <a:lnTo>
                  <a:pt x="507033" y="1436643"/>
                </a:lnTo>
                <a:lnTo>
                  <a:pt x="516030" y="1444484"/>
                </a:lnTo>
                <a:lnTo>
                  <a:pt x="544147" y="1444484"/>
                </a:lnTo>
                <a:lnTo>
                  <a:pt x="545272" y="1226048"/>
                </a:lnTo>
                <a:lnTo>
                  <a:pt x="561579" y="1220447"/>
                </a:lnTo>
                <a:lnTo>
                  <a:pt x="565516" y="1222127"/>
                </a:lnTo>
                <a:lnTo>
                  <a:pt x="570014" y="1212045"/>
                </a:lnTo>
                <a:lnTo>
                  <a:pt x="572826" y="1201963"/>
                </a:lnTo>
                <a:lnTo>
                  <a:pt x="571701" y="1178439"/>
                </a:lnTo>
                <a:lnTo>
                  <a:pt x="570014" y="1156036"/>
                </a:lnTo>
                <a:lnTo>
                  <a:pt x="573388" y="1133072"/>
                </a:lnTo>
                <a:lnTo>
                  <a:pt x="580136" y="1122990"/>
                </a:lnTo>
                <a:lnTo>
                  <a:pt x="586322" y="1112348"/>
                </a:lnTo>
                <a:lnTo>
                  <a:pt x="591383" y="1088264"/>
                </a:lnTo>
                <a:lnTo>
                  <a:pt x="589133" y="1047937"/>
                </a:lnTo>
                <a:lnTo>
                  <a:pt x="591383" y="1022173"/>
                </a:lnTo>
                <a:lnTo>
                  <a:pt x="784825" y="1022173"/>
                </a:lnTo>
                <a:lnTo>
                  <a:pt x="841621" y="957202"/>
                </a:lnTo>
                <a:lnTo>
                  <a:pt x="842183" y="956082"/>
                </a:lnTo>
                <a:lnTo>
                  <a:pt x="844995" y="954402"/>
                </a:lnTo>
                <a:lnTo>
                  <a:pt x="930470" y="1045137"/>
                </a:lnTo>
                <a:lnTo>
                  <a:pt x="950714" y="1063060"/>
                </a:lnTo>
                <a:lnTo>
                  <a:pt x="951838" y="1075382"/>
                </a:lnTo>
                <a:lnTo>
                  <a:pt x="945090" y="1092185"/>
                </a:lnTo>
                <a:lnTo>
                  <a:pt x="942841" y="1102827"/>
                </a:lnTo>
                <a:lnTo>
                  <a:pt x="944528" y="1122990"/>
                </a:lnTo>
                <a:lnTo>
                  <a:pt x="950151" y="1138673"/>
                </a:lnTo>
                <a:lnTo>
                  <a:pt x="957462" y="1145394"/>
                </a:lnTo>
                <a:lnTo>
                  <a:pt x="959711" y="1143153"/>
                </a:lnTo>
                <a:lnTo>
                  <a:pt x="961960" y="1143714"/>
                </a:lnTo>
                <a:lnTo>
                  <a:pt x="964772" y="1145394"/>
                </a:lnTo>
                <a:lnTo>
                  <a:pt x="960273" y="1150995"/>
                </a:lnTo>
                <a:lnTo>
                  <a:pt x="954650" y="1167798"/>
                </a:lnTo>
                <a:lnTo>
                  <a:pt x="950714" y="1199163"/>
                </a:lnTo>
                <a:lnTo>
                  <a:pt x="952963" y="1273656"/>
                </a:lnTo>
                <a:lnTo>
                  <a:pt x="954650" y="1311742"/>
                </a:lnTo>
                <a:lnTo>
                  <a:pt x="952963" y="1343107"/>
                </a:lnTo>
                <a:lnTo>
                  <a:pt x="957462" y="1354869"/>
                </a:lnTo>
                <a:lnTo>
                  <a:pt x="970395" y="1357670"/>
                </a:lnTo>
                <a:lnTo>
                  <a:pt x="979955" y="1354309"/>
                </a:lnTo>
                <a:lnTo>
                  <a:pt x="982204" y="1350389"/>
                </a:lnTo>
                <a:lnTo>
                  <a:pt x="983891" y="1343107"/>
                </a:lnTo>
                <a:lnTo>
                  <a:pt x="986141" y="1330225"/>
                </a:lnTo>
                <a:lnTo>
                  <a:pt x="987265" y="1294379"/>
                </a:lnTo>
                <a:lnTo>
                  <a:pt x="983891" y="1235569"/>
                </a:lnTo>
                <a:lnTo>
                  <a:pt x="985016" y="1203644"/>
                </a:lnTo>
                <a:lnTo>
                  <a:pt x="1021005" y="1194682"/>
                </a:lnTo>
                <a:lnTo>
                  <a:pt x="1022130" y="907354"/>
                </a:lnTo>
                <a:lnTo>
                  <a:pt x="1032814" y="903433"/>
                </a:lnTo>
                <a:lnTo>
                  <a:pt x="1040125" y="903993"/>
                </a:lnTo>
                <a:lnTo>
                  <a:pt x="1046310" y="902873"/>
                </a:lnTo>
                <a:lnTo>
                  <a:pt x="1055870" y="900072"/>
                </a:lnTo>
                <a:lnTo>
                  <a:pt x="1058682" y="901193"/>
                </a:lnTo>
                <a:lnTo>
                  <a:pt x="1062618" y="893911"/>
                </a:lnTo>
                <a:lnTo>
                  <a:pt x="1062618" y="777412"/>
                </a:lnTo>
                <a:lnTo>
                  <a:pt x="1079488" y="769570"/>
                </a:lnTo>
                <a:lnTo>
                  <a:pt x="1081175" y="769010"/>
                </a:lnTo>
                <a:lnTo>
                  <a:pt x="1082862" y="767890"/>
                </a:lnTo>
                <a:lnTo>
                  <a:pt x="1093546" y="757248"/>
                </a:lnTo>
                <a:lnTo>
                  <a:pt x="1128973" y="731484"/>
                </a:lnTo>
                <a:lnTo>
                  <a:pt x="1174522" y="711320"/>
                </a:lnTo>
                <a:lnTo>
                  <a:pt x="1208262" y="701239"/>
                </a:lnTo>
                <a:lnTo>
                  <a:pt x="1247063" y="718042"/>
                </a:lnTo>
                <a:lnTo>
                  <a:pt x="1287551" y="735965"/>
                </a:lnTo>
                <a:lnTo>
                  <a:pt x="1300485" y="741566"/>
                </a:lnTo>
                <a:lnTo>
                  <a:pt x="1315105" y="751087"/>
                </a:lnTo>
                <a:lnTo>
                  <a:pt x="1321853" y="758928"/>
                </a:lnTo>
                <a:lnTo>
                  <a:pt x="1333100" y="769010"/>
                </a:lnTo>
                <a:lnTo>
                  <a:pt x="1343222" y="771251"/>
                </a:lnTo>
                <a:lnTo>
                  <a:pt x="1347721" y="776291"/>
                </a:lnTo>
                <a:lnTo>
                  <a:pt x="1348283" y="781892"/>
                </a:lnTo>
                <a:lnTo>
                  <a:pt x="1358967" y="901193"/>
                </a:lnTo>
                <a:lnTo>
                  <a:pt x="1361217" y="901753"/>
                </a:lnTo>
                <a:lnTo>
                  <a:pt x="1363466" y="901753"/>
                </a:lnTo>
                <a:lnTo>
                  <a:pt x="1388771" y="907354"/>
                </a:lnTo>
                <a:lnTo>
                  <a:pt x="1390458" y="1014892"/>
                </a:lnTo>
                <a:lnTo>
                  <a:pt x="1430946" y="1017692"/>
                </a:lnTo>
                <a:lnTo>
                  <a:pt x="1470872" y="1022173"/>
                </a:lnTo>
                <a:lnTo>
                  <a:pt x="1504049" y="1026094"/>
                </a:lnTo>
                <a:lnTo>
                  <a:pt x="1518108" y="1033375"/>
                </a:lnTo>
                <a:lnTo>
                  <a:pt x="1519232" y="1039536"/>
                </a:lnTo>
                <a:lnTo>
                  <a:pt x="1561407" y="1042897"/>
                </a:lnTo>
                <a:lnTo>
                  <a:pt x="1619327" y="1044017"/>
                </a:lnTo>
                <a:lnTo>
                  <a:pt x="1621014" y="1055779"/>
                </a:lnTo>
                <a:lnTo>
                  <a:pt x="1619327" y="1055779"/>
                </a:lnTo>
                <a:lnTo>
                  <a:pt x="1601895" y="1059699"/>
                </a:lnTo>
                <a:lnTo>
                  <a:pt x="1622139" y="1073702"/>
                </a:lnTo>
                <a:lnTo>
                  <a:pt x="1617078" y="1077622"/>
                </a:lnTo>
                <a:lnTo>
                  <a:pt x="1602457" y="1082663"/>
                </a:lnTo>
                <a:lnTo>
                  <a:pt x="1604144" y="1083223"/>
                </a:lnTo>
                <a:lnTo>
                  <a:pt x="1605831" y="1084904"/>
                </a:lnTo>
                <a:lnTo>
                  <a:pt x="1622139" y="1096106"/>
                </a:lnTo>
                <a:lnTo>
                  <a:pt x="1618203" y="1101146"/>
                </a:lnTo>
                <a:lnTo>
                  <a:pt x="1616516" y="1102827"/>
                </a:lnTo>
                <a:lnTo>
                  <a:pt x="1600770" y="1104507"/>
                </a:lnTo>
                <a:lnTo>
                  <a:pt x="1622139" y="1117949"/>
                </a:lnTo>
                <a:lnTo>
                  <a:pt x="1602457" y="1131392"/>
                </a:lnTo>
                <a:lnTo>
                  <a:pt x="1617078" y="1136432"/>
                </a:lnTo>
                <a:lnTo>
                  <a:pt x="1622139" y="1140353"/>
                </a:lnTo>
                <a:lnTo>
                  <a:pt x="1605831" y="1151555"/>
                </a:lnTo>
                <a:lnTo>
                  <a:pt x="1604144" y="1152675"/>
                </a:lnTo>
                <a:lnTo>
                  <a:pt x="1602457" y="1154355"/>
                </a:lnTo>
                <a:lnTo>
                  <a:pt x="1607518" y="1156036"/>
                </a:lnTo>
                <a:lnTo>
                  <a:pt x="1613704" y="1158276"/>
                </a:lnTo>
                <a:lnTo>
                  <a:pt x="1601895" y="1176759"/>
                </a:lnTo>
                <a:lnTo>
                  <a:pt x="1618203" y="1183480"/>
                </a:lnTo>
                <a:lnTo>
                  <a:pt x="1619327" y="1183480"/>
                </a:lnTo>
                <a:lnTo>
                  <a:pt x="1622139" y="1185721"/>
                </a:lnTo>
                <a:lnTo>
                  <a:pt x="1617078" y="1190762"/>
                </a:lnTo>
                <a:lnTo>
                  <a:pt x="1613142" y="1193002"/>
                </a:lnTo>
                <a:lnTo>
                  <a:pt x="1622139" y="1208124"/>
                </a:lnTo>
                <a:lnTo>
                  <a:pt x="1601895" y="1221007"/>
                </a:lnTo>
                <a:lnTo>
                  <a:pt x="1622139" y="1231088"/>
                </a:lnTo>
                <a:lnTo>
                  <a:pt x="1618203" y="1235569"/>
                </a:lnTo>
                <a:lnTo>
                  <a:pt x="1613142" y="1238370"/>
                </a:lnTo>
                <a:lnTo>
                  <a:pt x="1617078" y="1251252"/>
                </a:lnTo>
                <a:lnTo>
                  <a:pt x="1619327" y="1251252"/>
                </a:lnTo>
                <a:lnTo>
                  <a:pt x="1622139" y="1252372"/>
                </a:lnTo>
                <a:lnTo>
                  <a:pt x="1616516" y="1260773"/>
                </a:lnTo>
                <a:lnTo>
                  <a:pt x="1615391" y="1259653"/>
                </a:lnTo>
                <a:lnTo>
                  <a:pt x="1600770" y="1266374"/>
                </a:lnTo>
                <a:lnTo>
                  <a:pt x="1613704" y="1272535"/>
                </a:lnTo>
                <a:lnTo>
                  <a:pt x="1615391" y="1271975"/>
                </a:lnTo>
                <a:lnTo>
                  <a:pt x="1622139" y="1279817"/>
                </a:lnTo>
                <a:lnTo>
                  <a:pt x="1622139" y="1301660"/>
                </a:lnTo>
                <a:lnTo>
                  <a:pt x="1619327" y="1303341"/>
                </a:lnTo>
                <a:lnTo>
                  <a:pt x="1618203" y="1304461"/>
                </a:lnTo>
                <a:lnTo>
                  <a:pt x="1609205" y="1315663"/>
                </a:lnTo>
                <a:lnTo>
                  <a:pt x="1614829" y="1319583"/>
                </a:lnTo>
                <a:lnTo>
                  <a:pt x="1640696" y="1335826"/>
                </a:lnTo>
                <a:lnTo>
                  <a:pt x="1646319" y="1336386"/>
                </a:lnTo>
                <a:lnTo>
                  <a:pt x="1649693" y="1336386"/>
                </a:lnTo>
                <a:lnTo>
                  <a:pt x="1653067" y="1338066"/>
                </a:lnTo>
                <a:lnTo>
                  <a:pt x="1649693" y="1348708"/>
                </a:lnTo>
                <a:lnTo>
                  <a:pt x="1648006" y="1379513"/>
                </a:lnTo>
                <a:lnTo>
                  <a:pt x="1650256" y="1433283"/>
                </a:lnTo>
                <a:lnTo>
                  <a:pt x="1653067" y="1465768"/>
                </a:lnTo>
                <a:lnTo>
                  <a:pt x="1657004" y="1464088"/>
                </a:lnTo>
                <a:lnTo>
                  <a:pt x="1664876" y="1460167"/>
                </a:lnTo>
                <a:lnTo>
                  <a:pt x="1671624" y="1456807"/>
                </a:lnTo>
                <a:lnTo>
                  <a:pt x="1679497" y="1455126"/>
                </a:lnTo>
                <a:lnTo>
                  <a:pt x="1677328" y="1450805"/>
                </a:lnTo>
                <a:lnTo>
                  <a:pt x="1678935" y="1451766"/>
                </a:lnTo>
                <a:lnTo>
                  <a:pt x="1676123" y="1448405"/>
                </a:lnTo>
                <a:lnTo>
                  <a:pt x="1677328" y="1450805"/>
                </a:lnTo>
                <a:lnTo>
                  <a:pt x="1673311" y="1448405"/>
                </a:lnTo>
                <a:lnTo>
                  <a:pt x="1659253" y="1441124"/>
                </a:lnTo>
                <a:lnTo>
                  <a:pt x="1679497" y="1427682"/>
                </a:lnTo>
                <a:lnTo>
                  <a:pt x="1674436" y="1426001"/>
                </a:lnTo>
                <a:lnTo>
                  <a:pt x="1668813" y="1423761"/>
                </a:lnTo>
                <a:lnTo>
                  <a:pt x="1659815" y="1418720"/>
                </a:lnTo>
                <a:lnTo>
                  <a:pt x="1666563" y="1412559"/>
                </a:lnTo>
                <a:lnTo>
                  <a:pt x="1670500" y="1408078"/>
                </a:lnTo>
                <a:lnTo>
                  <a:pt x="1673311" y="1402477"/>
                </a:lnTo>
                <a:lnTo>
                  <a:pt x="1670500" y="1404158"/>
                </a:lnTo>
                <a:lnTo>
                  <a:pt x="1668250" y="1398557"/>
                </a:lnTo>
                <a:lnTo>
                  <a:pt x="1670500" y="1338066"/>
                </a:lnTo>
                <a:lnTo>
                  <a:pt x="1669937" y="1336386"/>
                </a:lnTo>
                <a:lnTo>
                  <a:pt x="1669937" y="1335826"/>
                </a:lnTo>
                <a:lnTo>
                  <a:pt x="1668813" y="1320143"/>
                </a:lnTo>
                <a:lnTo>
                  <a:pt x="1668813" y="1319023"/>
                </a:lnTo>
                <a:lnTo>
                  <a:pt x="1669937" y="1317343"/>
                </a:lnTo>
                <a:lnTo>
                  <a:pt x="1669937" y="1316223"/>
                </a:lnTo>
                <a:lnTo>
                  <a:pt x="1669937" y="1315663"/>
                </a:lnTo>
                <a:lnTo>
                  <a:pt x="1669937" y="1313982"/>
                </a:lnTo>
                <a:lnTo>
                  <a:pt x="1669937" y="1312862"/>
                </a:lnTo>
                <a:lnTo>
                  <a:pt x="1668813" y="1287098"/>
                </a:lnTo>
                <a:lnTo>
                  <a:pt x="1668250" y="1286538"/>
                </a:lnTo>
                <a:lnTo>
                  <a:pt x="1666563" y="1284857"/>
                </a:lnTo>
                <a:lnTo>
                  <a:pt x="1659253" y="1279817"/>
                </a:lnTo>
                <a:lnTo>
                  <a:pt x="1661502" y="1278696"/>
                </a:lnTo>
                <a:lnTo>
                  <a:pt x="1664314" y="1277016"/>
                </a:lnTo>
                <a:lnTo>
                  <a:pt x="1679497" y="1271415"/>
                </a:lnTo>
                <a:lnTo>
                  <a:pt x="1668813" y="1265814"/>
                </a:lnTo>
                <a:lnTo>
                  <a:pt x="1659253" y="1257413"/>
                </a:lnTo>
                <a:lnTo>
                  <a:pt x="1663189" y="1253492"/>
                </a:lnTo>
                <a:lnTo>
                  <a:pt x="1679497" y="1248451"/>
                </a:lnTo>
                <a:lnTo>
                  <a:pt x="1673874" y="1245651"/>
                </a:lnTo>
                <a:lnTo>
                  <a:pt x="1668250" y="1240610"/>
                </a:lnTo>
                <a:lnTo>
                  <a:pt x="1668250" y="1212045"/>
                </a:lnTo>
                <a:lnTo>
                  <a:pt x="1668250" y="1210925"/>
                </a:lnTo>
                <a:lnTo>
                  <a:pt x="1668250" y="1209805"/>
                </a:lnTo>
                <a:lnTo>
                  <a:pt x="1668250" y="1201963"/>
                </a:lnTo>
                <a:lnTo>
                  <a:pt x="1663189" y="1194682"/>
                </a:lnTo>
                <a:lnTo>
                  <a:pt x="1659253" y="1189641"/>
                </a:lnTo>
                <a:lnTo>
                  <a:pt x="1668250" y="1179000"/>
                </a:lnTo>
                <a:lnTo>
                  <a:pt x="1668813" y="1177879"/>
                </a:lnTo>
                <a:lnTo>
                  <a:pt x="1659253" y="1167798"/>
                </a:lnTo>
                <a:lnTo>
                  <a:pt x="1664314" y="1159956"/>
                </a:lnTo>
                <a:lnTo>
                  <a:pt x="1668250" y="1160516"/>
                </a:lnTo>
                <a:lnTo>
                  <a:pt x="1679497" y="1154355"/>
                </a:lnTo>
                <a:lnTo>
                  <a:pt x="1659253" y="1145394"/>
                </a:lnTo>
                <a:lnTo>
                  <a:pt x="1672187" y="1132512"/>
                </a:lnTo>
                <a:lnTo>
                  <a:pt x="1671624" y="1128591"/>
                </a:lnTo>
                <a:lnTo>
                  <a:pt x="1664314" y="1123550"/>
                </a:lnTo>
                <a:lnTo>
                  <a:pt x="1659815" y="1117949"/>
                </a:lnTo>
                <a:lnTo>
                  <a:pt x="1681746" y="1107307"/>
                </a:lnTo>
                <a:lnTo>
                  <a:pt x="1699179" y="1101146"/>
                </a:lnTo>
                <a:lnTo>
                  <a:pt x="1746977" y="1090505"/>
                </a:lnTo>
                <a:lnTo>
                  <a:pt x="1830202" y="1079863"/>
                </a:lnTo>
                <a:lnTo>
                  <a:pt x="1872940" y="1075942"/>
                </a:lnTo>
                <a:lnTo>
                  <a:pt x="1880250" y="1068101"/>
                </a:lnTo>
                <a:lnTo>
                  <a:pt x="1876876" y="1065300"/>
                </a:lnTo>
                <a:lnTo>
                  <a:pt x="1885311" y="1059699"/>
                </a:lnTo>
                <a:lnTo>
                  <a:pt x="1893184" y="1055219"/>
                </a:lnTo>
                <a:lnTo>
                  <a:pt x="1901619" y="1055219"/>
                </a:lnTo>
                <a:lnTo>
                  <a:pt x="1911741" y="1051298"/>
                </a:lnTo>
                <a:lnTo>
                  <a:pt x="1925799" y="1051298"/>
                </a:lnTo>
                <a:lnTo>
                  <a:pt x="1929173" y="1051858"/>
                </a:lnTo>
                <a:lnTo>
                  <a:pt x="1931422" y="1052418"/>
                </a:lnTo>
                <a:lnTo>
                  <a:pt x="1966287" y="1077062"/>
                </a:lnTo>
                <a:lnTo>
                  <a:pt x="1970786" y="1079303"/>
                </a:lnTo>
                <a:lnTo>
                  <a:pt x="1976409" y="1083223"/>
                </a:lnTo>
                <a:lnTo>
                  <a:pt x="1988780" y="1092185"/>
                </a:lnTo>
                <a:lnTo>
                  <a:pt x="1999465" y="1106747"/>
                </a:lnTo>
                <a:lnTo>
                  <a:pt x="2009586" y="1114589"/>
                </a:lnTo>
                <a:lnTo>
                  <a:pt x="2018021" y="1117949"/>
                </a:lnTo>
                <a:lnTo>
                  <a:pt x="2015772" y="1126911"/>
                </a:lnTo>
                <a:lnTo>
                  <a:pt x="2014085" y="1127471"/>
                </a:lnTo>
                <a:lnTo>
                  <a:pt x="1998340" y="1131392"/>
                </a:lnTo>
                <a:lnTo>
                  <a:pt x="2018584" y="1145394"/>
                </a:lnTo>
                <a:lnTo>
                  <a:pt x="1999465" y="1154355"/>
                </a:lnTo>
                <a:lnTo>
                  <a:pt x="2001714" y="1154915"/>
                </a:lnTo>
                <a:lnTo>
                  <a:pt x="2003401" y="1156596"/>
                </a:lnTo>
                <a:lnTo>
                  <a:pt x="2009586" y="1160516"/>
                </a:lnTo>
                <a:lnTo>
                  <a:pt x="2014648" y="1162197"/>
                </a:lnTo>
                <a:lnTo>
                  <a:pt x="2018584" y="1167798"/>
                </a:lnTo>
                <a:lnTo>
                  <a:pt x="2014648" y="1171158"/>
                </a:lnTo>
                <a:lnTo>
                  <a:pt x="2014085" y="1172839"/>
                </a:lnTo>
                <a:lnTo>
                  <a:pt x="1999465" y="1176759"/>
                </a:lnTo>
                <a:lnTo>
                  <a:pt x="2009586" y="1183480"/>
                </a:lnTo>
                <a:lnTo>
                  <a:pt x="2014648" y="1185161"/>
                </a:lnTo>
                <a:lnTo>
                  <a:pt x="2018584" y="1189641"/>
                </a:lnTo>
                <a:lnTo>
                  <a:pt x="2014085" y="1194682"/>
                </a:lnTo>
                <a:lnTo>
                  <a:pt x="2016335" y="1194682"/>
                </a:lnTo>
                <a:lnTo>
                  <a:pt x="1999465" y="1199163"/>
                </a:lnTo>
                <a:lnTo>
                  <a:pt x="2018584" y="1212045"/>
                </a:lnTo>
                <a:lnTo>
                  <a:pt x="1999465" y="1226048"/>
                </a:lnTo>
                <a:lnTo>
                  <a:pt x="2014085" y="1229968"/>
                </a:lnTo>
                <a:lnTo>
                  <a:pt x="2014648" y="1231648"/>
                </a:lnTo>
                <a:lnTo>
                  <a:pt x="2018584" y="1235009"/>
                </a:lnTo>
                <a:lnTo>
                  <a:pt x="2014648" y="1239490"/>
                </a:lnTo>
                <a:lnTo>
                  <a:pt x="2009586" y="1241170"/>
                </a:lnTo>
                <a:lnTo>
                  <a:pt x="2014648" y="1255172"/>
                </a:lnTo>
                <a:lnTo>
                  <a:pt x="2016335" y="1255172"/>
                </a:lnTo>
                <a:lnTo>
                  <a:pt x="2018584" y="1257413"/>
                </a:lnTo>
                <a:lnTo>
                  <a:pt x="2014648" y="1262454"/>
                </a:lnTo>
                <a:lnTo>
                  <a:pt x="2009586" y="1264134"/>
                </a:lnTo>
                <a:lnTo>
                  <a:pt x="1999465" y="1271415"/>
                </a:lnTo>
                <a:lnTo>
                  <a:pt x="2016335" y="1275896"/>
                </a:lnTo>
                <a:lnTo>
                  <a:pt x="2018584" y="1280937"/>
                </a:lnTo>
                <a:lnTo>
                  <a:pt x="2016897" y="1295499"/>
                </a:lnTo>
                <a:lnTo>
                  <a:pt x="2016897" y="1319583"/>
                </a:lnTo>
                <a:lnTo>
                  <a:pt x="2018584" y="1354309"/>
                </a:lnTo>
                <a:lnTo>
                  <a:pt x="2016335" y="1376713"/>
                </a:lnTo>
                <a:lnTo>
                  <a:pt x="2012961" y="1387915"/>
                </a:lnTo>
                <a:lnTo>
                  <a:pt x="2068069" y="1387355"/>
                </a:lnTo>
                <a:lnTo>
                  <a:pt x="2069194" y="1343107"/>
                </a:lnTo>
                <a:lnTo>
                  <a:pt x="2171538" y="1343667"/>
                </a:lnTo>
                <a:lnTo>
                  <a:pt x="2171538" y="1352069"/>
                </a:lnTo>
                <a:lnTo>
                  <a:pt x="2173225" y="1360470"/>
                </a:lnTo>
                <a:lnTo>
                  <a:pt x="2173225" y="1362151"/>
                </a:lnTo>
                <a:lnTo>
                  <a:pt x="2174350" y="1364951"/>
                </a:lnTo>
                <a:lnTo>
                  <a:pt x="2174913" y="1366071"/>
                </a:lnTo>
                <a:lnTo>
                  <a:pt x="2176599" y="1367751"/>
                </a:lnTo>
                <a:lnTo>
                  <a:pt x="2181660" y="1375033"/>
                </a:lnTo>
                <a:lnTo>
                  <a:pt x="2181660" y="1339747"/>
                </a:lnTo>
                <a:lnTo>
                  <a:pt x="2183348" y="1307261"/>
                </a:lnTo>
                <a:lnTo>
                  <a:pt x="2189533" y="1296059"/>
                </a:lnTo>
                <a:lnTo>
                  <a:pt x="2196281" y="1275336"/>
                </a:lnTo>
                <a:lnTo>
                  <a:pt x="2196843" y="1261333"/>
                </a:lnTo>
                <a:lnTo>
                  <a:pt x="2196843" y="1248451"/>
                </a:lnTo>
                <a:lnTo>
                  <a:pt x="2200218" y="1233889"/>
                </a:lnTo>
                <a:lnTo>
                  <a:pt x="2201904" y="1235569"/>
                </a:lnTo>
                <a:lnTo>
                  <a:pt x="2205278" y="1235569"/>
                </a:lnTo>
                <a:lnTo>
                  <a:pt x="2209215" y="1231088"/>
                </a:lnTo>
                <a:lnTo>
                  <a:pt x="2214838" y="1220447"/>
                </a:lnTo>
                <a:lnTo>
                  <a:pt x="2215400" y="1194682"/>
                </a:lnTo>
                <a:lnTo>
                  <a:pt x="2214838" y="1180680"/>
                </a:lnTo>
                <a:lnTo>
                  <a:pt x="2217087" y="1176759"/>
                </a:lnTo>
                <a:lnTo>
                  <a:pt x="2226085" y="1173399"/>
                </a:lnTo>
                <a:lnTo>
                  <a:pt x="2231708" y="1169478"/>
                </a:lnTo>
                <a:lnTo>
                  <a:pt x="2246891" y="1157716"/>
                </a:lnTo>
                <a:lnTo>
                  <a:pt x="2265448" y="1151555"/>
                </a:lnTo>
                <a:lnTo>
                  <a:pt x="2295814" y="1150995"/>
                </a:lnTo>
                <a:lnTo>
                  <a:pt x="2295814" y="1077622"/>
                </a:lnTo>
                <a:lnTo>
                  <a:pt x="2426837" y="1077622"/>
                </a:lnTo>
                <a:lnTo>
                  <a:pt x="2427400" y="1243971"/>
                </a:lnTo>
                <a:lnTo>
                  <a:pt x="2511187" y="1243971"/>
                </a:lnTo>
                <a:lnTo>
                  <a:pt x="2511750" y="1305021"/>
                </a:lnTo>
                <a:lnTo>
                  <a:pt x="2533118" y="1306701"/>
                </a:lnTo>
                <a:lnTo>
                  <a:pt x="2568546" y="1304461"/>
                </a:lnTo>
                <a:lnTo>
                  <a:pt x="2584853" y="1297740"/>
                </a:lnTo>
                <a:lnTo>
                  <a:pt x="2592726" y="1294379"/>
                </a:lnTo>
                <a:lnTo>
                  <a:pt x="2603410" y="1289898"/>
                </a:lnTo>
                <a:lnTo>
                  <a:pt x="2605097" y="1284297"/>
                </a:lnTo>
                <a:lnTo>
                  <a:pt x="2605659" y="1268055"/>
                </a:lnTo>
                <a:lnTo>
                  <a:pt x="2603410" y="1229968"/>
                </a:lnTo>
                <a:lnTo>
                  <a:pt x="2605097" y="1210925"/>
                </a:lnTo>
                <a:lnTo>
                  <a:pt x="2609033" y="1205884"/>
                </a:lnTo>
                <a:lnTo>
                  <a:pt x="2632652" y="1189081"/>
                </a:lnTo>
                <a:lnTo>
                  <a:pt x="2656269" y="1171718"/>
                </a:lnTo>
                <a:lnTo>
                  <a:pt x="2682699" y="1160516"/>
                </a:lnTo>
                <a:lnTo>
                  <a:pt x="2704630" y="1152675"/>
                </a:lnTo>
                <a:lnTo>
                  <a:pt x="2724874" y="1158836"/>
                </a:lnTo>
                <a:lnTo>
                  <a:pt x="2756364" y="1171158"/>
                </a:lnTo>
                <a:lnTo>
                  <a:pt x="2778295" y="1184040"/>
                </a:lnTo>
                <a:lnTo>
                  <a:pt x="2792916" y="1198603"/>
                </a:lnTo>
                <a:lnTo>
                  <a:pt x="2801914" y="1213725"/>
                </a:lnTo>
                <a:lnTo>
                  <a:pt x="2805850" y="1232209"/>
                </a:lnTo>
                <a:lnTo>
                  <a:pt x="2805850" y="1264134"/>
                </a:lnTo>
                <a:lnTo>
                  <a:pt x="2804725" y="1290458"/>
                </a:lnTo>
                <a:lnTo>
                  <a:pt x="2833966" y="1297740"/>
                </a:lnTo>
                <a:lnTo>
                  <a:pt x="2835091" y="1331905"/>
                </a:lnTo>
                <a:lnTo>
                  <a:pt x="2835091" y="1364951"/>
                </a:lnTo>
                <a:lnTo>
                  <a:pt x="2833404" y="1401917"/>
                </a:lnTo>
                <a:lnTo>
                  <a:pt x="2833404" y="1418720"/>
                </a:lnTo>
                <a:lnTo>
                  <a:pt x="2842401" y="1423761"/>
                </a:lnTo>
                <a:lnTo>
                  <a:pt x="2851961" y="1426001"/>
                </a:lnTo>
                <a:lnTo>
                  <a:pt x="2864332" y="1414799"/>
                </a:lnTo>
                <a:lnTo>
                  <a:pt x="2863208" y="1410879"/>
                </a:lnTo>
                <a:lnTo>
                  <a:pt x="2861521" y="1392396"/>
                </a:lnTo>
                <a:lnTo>
                  <a:pt x="2860959" y="1284297"/>
                </a:lnTo>
                <a:lnTo>
                  <a:pt x="2859271" y="1247891"/>
                </a:lnTo>
                <a:lnTo>
                  <a:pt x="2862645" y="1213165"/>
                </a:lnTo>
                <a:lnTo>
                  <a:pt x="2865457" y="1203644"/>
                </a:lnTo>
                <a:lnTo>
                  <a:pt x="2869956" y="1199163"/>
                </a:lnTo>
                <a:lnTo>
                  <a:pt x="2869956" y="1195242"/>
                </a:lnTo>
                <a:lnTo>
                  <a:pt x="2869956" y="1193562"/>
                </a:lnTo>
                <a:lnTo>
                  <a:pt x="2868831" y="1191882"/>
                </a:lnTo>
                <a:lnTo>
                  <a:pt x="2868831" y="1191322"/>
                </a:lnTo>
                <a:lnTo>
                  <a:pt x="2868269" y="1189641"/>
                </a:lnTo>
                <a:lnTo>
                  <a:pt x="2863208" y="1161637"/>
                </a:lnTo>
                <a:lnTo>
                  <a:pt x="2921690" y="1157716"/>
                </a:lnTo>
                <a:lnTo>
                  <a:pt x="2923940" y="1142033"/>
                </a:lnTo>
                <a:lnTo>
                  <a:pt x="2923940" y="1125230"/>
                </a:lnTo>
                <a:lnTo>
                  <a:pt x="2929001" y="1114029"/>
                </a:lnTo>
                <a:lnTo>
                  <a:pt x="2934624" y="1108428"/>
                </a:lnTo>
                <a:lnTo>
                  <a:pt x="2940810" y="1103387"/>
                </a:lnTo>
                <a:lnTo>
                  <a:pt x="2942497" y="1101706"/>
                </a:lnTo>
                <a:lnTo>
                  <a:pt x="2944184" y="1101146"/>
                </a:lnTo>
                <a:lnTo>
                  <a:pt x="2952619" y="1097226"/>
                </a:lnTo>
                <a:lnTo>
                  <a:pt x="2971738" y="1093865"/>
                </a:lnTo>
                <a:lnTo>
                  <a:pt x="2992545" y="1095545"/>
                </a:lnTo>
                <a:lnTo>
                  <a:pt x="3011664" y="1101146"/>
                </a:lnTo>
                <a:lnTo>
                  <a:pt x="3018974" y="1105627"/>
                </a:lnTo>
                <a:lnTo>
                  <a:pt x="3026847" y="1110668"/>
                </a:lnTo>
                <a:lnTo>
                  <a:pt x="3030783" y="1114029"/>
                </a:lnTo>
                <a:lnTo>
                  <a:pt x="3032470" y="1122990"/>
                </a:lnTo>
                <a:lnTo>
                  <a:pt x="3033032" y="1134752"/>
                </a:lnTo>
                <a:lnTo>
                  <a:pt x="3033032" y="1150435"/>
                </a:lnTo>
                <a:lnTo>
                  <a:pt x="3040343" y="1157716"/>
                </a:lnTo>
                <a:lnTo>
                  <a:pt x="3047653" y="1160516"/>
                </a:lnTo>
                <a:lnTo>
                  <a:pt x="3057775" y="1157716"/>
                </a:lnTo>
                <a:lnTo>
                  <a:pt x="3058337" y="1156596"/>
                </a:lnTo>
                <a:lnTo>
                  <a:pt x="3060587" y="1149315"/>
                </a:lnTo>
                <a:lnTo>
                  <a:pt x="3065648" y="1136432"/>
                </a:lnTo>
                <a:lnTo>
                  <a:pt x="3063398" y="1108428"/>
                </a:lnTo>
                <a:lnTo>
                  <a:pt x="3062274" y="1096106"/>
                </a:lnTo>
                <a:lnTo>
                  <a:pt x="3061712" y="991928"/>
                </a:lnTo>
                <a:lnTo>
                  <a:pt x="3058337" y="738205"/>
                </a:lnTo>
                <a:lnTo>
                  <a:pt x="3060024" y="613864"/>
                </a:lnTo>
                <a:lnTo>
                  <a:pt x="3062274" y="593701"/>
                </a:lnTo>
                <a:lnTo>
                  <a:pt x="3065086" y="586419"/>
                </a:lnTo>
                <a:lnTo>
                  <a:pt x="3069022" y="584739"/>
                </a:lnTo>
                <a:lnTo>
                  <a:pt x="3090953" y="584739"/>
                </a:lnTo>
                <a:lnTo>
                  <a:pt x="3090953" y="362942"/>
                </a:lnTo>
                <a:lnTo>
                  <a:pt x="3137626" y="360141"/>
                </a:lnTo>
                <a:lnTo>
                  <a:pt x="3137626" y="323735"/>
                </a:lnTo>
                <a:lnTo>
                  <a:pt x="3207355" y="322615"/>
                </a:lnTo>
                <a:lnTo>
                  <a:pt x="3214666" y="247562"/>
                </a:lnTo>
                <a:lnTo>
                  <a:pt x="3219727" y="183151"/>
                </a:lnTo>
                <a:lnTo>
                  <a:pt x="3225913" y="322615"/>
                </a:lnTo>
                <a:lnTo>
                  <a:pt x="3308575" y="323735"/>
                </a:lnTo>
                <a:lnTo>
                  <a:pt x="3310825" y="362381"/>
                </a:lnTo>
                <a:lnTo>
                  <a:pt x="3356374" y="362381"/>
                </a:lnTo>
                <a:lnTo>
                  <a:pt x="3356374" y="472160"/>
                </a:lnTo>
                <a:lnTo>
                  <a:pt x="3367620" y="476641"/>
                </a:lnTo>
                <a:lnTo>
                  <a:pt x="3378305" y="477761"/>
                </a:lnTo>
                <a:lnTo>
                  <a:pt x="3390114" y="481121"/>
                </a:lnTo>
                <a:lnTo>
                  <a:pt x="3404172" y="584739"/>
                </a:lnTo>
                <a:lnTo>
                  <a:pt x="3409795" y="585859"/>
                </a:lnTo>
                <a:lnTo>
                  <a:pt x="3418793" y="588660"/>
                </a:lnTo>
                <a:lnTo>
                  <a:pt x="3418793" y="711320"/>
                </a:lnTo>
                <a:lnTo>
                  <a:pt x="3414856" y="1059139"/>
                </a:lnTo>
                <a:lnTo>
                  <a:pt x="3417106" y="1194682"/>
                </a:lnTo>
                <a:lnTo>
                  <a:pt x="3422167" y="1248451"/>
                </a:lnTo>
                <a:lnTo>
                  <a:pt x="3424978" y="1257413"/>
                </a:lnTo>
                <a:lnTo>
                  <a:pt x="3437912" y="1254052"/>
                </a:lnTo>
                <a:lnTo>
                  <a:pt x="3437912" y="1248451"/>
                </a:lnTo>
                <a:lnTo>
                  <a:pt x="3439037" y="1235009"/>
                </a:lnTo>
                <a:lnTo>
                  <a:pt x="3442973" y="1219326"/>
                </a:lnTo>
                <a:lnTo>
                  <a:pt x="3452533" y="1203644"/>
                </a:lnTo>
                <a:lnTo>
                  <a:pt x="3454220" y="1185721"/>
                </a:lnTo>
                <a:lnTo>
                  <a:pt x="3455344" y="1175079"/>
                </a:lnTo>
                <a:lnTo>
                  <a:pt x="3459281" y="1163877"/>
                </a:lnTo>
                <a:lnTo>
                  <a:pt x="3468278" y="1154355"/>
                </a:lnTo>
                <a:lnTo>
                  <a:pt x="3472214" y="1140353"/>
                </a:lnTo>
                <a:lnTo>
                  <a:pt x="3472214" y="1126911"/>
                </a:lnTo>
                <a:lnTo>
                  <a:pt x="3472214" y="1112908"/>
                </a:lnTo>
                <a:lnTo>
                  <a:pt x="3474464" y="1099466"/>
                </a:lnTo>
                <a:lnTo>
                  <a:pt x="3481774" y="1092745"/>
                </a:lnTo>
                <a:lnTo>
                  <a:pt x="3490209" y="1096106"/>
                </a:lnTo>
                <a:lnTo>
                  <a:pt x="3496395" y="1089944"/>
                </a:lnTo>
                <a:lnTo>
                  <a:pt x="3498082" y="1074262"/>
                </a:lnTo>
                <a:lnTo>
                  <a:pt x="3538007" y="1074262"/>
                </a:lnTo>
                <a:lnTo>
                  <a:pt x="3538007" y="987447"/>
                </a:lnTo>
                <a:lnTo>
                  <a:pt x="3534633" y="753328"/>
                </a:lnTo>
                <a:lnTo>
                  <a:pt x="3535196" y="636268"/>
                </a:lnTo>
                <a:lnTo>
                  <a:pt x="3538570" y="615544"/>
                </a:lnTo>
                <a:lnTo>
                  <a:pt x="3548129" y="607703"/>
                </a:lnTo>
                <a:lnTo>
                  <a:pt x="3616171" y="575778"/>
                </a:lnTo>
                <a:lnTo>
                  <a:pt x="3753943" y="518088"/>
                </a:lnTo>
                <a:lnTo>
                  <a:pt x="3802304" y="499605"/>
                </a:lnTo>
                <a:lnTo>
                  <a:pt x="3816924" y="208915"/>
                </a:lnTo>
                <a:lnTo>
                  <a:pt x="3820298" y="216197"/>
                </a:lnTo>
                <a:lnTo>
                  <a:pt x="3824235" y="240281"/>
                </a:lnTo>
                <a:lnTo>
                  <a:pt x="3827046" y="294610"/>
                </a:lnTo>
                <a:lnTo>
                  <a:pt x="3827609" y="381425"/>
                </a:lnTo>
                <a:lnTo>
                  <a:pt x="3829296" y="459278"/>
                </a:lnTo>
                <a:lnTo>
                  <a:pt x="3832670" y="483922"/>
                </a:lnTo>
                <a:lnTo>
                  <a:pt x="3866410" y="470480"/>
                </a:lnTo>
                <a:lnTo>
                  <a:pt x="3901837" y="457598"/>
                </a:lnTo>
                <a:lnTo>
                  <a:pt x="3901837" y="872068"/>
                </a:lnTo>
                <a:lnTo>
                  <a:pt x="3915895" y="869827"/>
                </a:lnTo>
                <a:lnTo>
                  <a:pt x="3931078" y="863106"/>
                </a:lnTo>
                <a:lnTo>
                  <a:pt x="3941200" y="850784"/>
                </a:lnTo>
                <a:lnTo>
                  <a:pt x="3947386" y="833981"/>
                </a:lnTo>
                <a:lnTo>
                  <a:pt x="3953009" y="823339"/>
                </a:lnTo>
                <a:lnTo>
                  <a:pt x="3965943" y="805976"/>
                </a:lnTo>
                <a:lnTo>
                  <a:pt x="3991248" y="786373"/>
                </a:lnTo>
                <a:lnTo>
                  <a:pt x="4055916" y="762289"/>
                </a:lnTo>
                <a:lnTo>
                  <a:pt x="4107088" y="739885"/>
                </a:lnTo>
                <a:lnTo>
                  <a:pt x="4123958" y="567936"/>
                </a:lnTo>
                <a:lnTo>
                  <a:pt x="4133518" y="728683"/>
                </a:lnTo>
                <a:lnTo>
                  <a:pt x="4157698" y="722522"/>
                </a:lnTo>
                <a:lnTo>
                  <a:pt x="4221242" y="697878"/>
                </a:lnTo>
                <a:lnTo>
                  <a:pt x="4247109" y="688357"/>
                </a:lnTo>
                <a:lnTo>
                  <a:pt x="4272976" y="729243"/>
                </a:lnTo>
                <a:lnTo>
                  <a:pt x="4307841" y="718602"/>
                </a:lnTo>
                <a:lnTo>
                  <a:pt x="4341581" y="781892"/>
                </a:lnTo>
                <a:lnTo>
                  <a:pt x="4387130" y="856385"/>
                </a:lnTo>
                <a:lnTo>
                  <a:pt x="4412997" y="917995"/>
                </a:lnTo>
                <a:lnTo>
                  <a:pt x="4425369" y="957202"/>
                </a:lnTo>
                <a:lnTo>
                  <a:pt x="4434928" y="996969"/>
                </a:lnTo>
                <a:lnTo>
                  <a:pt x="4442239" y="1066981"/>
                </a:lnTo>
                <a:lnTo>
                  <a:pt x="4438302" y="1167798"/>
                </a:lnTo>
                <a:lnTo>
                  <a:pt x="4432679" y="1243971"/>
                </a:lnTo>
                <a:lnTo>
                  <a:pt x="4449549" y="1242850"/>
                </a:lnTo>
                <a:lnTo>
                  <a:pt x="4467544" y="1244531"/>
                </a:lnTo>
                <a:lnTo>
                  <a:pt x="4484976" y="1246771"/>
                </a:lnTo>
                <a:lnTo>
                  <a:pt x="4488350" y="1248451"/>
                </a:lnTo>
                <a:lnTo>
                  <a:pt x="4509156" y="1251812"/>
                </a:lnTo>
                <a:lnTo>
                  <a:pt x="4534461" y="1254052"/>
                </a:lnTo>
                <a:lnTo>
                  <a:pt x="4537835" y="1265814"/>
                </a:lnTo>
                <a:lnTo>
                  <a:pt x="4543459" y="1270295"/>
                </a:lnTo>
                <a:lnTo>
                  <a:pt x="4547395" y="1266934"/>
                </a:lnTo>
                <a:lnTo>
                  <a:pt x="4542334" y="1287098"/>
                </a:lnTo>
                <a:lnTo>
                  <a:pt x="4541209" y="1297740"/>
                </a:lnTo>
                <a:lnTo>
                  <a:pt x="4544021" y="1302780"/>
                </a:lnTo>
                <a:lnTo>
                  <a:pt x="4545146" y="1304461"/>
                </a:lnTo>
                <a:lnTo>
                  <a:pt x="4545708" y="1315663"/>
                </a:lnTo>
                <a:lnTo>
                  <a:pt x="4541209" y="1316223"/>
                </a:lnTo>
                <a:lnTo>
                  <a:pt x="4541209" y="1323504"/>
                </a:lnTo>
                <a:lnTo>
                  <a:pt x="4545146" y="1334706"/>
                </a:lnTo>
                <a:lnTo>
                  <a:pt x="4546833" y="1345908"/>
                </a:lnTo>
                <a:lnTo>
                  <a:pt x="4543459" y="1344788"/>
                </a:lnTo>
                <a:lnTo>
                  <a:pt x="4541772" y="1349268"/>
                </a:lnTo>
                <a:lnTo>
                  <a:pt x="4541772" y="1354869"/>
                </a:lnTo>
                <a:lnTo>
                  <a:pt x="4542334" y="1357670"/>
                </a:lnTo>
                <a:lnTo>
                  <a:pt x="4544021" y="1367751"/>
                </a:lnTo>
                <a:lnTo>
                  <a:pt x="4541772" y="1380074"/>
                </a:lnTo>
                <a:lnTo>
                  <a:pt x="4542334" y="1389035"/>
                </a:lnTo>
                <a:lnTo>
                  <a:pt x="4542334" y="1419840"/>
                </a:lnTo>
                <a:lnTo>
                  <a:pt x="4545146" y="1429922"/>
                </a:lnTo>
                <a:lnTo>
                  <a:pt x="4542334" y="1432722"/>
                </a:lnTo>
                <a:lnTo>
                  <a:pt x="4541209" y="1442244"/>
                </a:lnTo>
                <a:lnTo>
                  <a:pt x="4545708" y="1459047"/>
                </a:lnTo>
                <a:lnTo>
                  <a:pt x="4545146" y="1464648"/>
                </a:lnTo>
                <a:lnTo>
                  <a:pt x="4542334" y="1468008"/>
                </a:lnTo>
                <a:lnTo>
                  <a:pt x="4540085" y="1475850"/>
                </a:lnTo>
                <a:lnTo>
                  <a:pt x="4541209" y="1482571"/>
                </a:lnTo>
                <a:lnTo>
                  <a:pt x="4547395" y="1487052"/>
                </a:lnTo>
                <a:lnTo>
                  <a:pt x="4554143" y="1493213"/>
                </a:lnTo>
                <a:lnTo>
                  <a:pt x="4558079" y="1494333"/>
                </a:lnTo>
                <a:lnTo>
                  <a:pt x="4569888" y="1494333"/>
                </a:lnTo>
                <a:lnTo>
                  <a:pt x="4571013" y="391506"/>
                </a:lnTo>
                <a:lnTo>
                  <a:pt x="4682917" y="391506"/>
                </a:lnTo>
                <a:lnTo>
                  <a:pt x="4643554" y="271086"/>
                </a:lnTo>
                <a:lnTo>
                  <a:pt x="4663798" y="262124"/>
                </a:lnTo>
                <a:lnTo>
                  <a:pt x="4693039" y="252603"/>
                </a:lnTo>
                <a:lnTo>
                  <a:pt x="4734652" y="250923"/>
                </a:lnTo>
                <a:lnTo>
                  <a:pt x="4788636" y="252043"/>
                </a:lnTo>
                <a:close/>
              </a:path>
            </a:pathLst>
          </a:custGeom>
          <a:solidFill>
            <a:srgbClr val="3C3B3D">
              <a:alpha val="2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자유형 72"/>
          <p:cNvSpPr/>
          <p:nvPr/>
        </p:nvSpPr>
        <p:spPr>
          <a:xfrm flipH="1">
            <a:off x="6966407" y="0"/>
            <a:ext cx="5225590" cy="6858000"/>
          </a:xfrm>
          <a:custGeom>
            <a:avLst/>
            <a:gdLst>
              <a:gd name="connsiteX0" fmla="*/ 5710177 w 5710178"/>
              <a:gd name="connsiteY0" fmla="*/ 0 h 6858000"/>
              <a:gd name="connsiteX1" fmla="*/ 0 w 5710178"/>
              <a:gd name="connsiteY1" fmla="*/ 0 h 6858000"/>
              <a:gd name="connsiteX2" fmla="*/ 0 w 5710178"/>
              <a:gd name="connsiteY2" fmla="*/ 5011838 h 6858000"/>
              <a:gd name="connsiteX3" fmla="*/ 1 w 5710178"/>
              <a:gd name="connsiteY3" fmla="*/ 5011838 h 6858000"/>
              <a:gd name="connsiteX4" fmla="*/ 1 w 5710178"/>
              <a:gd name="connsiteY4" fmla="*/ 6858000 h 6858000"/>
              <a:gd name="connsiteX5" fmla="*/ 3354476 w 5710178"/>
              <a:gd name="connsiteY5" fmla="*/ 6858000 h 6858000"/>
              <a:gd name="connsiteX6" fmla="*/ 5710178 w 5710178"/>
              <a:gd name="connsiteY6" fmla="*/ 5011838 h 6858000"/>
              <a:gd name="connsiteX7" fmla="*/ 5710177 w 5710178"/>
              <a:gd name="connsiteY7" fmla="*/ 50118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0178" h="6858000">
                <a:moveTo>
                  <a:pt x="5710177" y="0"/>
                </a:moveTo>
                <a:lnTo>
                  <a:pt x="0" y="0"/>
                </a:lnTo>
                <a:lnTo>
                  <a:pt x="0" y="5011838"/>
                </a:lnTo>
                <a:lnTo>
                  <a:pt x="1" y="5011838"/>
                </a:lnTo>
                <a:lnTo>
                  <a:pt x="1" y="6858000"/>
                </a:lnTo>
                <a:lnTo>
                  <a:pt x="3354476" y="6858000"/>
                </a:lnTo>
                <a:lnTo>
                  <a:pt x="5710178" y="5011838"/>
                </a:lnTo>
                <a:lnTo>
                  <a:pt x="5710177" y="501183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048060" y="889568"/>
            <a:ext cx="4901135" cy="128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SoC </a:t>
            </a:r>
            <a:r>
              <a:rPr lang="ko-KR" altLang="en-US" i="1" dirty="0">
                <a:solidFill>
                  <a:schemeClr val="bg1"/>
                </a:solidFill>
              </a:rPr>
              <a:t>설계 및 프로그래밍</a:t>
            </a:r>
            <a:endParaRPr lang="en-US" altLang="ko-KR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Term Project – Text Adventure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2017113720 </a:t>
            </a:r>
            <a:r>
              <a:rPr lang="ko-KR" altLang="en-US" sz="1100" dirty="0">
                <a:solidFill>
                  <a:schemeClr val="bg1"/>
                </a:solidFill>
              </a:rPr>
              <a:t>전상우</a:t>
            </a:r>
            <a:r>
              <a:rPr lang="en-US" altLang="ko-KR" sz="1100" dirty="0">
                <a:solidFill>
                  <a:schemeClr val="bg1"/>
                </a:solidFill>
              </a:rPr>
              <a:t>, 2017117939 </a:t>
            </a:r>
            <a:r>
              <a:rPr lang="ko-KR" altLang="en-US" sz="1100" dirty="0">
                <a:solidFill>
                  <a:schemeClr val="bg1"/>
                </a:solidFill>
              </a:rPr>
              <a:t>이자강</a:t>
            </a:r>
            <a:r>
              <a:rPr lang="en-US" altLang="ko-KR" sz="1100" dirty="0">
                <a:solidFill>
                  <a:schemeClr val="bg1"/>
                </a:solidFill>
              </a:rPr>
              <a:t>, 2016117270 </a:t>
            </a:r>
            <a:r>
              <a:rPr lang="ko-KR" altLang="en-US" sz="1100" dirty="0" err="1">
                <a:solidFill>
                  <a:schemeClr val="bg1"/>
                </a:solidFill>
              </a:rPr>
              <a:t>김애리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9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태양, 일몰, 앉아있는이(가) 표시된 사진&#10;&#10;자동 생성된 설명">
            <a:extLst>
              <a:ext uri="{FF2B5EF4-FFF2-40B4-BE49-F238E27FC236}">
                <a16:creationId xmlns:a16="http://schemas.microsoft.com/office/drawing/2014/main" id="{03B8D121-721B-4E02-A4F7-078A99B3E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319775" y="4093751"/>
            <a:ext cx="462176" cy="46217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92100">
              <a:schemeClr val="accent2">
                <a:lumMod val="75000"/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5198111" y="4440230"/>
            <a:ext cx="1497411" cy="564707"/>
          </a:xfrm>
          <a:custGeom>
            <a:avLst/>
            <a:gdLst>
              <a:gd name="connsiteX0" fmla="*/ 4805506 w 6175893"/>
              <a:gd name="connsiteY0" fmla="*/ 0 h 2329064"/>
              <a:gd name="connsiteX1" fmla="*/ 4810004 w 6175893"/>
              <a:gd name="connsiteY1" fmla="*/ 8402 h 2329064"/>
              <a:gd name="connsiteX2" fmla="*/ 4815628 w 6175893"/>
              <a:gd name="connsiteY2" fmla="*/ 31926 h 2329064"/>
              <a:gd name="connsiteX3" fmla="*/ 4821813 w 6175893"/>
              <a:gd name="connsiteY3" fmla="*/ 80654 h 2329064"/>
              <a:gd name="connsiteX4" fmla="*/ 4825750 w 6175893"/>
              <a:gd name="connsiteY4" fmla="*/ 199394 h 2329064"/>
              <a:gd name="connsiteX5" fmla="*/ 4825750 w 6175893"/>
              <a:gd name="connsiteY5" fmla="*/ 250923 h 2329064"/>
              <a:gd name="connsiteX6" fmla="*/ 4874673 w 6175893"/>
              <a:gd name="connsiteY6" fmla="*/ 252043 h 2329064"/>
              <a:gd name="connsiteX7" fmla="*/ 4924720 w 6175893"/>
              <a:gd name="connsiteY7" fmla="*/ 253163 h 2329064"/>
              <a:gd name="connsiteX8" fmla="*/ 4952837 w 6175893"/>
              <a:gd name="connsiteY8" fmla="*/ 263805 h 2329064"/>
              <a:gd name="connsiteX9" fmla="*/ 4967458 w 6175893"/>
              <a:gd name="connsiteY9" fmla="*/ 274447 h 2329064"/>
              <a:gd name="connsiteX10" fmla="*/ 4929781 w 6175893"/>
              <a:gd name="connsiteY10" fmla="*/ 391506 h 2329064"/>
              <a:gd name="connsiteX11" fmla="*/ 5039436 w 6175893"/>
              <a:gd name="connsiteY11" fmla="*/ 392066 h 2329064"/>
              <a:gd name="connsiteX12" fmla="*/ 5039436 w 6175893"/>
              <a:gd name="connsiteY12" fmla="*/ 527609 h 2329064"/>
              <a:gd name="connsiteX13" fmla="*/ 5035500 w 6175893"/>
              <a:gd name="connsiteY13" fmla="*/ 937039 h 2329064"/>
              <a:gd name="connsiteX14" fmla="*/ 5038874 w 6175893"/>
              <a:gd name="connsiteY14" fmla="*/ 1097226 h 2329064"/>
              <a:gd name="connsiteX15" fmla="*/ 5043935 w 6175893"/>
              <a:gd name="connsiteY15" fmla="*/ 1158276 h 2329064"/>
              <a:gd name="connsiteX16" fmla="*/ 5047871 w 6175893"/>
              <a:gd name="connsiteY16" fmla="*/ 1166117 h 2329064"/>
              <a:gd name="connsiteX17" fmla="*/ 5058556 w 6175893"/>
              <a:gd name="connsiteY17" fmla="*/ 1164997 h 2329064"/>
              <a:gd name="connsiteX18" fmla="*/ 5066990 w 6175893"/>
              <a:gd name="connsiteY18" fmla="*/ 1158276 h 2329064"/>
              <a:gd name="connsiteX19" fmla="*/ 5066990 w 6175893"/>
              <a:gd name="connsiteY19" fmla="*/ 1141473 h 2329064"/>
              <a:gd name="connsiteX20" fmla="*/ 5065866 w 6175893"/>
              <a:gd name="connsiteY20" fmla="*/ 1117949 h 2329064"/>
              <a:gd name="connsiteX21" fmla="*/ 5064179 w 6175893"/>
              <a:gd name="connsiteY21" fmla="*/ 1069781 h 2329064"/>
              <a:gd name="connsiteX22" fmla="*/ 5068115 w 6175893"/>
              <a:gd name="connsiteY22" fmla="*/ 1055779 h 2329064"/>
              <a:gd name="connsiteX23" fmla="*/ 5079362 w 6175893"/>
              <a:gd name="connsiteY23" fmla="*/ 1051298 h 2329064"/>
              <a:gd name="connsiteX24" fmla="*/ 5088921 w 6175893"/>
              <a:gd name="connsiteY24" fmla="*/ 1042336 h 2329064"/>
              <a:gd name="connsiteX25" fmla="*/ 5100168 w 6175893"/>
              <a:gd name="connsiteY25" fmla="*/ 1033935 h 2329064"/>
              <a:gd name="connsiteX26" fmla="*/ 5127160 w 6175893"/>
              <a:gd name="connsiteY26" fmla="*/ 1021053 h 2329064"/>
              <a:gd name="connsiteX27" fmla="*/ 5133908 w 6175893"/>
              <a:gd name="connsiteY27" fmla="*/ 1014892 h 2329064"/>
              <a:gd name="connsiteX28" fmla="*/ 5136720 w 6175893"/>
              <a:gd name="connsiteY28" fmla="*/ 984087 h 2329064"/>
              <a:gd name="connsiteX29" fmla="*/ 5131096 w 6175893"/>
              <a:gd name="connsiteY29" fmla="*/ 901753 h 2329064"/>
              <a:gd name="connsiteX30" fmla="*/ 5110290 w 6175893"/>
              <a:gd name="connsiteY30" fmla="*/ 762849 h 2329064"/>
              <a:gd name="connsiteX31" fmla="*/ 5099043 w 6175893"/>
              <a:gd name="connsiteY31" fmla="*/ 690597 h 2329064"/>
              <a:gd name="connsiteX32" fmla="*/ 5237377 w 6175893"/>
              <a:gd name="connsiteY32" fmla="*/ 720282 h 2329064"/>
              <a:gd name="connsiteX33" fmla="*/ 5250873 w 6175893"/>
              <a:gd name="connsiteY33" fmla="*/ 700119 h 2329064"/>
              <a:gd name="connsiteX34" fmla="*/ 5300359 w 6175893"/>
              <a:gd name="connsiteY34" fmla="*/ 704039 h 2329064"/>
              <a:gd name="connsiteX35" fmla="*/ 5390332 w 6175893"/>
              <a:gd name="connsiteY35" fmla="*/ 704039 h 2329064"/>
              <a:gd name="connsiteX36" fmla="*/ 5439817 w 6175893"/>
              <a:gd name="connsiteY36" fmla="*/ 700119 h 2329064"/>
              <a:gd name="connsiteX37" fmla="*/ 5441504 w 6175893"/>
              <a:gd name="connsiteY37" fmla="*/ 701799 h 2329064"/>
              <a:gd name="connsiteX38" fmla="*/ 5442067 w 6175893"/>
              <a:gd name="connsiteY38" fmla="*/ 703479 h 2329064"/>
              <a:gd name="connsiteX39" fmla="*/ 5443191 w 6175893"/>
              <a:gd name="connsiteY39" fmla="*/ 705159 h 2329064"/>
              <a:gd name="connsiteX40" fmla="*/ 5443754 w 6175893"/>
              <a:gd name="connsiteY40" fmla="*/ 706840 h 2329064"/>
              <a:gd name="connsiteX41" fmla="*/ 5590522 w 6175893"/>
              <a:gd name="connsiteY41" fmla="*/ 689477 h 2329064"/>
              <a:gd name="connsiteX42" fmla="*/ 5573090 w 6175893"/>
              <a:gd name="connsiteY42" fmla="*/ 829500 h 2329064"/>
              <a:gd name="connsiteX43" fmla="*/ 5550597 w 6175893"/>
              <a:gd name="connsiteY43" fmla="*/ 1037296 h 2329064"/>
              <a:gd name="connsiteX44" fmla="*/ 5542724 w 6175893"/>
              <a:gd name="connsiteY44" fmla="*/ 1177879 h 2329064"/>
              <a:gd name="connsiteX45" fmla="*/ 5542724 w 6175893"/>
              <a:gd name="connsiteY45" fmla="*/ 1248451 h 2329064"/>
              <a:gd name="connsiteX46" fmla="*/ 5649567 w 6175893"/>
              <a:gd name="connsiteY46" fmla="*/ 1249571 h 2329064"/>
              <a:gd name="connsiteX47" fmla="*/ 5652379 w 6175893"/>
              <a:gd name="connsiteY47" fmla="*/ 1266934 h 2329064"/>
              <a:gd name="connsiteX48" fmla="*/ 5653504 w 6175893"/>
              <a:gd name="connsiteY48" fmla="*/ 1353189 h 2329064"/>
              <a:gd name="connsiteX49" fmla="*/ 5653504 w 6175893"/>
              <a:gd name="connsiteY49" fmla="*/ 1383434 h 2329064"/>
              <a:gd name="connsiteX50" fmla="*/ 5727169 w 6175893"/>
              <a:gd name="connsiteY50" fmla="*/ 1383434 h 2329064"/>
              <a:gd name="connsiteX51" fmla="*/ 5730543 w 6175893"/>
              <a:gd name="connsiteY51" fmla="*/ 1321824 h 2329064"/>
              <a:gd name="connsiteX52" fmla="*/ 5867190 w 6175893"/>
              <a:gd name="connsiteY52" fmla="*/ 1321824 h 2329064"/>
              <a:gd name="connsiteX53" fmla="*/ 5871127 w 6175893"/>
              <a:gd name="connsiteY53" fmla="*/ 1465768 h 2329064"/>
              <a:gd name="connsiteX54" fmla="*/ 5914426 w 6175893"/>
              <a:gd name="connsiteY54" fmla="*/ 1468008 h 2329064"/>
              <a:gd name="connsiteX55" fmla="*/ 5905429 w 6175893"/>
              <a:gd name="connsiteY55" fmla="*/ 1452886 h 2329064"/>
              <a:gd name="connsiteX56" fmla="*/ 5905991 w 6175893"/>
              <a:gd name="connsiteY56" fmla="*/ 1451766 h 2329064"/>
              <a:gd name="connsiteX57" fmla="*/ 5905991 w 6175893"/>
              <a:gd name="connsiteY57" fmla="*/ 1450085 h 2329064"/>
              <a:gd name="connsiteX58" fmla="*/ 5907116 w 6175893"/>
              <a:gd name="connsiteY58" fmla="*/ 1426001 h 2329064"/>
              <a:gd name="connsiteX59" fmla="*/ 5907116 w 6175893"/>
              <a:gd name="connsiteY59" fmla="*/ 1425441 h 2329064"/>
              <a:gd name="connsiteX60" fmla="*/ 5907116 w 6175893"/>
              <a:gd name="connsiteY60" fmla="*/ 1423761 h 2329064"/>
              <a:gd name="connsiteX61" fmla="*/ 5905991 w 6175893"/>
              <a:gd name="connsiteY61" fmla="*/ 1422641 h 2329064"/>
              <a:gd name="connsiteX62" fmla="*/ 5905991 w 6175893"/>
              <a:gd name="connsiteY62" fmla="*/ 1420960 h 2329064"/>
              <a:gd name="connsiteX63" fmla="*/ 5905991 w 6175893"/>
              <a:gd name="connsiteY63" fmla="*/ 1420400 h 2329064"/>
              <a:gd name="connsiteX64" fmla="*/ 5905991 w 6175893"/>
              <a:gd name="connsiteY64" fmla="*/ 1419840 h 2329064"/>
              <a:gd name="connsiteX65" fmla="*/ 5907116 w 6175893"/>
              <a:gd name="connsiteY65" fmla="*/ 1389595 h 2329064"/>
              <a:gd name="connsiteX66" fmla="*/ 5907116 w 6175893"/>
              <a:gd name="connsiteY66" fmla="*/ 1389035 h 2329064"/>
              <a:gd name="connsiteX67" fmla="*/ 5907116 w 6175893"/>
              <a:gd name="connsiteY67" fmla="*/ 1387915 h 2329064"/>
              <a:gd name="connsiteX68" fmla="*/ 5905991 w 6175893"/>
              <a:gd name="connsiteY68" fmla="*/ 1349268 h 2329064"/>
              <a:gd name="connsiteX69" fmla="*/ 5905991 w 6175893"/>
              <a:gd name="connsiteY69" fmla="*/ 1348708 h 2329064"/>
              <a:gd name="connsiteX70" fmla="*/ 5905991 w 6175893"/>
              <a:gd name="connsiteY70" fmla="*/ 1347588 h 2329064"/>
              <a:gd name="connsiteX71" fmla="*/ 5907116 w 6175893"/>
              <a:gd name="connsiteY71" fmla="*/ 1316223 h 2329064"/>
              <a:gd name="connsiteX72" fmla="*/ 5905991 w 6175893"/>
              <a:gd name="connsiteY72" fmla="*/ 1314542 h 2329064"/>
              <a:gd name="connsiteX73" fmla="*/ 5905991 w 6175893"/>
              <a:gd name="connsiteY73" fmla="*/ 1313982 h 2329064"/>
              <a:gd name="connsiteX74" fmla="*/ 5905991 w 6175893"/>
              <a:gd name="connsiteY74" fmla="*/ 1311742 h 2329064"/>
              <a:gd name="connsiteX75" fmla="*/ 5905991 w 6175893"/>
              <a:gd name="connsiteY75" fmla="*/ 1297740 h 2329064"/>
              <a:gd name="connsiteX76" fmla="*/ 5905429 w 6175893"/>
              <a:gd name="connsiteY76" fmla="*/ 1296059 h 2329064"/>
              <a:gd name="connsiteX77" fmla="*/ 5903742 w 6175893"/>
              <a:gd name="connsiteY77" fmla="*/ 1294379 h 2329064"/>
              <a:gd name="connsiteX78" fmla="*/ 5902617 w 6175893"/>
              <a:gd name="connsiteY78" fmla="*/ 1293819 h 2329064"/>
              <a:gd name="connsiteX79" fmla="*/ 5901493 w 6175893"/>
              <a:gd name="connsiteY79" fmla="*/ 1292139 h 2329064"/>
              <a:gd name="connsiteX80" fmla="*/ 5900368 w 6175893"/>
              <a:gd name="connsiteY80" fmla="*/ 1289898 h 2329064"/>
              <a:gd name="connsiteX81" fmla="*/ 5898681 w 6175893"/>
              <a:gd name="connsiteY81" fmla="*/ 1288218 h 2329064"/>
              <a:gd name="connsiteX82" fmla="*/ 5914426 w 6175893"/>
              <a:gd name="connsiteY82" fmla="*/ 1284857 h 2329064"/>
              <a:gd name="connsiteX83" fmla="*/ 5918363 w 6175893"/>
              <a:gd name="connsiteY83" fmla="*/ 1280937 h 2329064"/>
              <a:gd name="connsiteX84" fmla="*/ 5938606 w 6175893"/>
              <a:gd name="connsiteY84" fmla="*/ 1275896 h 2329064"/>
              <a:gd name="connsiteX85" fmla="*/ 5970097 w 6175893"/>
              <a:gd name="connsiteY85" fmla="*/ 1270295 h 2329064"/>
              <a:gd name="connsiteX86" fmla="*/ 6035890 w 6175893"/>
              <a:gd name="connsiteY86" fmla="*/ 1262454 h 2329064"/>
              <a:gd name="connsiteX87" fmla="*/ 6066256 w 6175893"/>
              <a:gd name="connsiteY87" fmla="*/ 1255733 h 2329064"/>
              <a:gd name="connsiteX88" fmla="*/ 6065694 w 6175893"/>
              <a:gd name="connsiteY88" fmla="*/ 1244531 h 2329064"/>
              <a:gd name="connsiteX89" fmla="*/ 6064569 w 6175893"/>
              <a:gd name="connsiteY89" fmla="*/ 1226608 h 2329064"/>
              <a:gd name="connsiteX90" fmla="*/ 6069630 w 6175893"/>
              <a:gd name="connsiteY90" fmla="*/ 1216526 h 2329064"/>
              <a:gd name="connsiteX91" fmla="*/ 6074691 w 6175893"/>
              <a:gd name="connsiteY91" fmla="*/ 1212045 h 2329064"/>
              <a:gd name="connsiteX92" fmla="*/ 6076378 w 6175893"/>
              <a:gd name="connsiteY92" fmla="*/ 1211485 h 2329064"/>
              <a:gd name="connsiteX93" fmla="*/ 6078627 w 6175893"/>
              <a:gd name="connsiteY93" fmla="*/ 1210925 h 2329064"/>
              <a:gd name="connsiteX94" fmla="*/ 6087625 w 6175893"/>
              <a:gd name="connsiteY94" fmla="*/ 1206444 h 2329064"/>
              <a:gd name="connsiteX95" fmla="*/ 6096622 w 6175893"/>
              <a:gd name="connsiteY95" fmla="*/ 1201963 h 2329064"/>
              <a:gd name="connsiteX96" fmla="*/ 6099434 w 6175893"/>
              <a:gd name="connsiteY96" fmla="*/ 1194682 h 2329064"/>
              <a:gd name="connsiteX97" fmla="*/ 6099434 w 6175893"/>
              <a:gd name="connsiteY97" fmla="*/ 1185161 h 2329064"/>
              <a:gd name="connsiteX98" fmla="*/ 6108431 w 6175893"/>
              <a:gd name="connsiteY98" fmla="*/ 1202524 h 2329064"/>
              <a:gd name="connsiteX99" fmla="*/ 6123614 w 6175893"/>
              <a:gd name="connsiteY99" fmla="*/ 1209805 h 2329064"/>
              <a:gd name="connsiteX100" fmla="*/ 6166914 w 6175893"/>
              <a:gd name="connsiteY100" fmla="*/ 1208124 h 2329064"/>
              <a:gd name="connsiteX101" fmla="*/ 6169163 w 6175893"/>
              <a:gd name="connsiteY101" fmla="*/ 1052418 h 2329064"/>
              <a:gd name="connsiteX102" fmla="*/ 6175893 w 6175893"/>
              <a:gd name="connsiteY102" fmla="*/ 1052418 h 2329064"/>
              <a:gd name="connsiteX103" fmla="*/ 6175893 w 6175893"/>
              <a:gd name="connsiteY103" fmla="*/ 2329064 h 2329064"/>
              <a:gd name="connsiteX104" fmla="*/ 0 w 6175893"/>
              <a:gd name="connsiteY104" fmla="*/ 2317517 h 2329064"/>
              <a:gd name="connsiteX105" fmla="*/ 0 w 6175893"/>
              <a:gd name="connsiteY105" fmla="*/ 1094003 h 2329064"/>
              <a:gd name="connsiteX106" fmla="*/ 144890 w 6175893"/>
              <a:gd name="connsiteY106" fmla="*/ 1094425 h 2329064"/>
              <a:gd name="connsiteX107" fmla="*/ 140392 w 6175893"/>
              <a:gd name="connsiteY107" fmla="*/ 1117949 h 2329064"/>
              <a:gd name="connsiteX108" fmla="*/ 140392 w 6175893"/>
              <a:gd name="connsiteY108" fmla="*/ 1121870 h 2329064"/>
              <a:gd name="connsiteX109" fmla="*/ 142641 w 6175893"/>
              <a:gd name="connsiteY109" fmla="*/ 1128591 h 2329064"/>
              <a:gd name="connsiteX110" fmla="*/ 146578 w 6175893"/>
              <a:gd name="connsiteY110" fmla="*/ 1156036 h 2329064"/>
              <a:gd name="connsiteX111" fmla="*/ 146015 w 6175893"/>
              <a:gd name="connsiteY111" fmla="*/ 1212045 h 2329064"/>
              <a:gd name="connsiteX112" fmla="*/ 144890 w 6175893"/>
              <a:gd name="connsiteY112" fmla="*/ 1239490 h 2329064"/>
              <a:gd name="connsiteX113" fmla="*/ 144328 w 6175893"/>
              <a:gd name="connsiteY113" fmla="*/ 1253492 h 2329064"/>
              <a:gd name="connsiteX114" fmla="*/ 144890 w 6175893"/>
              <a:gd name="connsiteY114" fmla="*/ 1266374 h 2329064"/>
              <a:gd name="connsiteX115" fmla="*/ 147702 w 6175893"/>
              <a:gd name="connsiteY115" fmla="*/ 1277016 h 2329064"/>
              <a:gd name="connsiteX116" fmla="*/ 148264 w 6175893"/>
              <a:gd name="connsiteY116" fmla="*/ 1277016 h 2329064"/>
              <a:gd name="connsiteX117" fmla="*/ 158949 w 6175893"/>
              <a:gd name="connsiteY117" fmla="*/ 1278696 h 2329064"/>
              <a:gd name="connsiteX118" fmla="*/ 165134 w 6175893"/>
              <a:gd name="connsiteY118" fmla="*/ 1275896 h 2329064"/>
              <a:gd name="connsiteX119" fmla="*/ 172445 w 6175893"/>
              <a:gd name="connsiteY119" fmla="*/ 1271975 h 2329064"/>
              <a:gd name="connsiteX120" fmla="*/ 173569 w 6175893"/>
              <a:gd name="connsiteY120" fmla="*/ 1261333 h 2329064"/>
              <a:gd name="connsiteX121" fmla="*/ 172445 w 6175893"/>
              <a:gd name="connsiteY121" fmla="*/ 1248451 h 2329064"/>
              <a:gd name="connsiteX122" fmla="*/ 172445 w 6175893"/>
              <a:gd name="connsiteY122" fmla="*/ 1217086 h 2329064"/>
              <a:gd name="connsiteX123" fmla="*/ 175819 w 6175893"/>
              <a:gd name="connsiteY123" fmla="*/ 1182360 h 2329064"/>
              <a:gd name="connsiteX124" fmla="*/ 184816 w 6175893"/>
              <a:gd name="connsiteY124" fmla="*/ 1163317 h 2329064"/>
              <a:gd name="connsiteX125" fmla="*/ 187065 w 6175893"/>
              <a:gd name="connsiteY125" fmla="*/ 1145394 h 2329064"/>
              <a:gd name="connsiteX126" fmla="*/ 188190 w 6175893"/>
              <a:gd name="connsiteY126" fmla="*/ 1127471 h 2329064"/>
              <a:gd name="connsiteX127" fmla="*/ 191564 w 6175893"/>
              <a:gd name="connsiteY127" fmla="*/ 1118509 h 2329064"/>
              <a:gd name="connsiteX128" fmla="*/ 197750 w 6175893"/>
              <a:gd name="connsiteY128" fmla="*/ 1111228 h 2329064"/>
              <a:gd name="connsiteX129" fmla="*/ 205060 w 6175893"/>
              <a:gd name="connsiteY129" fmla="*/ 1082663 h 2329064"/>
              <a:gd name="connsiteX130" fmla="*/ 205060 w 6175893"/>
              <a:gd name="connsiteY130" fmla="*/ 1072582 h 2329064"/>
              <a:gd name="connsiteX131" fmla="*/ 205623 w 6175893"/>
              <a:gd name="connsiteY131" fmla="*/ 1064740 h 2329064"/>
              <a:gd name="connsiteX132" fmla="*/ 208434 w 6175893"/>
              <a:gd name="connsiteY132" fmla="*/ 1057459 h 2329064"/>
              <a:gd name="connsiteX133" fmla="*/ 211808 w 6175893"/>
              <a:gd name="connsiteY133" fmla="*/ 1055219 h 2329064"/>
              <a:gd name="connsiteX134" fmla="*/ 216307 w 6175893"/>
              <a:gd name="connsiteY134" fmla="*/ 1051858 h 2329064"/>
              <a:gd name="connsiteX135" fmla="*/ 219681 w 6175893"/>
              <a:gd name="connsiteY135" fmla="*/ 1049618 h 2329064"/>
              <a:gd name="connsiteX136" fmla="*/ 223617 w 6175893"/>
              <a:gd name="connsiteY136" fmla="*/ 1046817 h 2329064"/>
              <a:gd name="connsiteX137" fmla="*/ 225304 w 6175893"/>
              <a:gd name="connsiteY137" fmla="*/ 1045137 h 2329064"/>
              <a:gd name="connsiteX138" fmla="*/ 226991 w 6175893"/>
              <a:gd name="connsiteY138" fmla="*/ 1044577 h 2329064"/>
              <a:gd name="connsiteX139" fmla="*/ 235988 w 6175893"/>
              <a:gd name="connsiteY139" fmla="*/ 1031135 h 2329064"/>
              <a:gd name="connsiteX140" fmla="*/ 300657 w 6175893"/>
              <a:gd name="connsiteY140" fmla="*/ 1030014 h 2329064"/>
              <a:gd name="connsiteX141" fmla="*/ 319214 w 6175893"/>
              <a:gd name="connsiteY141" fmla="*/ 1033375 h 2329064"/>
              <a:gd name="connsiteX142" fmla="*/ 321463 w 6175893"/>
              <a:gd name="connsiteY142" fmla="*/ 1040656 h 2329064"/>
              <a:gd name="connsiteX143" fmla="*/ 328211 w 6175893"/>
              <a:gd name="connsiteY143" fmla="*/ 1046257 h 2329064"/>
              <a:gd name="connsiteX144" fmla="*/ 335521 w 6175893"/>
              <a:gd name="connsiteY144" fmla="*/ 1051858 h 2329064"/>
              <a:gd name="connsiteX145" fmla="*/ 343394 w 6175893"/>
              <a:gd name="connsiteY145" fmla="*/ 1055219 h 2329064"/>
              <a:gd name="connsiteX146" fmla="*/ 347330 w 6175893"/>
              <a:gd name="connsiteY146" fmla="*/ 1075382 h 2329064"/>
              <a:gd name="connsiteX147" fmla="*/ 347330 w 6175893"/>
              <a:gd name="connsiteY147" fmla="*/ 1131392 h 2329064"/>
              <a:gd name="connsiteX148" fmla="*/ 347330 w 6175893"/>
              <a:gd name="connsiteY148" fmla="*/ 1144834 h 2329064"/>
              <a:gd name="connsiteX149" fmla="*/ 351829 w 6175893"/>
              <a:gd name="connsiteY149" fmla="*/ 1159956 h 2329064"/>
              <a:gd name="connsiteX150" fmla="*/ 358015 w 6175893"/>
              <a:gd name="connsiteY150" fmla="*/ 1169478 h 2329064"/>
              <a:gd name="connsiteX151" fmla="*/ 361951 w 6175893"/>
              <a:gd name="connsiteY151" fmla="*/ 1183480 h 2329064"/>
              <a:gd name="connsiteX152" fmla="*/ 361951 w 6175893"/>
              <a:gd name="connsiteY152" fmla="*/ 1194682 h 2329064"/>
              <a:gd name="connsiteX153" fmla="*/ 438991 w 6175893"/>
              <a:gd name="connsiteY153" fmla="*/ 1195242 h 2329064"/>
              <a:gd name="connsiteX154" fmla="*/ 438991 w 6175893"/>
              <a:gd name="connsiteY154" fmla="*/ 1383434 h 2329064"/>
              <a:gd name="connsiteX155" fmla="*/ 445739 w 6175893"/>
              <a:gd name="connsiteY155" fmla="*/ 1390715 h 2329064"/>
              <a:gd name="connsiteX156" fmla="*/ 459235 w 6175893"/>
              <a:gd name="connsiteY156" fmla="*/ 1391275 h 2329064"/>
              <a:gd name="connsiteX157" fmla="*/ 480603 w 6175893"/>
              <a:gd name="connsiteY157" fmla="*/ 1392396 h 2329064"/>
              <a:gd name="connsiteX158" fmla="*/ 480603 w 6175893"/>
              <a:gd name="connsiteY158" fmla="*/ 1413679 h 2329064"/>
              <a:gd name="connsiteX159" fmla="*/ 487914 w 6175893"/>
              <a:gd name="connsiteY159" fmla="*/ 1417040 h 2329064"/>
              <a:gd name="connsiteX160" fmla="*/ 498036 w 6175893"/>
              <a:gd name="connsiteY160" fmla="*/ 1420960 h 2329064"/>
              <a:gd name="connsiteX161" fmla="*/ 503659 w 6175893"/>
              <a:gd name="connsiteY161" fmla="*/ 1423761 h 2329064"/>
              <a:gd name="connsiteX162" fmla="*/ 508720 w 6175893"/>
              <a:gd name="connsiteY162" fmla="*/ 1431602 h 2329064"/>
              <a:gd name="connsiteX163" fmla="*/ 510969 w 6175893"/>
              <a:gd name="connsiteY163" fmla="*/ 1435523 h 2329064"/>
              <a:gd name="connsiteX164" fmla="*/ 510407 w 6175893"/>
              <a:gd name="connsiteY164" fmla="*/ 1437203 h 2329064"/>
              <a:gd name="connsiteX165" fmla="*/ 507033 w 6175893"/>
              <a:gd name="connsiteY165" fmla="*/ 1436643 h 2329064"/>
              <a:gd name="connsiteX166" fmla="*/ 516030 w 6175893"/>
              <a:gd name="connsiteY166" fmla="*/ 1444484 h 2329064"/>
              <a:gd name="connsiteX167" fmla="*/ 544147 w 6175893"/>
              <a:gd name="connsiteY167" fmla="*/ 1444484 h 2329064"/>
              <a:gd name="connsiteX168" fmla="*/ 545272 w 6175893"/>
              <a:gd name="connsiteY168" fmla="*/ 1226048 h 2329064"/>
              <a:gd name="connsiteX169" fmla="*/ 561579 w 6175893"/>
              <a:gd name="connsiteY169" fmla="*/ 1220447 h 2329064"/>
              <a:gd name="connsiteX170" fmla="*/ 565516 w 6175893"/>
              <a:gd name="connsiteY170" fmla="*/ 1222127 h 2329064"/>
              <a:gd name="connsiteX171" fmla="*/ 570014 w 6175893"/>
              <a:gd name="connsiteY171" fmla="*/ 1212045 h 2329064"/>
              <a:gd name="connsiteX172" fmla="*/ 572826 w 6175893"/>
              <a:gd name="connsiteY172" fmla="*/ 1201963 h 2329064"/>
              <a:gd name="connsiteX173" fmla="*/ 571701 w 6175893"/>
              <a:gd name="connsiteY173" fmla="*/ 1178439 h 2329064"/>
              <a:gd name="connsiteX174" fmla="*/ 570014 w 6175893"/>
              <a:gd name="connsiteY174" fmla="*/ 1156036 h 2329064"/>
              <a:gd name="connsiteX175" fmla="*/ 573388 w 6175893"/>
              <a:gd name="connsiteY175" fmla="*/ 1133072 h 2329064"/>
              <a:gd name="connsiteX176" fmla="*/ 580136 w 6175893"/>
              <a:gd name="connsiteY176" fmla="*/ 1122990 h 2329064"/>
              <a:gd name="connsiteX177" fmla="*/ 586322 w 6175893"/>
              <a:gd name="connsiteY177" fmla="*/ 1112348 h 2329064"/>
              <a:gd name="connsiteX178" fmla="*/ 591383 w 6175893"/>
              <a:gd name="connsiteY178" fmla="*/ 1088264 h 2329064"/>
              <a:gd name="connsiteX179" fmla="*/ 589133 w 6175893"/>
              <a:gd name="connsiteY179" fmla="*/ 1047937 h 2329064"/>
              <a:gd name="connsiteX180" fmla="*/ 591383 w 6175893"/>
              <a:gd name="connsiteY180" fmla="*/ 1022173 h 2329064"/>
              <a:gd name="connsiteX181" fmla="*/ 784825 w 6175893"/>
              <a:gd name="connsiteY181" fmla="*/ 1022173 h 2329064"/>
              <a:gd name="connsiteX182" fmla="*/ 841621 w 6175893"/>
              <a:gd name="connsiteY182" fmla="*/ 957202 h 2329064"/>
              <a:gd name="connsiteX183" fmla="*/ 842183 w 6175893"/>
              <a:gd name="connsiteY183" fmla="*/ 956082 h 2329064"/>
              <a:gd name="connsiteX184" fmla="*/ 844995 w 6175893"/>
              <a:gd name="connsiteY184" fmla="*/ 954402 h 2329064"/>
              <a:gd name="connsiteX185" fmla="*/ 930470 w 6175893"/>
              <a:gd name="connsiteY185" fmla="*/ 1045137 h 2329064"/>
              <a:gd name="connsiteX186" fmla="*/ 950714 w 6175893"/>
              <a:gd name="connsiteY186" fmla="*/ 1063060 h 2329064"/>
              <a:gd name="connsiteX187" fmla="*/ 951838 w 6175893"/>
              <a:gd name="connsiteY187" fmla="*/ 1075382 h 2329064"/>
              <a:gd name="connsiteX188" fmla="*/ 945090 w 6175893"/>
              <a:gd name="connsiteY188" fmla="*/ 1092185 h 2329064"/>
              <a:gd name="connsiteX189" fmla="*/ 942841 w 6175893"/>
              <a:gd name="connsiteY189" fmla="*/ 1102827 h 2329064"/>
              <a:gd name="connsiteX190" fmla="*/ 944528 w 6175893"/>
              <a:gd name="connsiteY190" fmla="*/ 1122990 h 2329064"/>
              <a:gd name="connsiteX191" fmla="*/ 950151 w 6175893"/>
              <a:gd name="connsiteY191" fmla="*/ 1138673 h 2329064"/>
              <a:gd name="connsiteX192" fmla="*/ 957462 w 6175893"/>
              <a:gd name="connsiteY192" fmla="*/ 1145394 h 2329064"/>
              <a:gd name="connsiteX193" fmla="*/ 959711 w 6175893"/>
              <a:gd name="connsiteY193" fmla="*/ 1143153 h 2329064"/>
              <a:gd name="connsiteX194" fmla="*/ 961960 w 6175893"/>
              <a:gd name="connsiteY194" fmla="*/ 1143714 h 2329064"/>
              <a:gd name="connsiteX195" fmla="*/ 964772 w 6175893"/>
              <a:gd name="connsiteY195" fmla="*/ 1145394 h 2329064"/>
              <a:gd name="connsiteX196" fmla="*/ 960273 w 6175893"/>
              <a:gd name="connsiteY196" fmla="*/ 1150995 h 2329064"/>
              <a:gd name="connsiteX197" fmla="*/ 954650 w 6175893"/>
              <a:gd name="connsiteY197" fmla="*/ 1167798 h 2329064"/>
              <a:gd name="connsiteX198" fmla="*/ 950714 w 6175893"/>
              <a:gd name="connsiteY198" fmla="*/ 1199163 h 2329064"/>
              <a:gd name="connsiteX199" fmla="*/ 952963 w 6175893"/>
              <a:gd name="connsiteY199" fmla="*/ 1273656 h 2329064"/>
              <a:gd name="connsiteX200" fmla="*/ 954650 w 6175893"/>
              <a:gd name="connsiteY200" fmla="*/ 1311742 h 2329064"/>
              <a:gd name="connsiteX201" fmla="*/ 952963 w 6175893"/>
              <a:gd name="connsiteY201" fmla="*/ 1343107 h 2329064"/>
              <a:gd name="connsiteX202" fmla="*/ 957462 w 6175893"/>
              <a:gd name="connsiteY202" fmla="*/ 1354869 h 2329064"/>
              <a:gd name="connsiteX203" fmla="*/ 970395 w 6175893"/>
              <a:gd name="connsiteY203" fmla="*/ 1357670 h 2329064"/>
              <a:gd name="connsiteX204" fmla="*/ 979955 w 6175893"/>
              <a:gd name="connsiteY204" fmla="*/ 1354309 h 2329064"/>
              <a:gd name="connsiteX205" fmla="*/ 982204 w 6175893"/>
              <a:gd name="connsiteY205" fmla="*/ 1350389 h 2329064"/>
              <a:gd name="connsiteX206" fmla="*/ 983891 w 6175893"/>
              <a:gd name="connsiteY206" fmla="*/ 1343107 h 2329064"/>
              <a:gd name="connsiteX207" fmla="*/ 986141 w 6175893"/>
              <a:gd name="connsiteY207" fmla="*/ 1330225 h 2329064"/>
              <a:gd name="connsiteX208" fmla="*/ 987265 w 6175893"/>
              <a:gd name="connsiteY208" fmla="*/ 1294379 h 2329064"/>
              <a:gd name="connsiteX209" fmla="*/ 983891 w 6175893"/>
              <a:gd name="connsiteY209" fmla="*/ 1235569 h 2329064"/>
              <a:gd name="connsiteX210" fmla="*/ 985016 w 6175893"/>
              <a:gd name="connsiteY210" fmla="*/ 1203644 h 2329064"/>
              <a:gd name="connsiteX211" fmla="*/ 1021005 w 6175893"/>
              <a:gd name="connsiteY211" fmla="*/ 1194682 h 2329064"/>
              <a:gd name="connsiteX212" fmla="*/ 1022130 w 6175893"/>
              <a:gd name="connsiteY212" fmla="*/ 907354 h 2329064"/>
              <a:gd name="connsiteX213" fmla="*/ 1032814 w 6175893"/>
              <a:gd name="connsiteY213" fmla="*/ 903433 h 2329064"/>
              <a:gd name="connsiteX214" fmla="*/ 1040125 w 6175893"/>
              <a:gd name="connsiteY214" fmla="*/ 903993 h 2329064"/>
              <a:gd name="connsiteX215" fmla="*/ 1046310 w 6175893"/>
              <a:gd name="connsiteY215" fmla="*/ 902873 h 2329064"/>
              <a:gd name="connsiteX216" fmla="*/ 1055870 w 6175893"/>
              <a:gd name="connsiteY216" fmla="*/ 900072 h 2329064"/>
              <a:gd name="connsiteX217" fmla="*/ 1058682 w 6175893"/>
              <a:gd name="connsiteY217" fmla="*/ 901193 h 2329064"/>
              <a:gd name="connsiteX218" fmla="*/ 1062618 w 6175893"/>
              <a:gd name="connsiteY218" fmla="*/ 893911 h 2329064"/>
              <a:gd name="connsiteX219" fmla="*/ 1062618 w 6175893"/>
              <a:gd name="connsiteY219" fmla="*/ 777412 h 2329064"/>
              <a:gd name="connsiteX220" fmla="*/ 1079488 w 6175893"/>
              <a:gd name="connsiteY220" fmla="*/ 769570 h 2329064"/>
              <a:gd name="connsiteX221" fmla="*/ 1081175 w 6175893"/>
              <a:gd name="connsiteY221" fmla="*/ 769010 h 2329064"/>
              <a:gd name="connsiteX222" fmla="*/ 1082862 w 6175893"/>
              <a:gd name="connsiteY222" fmla="*/ 767890 h 2329064"/>
              <a:gd name="connsiteX223" fmla="*/ 1093546 w 6175893"/>
              <a:gd name="connsiteY223" fmla="*/ 757248 h 2329064"/>
              <a:gd name="connsiteX224" fmla="*/ 1128973 w 6175893"/>
              <a:gd name="connsiteY224" fmla="*/ 731484 h 2329064"/>
              <a:gd name="connsiteX225" fmla="*/ 1174522 w 6175893"/>
              <a:gd name="connsiteY225" fmla="*/ 711320 h 2329064"/>
              <a:gd name="connsiteX226" fmla="*/ 1208262 w 6175893"/>
              <a:gd name="connsiteY226" fmla="*/ 701239 h 2329064"/>
              <a:gd name="connsiteX227" fmla="*/ 1247063 w 6175893"/>
              <a:gd name="connsiteY227" fmla="*/ 718042 h 2329064"/>
              <a:gd name="connsiteX228" fmla="*/ 1287551 w 6175893"/>
              <a:gd name="connsiteY228" fmla="*/ 735965 h 2329064"/>
              <a:gd name="connsiteX229" fmla="*/ 1300485 w 6175893"/>
              <a:gd name="connsiteY229" fmla="*/ 741566 h 2329064"/>
              <a:gd name="connsiteX230" fmla="*/ 1315105 w 6175893"/>
              <a:gd name="connsiteY230" fmla="*/ 751087 h 2329064"/>
              <a:gd name="connsiteX231" fmla="*/ 1321853 w 6175893"/>
              <a:gd name="connsiteY231" fmla="*/ 758928 h 2329064"/>
              <a:gd name="connsiteX232" fmla="*/ 1333100 w 6175893"/>
              <a:gd name="connsiteY232" fmla="*/ 769010 h 2329064"/>
              <a:gd name="connsiteX233" fmla="*/ 1343222 w 6175893"/>
              <a:gd name="connsiteY233" fmla="*/ 771251 h 2329064"/>
              <a:gd name="connsiteX234" fmla="*/ 1347721 w 6175893"/>
              <a:gd name="connsiteY234" fmla="*/ 776291 h 2329064"/>
              <a:gd name="connsiteX235" fmla="*/ 1348283 w 6175893"/>
              <a:gd name="connsiteY235" fmla="*/ 781892 h 2329064"/>
              <a:gd name="connsiteX236" fmla="*/ 1358967 w 6175893"/>
              <a:gd name="connsiteY236" fmla="*/ 901193 h 2329064"/>
              <a:gd name="connsiteX237" fmla="*/ 1361217 w 6175893"/>
              <a:gd name="connsiteY237" fmla="*/ 901753 h 2329064"/>
              <a:gd name="connsiteX238" fmla="*/ 1363466 w 6175893"/>
              <a:gd name="connsiteY238" fmla="*/ 901753 h 2329064"/>
              <a:gd name="connsiteX239" fmla="*/ 1388771 w 6175893"/>
              <a:gd name="connsiteY239" fmla="*/ 907354 h 2329064"/>
              <a:gd name="connsiteX240" fmla="*/ 1390458 w 6175893"/>
              <a:gd name="connsiteY240" fmla="*/ 1014892 h 2329064"/>
              <a:gd name="connsiteX241" fmla="*/ 1430946 w 6175893"/>
              <a:gd name="connsiteY241" fmla="*/ 1017692 h 2329064"/>
              <a:gd name="connsiteX242" fmla="*/ 1470872 w 6175893"/>
              <a:gd name="connsiteY242" fmla="*/ 1022173 h 2329064"/>
              <a:gd name="connsiteX243" fmla="*/ 1504049 w 6175893"/>
              <a:gd name="connsiteY243" fmla="*/ 1026094 h 2329064"/>
              <a:gd name="connsiteX244" fmla="*/ 1518108 w 6175893"/>
              <a:gd name="connsiteY244" fmla="*/ 1033375 h 2329064"/>
              <a:gd name="connsiteX245" fmla="*/ 1519232 w 6175893"/>
              <a:gd name="connsiteY245" fmla="*/ 1039536 h 2329064"/>
              <a:gd name="connsiteX246" fmla="*/ 1561407 w 6175893"/>
              <a:gd name="connsiteY246" fmla="*/ 1042897 h 2329064"/>
              <a:gd name="connsiteX247" fmla="*/ 1619327 w 6175893"/>
              <a:gd name="connsiteY247" fmla="*/ 1044017 h 2329064"/>
              <a:gd name="connsiteX248" fmla="*/ 1621014 w 6175893"/>
              <a:gd name="connsiteY248" fmla="*/ 1055779 h 2329064"/>
              <a:gd name="connsiteX249" fmla="*/ 1619327 w 6175893"/>
              <a:gd name="connsiteY249" fmla="*/ 1055779 h 2329064"/>
              <a:gd name="connsiteX250" fmla="*/ 1601895 w 6175893"/>
              <a:gd name="connsiteY250" fmla="*/ 1059699 h 2329064"/>
              <a:gd name="connsiteX251" fmla="*/ 1622139 w 6175893"/>
              <a:gd name="connsiteY251" fmla="*/ 1073702 h 2329064"/>
              <a:gd name="connsiteX252" fmla="*/ 1617078 w 6175893"/>
              <a:gd name="connsiteY252" fmla="*/ 1077622 h 2329064"/>
              <a:gd name="connsiteX253" fmla="*/ 1602457 w 6175893"/>
              <a:gd name="connsiteY253" fmla="*/ 1082663 h 2329064"/>
              <a:gd name="connsiteX254" fmla="*/ 1604144 w 6175893"/>
              <a:gd name="connsiteY254" fmla="*/ 1083223 h 2329064"/>
              <a:gd name="connsiteX255" fmla="*/ 1605831 w 6175893"/>
              <a:gd name="connsiteY255" fmla="*/ 1084904 h 2329064"/>
              <a:gd name="connsiteX256" fmla="*/ 1622139 w 6175893"/>
              <a:gd name="connsiteY256" fmla="*/ 1096106 h 2329064"/>
              <a:gd name="connsiteX257" fmla="*/ 1618203 w 6175893"/>
              <a:gd name="connsiteY257" fmla="*/ 1101146 h 2329064"/>
              <a:gd name="connsiteX258" fmla="*/ 1616516 w 6175893"/>
              <a:gd name="connsiteY258" fmla="*/ 1102827 h 2329064"/>
              <a:gd name="connsiteX259" fmla="*/ 1600770 w 6175893"/>
              <a:gd name="connsiteY259" fmla="*/ 1104507 h 2329064"/>
              <a:gd name="connsiteX260" fmla="*/ 1622139 w 6175893"/>
              <a:gd name="connsiteY260" fmla="*/ 1117949 h 2329064"/>
              <a:gd name="connsiteX261" fmla="*/ 1602457 w 6175893"/>
              <a:gd name="connsiteY261" fmla="*/ 1131392 h 2329064"/>
              <a:gd name="connsiteX262" fmla="*/ 1617078 w 6175893"/>
              <a:gd name="connsiteY262" fmla="*/ 1136432 h 2329064"/>
              <a:gd name="connsiteX263" fmla="*/ 1622139 w 6175893"/>
              <a:gd name="connsiteY263" fmla="*/ 1140353 h 2329064"/>
              <a:gd name="connsiteX264" fmla="*/ 1605831 w 6175893"/>
              <a:gd name="connsiteY264" fmla="*/ 1151555 h 2329064"/>
              <a:gd name="connsiteX265" fmla="*/ 1604144 w 6175893"/>
              <a:gd name="connsiteY265" fmla="*/ 1152675 h 2329064"/>
              <a:gd name="connsiteX266" fmla="*/ 1602457 w 6175893"/>
              <a:gd name="connsiteY266" fmla="*/ 1154355 h 2329064"/>
              <a:gd name="connsiteX267" fmla="*/ 1607518 w 6175893"/>
              <a:gd name="connsiteY267" fmla="*/ 1156036 h 2329064"/>
              <a:gd name="connsiteX268" fmla="*/ 1613704 w 6175893"/>
              <a:gd name="connsiteY268" fmla="*/ 1158276 h 2329064"/>
              <a:gd name="connsiteX269" fmla="*/ 1601895 w 6175893"/>
              <a:gd name="connsiteY269" fmla="*/ 1176759 h 2329064"/>
              <a:gd name="connsiteX270" fmla="*/ 1618203 w 6175893"/>
              <a:gd name="connsiteY270" fmla="*/ 1183480 h 2329064"/>
              <a:gd name="connsiteX271" fmla="*/ 1619327 w 6175893"/>
              <a:gd name="connsiteY271" fmla="*/ 1183480 h 2329064"/>
              <a:gd name="connsiteX272" fmla="*/ 1622139 w 6175893"/>
              <a:gd name="connsiteY272" fmla="*/ 1185721 h 2329064"/>
              <a:gd name="connsiteX273" fmla="*/ 1617078 w 6175893"/>
              <a:gd name="connsiteY273" fmla="*/ 1190762 h 2329064"/>
              <a:gd name="connsiteX274" fmla="*/ 1613142 w 6175893"/>
              <a:gd name="connsiteY274" fmla="*/ 1193002 h 2329064"/>
              <a:gd name="connsiteX275" fmla="*/ 1622139 w 6175893"/>
              <a:gd name="connsiteY275" fmla="*/ 1208124 h 2329064"/>
              <a:gd name="connsiteX276" fmla="*/ 1601895 w 6175893"/>
              <a:gd name="connsiteY276" fmla="*/ 1221007 h 2329064"/>
              <a:gd name="connsiteX277" fmla="*/ 1622139 w 6175893"/>
              <a:gd name="connsiteY277" fmla="*/ 1231088 h 2329064"/>
              <a:gd name="connsiteX278" fmla="*/ 1618203 w 6175893"/>
              <a:gd name="connsiteY278" fmla="*/ 1235569 h 2329064"/>
              <a:gd name="connsiteX279" fmla="*/ 1613142 w 6175893"/>
              <a:gd name="connsiteY279" fmla="*/ 1238370 h 2329064"/>
              <a:gd name="connsiteX280" fmla="*/ 1617078 w 6175893"/>
              <a:gd name="connsiteY280" fmla="*/ 1251252 h 2329064"/>
              <a:gd name="connsiteX281" fmla="*/ 1619327 w 6175893"/>
              <a:gd name="connsiteY281" fmla="*/ 1251252 h 2329064"/>
              <a:gd name="connsiteX282" fmla="*/ 1622139 w 6175893"/>
              <a:gd name="connsiteY282" fmla="*/ 1252372 h 2329064"/>
              <a:gd name="connsiteX283" fmla="*/ 1616516 w 6175893"/>
              <a:gd name="connsiteY283" fmla="*/ 1260773 h 2329064"/>
              <a:gd name="connsiteX284" fmla="*/ 1615391 w 6175893"/>
              <a:gd name="connsiteY284" fmla="*/ 1259653 h 2329064"/>
              <a:gd name="connsiteX285" fmla="*/ 1600770 w 6175893"/>
              <a:gd name="connsiteY285" fmla="*/ 1266374 h 2329064"/>
              <a:gd name="connsiteX286" fmla="*/ 1613704 w 6175893"/>
              <a:gd name="connsiteY286" fmla="*/ 1272535 h 2329064"/>
              <a:gd name="connsiteX287" fmla="*/ 1615391 w 6175893"/>
              <a:gd name="connsiteY287" fmla="*/ 1271975 h 2329064"/>
              <a:gd name="connsiteX288" fmla="*/ 1622139 w 6175893"/>
              <a:gd name="connsiteY288" fmla="*/ 1279817 h 2329064"/>
              <a:gd name="connsiteX289" fmla="*/ 1622139 w 6175893"/>
              <a:gd name="connsiteY289" fmla="*/ 1301660 h 2329064"/>
              <a:gd name="connsiteX290" fmla="*/ 1619327 w 6175893"/>
              <a:gd name="connsiteY290" fmla="*/ 1303341 h 2329064"/>
              <a:gd name="connsiteX291" fmla="*/ 1618203 w 6175893"/>
              <a:gd name="connsiteY291" fmla="*/ 1304461 h 2329064"/>
              <a:gd name="connsiteX292" fmla="*/ 1609205 w 6175893"/>
              <a:gd name="connsiteY292" fmla="*/ 1315663 h 2329064"/>
              <a:gd name="connsiteX293" fmla="*/ 1614829 w 6175893"/>
              <a:gd name="connsiteY293" fmla="*/ 1319583 h 2329064"/>
              <a:gd name="connsiteX294" fmla="*/ 1640696 w 6175893"/>
              <a:gd name="connsiteY294" fmla="*/ 1335826 h 2329064"/>
              <a:gd name="connsiteX295" fmla="*/ 1646319 w 6175893"/>
              <a:gd name="connsiteY295" fmla="*/ 1336386 h 2329064"/>
              <a:gd name="connsiteX296" fmla="*/ 1649693 w 6175893"/>
              <a:gd name="connsiteY296" fmla="*/ 1336386 h 2329064"/>
              <a:gd name="connsiteX297" fmla="*/ 1653067 w 6175893"/>
              <a:gd name="connsiteY297" fmla="*/ 1338066 h 2329064"/>
              <a:gd name="connsiteX298" fmla="*/ 1649693 w 6175893"/>
              <a:gd name="connsiteY298" fmla="*/ 1348708 h 2329064"/>
              <a:gd name="connsiteX299" fmla="*/ 1648006 w 6175893"/>
              <a:gd name="connsiteY299" fmla="*/ 1379513 h 2329064"/>
              <a:gd name="connsiteX300" fmla="*/ 1650256 w 6175893"/>
              <a:gd name="connsiteY300" fmla="*/ 1433283 h 2329064"/>
              <a:gd name="connsiteX301" fmla="*/ 1653067 w 6175893"/>
              <a:gd name="connsiteY301" fmla="*/ 1465768 h 2329064"/>
              <a:gd name="connsiteX302" fmla="*/ 1657004 w 6175893"/>
              <a:gd name="connsiteY302" fmla="*/ 1464088 h 2329064"/>
              <a:gd name="connsiteX303" fmla="*/ 1664876 w 6175893"/>
              <a:gd name="connsiteY303" fmla="*/ 1460167 h 2329064"/>
              <a:gd name="connsiteX304" fmla="*/ 1671624 w 6175893"/>
              <a:gd name="connsiteY304" fmla="*/ 1456807 h 2329064"/>
              <a:gd name="connsiteX305" fmla="*/ 1679497 w 6175893"/>
              <a:gd name="connsiteY305" fmla="*/ 1455126 h 2329064"/>
              <a:gd name="connsiteX306" fmla="*/ 1677328 w 6175893"/>
              <a:gd name="connsiteY306" fmla="*/ 1450805 h 2329064"/>
              <a:gd name="connsiteX307" fmla="*/ 1678935 w 6175893"/>
              <a:gd name="connsiteY307" fmla="*/ 1451766 h 2329064"/>
              <a:gd name="connsiteX308" fmla="*/ 1676123 w 6175893"/>
              <a:gd name="connsiteY308" fmla="*/ 1448405 h 2329064"/>
              <a:gd name="connsiteX309" fmla="*/ 1677328 w 6175893"/>
              <a:gd name="connsiteY309" fmla="*/ 1450805 h 2329064"/>
              <a:gd name="connsiteX310" fmla="*/ 1673311 w 6175893"/>
              <a:gd name="connsiteY310" fmla="*/ 1448405 h 2329064"/>
              <a:gd name="connsiteX311" fmla="*/ 1659253 w 6175893"/>
              <a:gd name="connsiteY311" fmla="*/ 1441124 h 2329064"/>
              <a:gd name="connsiteX312" fmla="*/ 1679497 w 6175893"/>
              <a:gd name="connsiteY312" fmla="*/ 1427682 h 2329064"/>
              <a:gd name="connsiteX313" fmla="*/ 1674436 w 6175893"/>
              <a:gd name="connsiteY313" fmla="*/ 1426001 h 2329064"/>
              <a:gd name="connsiteX314" fmla="*/ 1668813 w 6175893"/>
              <a:gd name="connsiteY314" fmla="*/ 1423761 h 2329064"/>
              <a:gd name="connsiteX315" fmla="*/ 1659815 w 6175893"/>
              <a:gd name="connsiteY315" fmla="*/ 1418720 h 2329064"/>
              <a:gd name="connsiteX316" fmla="*/ 1666563 w 6175893"/>
              <a:gd name="connsiteY316" fmla="*/ 1412559 h 2329064"/>
              <a:gd name="connsiteX317" fmla="*/ 1670500 w 6175893"/>
              <a:gd name="connsiteY317" fmla="*/ 1408078 h 2329064"/>
              <a:gd name="connsiteX318" fmla="*/ 1673311 w 6175893"/>
              <a:gd name="connsiteY318" fmla="*/ 1402477 h 2329064"/>
              <a:gd name="connsiteX319" fmla="*/ 1670500 w 6175893"/>
              <a:gd name="connsiteY319" fmla="*/ 1404158 h 2329064"/>
              <a:gd name="connsiteX320" fmla="*/ 1668250 w 6175893"/>
              <a:gd name="connsiteY320" fmla="*/ 1398557 h 2329064"/>
              <a:gd name="connsiteX321" fmla="*/ 1670500 w 6175893"/>
              <a:gd name="connsiteY321" fmla="*/ 1338066 h 2329064"/>
              <a:gd name="connsiteX322" fmla="*/ 1669937 w 6175893"/>
              <a:gd name="connsiteY322" fmla="*/ 1336386 h 2329064"/>
              <a:gd name="connsiteX323" fmla="*/ 1669937 w 6175893"/>
              <a:gd name="connsiteY323" fmla="*/ 1335826 h 2329064"/>
              <a:gd name="connsiteX324" fmla="*/ 1668813 w 6175893"/>
              <a:gd name="connsiteY324" fmla="*/ 1320143 h 2329064"/>
              <a:gd name="connsiteX325" fmla="*/ 1668813 w 6175893"/>
              <a:gd name="connsiteY325" fmla="*/ 1319023 h 2329064"/>
              <a:gd name="connsiteX326" fmla="*/ 1669937 w 6175893"/>
              <a:gd name="connsiteY326" fmla="*/ 1317343 h 2329064"/>
              <a:gd name="connsiteX327" fmla="*/ 1669937 w 6175893"/>
              <a:gd name="connsiteY327" fmla="*/ 1316223 h 2329064"/>
              <a:gd name="connsiteX328" fmla="*/ 1669937 w 6175893"/>
              <a:gd name="connsiteY328" fmla="*/ 1315663 h 2329064"/>
              <a:gd name="connsiteX329" fmla="*/ 1669937 w 6175893"/>
              <a:gd name="connsiteY329" fmla="*/ 1313982 h 2329064"/>
              <a:gd name="connsiteX330" fmla="*/ 1669937 w 6175893"/>
              <a:gd name="connsiteY330" fmla="*/ 1312862 h 2329064"/>
              <a:gd name="connsiteX331" fmla="*/ 1668813 w 6175893"/>
              <a:gd name="connsiteY331" fmla="*/ 1287098 h 2329064"/>
              <a:gd name="connsiteX332" fmla="*/ 1668250 w 6175893"/>
              <a:gd name="connsiteY332" fmla="*/ 1286538 h 2329064"/>
              <a:gd name="connsiteX333" fmla="*/ 1666563 w 6175893"/>
              <a:gd name="connsiteY333" fmla="*/ 1284857 h 2329064"/>
              <a:gd name="connsiteX334" fmla="*/ 1659253 w 6175893"/>
              <a:gd name="connsiteY334" fmla="*/ 1279817 h 2329064"/>
              <a:gd name="connsiteX335" fmla="*/ 1661502 w 6175893"/>
              <a:gd name="connsiteY335" fmla="*/ 1278696 h 2329064"/>
              <a:gd name="connsiteX336" fmla="*/ 1664314 w 6175893"/>
              <a:gd name="connsiteY336" fmla="*/ 1277016 h 2329064"/>
              <a:gd name="connsiteX337" fmla="*/ 1679497 w 6175893"/>
              <a:gd name="connsiteY337" fmla="*/ 1271415 h 2329064"/>
              <a:gd name="connsiteX338" fmla="*/ 1668813 w 6175893"/>
              <a:gd name="connsiteY338" fmla="*/ 1265814 h 2329064"/>
              <a:gd name="connsiteX339" fmla="*/ 1659253 w 6175893"/>
              <a:gd name="connsiteY339" fmla="*/ 1257413 h 2329064"/>
              <a:gd name="connsiteX340" fmla="*/ 1663189 w 6175893"/>
              <a:gd name="connsiteY340" fmla="*/ 1253492 h 2329064"/>
              <a:gd name="connsiteX341" fmla="*/ 1679497 w 6175893"/>
              <a:gd name="connsiteY341" fmla="*/ 1248451 h 2329064"/>
              <a:gd name="connsiteX342" fmla="*/ 1673874 w 6175893"/>
              <a:gd name="connsiteY342" fmla="*/ 1245651 h 2329064"/>
              <a:gd name="connsiteX343" fmla="*/ 1668250 w 6175893"/>
              <a:gd name="connsiteY343" fmla="*/ 1240610 h 2329064"/>
              <a:gd name="connsiteX344" fmla="*/ 1668250 w 6175893"/>
              <a:gd name="connsiteY344" fmla="*/ 1212045 h 2329064"/>
              <a:gd name="connsiteX345" fmla="*/ 1668250 w 6175893"/>
              <a:gd name="connsiteY345" fmla="*/ 1210925 h 2329064"/>
              <a:gd name="connsiteX346" fmla="*/ 1668250 w 6175893"/>
              <a:gd name="connsiteY346" fmla="*/ 1209805 h 2329064"/>
              <a:gd name="connsiteX347" fmla="*/ 1668250 w 6175893"/>
              <a:gd name="connsiteY347" fmla="*/ 1201963 h 2329064"/>
              <a:gd name="connsiteX348" fmla="*/ 1663189 w 6175893"/>
              <a:gd name="connsiteY348" fmla="*/ 1194682 h 2329064"/>
              <a:gd name="connsiteX349" fmla="*/ 1659253 w 6175893"/>
              <a:gd name="connsiteY349" fmla="*/ 1189641 h 2329064"/>
              <a:gd name="connsiteX350" fmla="*/ 1668250 w 6175893"/>
              <a:gd name="connsiteY350" fmla="*/ 1179000 h 2329064"/>
              <a:gd name="connsiteX351" fmla="*/ 1668813 w 6175893"/>
              <a:gd name="connsiteY351" fmla="*/ 1177879 h 2329064"/>
              <a:gd name="connsiteX352" fmla="*/ 1659253 w 6175893"/>
              <a:gd name="connsiteY352" fmla="*/ 1167798 h 2329064"/>
              <a:gd name="connsiteX353" fmla="*/ 1664314 w 6175893"/>
              <a:gd name="connsiteY353" fmla="*/ 1159956 h 2329064"/>
              <a:gd name="connsiteX354" fmla="*/ 1668250 w 6175893"/>
              <a:gd name="connsiteY354" fmla="*/ 1160516 h 2329064"/>
              <a:gd name="connsiteX355" fmla="*/ 1679497 w 6175893"/>
              <a:gd name="connsiteY355" fmla="*/ 1154355 h 2329064"/>
              <a:gd name="connsiteX356" fmla="*/ 1659253 w 6175893"/>
              <a:gd name="connsiteY356" fmla="*/ 1145394 h 2329064"/>
              <a:gd name="connsiteX357" fmla="*/ 1672187 w 6175893"/>
              <a:gd name="connsiteY357" fmla="*/ 1132512 h 2329064"/>
              <a:gd name="connsiteX358" fmla="*/ 1671624 w 6175893"/>
              <a:gd name="connsiteY358" fmla="*/ 1128591 h 2329064"/>
              <a:gd name="connsiteX359" fmla="*/ 1664314 w 6175893"/>
              <a:gd name="connsiteY359" fmla="*/ 1123550 h 2329064"/>
              <a:gd name="connsiteX360" fmla="*/ 1659815 w 6175893"/>
              <a:gd name="connsiteY360" fmla="*/ 1117949 h 2329064"/>
              <a:gd name="connsiteX361" fmla="*/ 1681746 w 6175893"/>
              <a:gd name="connsiteY361" fmla="*/ 1107307 h 2329064"/>
              <a:gd name="connsiteX362" fmla="*/ 1699179 w 6175893"/>
              <a:gd name="connsiteY362" fmla="*/ 1101146 h 2329064"/>
              <a:gd name="connsiteX363" fmla="*/ 1746977 w 6175893"/>
              <a:gd name="connsiteY363" fmla="*/ 1090505 h 2329064"/>
              <a:gd name="connsiteX364" fmla="*/ 1830202 w 6175893"/>
              <a:gd name="connsiteY364" fmla="*/ 1079863 h 2329064"/>
              <a:gd name="connsiteX365" fmla="*/ 1872940 w 6175893"/>
              <a:gd name="connsiteY365" fmla="*/ 1075942 h 2329064"/>
              <a:gd name="connsiteX366" fmla="*/ 1880250 w 6175893"/>
              <a:gd name="connsiteY366" fmla="*/ 1068101 h 2329064"/>
              <a:gd name="connsiteX367" fmla="*/ 1876876 w 6175893"/>
              <a:gd name="connsiteY367" fmla="*/ 1065300 h 2329064"/>
              <a:gd name="connsiteX368" fmla="*/ 1885311 w 6175893"/>
              <a:gd name="connsiteY368" fmla="*/ 1059699 h 2329064"/>
              <a:gd name="connsiteX369" fmla="*/ 1893184 w 6175893"/>
              <a:gd name="connsiteY369" fmla="*/ 1055219 h 2329064"/>
              <a:gd name="connsiteX370" fmla="*/ 1901619 w 6175893"/>
              <a:gd name="connsiteY370" fmla="*/ 1055219 h 2329064"/>
              <a:gd name="connsiteX371" fmla="*/ 1911741 w 6175893"/>
              <a:gd name="connsiteY371" fmla="*/ 1051298 h 2329064"/>
              <a:gd name="connsiteX372" fmla="*/ 1925799 w 6175893"/>
              <a:gd name="connsiteY372" fmla="*/ 1051298 h 2329064"/>
              <a:gd name="connsiteX373" fmla="*/ 1929173 w 6175893"/>
              <a:gd name="connsiteY373" fmla="*/ 1051858 h 2329064"/>
              <a:gd name="connsiteX374" fmla="*/ 1931422 w 6175893"/>
              <a:gd name="connsiteY374" fmla="*/ 1052418 h 2329064"/>
              <a:gd name="connsiteX375" fmla="*/ 1966287 w 6175893"/>
              <a:gd name="connsiteY375" fmla="*/ 1077062 h 2329064"/>
              <a:gd name="connsiteX376" fmla="*/ 1970786 w 6175893"/>
              <a:gd name="connsiteY376" fmla="*/ 1079303 h 2329064"/>
              <a:gd name="connsiteX377" fmla="*/ 1976409 w 6175893"/>
              <a:gd name="connsiteY377" fmla="*/ 1083223 h 2329064"/>
              <a:gd name="connsiteX378" fmla="*/ 1988780 w 6175893"/>
              <a:gd name="connsiteY378" fmla="*/ 1092185 h 2329064"/>
              <a:gd name="connsiteX379" fmla="*/ 1999465 w 6175893"/>
              <a:gd name="connsiteY379" fmla="*/ 1106747 h 2329064"/>
              <a:gd name="connsiteX380" fmla="*/ 2009586 w 6175893"/>
              <a:gd name="connsiteY380" fmla="*/ 1114589 h 2329064"/>
              <a:gd name="connsiteX381" fmla="*/ 2018021 w 6175893"/>
              <a:gd name="connsiteY381" fmla="*/ 1117949 h 2329064"/>
              <a:gd name="connsiteX382" fmla="*/ 2015772 w 6175893"/>
              <a:gd name="connsiteY382" fmla="*/ 1126911 h 2329064"/>
              <a:gd name="connsiteX383" fmla="*/ 2014085 w 6175893"/>
              <a:gd name="connsiteY383" fmla="*/ 1127471 h 2329064"/>
              <a:gd name="connsiteX384" fmla="*/ 1998340 w 6175893"/>
              <a:gd name="connsiteY384" fmla="*/ 1131392 h 2329064"/>
              <a:gd name="connsiteX385" fmla="*/ 2018584 w 6175893"/>
              <a:gd name="connsiteY385" fmla="*/ 1145394 h 2329064"/>
              <a:gd name="connsiteX386" fmla="*/ 1999465 w 6175893"/>
              <a:gd name="connsiteY386" fmla="*/ 1154355 h 2329064"/>
              <a:gd name="connsiteX387" fmla="*/ 2001714 w 6175893"/>
              <a:gd name="connsiteY387" fmla="*/ 1154915 h 2329064"/>
              <a:gd name="connsiteX388" fmla="*/ 2003401 w 6175893"/>
              <a:gd name="connsiteY388" fmla="*/ 1156596 h 2329064"/>
              <a:gd name="connsiteX389" fmla="*/ 2009586 w 6175893"/>
              <a:gd name="connsiteY389" fmla="*/ 1160516 h 2329064"/>
              <a:gd name="connsiteX390" fmla="*/ 2014648 w 6175893"/>
              <a:gd name="connsiteY390" fmla="*/ 1162197 h 2329064"/>
              <a:gd name="connsiteX391" fmla="*/ 2018584 w 6175893"/>
              <a:gd name="connsiteY391" fmla="*/ 1167798 h 2329064"/>
              <a:gd name="connsiteX392" fmla="*/ 2014648 w 6175893"/>
              <a:gd name="connsiteY392" fmla="*/ 1171158 h 2329064"/>
              <a:gd name="connsiteX393" fmla="*/ 2014085 w 6175893"/>
              <a:gd name="connsiteY393" fmla="*/ 1172839 h 2329064"/>
              <a:gd name="connsiteX394" fmla="*/ 1999465 w 6175893"/>
              <a:gd name="connsiteY394" fmla="*/ 1176759 h 2329064"/>
              <a:gd name="connsiteX395" fmla="*/ 2009586 w 6175893"/>
              <a:gd name="connsiteY395" fmla="*/ 1183480 h 2329064"/>
              <a:gd name="connsiteX396" fmla="*/ 2014648 w 6175893"/>
              <a:gd name="connsiteY396" fmla="*/ 1185161 h 2329064"/>
              <a:gd name="connsiteX397" fmla="*/ 2018584 w 6175893"/>
              <a:gd name="connsiteY397" fmla="*/ 1189641 h 2329064"/>
              <a:gd name="connsiteX398" fmla="*/ 2014085 w 6175893"/>
              <a:gd name="connsiteY398" fmla="*/ 1194682 h 2329064"/>
              <a:gd name="connsiteX399" fmla="*/ 2016335 w 6175893"/>
              <a:gd name="connsiteY399" fmla="*/ 1194682 h 2329064"/>
              <a:gd name="connsiteX400" fmla="*/ 1999465 w 6175893"/>
              <a:gd name="connsiteY400" fmla="*/ 1199163 h 2329064"/>
              <a:gd name="connsiteX401" fmla="*/ 2018584 w 6175893"/>
              <a:gd name="connsiteY401" fmla="*/ 1212045 h 2329064"/>
              <a:gd name="connsiteX402" fmla="*/ 1999465 w 6175893"/>
              <a:gd name="connsiteY402" fmla="*/ 1226048 h 2329064"/>
              <a:gd name="connsiteX403" fmla="*/ 2014085 w 6175893"/>
              <a:gd name="connsiteY403" fmla="*/ 1229968 h 2329064"/>
              <a:gd name="connsiteX404" fmla="*/ 2014648 w 6175893"/>
              <a:gd name="connsiteY404" fmla="*/ 1231648 h 2329064"/>
              <a:gd name="connsiteX405" fmla="*/ 2018584 w 6175893"/>
              <a:gd name="connsiteY405" fmla="*/ 1235009 h 2329064"/>
              <a:gd name="connsiteX406" fmla="*/ 2014648 w 6175893"/>
              <a:gd name="connsiteY406" fmla="*/ 1239490 h 2329064"/>
              <a:gd name="connsiteX407" fmla="*/ 2009586 w 6175893"/>
              <a:gd name="connsiteY407" fmla="*/ 1241170 h 2329064"/>
              <a:gd name="connsiteX408" fmla="*/ 2014648 w 6175893"/>
              <a:gd name="connsiteY408" fmla="*/ 1255172 h 2329064"/>
              <a:gd name="connsiteX409" fmla="*/ 2016335 w 6175893"/>
              <a:gd name="connsiteY409" fmla="*/ 1255172 h 2329064"/>
              <a:gd name="connsiteX410" fmla="*/ 2018584 w 6175893"/>
              <a:gd name="connsiteY410" fmla="*/ 1257413 h 2329064"/>
              <a:gd name="connsiteX411" fmla="*/ 2014648 w 6175893"/>
              <a:gd name="connsiteY411" fmla="*/ 1262454 h 2329064"/>
              <a:gd name="connsiteX412" fmla="*/ 2009586 w 6175893"/>
              <a:gd name="connsiteY412" fmla="*/ 1264134 h 2329064"/>
              <a:gd name="connsiteX413" fmla="*/ 1999465 w 6175893"/>
              <a:gd name="connsiteY413" fmla="*/ 1271415 h 2329064"/>
              <a:gd name="connsiteX414" fmla="*/ 2016335 w 6175893"/>
              <a:gd name="connsiteY414" fmla="*/ 1275896 h 2329064"/>
              <a:gd name="connsiteX415" fmla="*/ 2018584 w 6175893"/>
              <a:gd name="connsiteY415" fmla="*/ 1280937 h 2329064"/>
              <a:gd name="connsiteX416" fmla="*/ 2016897 w 6175893"/>
              <a:gd name="connsiteY416" fmla="*/ 1295499 h 2329064"/>
              <a:gd name="connsiteX417" fmla="*/ 2016897 w 6175893"/>
              <a:gd name="connsiteY417" fmla="*/ 1319583 h 2329064"/>
              <a:gd name="connsiteX418" fmla="*/ 2018584 w 6175893"/>
              <a:gd name="connsiteY418" fmla="*/ 1354309 h 2329064"/>
              <a:gd name="connsiteX419" fmla="*/ 2016335 w 6175893"/>
              <a:gd name="connsiteY419" fmla="*/ 1376713 h 2329064"/>
              <a:gd name="connsiteX420" fmla="*/ 2012961 w 6175893"/>
              <a:gd name="connsiteY420" fmla="*/ 1387915 h 2329064"/>
              <a:gd name="connsiteX421" fmla="*/ 2068069 w 6175893"/>
              <a:gd name="connsiteY421" fmla="*/ 1387355 h 2329064"/>
              <a:gd name="connsiteX422" fmla="*/ 2069194 w 6175893"/>
              <a:gd name="connsiteY422" fmla="*/ 1343107 h 2329064"/>
              <a:gd name="connsiteX423" fmla="*/ 2171538 w 6175893"/>
              <a:gd name="connsiteY423" fmla="*/ 1343667 h 2329064"/>
              <a:gd name="connsiteX424" fmla="*/ 2171538 w 6175893"/>
              <a:gd name="connsiteY424" fmla="*/ 1352069 h 2329064"/>
              <a:gd name="connsiteX425" fmla="*/ 2173225 w 6175893"/>
              <a:gd name="connsiteY425" fmla="*/ 1360470 h 2329064"/>
              <a:gd name="connsiteX426" fmla="*/ 2173225 w 6175893"/>
              <a:gd name="connsiteY426" fmla="*/ 1362151 h 2329064"/>
              <a:gd name="connsiteX427" fmla="*/ 2174350 w 6175893"/>
              <a:gd name="connsiteY427" fmla="*/ 1364951 h 2329064"/>
              <a:gd name="connsiteX428" fmla="*/ 2174913 w 6175893"/>
              <a:gd name="connsiteY428" fmla="*/ 1366071 h 2329064"/>
              <a:gd name="connsiteX429" fmla="*/ 2176599 w 6175893"/>
              <a:gd name="connsiteY429" fmla="*/ 1367751 h 2329064"/>
              <a:gd name="connsiteX430" fmla="*/ 2181660 w 6175893"/>
              <a:gd name="connsiteY430" fmla="*/ 1375033 h 2329064"/>
              <a:gd name="connsiteX431" fmla="*/ 2181660 w 6175893"/>
              <a:gd name="connsiteY431" fmla="*/ 1339747 h 2329064"/>
              <a:gd name="connsiteX432" fmla="*/ 2183348 w 6175893"/>
              <a:gd name="connsiteY432" fmla="*/ 1307261 h 2329064"/>
              <a:gd name="connsiteX433" fmla="*/ 2189533 w 6175893"/>
              <a:gd name="connsiteY433" fmla="*/ 1296059 h 2329064"/>
              <a:gd name="connsiteX434" fmla="*/ 2196281 w 6175893"/>
              <a:gd name="connsiteY434" fmla="*/ 1275336 h 2329064"/>
              <a:gd name="connsiteX435" fmla="*/ 2196843 w 6175893"/>
              <a:gd name="connsiteY435" fmla="*/ 1261333 h 2329064"/>
              <a:gd name="connsiteX436" fmla="*/ 2196843 w 6175893"/>
              <a:gd name="connsiteY436" fmla="*/ 1248451 h 2329064"/>
              <a:gd name="connsiteX437" fmla="*/ 2200218 w 6175893"/>
              <a:gd name="connsiteY437" fmla="*/ 1233889 h 2329064"/>
              <a:gd name="connsiteX438" fmla="*/ 2201904 w 6175893"/>
              <a:gd name="connsiteY438" fmla="*/ 1235569 h 2329064"/>
              <a:gd name="connsiteX439" fmla="*/ 2205278 w 6175893"/>
              <a:gd name="connsiteY439" fmla="*/ 1235569 h 2329064"/>
              <a:gd name="connsiteX440" fmla="*/ 2209215 w 6175893"/>
              <a:gd name="connsiteY440" fmla="*/ 1231088 h 2329064"/>
              <a:gd name="connsiteX441" fmla="*/ 2214838 w 6175893"/>
              <a:gd name="connsiteY441" fmla="*/ 1220447 h 2329064"/>
              <a:gd name="connsiteX442" fmla="*/ 2215400 w 6175893"/>
              <a:gd name="connsiteY442" fmla="*/ 1194682 h 2329064"/>
              <a:gd name="connsiteX443" fmla="*/ 2214838 w 6175893"/>
              <a:gd name="connsiteY443" fmla="*/ 1180680 h 2329064"/>
              <a:gd name="connsiteX444" fmla="*/ 2217087 w 6175893"/>
              <a:gd name="connsiteY444" fmla="*/ 1176759 h 2329064"/>
              <a:gd name="connsiteX445" fmla="*/ 2226085 w 6175893"/>
              <a:gd name="connsiteY445" fmla="*/ 1173399 h 2329064"/>
              <a:gd name="connsiteX446" fmla="*/ 2231708 w 6175893"/>
              <a:gd name="connsiteY446" fmla="*/ 1169478 h 2329064"/>
              <a:gd name="connsiteX447" fmla="*/ 2246891 w 6175893"/>
              <a:gd name="connsiteY447" fmla="*/ 1157716 h 2329064"/>
              <a:gd name="connsiteX448" fmla="*/ 2265448 w 6175893"/>
              <a:gd name="connsiteY448" fmla="*/ 1151555 h 2329064"/>
              <a:gd name="connsiteX449" fmla="*/ 2295814 w 6175893"/>
              <a:gd name="connsiteY449" fmla="*/ 1150995 h 2329064"/>
              <a:gd name="connsiteX450" fmla="*/ 2295814 w 6175893"/>
              <a:gd name="connsiteY450" fmla="*/ 1077622 h 2329064"/>
              <a:gd name="connsiteX451" fmla="*/ 2426837 w 6175893"/>
              <a:gd name="connsiteY451" fmla="*/ 1077622 h 2329064"/>
              <a:gd name="connsiteX452" fmla="*/ 2427400 w 6175893"/>
              <a:gd name="connsiteY452" fmla="*/ 1243971 h 2329064"/>
              <a:gd name="connsiteX453" fmla="*/ 2511187 w 6175893"/>
              <a:gd name="connsiteY453" fmla="*/ 1243971 h 2329064"/>
              <a:gd name="connsiteX454" fmla="*/ 2511750 w 6175893"/>
              <a:gd name="connsiteY454" fmla="*/ 1305021 h 2329064"/>
              <a:gd name="connsiteX455" fmla="*/ 2533118 w 6175893"/>
              <a:gd name="connsiteY455" fmla="*/ 1306701 h 2329064"/>
              <a:gd name="connsiteX456" fmla="*/ 2568546 w 6175893"/>
              <a:gd name="connsiteY456" fmla="*/ 1304461 h 2329064"/>
              <a:gd name="connsiteX457" fmla="*/ 2584853 w 6175893"/>
              <a:gd name="connsiteY457" fmla="*/ 1297740 h 2329064"/>
              <a:gd name="connsiteX458" fmla="*/ 2592726 w 6175893"/>
              <a:gd name="connsiteY458" fmla="*/ 1294379 h 2329064"/>
              <a:gd name="connsiteX459" fmla="*/ 2603410 w 6175893"/>
              <a:gd name="connsiteY459" fmla="*/ 1289898 h 2329064"/>
              <a:gd name="connsiteX460" fmla="*/ 2605097 w 6175893"/>
              <a:gd name="connsiteY460" fmla="*/ 1284297 h 2329064"/>
              <a:gd name="connsiteX461" fmla="*/ 2605659 w 6175893"/>
              <a:gd name="connsiteY461" fmla="*/ 1268055 h 2329064"/>
              <a:gd name="connsiteX462" fmla="*/ 2603410 w 6175893"/>
              <a:gd name="connsiteY462" fmla="*/ 1229968 h 2329064"/>
              <a:gd name="connsiteX463" fmla="*/ 2605097 w 6175893"/>
              <a:gd name="connsiteY463" fmla="*/ 1210925 h 2329064"/>
              <a:gd name="connsiteX464" fmla="*/ 2609033 w 6175893"/>
              <a:gd name="connsiteY464" fmla="*/ 1205884 h 2329064"/>
              <a:gd name="connsiteX465" fmla="*/ 2632652 w 6175893"/>
              <a:gd name="connsiteY465" fmla="*/ 1189081 h 2329064"/>
              <a:gd name="connsiteX466" fmla="*/ 2656269 w 6175893"/>
              <a:gd name="connsiteY466" fmla="*/ 1171718 h 2329064"/>
              <a:gd name="connsiteX467" fmla="*/ 2682699 w 6175893"/>
              <a:gd name="connsiteY467" fmla="*/ 1160516 h 2329064"/>
              <a:gd name="connsiteX468" fmla="*/ 2704630 w 6175893"/>
              <a:gd name="connsiteY468" fmla="*/ 1152675 h 2329064"/>
              <a:gd name="connsiteX469" fmla="*/ 2724874 w 6175893"/>
              <a:gd name="connsiteY469" fmla="*/ 1158836 h 2329064"/>
              <a:gd name="connsiteX470" fmla="*/ 2756364 w 6175893"/>
              <a:gd name="connsiteY470" fmla="*/ 1171158 h 2329064"/>
              <a:gd name="connsiteX471" fmla="*/ 2778295 w 6175893"/>
              <a:gd name="connsiteY471" fmla="*/ 1184040 h 2329064"/>
              <a:gd name="connsiteX472" fmla="*/ 2792916 w 6175893"/>
              <a:gd name="connsiteY472" fmla="*/ 1198603 h 2329064"/>
              <a:gd name="connsiteX473" fmla="*/ 2801914 w 6175893"/>
              <a:gd name="connsiteY473" fmla="*/ 1213725 h 2329064"/>
              <a:gd name="connsiteX474" fmla="*/ 2805850 w 6175893"/>
              <a:gd name="connsiteY474" fmla="*/ 1232209 h 2329064"/>
              <a:gd name="connsiteX475" fmla="*/ 2805850 w 6175893"/>
              <a:gd name="connsiteY475" fmla="*/ 1264134 h 2329064"/>
              <a:gd name="connsiteX476" fmla="*/ 2804725 w 6175893"/>
              <a:gd name="connsiteY476" fmla="*/ 1290458 h 2329064"/>
              <a:gd name="connsiteX477" fmla="*/ 2833966 w 6175893"/>
              <a:gd name="connsiteY477" fmla="*/ 1297740 h 2329064"/>
              <a:gd name="connsiteX478" fmla="*/ 2835091 w 6175893"/>
              <a:gd name="connsiteY478" fmla="*/ 1331905 h 2329064"/>
              <a:gd name="connsiteX479" fmla="*/ 2835091 w 6175893"/>
              <a:gd name="connsiteY479" fmla="*/ 1364951 h 2329064"/>
              <a:gd name="connsiteX480" fmla="*/ 2833404 w 6175893"/>
              <a:gd name="connsiteY480" fmla="*/ 1401917 h 2329064"/>
              <a:gd name="connsiteX481" fmla="*/ 2833404 w 6175893"/>
              <a:gd name="connsiteY481" fmla="*/ 1418720 h 2329064"/>
              <a:gd name="connsiteX482" fmla="*/ 2842401 w 6175893"/>
              <a:gd name="connsiteY482" fmla="*/ 1423761 h 2329064"/>
              <a:gd name="connsiteX483" fmla="*/ 2851961 w 6175893"/>
              <a:gd name="connsiteY483" fmla="*/ 1426001 h 2329064"/>
              <a:gd name="connsiteX484" fmla="*/ 2864332 w 6175893"/>
              <a:gd name="connsiteY484" fmla="*/ 1414799 h 2329064"/>
              <a:gd name="connsiteX485" fmla="*/ 2863208 w 6175893"/>
              <a:gd name="connsiteY485" fmla="*/ 1410879 h 2329064"/>
              <a:gd name="connsiteX486" fmla="*/ 2861521 w 6175893"/>
              <a:gd name="connsiteY486" fmla="*/ 1392396 h 2329064"/>
              <a:gd name="connsiteX487" fmla="*/ 2860959 w 6175893"/>
              <a:gd name="connsiteY487" fmla="*/ 1284297 h 2329064"/>
              <a:gd name="connsiteX488" fmla="*/ 2859271 w 6175893"/>
              <a:gd name="connsiteY488" fmla="*/ 1247891 h 2329064"/>
              <a:gd name="connsiteX489" fmla="*/ 2862645 w 6175893"/>
              <a:gd name="connsiteY489" fmla="*/ 1213165 h 2329064"/>
              <a:gd name="connsiteX490" fmla="*/ 2865457 w 6175893"/>
              <a:gd name="connsiteY490" fmla="*/ 1203644 h 2329064"/>
              <a:gd name="connsiteX491" fmla="*/ 2869956 w 6175893"/>
              <a:gd name="connsiteY491" fmla="*/ 1199163 h 2329064"/>
              <a:gd name="connsiteX492" fmla="*/ 2869956 w 6175893"/>
              <a:gd name="connsiteY492" fmla="*/ 1195242 h 2329064"/>
              <a:gd name="connsiteX493" fmla="*/ 2869956 w 6175893"/>
              <a:gd name="connsiteY493" fmla="*/ 1193562 h 2329064"/>
              <a:gd name="connsiteX494" fmla="*/ 2868831 w 6175893"/>
              <a:gd name="connsiteY494" fmla="*/ 1191882 h 2329064"/>
              <a:gd name="connsiteX495" fmla="*/ 2868831 w 6175893"/>
              <a:gd name="connsiteY495" fmla="*/ 1191322 h 2329064"/>
              <a:gd name="connsiteX496" fmla="*/ 2868269 w 6175893"/>
              <a:gd name="connsiteY496" fmla="*/ 1189641 h 2329064"/>
              <a:gd name="connsiteX497" fmla="*/ 2863208 w 6175893"/>
              <a:gd name="connsiteY497" fmla="*/ 1161637 h 2329064"/>
              <a:gd name="connsiteX498" fmla="*/ 2921690 w 6175893"/>
              <a:gd name="connsiteY498" fmla="*/ 1157716 h 2329064"/>
              <a:gd name="connsiteX499" fmla="*/ 2923940 w 6175893"/>
              <a:gd name="connsiteY499" fmla="*/ 1142033 h 2329064"/>
              <a:gd name="connsiteX500" fmla="*/ 2923940 w 6175893"/>
              <a:gd name="connsiteY500" fmla="*/ 1125230 h 2329064"/>
              <a:gd name="connsiteX501" fmla="*/ 2929001 w 6175893"/>
              <a:gd name="connsiteY501" fmla="*/ 1114029 h 2329064"/>
              <a:gd name="connsiteX502" fmla="*/ 2934624 w 6175893"/>
              <a:gd name="connsiteY502" fmla="*/ 1108428 h 2329064"/>
              <a:gd name="connsiteX503" fmla="*/ 2940810 w 6175893"/>
              <a:gd name="connsiteY503" fmla="*/ 1103387 h 2329064"/>
              <a:gd name="connsiteX504" fmla="*/ 2942497 w 6175893"/>
              <a:gd name="connsiteY504" fmla="*/ 1101706 h 2329064"/>
              <a:gd name="connsiteX505" fmla="*/ 2944184 w 6175893"/>
              <a:gd name="connsiteY505" fmla="*/ 1101146 h 2329064"/>
              <a:gd name="connsiteX506" fmla="*/ 2952619 w 6175893"/>
              <a:gd name="connsiteY506" fmla="*/ 1097226 h 2329064"/>
              <a:gd name="connsiteX507" fmla="*/ 2971738 w 6175893"/>
              <a:gd name="connsiteY507" fmla="*/ 1093865 h 2329064"/>
              <a:gd name="connsiteX508" fmla="*/ 2992545 w 6175893"/>
              <a:gd name="connsiteY508" fmla="*/ 1095545 h 2329064"/>
              <a:gd name="connsiteX509" fmla="*/ 3011664 w 6175893"/>
              <a:gd name="connsiteY509" fmla="*/ 1101146 h 2329064"/>
              <a:gd name="connsiteX510" fmla="*/ 3018974 w 6175893"/>
              <a:gd name="connsiteY510" fmla="*/ 1105627 h 2329064"/>
              <a:gd name="connsiteX511" fmla="*/ 3026847 w 6175893"/>
              <a:gd name="connsiteY511" fmla="*/ 1110668 h 2329064"/>
              <a:gd name="connsiteX512" fmla="*/ 3030783 w 6175893"/>
              <a:gd name="connsiteY512" fmla="*/ 1114029 h 2329064"/>
              <a:gd name="connsiteX513" fmla="*/ 3032470 w 6175893"/>
              <a:gd name="connsiteY513" fmla="*/ 1122990 h 2329064"/>
              <a:gd name="connsiteX514" fmla="*/ 3033032 w 6175893"/>
              <a:gd name="connsiteY514" fmla="*/ 1134752 h 2329064"/>
              <a:gd name="connsiteX515" fmla="*/ 3033032 w 6175893"/>
              <a:gd name="connsiteY515" fmla="*/ 1150435 h 2329064"/>
              <a:gd name="connsiteX516" fmla="*/ 3040343 w 6175893"/>
              <a:gd name="connsiteY516" fmla="*/ 1157716 h 2329064"/>
              <a:gd name="connsiteX517" fmla="*/ 3047653 w 6175893"/>
              <a:gd name="connsiteY517" fmla="*/ 1160516 h 2329064"/>
              <a:gd name="connsiteX518" fmla="*/ 3057775 w 6175893"/>
              <a:gd name="connsiteY518" fmla="*/ 1157716 h 2329064"/>
              <a:gd name="connsiteX519" fmla="*/ 3058337 w 6175893"/>
              <a:gd name="connsiteY519" fmla="*/ 1156596 h 2329064"/>
              <a:gd name="connsiteX520" fmla="*/ 3060587 w 6175893"/>
              <a:gd name="connsiteY520" fmla="*/ 1149315 h 2329064"/>
              <a:gd name="connsiteX521" fmla="*/ 3065648 w 6175893"/>
              <a:gd name="connsiteY521" fmla="*/ 1136432 h 2329064"/>
              <a:gd name="connsiteX522" fmla="*/ 3063398 w 6175893"/>
              <a:gd name="connsiteY522" fmla="*/ 1108428 h 2329064"/>
              <a:gd name="connsiteX523" fmla="*/ 3062274 w 6175893"/>
              <a:gd name="connsiteY523" fmla="*/ 1096106 h 2329064"/>
              <a:gd name="connsiteX524" fmla="*/ 3061712 w 6175893"/>
              <a:gd name="connsiteY524" fmla="*/ 991928 h 2329064"/>
              <a:gd name="connsiteX525" fmla="*/ 3058337 w 6175893"/>
              <a:gd name="connsiteY525" fmla="*/ 738205 h 2329064"/>
              <a:gd name="connsiteX526" fmla="*/ 3060024 w 6175893"/>
              <a:gd name="connsiteY526" fmla="*/ 613864 h 2329064"/>
              <a:gd name="connsiteX527" fmla="*/ 3062274 w 6175893"/>
              <a:gd name="connsiteY527" fmla="*/ 593701 h 2329064"/>
              <a:gd name="connsiteX528" fmla="*/ 3065086 w 6175893"/>
              <a:gd name="connsiteY528" fmla="*/ 586419 h 2329064"/>
              <a:gd name="connsiteX529" fmla="*/ 3069022 w 6175893"/>
              <a:gd name="connsiteY529" fmla="*/ 584739 h 2329064"/>
              <a:gd name="connsiteX530" fmla="*/ 3090953 w 6175893"/>
              <a:gd name="connsiteY530" fmla="*/ 584739 h 2329064"/>
              <a:gd name="connsiteX531" fmla="*/ 3090953 w 6175893"/>
              <a:gd name="connsiteY531" fmla="*/ 362942 h 2329064"/>
              <a:gd name="connsiteX532" fmla="*/ 3137626 w 6175893"/>
              <a:gd name="connsiteY532" fmla="*/ 360141 h 2329064"/>
              <a:gd name="connsiteX533" fmla="*/ 3137626 w 6175893"/>
              <a:gd name="connsiteY533" fmla="*/ 323735 h 2329064"/>
              <a:gd name="connsiteX534" fmla="*/ 3207355 w 6175893"/>
              <a:gd name="connsiteY534" fmla="*/ 322615 h 2329064"/>
              <a:gd name="connsiteX535" fmla="*/ 3214666 w 6175893"/>
              <a:gd name="connsiteY535" fmla="*/ 247562 h 2329064"/>
              <a:gd name="connsiteX536" fmla="*/ 3219727 w 6175893"/>
              <a:gd name="connsiteY536" fmla="*/ 183151 h 2329064"/>
              <a:gd name="connsiteX537" fmla="*/ 3225913 w 6175893"/>
              <a:gd name="connsiteY537" fmla="*/ 322615 h 2329064"/>
              <a:gd name="connsiteX538" fmla="*/ 3308575 w 6175893"/>
              <a:gd name="connsiteY538" fmla="*/ 323735 h 2329064"/>
              <a:gd name="connsiteX539" fmla="*/ 3310825 w 6175893"/>
              <a:gd name="connsiteY539" fmla="*/ 362381 h 2329064"/>
              <a:gd name="connsiteX540" fmla="*/ 3356374 w 6175893"/>
              <a:gd name="connsiteY540" fmla="*/ 362381 h 2329064"/>
              <a:gd name="connsiteX541" fmla="*/ 3356374 w 6175893"/>
              <a:gd name="connsiteY541" fmla="*/ 472160 h 2329064"/>
              <a:gd name="connsiteX542" fmla="*/ 3367620 w 6175893"/>
              <a:gd name="connsiteY542" fmla="*/ 476641 h 2329064"/>
              <a:gd name="connsiteX543" fmla="*/ 3378305 w 6175893"/>
              <a:gd name="connsiteY543" fmla="*/ 477761 h 2329064"/>
              <a:gd name="connsiteX544" fmla="*/ 3390114 w 6175893"/>
              <a:gd name="connsiteY544" fmla="*/ 481121 h 2329064"/>
              <a:gd name="connsiteX545" fmla="*/ 3404172 w 6175893"/>
              <a:gd name="connsiteY545" fmla="*/ 584739 h 2329064"/>
              <a:gd name="connsiteX546" fmla="*/ 3409795 w 6175893"/>
              <a:gd name="connsiteY546" fmla="*/ 585859 h 2329064"/>
              <a:gd name="connsiteX547" fmla="*/ 3418793 w 6175893"/>
              <a:gd name="connsiteY547" fmla="*/ 588660 h 2329064"/>
              <a:gd name="connsiteX548" fmla="*/ 3418793 w 6175893"/>
              <a:gd name="connsiteY548" fmla="*/ 711320 h 2329064"/>
              <a:gd name="connsiteX549" fmla="*/ 3414856 w 6175893"/>
              <a:gd name="connsiteY549" fmla="*/ 1059139 h 2329064"/>
              <a:gd name="connsiteX550" fmla="*/ 3417106 w 6175893"/>
              <a:gd name="connsiteY550" fmla="*/ 1194682 h 2329064"/>
              <a:gd name="connsiteX551" fmla="*/ 3422167 w 6175893"/>
              <a:gd name="connsiteY551" fmla="*/ 1248451 h 2329064"/>
              <a:gd name="connsiteX552" fmla="*/ 3424978 w 6175893"/>
              <a:gd name="connsiteY552" fmla="*/ 1257413 h 2329064"/>
              <a:gd name="connsiteX553" fmla="*/ 3437912 w 6175893"/>
              <a:gd name="connsiteY553" fmla="*/ 1254052 h 2329064"/>
              <a:gd name="connsiteX554" fmla="*/ 3437912 w 6175893"/>
              <a:gd name="connsiteY554" fmla="*/ 1248451 h 2329064"/>
              <a:gd name="connsiteX555" fmla="*/ 3439037 w 6175893"/>
              <a:gd name="connsiteY555" fmla="*/ 1235009 h 2329064"/>
              <a:gd name="connsiteX556" fmla="*/ 3442973 w 6175893"/>
              <a:gd name="connsiteY556" fmla="*/ 1219326 h 2329064"/>
              <a:gd name="connsiteX557" fmla="*/ 3452533 w 6175893"/>
              <a:gd name="connsiteY557" fmla="*/ 1203644 h 2329064"/>
              <a:gd name="connsiteX558" fmla="*/ 3454220 w 6175893"/>
              <a:gd name="connsiteY558" fmla="*/ 1185721 h 2329064"/>
              <a:gd name="connsiteX559" fmla="*/ 3455344 w 6175893"/>
              <a:gd name="connsiteY559" fmla="*/ 1175079 h 2329064"/>
              <a:gd name="connsiteX560" fmla="*/ 3459281 w 6175893"/>
              <a:gd name="connsiteY560" fmla="*/ 1163877 h 2329064"/>
              <a:gd name="connsiteX561" fmla="*/ 3468278 w 6175893"/>
              <a:gd name="connsiteY561" fmla="*/ 1154355 h 2329064"/>
              <a:gd name="connsiteX562" fmla="*/ 3472214 w 6175893"/>
              <a:gd name="connsiteY562" fmla="*/ 1140353 h 2329064"/>
              <a:gd name="connsiteX563" fmla="*/ 3472214 w 6175893"/>
              <a:gd name="connsiteY563" fmla="*/ 1126911 h 2329064"/>
              <a:gd name="connsiteX564" fmla="*/ 3472214 w 6175893"/>
              <a:gd name="connsiteY564" fmla="*/ 1112908 h 2329064"/>
              <a:gd name="connsiteX565" fmla="*/ 3474464 w 6175893"/>
              <a:gd name="connsiteY565" fmla="*/ 1099466 h 2329064"/>
              <a:gd name="connsiteX566" fmla="*/ 3481774 w 6175893"/>
              <a:gd name="connsiteY566" fmla="*/ 1092745 h 2329064"/>
              <a:gd name="connsiteX567" fmla="*/ 3490209 w 6175893"/>
              <a:gd name="connsiteY567" fmla="*/ 1096106 h 2329064"/>
              <a:gd name="connsiteX568" fmla="*/ 3496395 w 6175893"/>
              <a:gd name="connsiteY568" fmla="*/ 1089944 h 2329064"/>
              <a:gd name="connsiteX569" fmla="*/ 3498082 w 6175893"/>
              <a:gd name="connsiteY569" fmla="*/ 1074262 h 2329064"/>
              <a:gd name="connsiteX570" fmla="*/ 3538007 w 6175893"/>
              <a:gd name="connsiteY570" fmla="*/ 1074262 h 2329064"/>
              <a:gd name="connsiteX571" fmla="*/ 3538007 w 6175893"/>
              <a:gd name="connsiteY571" fmla="*/ 987447 h 2329064"/>
              <a:gd name="connsiteX572" fmla="*/ 3534633 w 6175893"/>
              <a:gd name="connsiteY572" fmla="*/ 753328 h 2329064"/>
              <a:gd name="connsiteX573" fmla="*/ 3535196 w 6175893"/>
              <a:gd name="connsiteY573" fmla="*/ 636268 h 2329064"/>
              <a:gd name="connsiteX574" fmla="*/ 3538570 w 6175893"/>
              <a:gd name="connsiteY574" fmla="*/ 615544 h 2329064"/>
              <a:gd name="connsiteX575" fmla="*/ 3548129 w 6175893"/>
              <a:gd name="connsiteY575" fmla="*/ 607703 h 2329064"/>
              <a:gd name="connsiteX576" fmla="*/ 3616171 w 6175893"/>
              <a:gd name="connsiteY576" fmla="*/ 575778 h 2329064"/>
              <a:gd name="connsiteX577" fmla="*/ 3753943 w 6175893"/>
              <a:gd name="connsiteY577" fmla="*/ 518088 h 2329064"/>
              <a:gd name="connsiteX578" fmla="*/ 3802304 w 6175893"/>
              <a:gd name="connsiteY578" fmla="*/ 499605 h 2329064"/>
              <a:gd name="connsiteX579" fmla="*/ 3816924 w 6175893"/>
              <a:gd name="connsiteY579" fmla="*/ 208915 h 2329064"/>
              <a:gd name="connsiteX580" fmla="*/ 3820298 w 6175893"/>
              <a:gd name="connsiteY580" fmla="*/ 216197 h 2329064"/>
              <a:gd name="connsiteX581" fmla="*/ 3824235 w 6175893"/>
              <a:gd name="connsiteY581" fmla="*/ 240281 h 2329064"/>
              <a:gd name="connsiteX582" fmla="*/ 3827046 w 6175893"/>
              <a:gd name="connsiteY582" fmla="*/ 294610 h 2329064"/>
              <a:gd name="connsiteX583" fmla="*/ 3827609 w 6175893"/>
              <a:gd name="connsiteY583" fmla="*/ 381425 h 2329064"/>
              <a:gd name="connsiteX584" fmla="*/ 3829296 w 6175893"/>
              <a:gd name="connsiteY584" fmla="*/ 459278 h 2329064"/>
              <a:gd name="connsiteX585" fmla="*/ 3832670 w 6175893"/>
              <a:gd name="connsiteY585" fmla="*/ 483922 h 2329064"/>
              <a:gd name="connsiteX586" fmla="*/ 3866410 w 6175893"/>
              <a:gd name="connsiteY586" fmla="*/ 470480 h 2329064"/>
              <a:gd name="connsiteX587" fmla="*/ 3901837 w 6175893"/>
              <a:gd name="connsiteY587" fmla="*/ 457598 h 2329064"/>
              <a:gd name="connsiteX588" fmla="*/ 3901837 w 6175893"/>
              <a:gd name="connsiteY588" fmla="*/ 872068 h 2329064"/>
              <a:gd name="connsiteX589" fmla="*/ 3915895 w 6175893"/>
              <a:gd name="connsiteY589" fmla="*/ 869827 h 2329064"/>
              <a:gd name="connsiteX590" fmla="*/ 3931078 w 6175893"/>
              <a:gd name="connsiteY590" fmla="*/ 863106 h 2329064"/>
              <a:gd name="connsiteX591" fmla="*/ 3941200 w 6175893"/>
              <a:gd name="connsiteY591" fmla="*/ 850784 h 2329064"/>
              <a:gd name="connsiteX592" fmla="*/ 3947386 w 6175893"/>
              <a:gd name="connsiteY592" fmla="*/ 833981 h 2329064"/>
              <a:gd name="connsiteX593" fmla="*/ 3953009 w 6175893"/>
              <a:gd name="connsiteY593" fmla="*/ 823339 h 2329064"/>
              <a:gd name="connsiteX594" fmla="*/ 3965943 w 6175893"/>
              <a:gd name="connsiteY594" fmla="*/ 805976 h 2329064"/>
              <a:gd name="connsiteX595" fmla="*/ 3991248 w 6175893"/>
              <a:gd name="connsiteY595" fmla="*/ 786373 h 2329064"/>
              <a:gd name="connsiteX596" fmla="*/ 4055916 w 6175893"/>
              <a:gd name="connsiteY596" fmla="*/ 762289 h 2329064"/>
              <a:gd name="connsiteX597" fmla="*/ 4107088 w 6175893"/>
              <a:gd name="connsiteY597" fmla="*/ 739885 h 2329064"/>
              <a:gd name="connsiteX598" fmla="*/ 4123958 w 6175893"/>
              <a:gd name="connsiteY598" fmla="*/ 567936 h 2329064"/>
              <a:gd name="connsiteX599" fmla="*/ 4133518 w 6175893"/>
              <a:gd name="connsiteY599" fmla="*/ 728683 h 2329064"/>
              <a:gd name="connsiteX600" fmla="*/ 4157698 w 6175893"/>
              <a:gd name="connsiteY600" fmla="*/ 722522 h 2329064"/>
              <a:gd name="connsiteX601" fmla="*/ 4221242 w 6175893"/>
              <a:gd name="connsiteY601" fmla="*/ 697878 h 2329064"/>
              <a:gd name="connsiteX602" fmla="*/ 4247109 w 6175893"/>
              <a:gd name="connsiteY602" fmla="*/ 688357 h 2329064"/>
              <a:gd name="connsiteX603" fmla="*/ 4272976 w 6175893"/>
              <a:gd name="connsiteY603" fmla="*/ 729243 h 2329064"/>
              <a:gd name="connsiteX604" fmla="*/ 4307841 w 6175893"/>
              <a:gd name="connsiteY604" fmla="*/ 718602 h 2329064"/>
              <a:gd name="connsiteX605" fmla="*/ 4341581 w 6175893"/>
              <a:gd name="connsiteY605" fmla="*/ 781892 h 2329064"/>
              <a:gd name="connsiteX606" fmla="*/ 4387130 w 6175893"/>
              <a:gd name="connsiteY606" fmla="*/ 856385 h 2329064"/>
              <a:gd name="connsiteX607" fmla="*/ 4412997 w 6175893"/>
              <a:gd name="connsiteY607" fmla="*/ 917995 h 2329064"/>
              <a:gd name="connsiteX608" fmla="*/ 4425369 w 6175893"/>
              <a:gd name="connsiteY608" fmla="*/ 957202 h 2329064"/>
              <a:gd name="connsiteX609" fmla="*/ 4434928 w 6175893"/>
              <a:gd name="connsiteY609" fmla="*/ 996969 h 2329064"/>
              <a:gd name="connsiteX610" fmla="*/ 4442239 w 6175893"/>
              <a:gd name="connsiteY610" fmla="*/ 1066981 h 2329064"/>
              <a:gd name="connsiteX611" fmla="*/ 4438302 w 6175893"/>
              <a:gd name="connsiteY611" fmla="*/ 1167798 h 2329064"/>
              <a:gd name="connsiteX612" fmla="*/ 4432679 w 6175893"/>
              <a:gd name="connsiteY612" fmla="*/ 1243971 h 2329064"/>
              <a:gd name="connsiteX613" fmla="*/ 4449549 w 6175893"/>
              <a:gd name="connsiteY613" fmla="*/ 1242850 h 2329064"/>
              <a:gd name="connsiteX614" fmla="*/ 4467544 w 6175893"/>
              <a:gd name="connsiteY614" fmla="*/ 1244531 h 2329064"/>
              <a:gd name="connsiteX615" fmla="*/ 4484976 w 6175893"/>
              <a:gd name="connsiteY615" fmla="*/ 1246771 h 2329064"/>
              <a:gd name="connsiteX616" fmla="*/ 4488350 w 6175893"/>
              <a:gd name="connsiteY616" fmla="*/ 1248451 h 2329064"/>
              <a:gd name="connsiteX617" fmla="*/ 4509156 w 6175893"/>
              <a:gd name="connsiteY617" fmla="*/ 1251812 h 2329064"/>
              <a:gd name="connsiteX618" fmla="*/ 4534461 w 6175893"/>
              <a:gd name="connsiteY618" fmla="*/ 1254052 h 2329064"/>
              <a:gd name="connsiteX619" fmla="*/ 4537835 w 6175893"/>
              <a:gd name="connsiteY619" fmla="*/ 1265814 h 2329064"/>
              <a:gd name="connsiteX620" fmla="*/ 4543459 w 6175893"/>
              <a:gd name="connsiteY620" fmla="*/ 1270295 h 2329064"/>
              <a:gd name="connsiteX621" fmla="*/ 4547395 w 6175893"/>
              <a:gd name="connsiteY621" fmla="*/ 1266934 h 2329064"/>
              <a:gd name="connsiteX622" fmla="*/ 4542334 w 6175893"/>
              <a:gd name="connsiteY622" fmla="*/ 1287098 h 2329064"/>
              <a:gd name="connsiteX623" fmla="*/ 4541209 w 6175893"/>
              <a:gd name="connsiteY623" fmla="*/ 1297740 h 2329064"/>
              <a:gd name="connsiteX624" fmla="*/ 4544021 w 6175893"/>
              <a:gd name="connsiteY624" fmla="*/ 1302780 h 2329064"/>
              <a:gd name="connsiteX625" fmla="*/ 4545146 w 6175893"/>
              <a:gd name="connsiteY625" fmla="*/ 1304461 h 2329064"/>
              <a:gd name="connsiteX626" fmla="*/ 4545708 w 6175893"/>
              <a:gd name="connsiteY626" fmla="*/ 1315663 h 2329064"/>
              <a:gd name="connsiteX627" fmla="*/ 4541209 w 6175893"/>
              <a:gd name="connsiteY627" fmla="*/ 1316223 h 2329064"/>
              <a:gd name="connsiteX628" fmla="*/ 4541209 w 6175893"/>
              <a:gd name="connsiteY628" fmla="*/ 1323504 h 2329064"/>
              <a:gd name="connsiteX629" fmla="*/ 4545146 w 6175893"/>
              <a:gd name="connsiteY629" fmla="*/ 1334706 h 2329064"/>
              <a:gd name="connsiteX630" fmla="*/ 4546833 w 6175893"/>
              <a:gd name="connsiteY630" fmla="*/ 1345908 h 2329064"/>
              <a:gd name="connsiteX631" fmla="*/ 4543459 w 6175893"/>
              <a:gd name="connsiteY631" fmla="*/ 1344788 h 2329064"/>
              <a:gd name="connsiteX632" fmla="*/ 4541772 w 6175893"/>
              <a:gd name="connsiteY632" fmla="*/ 1349268 h 2329064"/>
              <a:gd name="connsiteX633" fmla="*/ 4541772 w 6175893"/>
              <a:gd name="connsiteY633" fmla="*/ 1354869 h 2329064"/>
              <a:gd name="connsiteX634" fmla="*/ 4542334 w 6175893"/>
              <a:gd name="connsiteY634" fmla="*/ 1357670 h 2329064"/>
              <a:gd name="connsiteX635" fmla="*/ 4544021 w 6175893"/>
              <a:gd name="connsiteY635" fmla="*/ 1367751 h 2329064"/>
              <a:gd name="connsiteX636" fmla="*/ 4541772 w 6175893"/>
              <a:gd name="connsiteY636" fmla="*/ 1380074 h 2329064"/>
              <a:gd name="connsiteX637" fmla="*/ 4542334 w 6175893"/>
              <a:gd name="connsiteY637" fmla="*/ 1389035 h 2329064"/>
              <a:gd name="connsiteX638" fmla="*/ 4542334 w 6175893"/>
              <a:gd name="connsiteY638" fmla="*/ 1419840 h 2329064"/>
              <a:gd name="connsiteX639" fmla="*/ 4545146 w 6175893"/>
              <a:gd name="connsiteY639" fmla="*/ 1429922 h 2329064"/>
              <a:gd name="connsiteX640" fmla="*/ 4542334 w 6175893"/>
              <a:gd name="connsiteY640" fmla="*/ 1432722 h 2329064"/>
              <a:gd name="connsiteX641" fmla="*/ 4541209 w 6175893"/>
              <a:gd name="connsiteY641" fmla="*/ 1442244 h 2329064"/>
              <a:gd name="connsiteX642" fmla="*/ 4545708 w 6175893"/>
              <a:gd name="connsiteY642" fmla="*/ 1459047 h 2329064"/>
              <a:gd name="connsiteX643" fmla="*/ 4545146 w 6175893"/>
              <a:gd name="connsiteY643" fmla="*/ 1464648 h 2329064"/>
              <a:gd name="connsiteX644" fmla="*/ 4542334 w 6175893"/>
              <a:gd name="connsiteY644" fmla="*/ 1468008 h 2329064"/>
              <a:gd name="connsiteX645" fmla="*/ 4540085 w 6175893"/>
              <a:gd name="connsiteY645" fmla="*/ 1475850 h 2329064"/>
              <a:gd name="connsiteX646" fmla="*/ 4541209 w 6175893"/>
              <a:gd name="connsiteY646" fmla="*/ 1482571 h 2329064"/>
              <a:gd name="connsiteX647" fmla="*/ 4547395 w 6175893"/>
              <a:gd name="connsiteY647" fmla="*/ 1487052 h 2329064"/>
              <a:gd name="connsiteX648" fmla="*/ 4554143 w 6175893"/>
              <a:gd name="connsiteY648" fmla="*/ 1493213 h 2329064"/>
              <a:gd name="connsiteX649" fmla="*/ 4558079 w 6175893"/>
              <a:gd name="connsiteY649" fmla="*/ 1494333 h 2329064"/>
              <a:gd name="connsiteX650" fmla="*/ 4569888 w 6175893"/>
              <a:gd name="connsiteY650" fmla="*/ 1494333 h 2329064"/>
              <a:gd name="connsiteX651" fmla="*/ 4571013 w 6175893"/>
              <a:gd name="connsiteY651" fmla="*/ 391506 h 2329064"/>
              <a:gd name="connsiteX652" fmla="*/ 4682917 w 6175893"/>
              <a:gd name="connsiteY652" fmla="*/ 391506 h 2329064"/>
              <a:gd name="connsiteX653" fmla="*/ 4643554 w 6175893"/>
              <a:gd name="connsiteY653" fmla="*/ 271086 h 2329064"/>
              <a:gd name="connsiteX654" fmla="*/ 4663798 w 6175893"/>
              <a:gd name="connsiteY654" fmla="*/ 262124 h 2329064"/>
              <a:gd name="connsiteX655" fmla="*/ 4693039 w 6175893"/>
              <a:gd name="connsiteY655" fmla="*/ 252603 h 2329064"/>
              <a:gd name="connsiteX656" fmla="*/ 4734652 w 6175893"/>
              <a:gd name="connsiteY656" fmla="*/ 250923 h 2329064"/>
              <a:gd name="connsiteX657" fmla="*/ 4788636 w 6175893"/>
              <a:gd name="connsiteY657" fmla="*/ 252043 h 232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</a:cxnLst>
            <a:rect l="l" t="t" r="r" b="b"/>
            <a:pathLst>
              <a:path w="6175893" h="2329064">
                <a:moveTo>
                  <a:pt x="4805506" y="0"/>
                </a:moveTo>
                <a:lnTo>
                  <a:pt x="4810004" y="8402"/>
                </a:lnTo>
                <a:lnTo>
                  <a:pt x="4815628" y="31926"/>
                </a:lnTo>
                <a:lnTo>
                  <a:pt x="4821813" y="80654"/>
                </a:lnTo>
                <a:lnTo>
                  <a:pt x="4825750" y="199394"/>
                </a:lnTo>
                <a:lnTo>
                  <a:pt x="4825750" y="250923"/>
                </a:lnTo>
                <a:lnTo>
                  <a:pt x="4874673" y="252043"/>
                </a:lnTo>
                <a:lnTo>
                  <a:pt x="4924720" y="253163"/>
                </a:lnTo>
                <a:lnTo>
                  <a:pt x="4952837" y="263805"/>
                </a:lnTo>
                <a:lnTo>
                  <a:pt x="4967458" y="274447"/>
                </a:lnTo>
                <a:lnTo>
                  <a:pt x="4929781" y="391506"/>
                </a:lnTo>
                <a:lnTo>
                  <a:pt x="5039436" y="392066"/>
                </a:lnTo>
                <a:lnTo>
                  <a:pt x="5039436" y="527609"/>
                </a:lnTo>
                <a:lnTo>
                  <a:pt x="5035500" y="937039"/>
                </a:lnTo>
                <a:lnTo>
                  <a:pt x="5038874" y="1097226"/>
                </a:lnTo>
                <a:lnTo>
                  <a:pt x="5043935" y="1158276"/>
                </a:lnTo>
                <a:lnTo>
                  <a:pt x="5047871" y="1166117"/>
                </a:lnTo>
                <a:lnTo>
                  <a:pt x="5058556" y="1164997"/>
                </a:lnTo>
                <a:lnTo>
                  <a:pt x="5066990" y="1158276"/>
                </a:lnTo>
                <a:lnTo>
                  <a:pt x="5066990" y="1141473"/>
                </a:lnTo>
                <a:lnTo>
                  <a:pt x="5065866" y="1117949"/>
                </a:lnTo>
                <a:lnTo>
                  <a:pt x="5064179" y="1069781"/>
                </a:lnTo>
                <a:lnTo>
                  <a:pt x="5068115" y="1055779"/>
                </a:lnTo>
                <a:lnTo>
                  <a:pt x="5079362" y="1051298"/>
                </a:lnTo>
                <a:lnTo>
                  <a:pt x="5088921" y="1042336"/>
                </a:lnTo>
                <a:lnTo>
                  <a:pt x="5100168" y="1033935"/>
                </a:lnTo>
                <a:lnTo>
                  <a:pt x="5127160" y="1021053"/>
                </a:lnTo>
                <a:lnTo>
                  <a:pt x="5133908" y="1014892"/>
                </a:lnTo>
                <a:lnTo>
                  <a:pt x="5136720" y="984087"/>
                </a:lnTo>
                <a:lnTo>
                  <a:pt x="5131096" y="901753"/>
                </a:lnTo>
                <a:lnTo>
                  <a:pt x="5110290" y="762849"/>
                </a:lnTo>
                <a:lnTo>
                  <a:pt x="5099043" y="690597"/>
                </a:lnTo>
                <a:lnTo>
                  <a:pt x="5237377" y="720282"/>
                </a:lnTo>
                <a:lnTo>
                  <a:pt x="5250873" y="700119"/>
                </a:lnTo>
                <a:lnTo>
                  <a:pt x="5300359" y="704039"/>
                </a:lnTo>
                <a:lnTo>
                  <a:pt x="5390332" y="704039"/>
                </a:lnTo>
                <a:lnTo>
                  <a:pt x="5439817" y="700119"/>
                </a:lnTo>
                <a:lnTo>
                  <a:pt x="5441504" y="701799"/>
                </a:lnTo>
                <a:lnTo>
                  <a:pt x="5442067" y="703479"/>
                </a:lnTo>
                <a:lnTo>
                  <a:pt x="5443191" y="705159"/>
                </a:lnTo>
                <a:lnTo>
                  <a:pt x="5443754" y="706840"/>
                </a:lnTo>
                <a:lnTo>
                  <a:pt x="5590522" y="689477"/>
                </a:lnTo>
                <a:lnTo>
                  <a:pt x="5573090" y="829500"/>
                </a:lnTo>
                <a:lnTo>
                  <a:pt x="5550597" y="1037296"/>
                </a:lnTo>
                <a:lnTo>
                  <a:pt x="5542724" y="1177879"/>
                </a:lnTo>
                <a:lnTo>
                  <a:pt x="5542724" y="1248451"/>
                </a:lnTo>
                <a:lnTo>
                  <a:pt x="5649567" y="1249571"/>
                </a:lnTo>
                <a:lnTo>
                  <a:pt x="5652379" y="1266934"/>
                </a:lnTo>
                <a:lnTo>
                  <a:pt x="5653504" y="1353189"/>
                </a:lnTo>
                <a:lnTo>
                  <a:pt x="5653504" y="1383434"/>
                </a:lnTo>
                <a:lnTo>
                  <a:pt x="5727169" y="1383434"/>
                </a:lnTo>
                <a:lnTo>
                  <a:pt x="5730543" y="1321824"/>
                </a:lnTo>
                <a:lnTo>
                  <a:pt x="5867190" y="1321824"/>
                </a:lnTo>
                <a:lnTo>
                  <a:pt x="5871127" y="1465768"/>
                </a:lnTo>
                <a:lnTo>
                  <a:pt x="5914426" y="1468008"/>
                </a:lnTo>
                <a:lnTo>
                  <a:pt x="5905429" y="1452886"/>
                </a:lnTo>
                <a:lnTo>
                  <a:pt x="5905991" y="1451766"/>
                </a:lnTo>
                <a:lnTo>
                  <a:pt x="5905991" y="1450085"/>
                </a:lnTo>
                <a:lnTo>
                  <a:pt x="5907116" y="1426001"/>
                </a:lnTo>
                <a:lnTo>
                  <a:pt x="5907116" y="1425441"/>
                </a:lnTo>
                <a:lnTo>
                  <a:pt x="5907116" y="1423761"/>
                </a:lnTo>
                <a:lnTo>
                  <a:pt x="5905991" y="1422641"/>
                </a:lnTo>
                <a:lnTo>
                  <a:pt x="5905991" y="1420960"/>
                </a:lnTo>
                <a:lnTo>
                  <a:pt x="5905991" y="1420400"/>
                </a:lnTo>
                <a:lnTo>
                  <a:pt x="5905991" y="1419840"/>
                </a:lnTo>
                <a:lnTo>
                  <a:pt x="5907116" y="1389595"/>
                </a:lnTo>
                <a:lnTo>
                  <a:pt x="5907116" y="1389035"/>
                </a:lnTo>
                <a:lnTo>
                  <a:pt x="5907116" y="1387915"/>
                </a:lnTo>
                <a:lnTo>
                  <a:pt x="5905991" y="1349268"/>
                </a:lnTo>
                <a:lnTo>
                  <a:pt x="5905991" y="1348708"/>
                </a:lnTo>
                <a:lnTo>
                  <a:pt x="5905991" y="1347588"/>
                </a:lnTo>
                <a:lnTo>
                  <a:pt x="5907116" y="1316223"/>
                </a:lnTo>
                <a:lnTo>
                  <a:pt x="5905991" y="1314542"/>
                </a:lnTo>
                <a:lnTo>
                  <a:pt x="5905991" y="1313982"/>
                </a:lnTo>
                <a:lnTo>
                  <a:pt x="5905991" y="1311742"/>
                </a:lnTo>
                <a:lnTo>
                  <a:pt x="5905991" y="1297740"/>
                </a:lnTo>
                <a:lnTo>
                  <a:pt x="5905429" y="1296059"/>
                </a:lnTo>
                <a:lnTo>
                  <a:pt x="5903742" y="1294379"/>
                </a:lnTo>
                <a:lnTo>
                  <a:pt x="5902617" y="1293819"/>
                </a:lnTo>
                <a:lnTo>
                  <a:pt x="5901493" y="1292139"/>
                </a:lnTo>
                <a:lnTo>
                  <a:pt x="5900368" y="1289898"/>
                </a:lnTo>
                <a:lnTo>
                  <a:pt x="5898681" y="1288218"/>
                </a:lnTo>
                <a:lnTo>
                  <a:pt x="5914426" y="1284857"/>
                </a:lnTo>
                <a:lnTo>
                  <a:pt x="5918363" y="1280937"/>
                </a:lnTo>
                <a:lnTo>
                  <a:pt x="5938606" y="1275896"/>
                </a:lnTo>
                <a:lnTo>
                  <a:pt x="5970097" y="1270295"/>
                </a:lnTo>
                <a:lnTo>
                  <a:pt x="6035890" y="1262454"/>
                </a:lnTo>
                <a:lnTo>
                  <a:pt x="6066256" y="1255733"/>
                </a:lnTo>
                <a:lnTo>
                  <a:pt x="6065694" y="1244531"/>
                </a:lnTo>
                <a:lnTo>
                  <a:pt x="6064569" y="1226608"/>
                </a:lnTo>
                <a:lnTo>
                  <a:pt x="6069630" y="1216526"/>
                </a:lnTo>
                <a:lnTo>
                  <a:pt x="6074691" y="1212045"/>
                </a:lnTo>
                <a:lnTo>
                  <a:pt x="6076378" y="1211485"/>
                </a:lnTo>
                <a:lnTo>
                  <a:pt x="6078627" y="1210925"/>
                </a:lnTo>
                <a:lnTo>
                  <a:pt x="6087625" y="1206444"/>
                </a:lnTo>
                <a:lnTo>
                  <a:pt x="6096622" y="1201963"/>
                </a:lnTo>
                <a:lnTo>
                  <a:pt x="6099434" y="1194682"/>
                </a:lnTo>
                <a:lnTo>
                  <a:pt x="6099434" y="1185161"/>
                </a:lnTo>
                <a:lnTo>
                  <a:pt x="6108431" y="1202524"/>
                </a:lnTo>
                <a:lnTo>
                  <a:pt x="6123614" y="1209805"/>
                </a:lnTo>
                <a:lnTo>
                  <a:pt x="6166914" y="1208124"/>
                </a:lnTo>
                <a:lnTo>
                  <a:pt x="6169163" y="1052418"/>
                </a:lnTo>
                <a:lnTo>
                  <a:pt x="6175893" y="1052418"/>
                </a:lnTo>
                <a:lnTo>
                  <a:pt x="6175893" y="2329064"/>
                </a:lnTo>
                <a:lnTo>
                  <a:pt x="0" y="2317517"/>
                </a:lnTo>
                <a:lnTo>
                  <a:pt x="0" y="1094003"/>
                </a:lnTo>
                <a:lnTo>
                  <a:pt x="144890" y="1094425"/>
                </a:lnTo>
                <a:lnTo>
                  <a:pt x="140392" y="1117949"/>
                </a:lnTo>
                <a:lnTo>
                  <a:pt x="140392" y="1121870"/>
                </a:lnTo>
                <a:lnTo>
                  <a:pt x="142641" y="1128591"/>
                </a:lnTo>
                <a:lnTo>
                  <a:pt x="146578" y="1156036"/>
                </a:lnTo>
                <a:lnTo>
                  <a:pt x="146015" y="1212045"/>
                </a:lnTo>
                <a:lnTo>
                  <a:pt x="144890" y="1239490"/>
                </a:lnTo>
                <a:lnTo>
                  <a:pt x="144328" y="1253492"/>
                </a:lnTo>
                <a:lnTo>
                  <a:pt x="144890" y="1266374"/>
                </a:lnTo>
                <a:lnTo>
                  <a:pt x="147702" y="1277016"/>
                </a:lnTo>
                <a:lnTo>
                  <a:pt x="148264" y="1277016"/>
                </a:lnTo>
                <a:lnTo>
                  <a:pt x="158949" y="1278696"/>
                </a:lnTo>
                <a:lnTo>
                  <a:pt x="165134" y="1275896"/>
                </a:lnTo>
                <a:lnTo>
                  <a:pt x="172445" y="1271975"/>
                </a:lnTo>
                <a:lnTo>
                  <a:pt x="173569" y="1261333"/>
                </a:lnTo>
                <a:lnTo>
                  <a:pt x="172445" y="1248451"/>
                </a:lnTo>
                <a:lnTo>
                  <a:pt x="172445" y="1217086"/>
                </a:lnTo>
                <a:lnTo>
                  <a:pt x="175819" y="1182360"/>
                </a:lnTo>
                <a:lnTo>
                  <a:pt x="184816" y="1163317"/>
                </a:lnTo>
                <a:lnTo>
                  <a:pt x="187065" y="1145394"/>
                </a:lnTo>
                <a:lnTo>
                  <a:pt x="188190" y="1127471"/>
                </a:lnTo>
                <a:lnTo>
                  <a:pt x="191564" y="1118509"/>
                </a:lnTo>
                <a:lnTo>
                  <a:pt x="197750" y="1111228"/>
                </a:lnTo>
                <a:lnTo>
                  <a:pt x="205060" y="1082663"/>
                </a:lnTo>
                <a:lnTo>
                  <a:pt x="205060" y="1072582"/>
                </a:lnTo>
                <a:lnTo>
                  <a:pt x="205623" y="1064740"/>
                </a:lnTo>
                <a:lnTo>
                  <a:pt x="208434" y="1057459"/>
                </a:lnTo>
                <a:lnTo>
                  <a:pt x="211808" y="1055219"/>
                </a:lnTo>
                <a:lnTo>
                  <a:pt x="216307" y="1051858"/>
                </a:lnTo>
                <a:lnTo>
                  <a:pt x="219681" y="1049618"/>
                </a:lnTo>
                <a:lnTo>
                  <a:pt x="223617" y="1046817"/>
                </a:lnTo>
                <a:lnTo>
                  <a:pt x="225304" y="1045137"/>
                </a:lnTo>
                <a:lnTo>
                  <a:pt x="226991" y="1044577"/>
                </a:lnTo>
                <a:lnTo>
                  <a:pt x="235988" y="1031135"/>
                </a:lnTo>
                <a:lnTo>
                  <a:pt x="300657" y="1030014"/>
                </a:lnTo>
                <a:lnTo>
                  <a:pt x="319214" y="1033375"/>
                </a:lnTo>
                <a:lnTo>
                  <a:pt x="321463" y="1040656"/>
                </a:lnTo>
                <a:lnTo>
                  <a:pt x="328211" y="1046257"/>
                </a:lnTo>
                <a:lnTo>
                  <a:pt x="335521" y="1051858"/>
                </a:lnTo>
                <a:lnTo>
                  <a:pt x="343394" y="1055219"/>
                </a:lnTo>
                <a:lnTo>
                  <a:pt x="347330" y="1075382"/>
                </a:lnTo>
                <a:lnTo>
                  <a:pt x="347330" y="1131392"/>
                </a:lnTo>
                <a:lnTo>
                  <a:pt x="347330" y="1144834"/>
                </a:lnTo>
                <a:lnTo>
                  <a:pt x="351829" y="1159956"/>
                </a:lnTo>
                <a:lnTo>
                  <a:pt x="358015" y="1169478"/>
                </a:lnTo>
                <a:lnTo>
                  <a:pt x="361951" y="1183480"/>
                </a:lnTo>
                <a:lnTo>
                  <a:pt x="361951" y="1194682"/>
                </a:lnTo>
                <a:lnTo>
                  <a:pt x="438991" y="1195242"/>
                </a:lnTo>
                <a:lnTo>
                  <a:pt x="438991" y="1383434"/>
                </a:lnTo>
                <a:lnTo>
                  <a:pt x="445739" y="1390715"/>
                </a:lnTo>
                <a:lnTo>
                  <a:pt x="459235" y="1391275"/>
                </a:lnTo>
                <a:lnTo>
                  <a:pt x="480603" y="1392396"/>
                </a:lnTo>
                <a:lnTo>
                  <a:pt x="480603" y="1413679"/>
                </a:lnTo>
                <a:lnTo>
                  <a:pt x="487914" y="1417040"/>
                </a:lnTo>
                <a:lnTo>
                  <a:pt x="498036" y="1420960"/>
                </a:lnTo>
                <a:lnTo>
                  <a:pt x="503659" y="1423761"/>
                </a:lnTo>
                <a:lnTo>
                  <a:pt x="508720" y="1431602"/>
                </a:lnTo>
                <a:lnTo>
                  <a:pt x="510969" y="1435523"/>
                </a:lnTo>
                <a:lnTo>
                  <a:pt x="510407" y="1437203"/>
                </a:lnTo>
                <a:lnTo>
                  <a:pt x="507033" y="1436643"/>
                </a:lnTo>
                <a:lnTo>
                  <a:pt x="516030" y="1444484"/>
                </a:lnTo>
                <a:lnTo>
                  <a:pt x="544147" y="1444484"/>
                </a:lnTo>
                <a:lnTo>
                  <a:pt x="545272" y="1226048"/>
                </a:lnTo>
                <a:lnTo>
                  <a:pt x="561579" y="1220447"/>
                </a:lnTo>
                <a:lnTo>
                  <a:pt x="565516" y="1222127"/>
                </a:lnTo>
                <a:lnTo>
                  <a:pt x="570014" y="1212045"/>
                </a:lnTo>
                <a:lnTo>
                  <a:pt x="572826" y="1201963"/>
                </a:lnTo>
                <a:lnTo>
                  <a:pt x="571701" y="1178439"/>
                </a:lnTo>
                <a:lnTo>
                  <a:pt x="570014" y="1156036"/>
                </a:lnTo>
                <a:lnTo>
                  <a:pt x="573388" y="1133072"/>
                </a:lnTo>
                <a:lnTo>
                  <a:pt x="580136" y="1122990"/>
                </a:lnTo>
                <a:lnTo>
                  <a:pt x="586322" y="1112348"/>
                </a:lnTo>
                <a:lnTo>
                  <a:pt x="591383" y="1088264"/>
                </a:lnTo>
                <a:lnTo>
                  <a:pt x="589133" y="1047937"/>
                </a:lnTo>
                <a:lnTo>
                  <a:pt x="591383" y="1022173"/>
                </a:lnTo>
                <a:lnTo>
                  <a:pt x="784825" y="1022173"/>
                </a:lnTo>
                <a:lnTo>
                  <a:pt x="841621" y="957202"/>
                </a:lnTo>
                <a:lnTo>
                  <a:pt x="842183" y="956082"/>
                </a:lnTo>
                <a:lnTo>
                  <a:pt x="844995" y="954402"/>
                </a:lnTo>
                <a:lnTo>
                  <a:pt x="930470" y="1045137"/>
                </a:lnTo>
                <a:lnTo>
                  <a:pt x="950714" y="1063060"/>
                </a:lnTo>
                <a:lnTo>
                  <a:pt x="951838" y="1075382"/>
                </a:lnTo>
                <a:lnTo>
                  <a:pt x="945090" y="1092185"/>
                </a:lnTo>
                <a:lnTo>
                  <a:pt x="942841" y="1102827"/>
                </a:lnTo>
                <a:lnTo>
                  <a:pt x="944528" y="1122990"/>
                </a:lnTo>
                <a:lnTo>
                  <a:pt x="950151" y="1138673"/>
                </a:lnTo>
                <a:lnTo>
                  <a:pt x="957462" y="1145394"/>
                </a:lnTo>
                <a:lnTo>
                  <a:pt x="959711" y="1143153"/>
                </a:lnTo>
                <a:lnTo>
                  <a:pt x="961960" y="1143714"/>
                </a:lnTo>
                <a:lnTo>
                  <a:pt x="964772" y="1145394"/>
                </a:lnTo>
                <a:lnTo>
                  <a:pt x="960273" y="1150995"/>
                </a:lnTo>
                <a:lnTo>
                  <a:pt x="954650" y="1167798"/>
                </a:lnTo>
                <a:lnTo>
                  <a:pt x="950714" y="1199163"/>
                </a:lnTo>
                <a:lnTo>
                  <a:pt x="952963" y="1273656"/>
                </a:lnTo>
                <a:lnTo>
                  <a:pt x="954650" y="1311742"/>
                </a:lnTo>
                <a:lnTo>
                  <a:pt x="952963" y="1343107"/>
                </a:lnTo>
                <a:lnTo>
                  <a:pt x="957462" y="1354869"/>
                </a:lnTo>
                <a:lnTo>
                  <a:pt x="970395" y="1357670"/>
                </a:lnTo>
                <a:lnTo>
                  <a:pt x="979955" y="1354309"/>
                </a:lnTo>
                <a:lnTo>
                  <a:pt x="982204" y="1350389"/>
                </a:lnTo>
                <a:lnTo>
                  <a:pt x="983891" y="1343107"/>
                </a:lnTo>
                <a:lnTo>
                  <a:pt x="986141" y="1330225"/>
                </a:lnTo>
                <a:lnTo>
                  <a:pt x="987265" y="1294379"/>
                </a:lnTo>
                <a:lnTo>
                  <a:pt x="983891" y="1235569"/>
                </a:lnTo>
                <a:lnTo>
                  <a:pt x="985016" y="1203644"/>
                </a:lnTo>
                <a:lnTo>
                  <a:pt x="1021005" y="1194682"/>
                </a:lnTo>
                <a:lnTo>
                  <a:pt x="1022130" y="907354"/>
                </a:lnTo>
                <a:lnTo>
                  <a:pt x="1032814" y="903433"/>
                </a:lnTo>
                <a:lnTo>
                  <a:pt x="1040125" y="903993"/>
                </a:lnTo>
                <a:lnTo>
                  <a:pt x="1046310" y="902873"/>
                </a:lnTo>
                <a:lnTo>
                  <a:pt x="1055870" y="900072"/>
                </a:lnTo>
                <a:lnTo>
                  <a:pt x="1058682" y="901193"/>
                </a:lnTo>
                <a:lnTo>
                  <a:pt x="1062618" y="893911"/>
                </a:lnTo>
                <a:lnTo>
                  <a:pt x="1062618" y="777412"/>
                </a:lnTo>
                <a:lnTo>
                  <a:pt x="1079488" y="769570"/>
                </a:lnTo>
                <a:lnTo>
                  <a:pt x="1081175" y="769010"/>
                </a:lnTo>
                <a:lnTo>
                  <a:pt x="1082862" y="767890"/>
                </a:lnTo>
                <a:lnTo>
                  <a:pt x="1093546" y="757248"/>
                </a:lnTo>
                <a:lnTo>
                  <a:pt x="1128973" y="731484"/>
                </a:lnTo>
                <a:lnTo>
                  <a:pt x="1174522" y="711320"/>
                </a:lnTo>
                <a:lnTo>
                  <a:pt x="1208262" y="701239"/>
                </a:lnTo>
                <a:lnTo>
                  <a:pt x="1247063" y="718042"/>
                </a:lnTo>
                <a:lnTo>
                  <a:pt x="1287551" y="735965"/>
                </a:lnTo>
                <a:lnTo>
                  <a:pt x="1300485" y="741566"/>
                </a:lnTo>
                <a:lnTo>
                  <a:pt x="1315105" y="751087"/>
                </a:lnTo>
                <a:lnTo>
                  <a:pt x="1321853" y="758928"/>
                </a:lnTo>
                <a:lnTo>
                  <a:pt x="1333100" y="769010"/>
                </a:lnTo>
                <a:lnTo>
                  <a:pt x="1343222" y="771251"/>
                </a:lnTo>
                <a:lnTo>
                  <a:pt x="1347721" y="776291"/>
                </a:lnTo>
                <a:lnTo>
                  <a:pt x="1348283" y="781892"/>
                </a:lnTo>
                <a:lnTo>
                  <a:pt x="1358967" y="901193"/>
                </a:lnTo>
                <a:lnTo>
                  <a:pt x="1361217" y="901753"/>
                </a:lnTo>
                <a:lnTo>
                  <a:pt x="1363466" y="901753"/>
                </a:lnTo>
                <a:lnTo>
                  <a:pt x="1388771" y="907354"/>
                </a:lnTo>
                <a:lnTo>
                  <a:pt x="1390458" y="1014892"/>
                </a:lnTo>
                <a:lnTo>
                  <a:pt x="1430946" y="1017692"/>
                </a:lnTo>
                <a:lnTo>
                  <a:pt x="1470872" y="1022173"/>
                </a:lnTo>
                <a:lnTo>
                  <a:pt x="1504049" y="1026094"/>
                </a:lnTo>
                <a:lnTo>
                  <a:pt x="1518108" y="1033375"/>
                </a:lnTo>
                <a:lnTo>
                  <a:pt x="1519232" y="1039536"/>
                </a:lnTo>
                <a:lnTo>
                  <a:pt x="1561407" y="1042897"/>
                </a:lnTo>
                <a:lnTo>
                  <a:pt x="1619327" y="1044017"/>
                </a:lnTo>
                <a:lnTo>
                  <a:pt x="1621014" y="1055779"/>
                </a:lnTo>
                <a:lnTo>
                  <a:pt x="1619327" y="1055779"/>
                </a:lnTo>
                <a:lnTo>
                  <a:pt x="1601895" y="1059699"/>
                </a:lnTo>
                <a:lnTo>
                  <a:pt x="1622139" y="1073702"/>
                </a:lnTo>
                <a:lnTo>
                  <a:pt x="1617078" y="1077622"/>
                </a:lnTo>
                <a:lnTo>
                  <a:pt x="1602457" y="1082663"/>
                </a:lnTo>
                <a:lnTo>
                  <a:pt x="1604144" y="1083223"/>
                </a:lnTo>
                <a:lnTo>
                  <a:pt x="1605831" y="1084904"/>
                </a:lnTo>
                <a:lnTo>
                  <a:pt x="1622139" y="1096106"/>
                </a:lnTo>
                <a:lnTo>
                  <a:pt x="1618203" y="1101146"/>
                </a:lnTo>
                <a:lnTo>
                  <a:pt x="1616516" y="1102827"/>
                </a:lnTo>
                <a:lnTo>
                  <a:pt x="1600770" y="1104507"/>
                </a:lnTo>
                <a:lnTo>
                  <a:pt x="1622139" y="1117949"/>
                </a:lnTo>
                <a:lnTo>
                  <a:pt x="1602457" y="1131392"/>
                </a:lnTo>
                <a:lnTo>
                  <a:pt x="1617078" y="1136432"/>
                </a:lnTo>
                <a:lnTo>
                  <a:pt x="1622139" y="1140353"/>
                </a:lnTo>
                <a:lnTo>
                  <a:pt x="1605831" y="1151555"/>
                </a:lnTo>
                <a:lnTo>
                  <a:pt x="1604144" y="1152675"/>
                </a:lnTo>
                <a:lnTo>
                  <a:pt x="1602457" y="1154355"/>
                </a:lnTo>
                <a:lnTo>
                  <a:pt x="1607518" y="1156036"/>
                </a:lnTo>
                <a:lnTo>
                  <a:pt x="1613704" y="1158276"/>
                </a:lnTo>
                <a:lnTo>
                  <a:pt x="1601895" y="1176759"/>
                </a:lnTo>
                <a:lnTo>
                  <a:pt x="1618203" y="1183480"/>
                </a:lnTo>
                <a:lnTo>
                  <a:pt x="1619327" y="1183480"/>
                </a:lnTo>
                <a:lnTo>
                  <a:pt x="1622139" y="1185721"/>
                </a:lnTo>
                <a:lnTo>
                  <a:pt x="1617078" y="1190762"/>
                </a:lnTo>
                <a:lnTo>
                  <a:pt x="1613142" y="1193002"/>
                </a:lnTo>
                <a:lnTo>
                  <a:pt x="1622139" y="1208124"/>
                </a:lnTo>
                <a:lnTo>
                  <a:pt x="1601895" y="1221007"/>
                </a:lnTo>
                <a:lnTo>
                  <a:pt x="1622139" y="1231088"/>
                </a:lnTo>
                <a:lnTo>
                  <a:pt x="1618203" y="1235569"/>
                </a:lnTo>
                <a:lnTo>
                  <a:pt x="1613142" y="1238370"/>
                </a:lnTo>
                <a:lnTo>
                  <a:pt x="1617078" y="1251252"/>
                </a:lnTo>
                <a:lnTo>
                  <a:pt x="1619327" y="1251252"/>
                </a:lnTo>
                <a:lnTo>
                  <a:pt x="1622139" y="1252372"/>
                </a:lnTo>
                <a:lnTo>
                  <a:pt x="1616516" y="1260773"/>
                </a:lnTo>
                <a:lnTo>
                  <a:pt x="1615391" y="1259653"/>
                </a:lnTo>
                <a:lnTo>
                  <a:pt x="1600770" y="1266374"/>
                </a:lnTo>
                <a:lnTo>
                  <a:pt x="1613704" y="1272535"/>
                </a:lnTo>
                <a:lnTo>
                  <a:pt x="1615391" y="1271975"/>
                </a:lnTo>
                <a:lnTo>
                  <a:pt x="1622139" y="1279817"/>
                </a:lnTo>
                <a:lnTo>
                  <a:pt x="1622139" y="1301660"/>
                </a:lnTo>
                <a:lnTo>
                  <a:pt x="1619327" y="1303341"/>
                </a:lnTo>
                <a:lnTo>
                  <a:pt x="1618203" y="1304461"/>
                </a:lnTo>
                <a:lnTo>
                  <a:pt x="1609205" y="1315663"/>
                </a:lnTo>
                <a:lnTo>
                  <a:pt x="1614829" y="1319583"/>
                </a:lnTo>
                <a:lnTo>
                  <a:pt x="1640696" y="1335826"/>
                </a:lnTo>
                <a:lnTo>
                  <a:pt x="1646319" y="1336386"/>
                </a:lnTo>
                <a:lnTo>
                  <a:pt x="1649693" y="1336386"/>
                </a:lnTo>
                <a:lnTo>
                  <a:pt x="1653067" y="1338066"/>
                </a:lnTo>
                <a:lnTo>
                  <a:pt x="1649693" y="1348708"/>
                </a:lnTo>
                <a:lnTo>
                  <a:pt x="1648006" y="1379513"/>
                </a:lnTo>
                <a:lnTo>
                  <a:pt x="1650256" y="1433283"/>
                </a:lnTo>
                <a:lnTo>
                  <a:pt x="1653067" y="1465768"/>
                </a:lnTo>
                <a:lnTo>
                  <a:pt x="1657004" y="1464088"/>
                </a:lnTo>
                <a:lnTo>
                  <a:pt x="1664876" y="1460167"/>
                </a:lnTo>
                <a:lnTo>
                  <a:pt x="1671624" y="1456807"/>
                </a:lnTo>
                <a:lnTo>
                  <a:pt x="1679497" y="1455126"/>
                </a:lnTo>
                <a:lnTo>
                  <a:pt x="1677328" y="1450805"/>
                </a:lnTo>
                <a:lnTo>
                  <a:pt x="1678935" y="1451766"/>
                </a:lnTo>
                <a:lnTo>
                  <a:pt x="1676123" y="1448405"/>
                </a:lnTo>
                <a:lnTo>
                  <a:pt x="1677328" y="1450805"/>
                </a:lnTo>
                <a:lnTo>
                  <a:pt x="1673311" y="1448405"/>
                </a:lnTo>
                <a:lnTo>
                  <a:pt x="1659253" y="1441124"/>
                </a:lnTo>
                <a:lnTo>
                  <a:pt x="1679497" y="1427682"/>
                </a:lnTo>
                <a:lnTo>
                  <a:pt x="1674436" y="1426001"/>
                </a:lnTo>
                <a:lnTo>
                  <a:pt x="1668813" y="1423761"/>
                </a:lnTo>
                <a:lnTo>
                  <a:pt x="1659815" y="1418720"/>
                </a:lnTo>
                <a:lnTo>
                  <a:pt x="1666563" y="1412559"/>
                </a:lnTo>
                <a:lnTo>
                  <a:pt x="1670500" y="1408078"/>
                </a:lnTo>
                <a:lnTo>
                  <a:pt x="1673311" y="1402477"/>
                </a:lnTo>
                <a:lnTo>
                  <a:pt x="1670500" y="1404158"/>
                </a:lnTo>
                <a:lnTo>
                  <a:pt x="1668250" y="1398557"/>
                </a:lnTo>
                <a:lnTo>
                  <a:pt x="1670500" y="1338066"/>
                </a:lnTo>
                <a:lnTo>
                  <a:pt x="1669937" y="1336386"/>
                </a:lnTo>
                <a:lnTo>
                  <a:pt x="1669937" y="1335826"/>
                </a:lnTo>
                <a:lnTo>
                  <a:pt x="1668813" y="1320143"/>
                </a:lnTo>
                <a:lnTo>
                  <a:pt x="1668813" y="1319023"/>
                </a:lnTo>
                <a:lnTo>
                  <a:pt x="1669937" y="1317343"/>
                </a:lnTo>
                <a:lnTo>
                  <a:pt x="1669937" y="1316223"/>
                </a:lnTo>
                <a:lnTo>
                  <a:pt x="1669937" y="1315663"/>
                </a:lnTo>
                <a:lnTo>
                  <a:pt x="1669937" y="1313982"/>
                </a:lnTo>
                <a:lnTo>
                  <a:pt x="1669937" y="1312862"/>
                </a:lnTo>
                <a:lnTo>
                  <a:pt x="1668813" y="1287098"/>
                </a:lnTo>
                <a:lnTo>
                  <a:pt x="1668250" y="1286538"/>
                </a:lnTo>
                <a:lnTo>
                  <a:pt x="1666563" y="1284857"/>
                </a:lnTo>
                <a:lnTo>
                  <a:pt x="1659253" y="1279817"/>
                </a:lnTo>
                <a:lnTo>
                  <a:pt x="1661502" y="1278696"/>
                </a:lnTo>
                <a:lnTo>
                  <a:pt x="1664314" y="1277016"/>
                </a:lnTo>
                <a:lnTo>
                  <a:pt x="1679497" y="1271415"/>
                </a:lnTo>
                <a:lnTo>
                  <a:pt x="1668813" y="1265814"/>
                </a:lnTo>
                <a:lnTo>
                  <a:pt x="1659253" y="1257413"/>
                </a:lnTo>
                <a:lnTo>
                  <a:pt x="1663189" y="1253492"/>
                </a:lnTo>
                <a:lnTo>
                  <a:pt x="1679497" y="1248451"/>
                </a:lnTo>
                <a:lnTo>
                  <a:pt x="1673874" y="1245651"/>
                </a:lnTo>
                <a:lnTo>
                  <a:pt x="1668250" y="1240610"/>
                </a:lnTo>
                <a:lnTo>
                  <a:pt x="1668250" y="1212045"/>
                </a:lnTo>
                <a:lnTo>
                  <a:pt x="1668250" y="1210925"/>
                </a:lnTo>
                <a:lnTo>
                  <a:pt x="1668250" y="1209805"/>
                </a:lnTo>
                <a:lnTo>
                  <a:pt x="1668250" y="1201963"/>
                </a:lnTo>
                <a:lnTo>
                  <a:pt x="1663189" y="1194682"/>
                </a:lnTo>
                <a:lnTo>
                  <a:pt x="1659253" y="1189641"/>
                </a:lnTo>
                <a:lnTo>
                  <a:pt x="1668250" y="1179000"/>
                </a:lnTo>
                <a:lnTo>
                  <a:pt x="1668813" y="1177879"/>
                </a:lnTo>
                <a:lnTo>
                  <a:pt x="1659253" y="1167798"/>
                </a:lnTo>
                <a:lnTo>
                  <a:pt x="1664314" y="1159956"/>
                </a:lnTo>
                <a:lnTo>
                  <a:pt x="1668250" y="1160516"/>
                </a:lnTo>
                <a:lnTo>
                  <a:pt x="1679497" y="1154355"/>
                </a:lnTo>
                <a:lnTo>
                  <a:pt x="1659253" y="1145394"/>
                </a:lnTo>
                <a:lnTo>
                  <a:pt x="1672187" y="1132512"/>
                </a:lnTo>
                <a:lnTo>
                  <a:pt x="1671624" y="1128591"/>
                </a:lnTo>
                <a:lnTo>
                  <a:pt x="1664314" y="1123550"/>
                </a:lnTo>
                <a:lnTo>
                  <a:pt x="1659815" y="1117949"/>
                </a:lnTo>
                <a:lnTo>
                  <a:pt x="1681746" y="1107307"/>
                </a:lnTo>
                <a:lnTo>
                  <a:pt x="1699179" y="1101146"/>
                </a:lnTo>
                <a:lnTo>
                  <a:pt x="1746977" y="1090505"/>
                </a:lnTo>
                <a:lnTo>
                  <a:pt x="1830202" y="1079863"/>
                </a:lnTo>
                <a:lnTo>
                  <a:pt x="1872940" y="1075942"/>
                </a:lnTo>
                <a:lnTo>
                  <a:pt x="1880250" y="1068101"/>
                </a:lnTo>
                <a:lnTo>
                  <a:pt x="1876876" y="1065300"/>
                </a:lnTo>
                <a:lnTo>
                  <a:pt x="1885311" y="1059699"/>
                </a:lnTo>
                <a:lnTo>
                  <a:pt x="1893184" y="1055219"/>
                </a:lnTo>
                <a:lnTo>
                  <a:pt x="1901619" y="1055219"/>
                </a:lnTo>
                <a:lnTo>
                  <a:pt x="1911741" y="1051298"/>
                </a:lnTo>
                <a:lnTo>
                  <a:pt x="1925799" y="1051298"/>
                </a:lnTo>
                <a:lnTo>
                  <a:pt x="1929173" y="1051858"/>
                </a:lnTo>
                <a:lnTo>
                  <a:pt x="1931422" y="1052418"/>
                </a:lnTo>
                <a:lnTo>
                  <a:pt x="1966287" y="1077062"/>
                </a:lnTo>
                <a:lnTo>
                  <a:pt x="1970786" y="1079303"/>
                </a:lnTo>
                <a:lnTo>
                  <a:pt x="1976409" y="1083223"/>
                </a:lnTo>
                <a:lnTo>
                  <a:pt x="1988780" y="1092185"/>
                </a:lnTo>
                <a:lnTo>
                  <a:pt x="1999465" y="1106747"/>
                </a:lnTo>
                <a:lnTo>
                  <a:pt x="2009586" y="1114589"/>
                </a:lnTo>
                <a:lnTo>
                  <a:pt x="2018021" y="1117949"/>
                </a:lnTo>
                <a:lnTo>
                  <a:pt x="2015772" y="1126911"/>
                </a:lnTo>
                <a:lnTo>
                  <a:pt x="2014085" y="1127471"/>
                </a:lnTo>
                <a:lnTo>
                  <a:pt x="1998340" y="1131392"/>
                </a:lnTo>
                <a:lnTo>
                  <a:pt x="2018584" y="1145394"/>
                </a:lnTo>
                <a:lnTo>
                  <a:pt x="1999465" y="1154355"/>
                </a:lnTo>
                <a:lnTo>
                  <a:pt x="2001714" y="1154915"/>
                </a:lnTo>
                <a:lnTo>
                  <a:pt x="2003401" y="1156596"/>
                </a:lnTo>
                <a:lnTo>
                  <a:pt x="2009586" y="1160516"/>
                </a:lnTo>
                <a:lnTo>
                  <a:pt x="2014648" y="1162197"/>
                </a:lnTo>
                <a:lnTo>
                  <a:pt x="2018584" y="1167798"/>
                </a:lnTo>
                <a:lnTo>
                  <a:pt x="2014648" y="1171158"/>
                </a:lnTo>
                <a:lnTo>
                  <a:pt x="2014085" y="1172839"/>
                </a:lnTo>
                <a:lnTo>
                  <a:pt x="1999465" y="1176759"/>
                </a:lnTo>
                <a:lnTo>
                  <a:pt x="2009586" y="1183480"/>
                </a:lnTo>
                <a:lnTo>
                  <a:pt x="2014648" y="1185161"/>
                </a:lnTo>
                <a:lnTo>
                  <a:pt x="2018584" y="1189641"/>
                </a:lnTo>
                <a:lnTo>
                  <a:pt x="2014085" y="1194682"/>
                </a:lnTo>
                <a:lnTo>
                  <a:pt x="2016335" y="1194682"/>
                </a:lnTo>
                <a:lnTo>
                  <a:pt x="1999465" y="1199163"/>
                </a:lnTo>
                <a:lnTo>
                  <a:pt x="2018584" y="1212045"/>
                </a:lnTo>
                <a:lnTo>
                  <a:pt x="1999465" y="1226048"/>
                </a:lnTo>
                <a:lnTo>
                  <a:pt x="2014085" y="1229968"/>
                </a:lnTo>
                <a:lnTo>
                  <a:pt x="2014648" y="1231648"/>
                </a:lnTo>
                <a:lnTo>
                  <a:pt x="2018584" y="1235009"/>
                </a:lnTo>
                <a:lnTo>
                  <a:pt x="2014648" y="1239490"/>
                </a:lnTo>
                <a:lnTo>
                  <a:pt x="2009586" y="1241170"/>
                </a:lnTo>
                <a:lnTo>
                  <a:pt x="2014648" y="1255172"/>
                </a:lnTo>
                <a:lnTo>
                  <a:pt x="2016335" y="1255172"/>
                </a:lnTo>
                <a:lnTo>
                  <a:pt x="2018584" y="1257413"/>
                </a:lnTo>
                <a:lnTo>
                  <a:pt x="2014648" y="1262454"/>
                </a:lnTo>
                <a:lnTo>
                  <a:pt x="2009586" y="1264134"/>
                </a:lnTo>
                <a:lnTo>
                  <a:pt x="1999465" y="1271415"/>
                </a:lnTo>
                <a:lnTo>
                  <a:pt x="2016335" y="1275896"/>
                </a:lnTo>
                <a:lnTo>
                  <a:pt x="2018584" y="1280937"/>
                </a:lnTo>
                <a:lnTo>
                  <a:pt x="2016897" y="1295499"/>
                </a:lnTo>
                <a:lnTo>
                  <a:pt x="2016897" y="1319583"/>
                </a:lnTo>
                <a:lnTo>
                  <a:pt x="2018584" y="1354309"/>
                </a:lnTo>
                <a:lnTo>
                  <a:pt x="2016335" y="1376713"/>
                </a:lnTo>
                <a:lnTo>
                  <a:pt x="2012961" y="1387915"/>
                </a:lnTo>
                <a:lnTo>
                  <a:pt x="2068069" y="1387355"/>
                </a:lnTo>
                <a:lnTo>
                  <a:pt x="2069194" y="1343107"/>
                </a:lnTo>
                <a:lnTo>
                  <a:pt x="2171538" y="1343667"/>
                </a:lnTo>
                <a:lnTo>
                  <a:pt x="2171538" y="1352069"/>
                </a:lnTo>
                <a:lnTo>
                  <a:pt x="2173225" y="1360470"/>
                </a:lnTo>
                <a:lnTo>
                  <a:pt x="2173225" y="1362151"/>
                </a:lnTo>
                <a:lnTo>
                  <a:pt x="2174350" y="1364951"/>
                </a:lnTo>
                <a:lnTo>
                  <a:pt x="2174913" y="1366071"/>
                </a:lnTo>
                <a:lnTo>
                  <a:pt x="2176599" y="1367751"/>
                </a:lnTo>
                <a:lnTo>
                  <a:pt x="2181660" y="1375033"/>
                </a:lnTo>
                <a:lnTo>
                  <a:pt x="2181660" y="1339747"/>
                </a:lnTo>
                <a:lnTo>
                  <a:pt x="2183348" y="1307261"/>
                </a:lnTo>
                <a:lnTo>
                  <a:pt x="2189533" y="1296059"/>
                </a:lnTo>
                <a:lnTo>
                  <a:pt x="2196281" y="1275336"/>
                </a:lnTo>
                <a:lnTo>
                  <a:pt x="2196843" y="1261333"/>
                </a:lnTo>
                <a:lnTo>
                  <a:pt x="2196843" y="1248451"/>
                </a:lnTo>
                <a:lnTo>
                  <a:pt x="2200218" y="1233889"/>
                </a:lnTo>
                <a:lnTo>
                  <a:pt x="2201904" y="1235569"/>
                </a:lnTo>
                <a:lnTo>
                  <a:pt x="2205278" y="1235569"/>
                </a:lnTo>
                <a:lnTo>
                  <a:pt x="2209215" y="1231088"/>
                </a:lnTo>
                <a:lnTo>
                  <a:pt x="2214838" y="1220447"/>
                </a:lnTo>
                <a:lnTo>
                  <a:pt x="2215400" y="1194682"/>
                </a:lnTo>
                <a:lnTo>
                  <a:pt x="2214838" y="1180680"/>
                </a:lnTo>
                <a:lnTo>
                  <a:pt x="2217087" y="1176759"/>
                </a:lnTo>
                <a:lnTo>
                  <a:pt x="2226085" y="1173399"/>
                </a:lnTo>
                <a:lnTo>
                  <a:pt x="2231708" y="1169478"/>
                </a:lnTo>
                <a:lnTo>
                  <a:pt x="2246891" y="1157716"/>
                </a:lnTo>
                <a:lnTo>
                  <a:pt x="2265448" y="1151555"/>
                </a:lnTo>
                <a:lnTo>
                  <a:pt x="2295814" y="1150995"/>
                </a:lnTo>
                <a:lnTo>
                  <a:pt x="2295814" y="1077622"/>
                </a:lnTo>
                <a:lnTo>
                  <a:pt x="2426837" y="1077622"/>
                </a:lnTo>
                <a:lnTo>
                  <a:pt x="2427400" y="1243971"/>
                </a:lnTo>
                <a:lnTo>
                  <a:pt x="2511187" y="1243971"/>
                </a:lnTo>
                <a:lnTo>
                  <a:pt x="2511750" y="1305021"/>
                </a:lnTo>
                <a:lnTo>
                  <a:pt x="2533118" y="1306701"/>
                </a:lnTo>
                <a:lnTo>
                  <a:pt x="2568546" y="1304461"/>
                </a:lnTo>
                <a:lnTo>
                  <a:pt x="2584853" y="1297740"/>
                </a:lnTo>
                <a:lnTo>
                  <a:pt x="2592726" y="1294379"/>
                </a:lnTo>
                <a:lnTo>
                  <a:pt x="2603410" y="1289898"/>
                </a:lnTo>
                <a:lnTo>
                  <a:pt x="2605097" y="1284297"/>
                </a:lnTo>
                <a:lnTo>
                  <a:pt x="2605659" y="1268055"/>
                </a:lnTo>
                <a:lnTo>
                  <a:pt x="2603410" y="1229968"/>
                </a:lnTo>
                <a:lnTo>
                  <a:pt x="2605097" y="1210925"/>
                </a:lnTo>
                <a:lnTo>
                  <a:pt x="2609033" y="1205884"/>
                </a:lnTo>
                <a:lnTo>
                  <a:pt x="2632652" y="1189081"/>
                </a:lnTo>
                <a:lnTo>
                  <a:pt x="2656269" y="1171718"/>
                </a:lnTo>
                <a:lnTo>
                  <a:pt x="2682699" y="1160516"/>
                </a:lnTo>
                <a:lnTo>
                  <a:pt x="2704630" y="1152675"/>
                </a:lnTo>
                <a:lnTo>
                  <a:pt x="2724874" y="1158836"/>
                </a:lnTo>
                <a:lnTo>
                  <a:pt x="2756364" y="1171158"/>
                </a:lnTo>
                <a:lnTo>
                  <a:pt x="2778295" y="1184040"/>
                </a:lnTo>
                <a:lnTo>
                  <a:pt x="2792916" y="1198603"/>
                </a:lnTo>
                <a:lnTo>
                  <a:pt x="2801914" y="1213725"/>
                </a:lnTo>
                <a:lnTo>
                  <a:pt x="2805850" y="1232209"/>
                </a:lnTo>
                <a:lnTo>
                  <a:pt x="2805850" y="1264134"/>
                </a:lnTo>
                <a:lnTo>
                  <a:pt x="2804725" y="1290458"/>
                </a:lnTo>
                <a:lnTo>
                  <a:pt x="2833966" y="1297740"/>
                </a:lnTo>
                <a:lnTo>
                  <a:pt x="2835091" y="1331905"/>
                </a:lnTo>
                <a:lnTo>
                  <a:pt x="2835091" y="1364951"/>
                </a:lnTo>
                <a:lnTo>
                  <a:pt x="2833404" y="1401917"/>
                </a:lnTo>
                <a:lnTo>
                  <a:pt x="2833404" y="1418720"/>
                </a:lnTo>
                <a:lnTo>
                  <a:pt x="2842401" y="1423761"/>
                </a:lnTo>
                <a:lnTo>
                  <a:pt x="2851961" y="1426001"/>
                </a:lnTo>
                <a:lnTo>
                  <a:pt x="2864332" y="1414799"/>
                </a:lnTo>
                <a:lnTo>
                  <a:pt x="2863208" y="1410879"/>
                </a:lnTo>
                <a:lnTo>
                  <a:pt x="2861521" y="1392396"/>
                </a:lnTo>
                <a:lnTo>
                  <a:pt x="2860959" y="1284297"/>
                </a:lnTo>
                <a:lnTo>
                  <a:pt x="2859271" y="1247891"/>
                </a:lnTo>
                <a:lnTo>
                  <a:pt x="2862645" y="1213165"/>
                </a:lnTo>
                <a:lnTo>
                  <a:pt x="2865457" y="1203644"/>
                </a:lnTo>
                <a:lnTo>
                  <a:pt x="2869956" y="1199163"/>
                </a:lnTo>
                <a:lnTo>
                  <a:pt x="2869956" y="1195242"/>
                </a:lnTo>
                <a:lnTo>
                  <a:pt x="2869956" y="1193562"/>
                </a:lnTo>
                <a:lnTo>
                  <a:pt x="2868831" y="1191882"/>
                </a:lnTo>
                <a:lnTo>
                  <a:pt x="2868831" y="1191322"/>
                </a:lnTo>
                <a:lnTo>
                  <a:pt x="2868269" y="1189641"/>
                </a:lnTo>
                <a:lnTo>
                  <a:pt x="2863208" y="1161637"/>
                </a:lnTo>
                <a:lnTo>
                  <a:pt x="2921690" y="1157716"/>
                </a:lnTo>
                <a:lnTo>
                  <a:pt x="2923940" y="1142033"/>
                </a:lnTo>
                <a:lnTo>
                  <a:pt x="2923940" y="1125230"/>
                </a:lnTo>
                <a:lnTo>
                  <a:pt x="2929001" y="1114029"/>
                </a:lnTo>
                <a:lnTo>
                  <a:pt x="2934624" y="1108428"/>
                </a:lnTo>
                <a:lnTo>
                  <a:pt x="2940810" y="1103387"/>
                </a:lnTo>
                <a:lnTo>
                  <a:pt x="2942497" y="1101706"/>
                </a:lnTo>
                <a:lnTo>
                  <a:pt x="2944184" y="1101146"/>
                </a:lnTo>
                <a:lnTo>
                  <a:pt x="2952619" y="1097226"/>
                </a:lnTo>
                <a:lnTo>
                  <a:pt x="2971738" y="1093865"/>
                </a:lnTo>
                <a:lnTo>
                  <a:pt x="2992545" y="1095545"/>
                </a:lnTo>
                <a:lnTo>
                  <a:pt x="3011664" y="1101146"/>
                </a:lnTo>
                <a:lnTo>
                  <a:pt x="3018974" y="1105627"/>
                </a:lnTo>
                <a:lnTo>
                  <a:pt x="3026847" y="1110668"/>
                </a:lnTo>
                <a:lnTo>
                  <a:pt x="3030783" y="1114029"/>
                </a:lnTo>
                <a:lnTo>
                  <a:pt x="3032470" y="1122990"/>
                </a:lnTo>
                <a:lnTo>
                  <a:pt x="3033032" y="1134752"/>
                </a:lnTo>
                <a:lnTo>
                  <a:pt x="3033032" y="1150435"/>
                </a:lnTo>
                <a:lnTo>
                  <a:pt x="3040343" y="1157716"/>
                </a:lnTo>
                <a:lnTo>
                  <a:pt x="3047653" y="1160516"/>
                </a:lnTo>
                <a:lnTo>
                  <a:pt x="3057775" y="1157716"/>
                </a:lnTo>
                <a:lnTo>
                  <a:pt x="3058337" y="1156596"/>
                </a:lnTo>
                <a:lnTo>
                  <a:pt x="3060587" y="1149315"/>
                </a:lnTo>
                <a:lnTo>
                  <a:pt x="3065648" y="1136432"/>
                </a:lnTo>
                <a:lnTo>
                  <a:pt x="3063398" y="1108428"/>
                </a:lnTo>
                <a:lnTo>
                  <a:pt x="3062274" y="1096106"/>
                </a:lnTo>
                <a:lnTo>
                  <a:pt x="3061712" y="991928"/>
                </a:lnTo>
                <a:lnTo>
                  <a:pt x="3058337" y="738205"/>
                </a:lnTo>
                <a:lnTo>
                  <a:pt x="3060024" y="613864"/>
                </a:lnTo>
                <a:lnTo>
                  <a:pt x="3062274" y="593701"/>
                </a:lnTo>
                <a:lnTo>
                  <a:pt x="3065086" y="586419"/>
                </a:lnTo>
                <a:lnTo>
                  <a:pt x="3069022" y="584739"/>
                </a:lnTo>
                <a:lnTo>
                  <a:pt x="3090953" y="584739"/>
                </a:lnTo>
                <a:lnTo>
                  <a:pt x="3090953" y="362942"/>
                </a:lnTo>
                <a:lnTo>
                  <a:pt x="3137626" y="360141"/>
                </a:lnTo>
                <a:lnTo>
                  <a:pt x="3137626" y="323735"/>
                </a:lnTo>
                <a:lnTo>
                  <a:pt x="3207355" y="322615"/>
                </a:lnTo>
                <a:lnTo>
                  <a:pt x="3214666" y="247562"/>
                </a:lnTo>
                <a:lnTo>
                  <a:pt x="3219727" y="183151"/>
                </a:lnTo>
                <a:lnTo>
                  <a:pt x="3225913" y="322615"/>
                </a:lnTo>
                <a:lnTo>
                  <a:pt x="3308575" y="323735"/>
                </a:lnTo>
                <a:lnTo>
                  <a:pt x="3310825" y="362381"/>
                </a:lnTo>
                <a:lnTo>
                  <a:pt x="3356374" y="362381"/>
                </a:lnTo>
                <a:lnTo>
                  <a:pt x="3356374" y="472160"/>
                </a:lnTo>
                <a:lnTo>
                  <a:pt x="3367620" y="476641"/>
                </a:lnTo>
                <a:lnTo>
                  <a:pt x="3378305" y="477761"/>
                </a:lnTo>
                <a:lnTo>
                  <a:pt x="3390114" y="481121"/>
                </a:lnTo>
                <a:lnTo>
                  <a:pt x="3404172" y="584739"/>
                </a:lnTo>
                <a:lnTo>
                  <a:pt x="3409795" y="585859"/>
                </a:lnTo>
                <a:lnTo>
                  <a:pt x="3418793" y="588660"/>
                </a:lnTo>
                <a:lnTo>
                  <a:pt x="3418793" y="711320"/>
                </a:lnTo>
                <a:lnTo>
                  <a:pt x="3414856" y="1059139"/>
                </a:lnTo>
                <a:lnTo>
                  <a:pt x="3417106" y="1194682"/>
                </a:lnTo>
                <a:lnTo>
                  <a:pt x="3422167" y="1248451"/>
                </a:lnTo>
                <a:lnTo>
                  <a:pt x="3424978" y="1257413"/>
                </a:lnTo>
                <a:lnTo>
                  <a:pt x="3437912" y="1254052"/>
                </a:lnTo>
                <a:lnTo>
                  <a:pt x="3437912" y="1248451"/>
                </a:lnTo>
                <a:lnTo>
                  <a:pt x="3439037" y="1235009"/>
                </a:lnTo>
                <a:lnTo>
                  <a:pt x="3442973" y="1219326"/>
                </a:lnTo>
                <a:lnTo>
                  <a:pt x="3452533" y="1203644"/>
                </a:lnTo>
                <a:lnTo>
                  <a:pt x="3454220" y="1185721"/>
                </a:lnTo>
                <a:lnTo>
                  <a:pt x="3455344" y="1175079"/>
                </a:lnTo>
                <a:lnTo>
                  <a:pt x="3459281" y="1163877"/>
                </a:lnTo>
                <a:lnTo>
                  <a:pt x="3468278" y="1154355"/>
                </a:lnTo>
                <a:lnTo>
                  <a:pt x="3472214" y="1140353"/>
                </a:lnTo>
                <a:lnTo>
                  <a:pt x="3472214" y="1126911"/>
                </a:lnTo>
                <a:lnTo>
                  <a:pt x="3472214" y="1112908"/>
                </a:lnTo>
                <a:lnTo>
                  <a:pt x="3474464" y="1099466"/>
                </a:lnTo>
                <a:lnTo>
                  <a:pt x="3481774" y="1092745"/>
                </a:lnTo>
                <a:lnTo>
                  <a:pt x="3490209" y="1096106"/>
                </a:lnTo>
                <a:lnTo>
                  <a:pt x="3496395" y="1089944"/>
                </a:lnTo>
                <a:lnTo>
                  <a:pt x="3498082" y="1074262"/>
                </a:lnTo>
                <a:lnTo>
                  <a:pt x="3538007" y="1074262"/>
                </a:lnTo>
                <a:lnTo>
                  <a:pt x="3538007" y="987447"/>
                </a:lnTo>
                <a:lnTo>
                  <a:pt x="3534633" y="753328"/>
                </a:lnTo>
                <a:lnTo>
                  <a:pt x="3535196" y="636268"/>
                </a:lnTo>
                <a:lnTo>
                  <a:pt x="3538570" y="615544"/>
                </a:lnTo>
                <a:lnTo>
                  <a:pt x="3548129" y="607703"/>
                </a:lnTo>
                <a:lnTo>
                  <a:pt x="3616171" y="575778"/>
                </a:lnTo>
                <a:lnTo>
                  <a:pt x="3753943" y="518088"/>
                </a:lnTo>
                <a:lnTo>
                  <a:pt x="3802304" y="499605"/>
                </a:lnTo>
                <a:lnTo>
                  <a:pt x="3816924" y="208915"/>
                </a:lnTo>
                <a:lnTo>
                  <a:pt x="3820298" y="216197"/>
                </a:lnTo>
                <a:lnTo>
                  <a:pt x="3824235" y="240281"/>
                </a:lnTo>
                <a:lnTo>
                  <a:pt x="3827046" y="294610"/>
                </a:lnTo>
                <a:lnTo>
                  <a:pt x="3827609" y="381425"/>
                </a:lnTo>
                <a:lnTo>
                  <a:pt x="3829296" y="459278"/>
                </a:lnTo>
                <a:lnTo>
                  <a:pt x="3832670" y="483922"/>
                </a:lnTo>
                <a:lnTo>
                  <a:pt x="3866410" y="470480"/>
                </a:lnTo>
                <a:lnTo>
                  <a:pt x="3901837" y="457598"/>
                </a:lnTo>
                <a:lnTo>
                  <a:pt x="3901837" y="872068"/>
                </a:lnTo>
                <a:lnTo>
                  <a:pt x="3915895" y="869827"/>
                </a:lnTo>
                <a:lnTo>
                  <a:pt x="3931078" y="863106"/>
                </a:lnTo>
                <a:lnTo>
                  <a:pt x="3941200" y="850784"/>
                </a:lnTo>
                <a:lnTo>
                  <a:pt x="3947386" y="833981"/>
                </a:lnTo>
                <a:lnTo>
                  <a:pt x="3953009" y="823339"/>
                </a:lnTo>
                <a:lnTo>
                  <a:pt x="3965943" y="805976"/>
                </a:lnTo>
                <a:lnTo>
                  <a:pt x="3991248" y="786373"/>
                </a:lnTo>
                <a:lnTo>
                  <a:pt x="4055916" y="762289"/>
                </a:lnTo>
                <a:lnTo>
                  <a:pt x="4107088" y="739885"/>
                </a:lnTo>
                <a:lnTo>
                  <a:pt x="4123958" y="567936"/>
                </a:lnTo>
                <a:lnTo>
                  <a:pt x="4133518" y="728683"/>
                </a:lnTo>
                <a:lnTo>
                  <a:pt x="4157698" y="722522"/>
                </a:lnTo>
                <a:lnTo>
                  <a:pt x="4221242" y="697878"/>
                </a:lnTo>
                <a:lnTo>
                  <a:pt x="4247109" y="688357"/>
                </a:lnTo>
                <a:lnTo>
                  <a:pt x="4272976" y="729243"/>
                </a:lnTo>
                <a:lnTo>
                  <a:pt x="4307841" y="718602"/>
                </a:lnTo>
                <a:lnTo>
                  <a:pt x="4341581" y="781892"/>
                </a:lnTo>
                <a:lnTo>
                  <a:pt x="4387130" y="856385"/>
                </a:lnTo>
                <a:lnTo>
                  <a:pt x="4412997" y="917995"/>
                </a:lnTo>
                <a:lnTo>
                  <a:pt x="4425369" y="957202"/>
                </a:lnTo>
                <a:lnTo>
                  <a:pt x="4434928" y="996969"/>
                </a:lnTo>
                <a:lnTo>
                  <a:pt x="4442239" y="1066981"/>
                </a:lnTo>
                <a:lnTo>
                  <a:pt x="4438302" y="1167798"/>
                </a:lnTo>
                <a:lnTo>
                  <a:pt x="4432679" y="1243971"/>
                </a:lnTo>
                <a:lnTo>
                  <a:pt x="4449549" y="1242850"/>
                </a:lnTo>
                <a:lnTo>
                  <a:pt x="4467544" y="1244531"/>
                </a:lnTo>
                <a:lnTo>
                  <a:pt x="4484976" y="1246771"/>
                </a:lnTo>
                <a:lnTo>
                  <a:pt x="4488350" y="1248451"/>
                </a:lnTo>
                <a:lnTo>
                  <a:pt x="4509156" y="1251812"/>
                </a:lnTo>
                <a:lnTo>
                  <a:pt x="4534461" y="1254052"/>
                </a:lnTo>
                <a:lnTo>
                  <a:pt x="4537835" y="1265814"/>
                </a:lnTo>
                <a:lnTo>
                  <a:pt x="4543459" y="1270295"/>
                </a:lnTo>
                <a:lnTo>
                  <a:pt x="4547395" y="1266934"/>
                </a:lnTo>
                <a:lnTo>
                  <a:pt x="4542334" y="1287098"/>
                </a:lnTo>
                <a:lnTo>
                  <a:pt x="4541209" y="1297740"/>
                </a:lnTo>
                <a:lnTo>
                  <a:pt x="4544021" y="1302780"/>
                </a:lnTo>
                <a:lnTo>
                  <a:pt x="4545146" y="1304461"/>
                </a:lnTo>
                <a:lnTo>
                  <a:pt x="4545708" y="1315663"/>
                </a:lnTo>
                <a:lnTo>
                  <a:pt x="4541209" y="1316223"/>
                </a:lnTo>
                <a:lnTo>
                  <a:pt x="4541209" y="1323504"/>
                </a:lnTo>
                <a:lnTo>
                  <a:pt x="4545146" y="1334706"/>
                </a:lnTo>
                <a:lnTo>
                  <a:pt x="4546833" y="1345908"/>
                </a:lnTo>
                <a:lnTo>
                  <a:pt x="4543459" y="1344788"/>
                </a:lnTo>
                <a:lnTo>
                  <a:pt x="4541772" y="1349268"/>
                </a:lnTo>
                <a:lnTo>
                  <a:pt x="4541772" y="1354869"/>
                </a:lnTo>
                <a:lnTo>
                  <a:pt x="4542334" y="1357670"/>
                </a:lnTo>
                <a:lnTo>
                  <a:pt x="4544021" y="1367751"/>
                </a:lnTo>
                <a:lnTo>
                  <a:pt x="4541772" y="1380074"/>
                </a:lnTo>
                <a:lnTo>
                  <a:pt x="4542334" y="1389035"/>
                </a:lnTo>
                <a:lnTo>
                  <a:pt x="4542334" y="1419840"/>
                </a:lnTo>
                <a:lnTo>
                  <a:pt x="4545146" y="1429922"/>
                </a:lnTo>
                <a:lnTo>
                  <a:pt x="4542334" y="1432722"/>
                </a:lnTo>
                <a:lnTo>
                  <a:pt x="4541209" y="1442244"/>
                </a:lnTo>
                <a:lnTo>
                  <a:pt x="4545708" y="1459047"/>
                </a:lnTo>
                <a:lnTo>
                  <a:pt x="4545146" y="1464648"/>
                </a:lnTo>
                <a:lnTo>
                  <a:pt x="4542334" y="1468008"/>
                </a:lnTo>
                <a:lnTo>
                  <a:pt x="4540085" y="1475850"/>
                </a:lnTo>
                <a:lnTo>
                  <a:pt x="4541209" y="1482571"/>
                </a:lnTo>
                <a:lnTo>
                  <a:pt x="4547395" y="1487052"/>
                </a:lnTo>
                <a:lnTo>
                  <a:pt x="4554143" y="1493213"/>
                </a:lnTo>
                <a:lnTo>
                  <a:pt x="4558079" y="1494333"/>
                </a:lnTo>
                <a:lnTo>
                  <a:pt x="4569888" y="1494333"/>
                </a:lnTo>
                <a:lnTo>
                  <a:pt x="4571013" y="391506"/>
                </a:lnTo>
                <a:lnTo>
                  <a:pt x="4682917" y="391506"/>
                </a:lnTo>
                <a:lnTo>
                  <a:pt x="4643554" y="271086"/>
                </a:lnTo>
                <a:lnTo>
                  <a:pt x="4663798" y="262124"/>
                </a:lnTo>
                <a:lnTo>
                  <a:pt x="4693039" y="252603"/>
                </a:lnTo>
                <a:lnTo>
                  <a:pt x="4734652" y="250923"/>
                </a:lnTo>
                <a:lnTo>
                  <a:pt x="4788636" y="252043"/>
                </a:lnTo>
                <a:close/>
              </a:path>
            </a:pathLst>
          </a:custGeom>
          <a:solidFill>
            <a:srgbClr val="3C3B3D">
              <a:alpha val="2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자유형 72"/>
          <p:cNvSpPr/>
          <p:nvPr/>
        </p:nvSpPr>
        <p:spPr>
          <a:xfrm flipH="1">
            <a:off x="6966407" y="0"/>
            <a:ext cx="5225590" cy="6858000"/>
          </a:xfrm>
          <a:custGeom>
            <a:avLst/>
            <a:gdLst>
              <a:gd name="connsiteX0" fmla="*/ 5710177 w 5710178"/>
              <a:gd name="connsiteY0" fmla="*/ 0 h 6858000"/>
              <a:gd name="connsiteX1" fmla="*/ 0 w 5710178"/>
              <a:gd name="connsiteY1" fmla="*/ 0 h 6858000"/>
              <a:gd name="connsiteX2" fmla="*/ 0 w 5710178"/>
              <a:gd name="connsiteY2" fmla="*/ 5011838 h 6858000"/>
              <a:gd name="connsiteX3" fmla="*/ 1 w 5710178"/>
              <a:gd name="connsiteY3" fmla="*/ 5011838 h 6858000"/>
              <a:gd name="connsiteX4" fmla="*/ 1 w 5710178"/>
              <a:gd name="connsiteY4" fmla="*/ 6858000 h 6858000"/>
              <a:gd name="connsiteX5" fmla="*/ 3354476 w 5710178"/>
              <a:gd name="connsiteY5" fmla="*/ 6858000 h 6858000"/>
              <a:gd name="connsiteX6" fmla="*/ 5710178 w 5710178"/>
              <a:gd name="connsiteY6" fmla="*/ 5011838 h 6858000"/>
              <a:gd name="connsiteX7" fmla="*/ 5710177 w 5710178"/>
              <a:gd name="connsiteY7" fmla="*/ 50118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0178" h="6858000">
                <a:moveTo>
                  <a:pt x="5710177" y="0"/>
                </a:moveTo>
                <a:lnTo>
                  <a:pt x="0" y="0"/>
                </a:lnTo>
                <a:lnTo>
                  <a:pt x="0" y="5011838"/>
                </a:lnTo>
                <a:lnTo>
                  <a:pt x="1" y="5011838"/>
                </a:lnTo>
                <a:lnTo>
                  <a:pt x="1" y="6858000"/>
                </a:lnTo>
                <a:lnTo>
                  <a:pt x="3354476" y="6858000"/>
                </a:lnTo>
                <a:lnTo>
                  <a:pt x="5710178" y="5011838"/>
                </a:lnTo>
                <a:lnTo>
                  <a:pt x="5710177" y="501183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F085C2-68E8-44EF-BF08-7EED92AA1B30}"/>
              </a:ext>
            </a:extLst>
          </p:cNvPr>
          <p:cNvGrpSpPr/>
          <p:nvPr/>
        </p:nvGrpSpPr>
        <p:grpSpPr>
          <a:xfrm>
            <a:off x="4491715" y="2369506"/>
            <a:ext cx="1023462" cy="2070724"/>
            <a:chOff x="4517722" y="2256296"/>
            <a:chExt cx="1023462" cy="207072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91997BF-C90F-4509-B094-58946BF78174}"/>
                </a:ext>
              </a:extLst>
            </p:cNvPr>
            <p:cNvSpPr/>
            <p:nvPr/>
          </p:nvSpPr>
          <p:spPr>
            <a:xfrm rot="263975">
              <a:off x="4517722" y="2256296"/>
              <a:ext cx="1023462" cy="515640"/>
            </a:xfrm>
            <a:prstGeom prst="triangle">
              <a:avLst>
                <a:gd name="adj" fmla="val 44221"/>
              </a:avLst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E52C161-871D-4DE9-8365-B6B11F958195}"/>
                </a:ext>
              </a:extLst>
            </p:cNvPr>
            <p:cNvCxnSpPr/>
            <p:nvPr/>
          </p:nvCxnSpPr>
          <p:spPr>
            <a:xfrm>
              <a:off x="5020038" y="2743020"/>
              <a:ext cx="0" cy="1584000"/>
            </a:xfrm>
            <a:prstGeom prst="line">
              <a:avLst/>
            </a:prstGeom>
            <a:ln w="635000" cap="flat">
              <a:solidFill>
                <a:schemeClr val="bg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1BA244-8AC7-46D8-A7BC-D4839FC632CB}"/>
              </a:ext>
            </a:extLst>
          </p:cNvPr>
          <p:cNvCxnSpPr/>
          <p:nvPr/>
        </p:nvCxnSpPr>
        <p:spPr>
          <a:xfrm flipH="1">
            <a:off x="159657" y="4356048"/>
            <a:ext cx="4860381" cy="2266095"/>
          </a:xfrm>
          <a:prstGeom prst="line">
            <a:avLst/>
          </a:prstGeom>
          <a:ln w="600075" cap="rnd">
            <a:gradFill>
              <a:gsLst>
                <a:gs pos="0">
                  <a:schemeClr val="accent1">
                    <a:lumMod val="5000"/>
                    <a:lumOff val="95000"/>
                    <a:alpha val="2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E415BDD-36CE-4DE0-AF17-DD450C624A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8" r="35902"/>
          <a:stretch/>
        </p:blipFill>
        <p:spPr>
          <a:xfrm>
            <a:off x="2844823" y="4174070"/>
            <a:ext cx="347155" cy="127254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E2819D-A28D-4C19-B509-7415058A07A0}"/>
              </a:ext>
            </a:extLst>
          </p:cNvPr>
          <p:cNvSpPr/>
          <p:nvPr/>
        </p:nvSpPr>
        <p:spPr>
          <a:xfrm>
            <a:off x="8450632" y="2507556"/>
            <a:ext cx="358171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/>
                </a:solidFill>
              </a:rPr>
              <a:t>프로젝트의 소개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white"/>
                </a:solidFill>
              </a:rPr>
              <a:t>프로젝트의 주제 설명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984733-9C07-4624-9E07-EA58956110BC}"/>
              </a:ext>
            </a:extLst>
          </p:cNvPr>
          <p:cNvSpPr/>
          <p:nvPr/>
        </p:nvSpPr>
        <p:spPr>
          <a:xfrm>
            <a:off x="8450632" y="3913283"/>
            <a:ext cx="358171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-</a:t>
            </a:r>
            <a:r>
              <a:rPr lang="ko-KR" altLang="en-US" dirty="0">
                <a:solidFill>
                  <a:prstClr val="white"/>
                </a:solidFill>
              </a:rPr>
              <a:t> 프로젝트 세부 설명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AACED6-0859-47F7-AF03-68B333A0F1AC}"/>
              </a:ext>
            </a:extLst>
          </p:cNvPr>
          <p:cNvSpPr/>
          <p:nvPr/>
        </p:nvSpPr>
        <p:spPr>
          <a:xfrm>
            <a:off x="6176108" y="933897"/>
            <a:ext cx="6099859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Of</a:t>
            </a:r>
            <a:r>
              <a:rPr lang="ko-KR" altLang="en-US" sz="1050" b="1" dirty="0">
                <a:solidFill>
                  <a:prstClr val="white"/>
                </a:solidFill>
              </a:rPr>
              <a:t> </a:t>
            </a:r>
            <a:r>
              <a:rPr lang="en-US" altLang="ko-KR" sz="1050" b="1" dirty="0">
                <a:solidFill>
                  <a:prstClr val="white"/>
                </a:solidFill>
              </a:rPr>
              <a:t>text-adventure project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잔디, 태양, 일몰, 앉아있는이(가) 표시된 사진&#10;&#10;자동 생성된 설명">
            <a:extLst>
              <a:ext uri="{FF2B5EF4-FFF2-40B4-BE49-F238E27FC236}">
                <a16:creationId xmlns:a16="http://schemas.microsoft.com/office/drawing/2014/main" id="{6318B7D4-5B97-4BEC-AAD5-5AE1C42A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자유형 72">
            <a:extLst>
              <a:ext uri="{FF2B5EF4-FFF2-40B4-BE49-F238E27FC236}">
                <a16:creationId xmlns:a16="http://schemas.microsoft.com/office/drawing/2014/main" id="{D36F521C-BFB1-4DBE-A3F3-E3063328A0AF}"/>
              </a:ext>
            </a:extLst>
          </p:cNvPr>
          <p:cNvSpPr/>
          <p:nvPr/>
        </p:nvSpPr>
        <p:spPr>
          <a:xfrm flipH="1">
            <a:off x="6791603" y="-18854"/>
            <a:ext cx="5400394" cy="6852523"/>
          </a:xfrm>
          <a:custGeom>
            <a:avLst/>
            <a:gdLst>
              <a:gd name="connsiteX0" fmla="*/ 5710177 w 5710178"/>
              <a:gd name="connsiteY0" fmla="*/ 0 h 6858000"/>
              <a:gd name="connsiteX1" fmla="*/ 0 w 5710178"/>
              <a:gd name="connsiteY1" fmla="*/ 0 h 6858000"/>
              <a:gd name="connsiteX2" fmla="*/ 0 w 5710178"/>
              <a:gd name="connsiteY2" fmla="*/ 5011838 h 6858000"/>
              <a:gd name="connsiteX3" fmla="*/ 1 w 5710178"/>
              <a:gd name="connsiteY3" fmla="*/ 5011838 h 6858000"/>
              <a:gd name="connsiteX4" fmla="*/ 1 w 5710178"/>
              <a:gd name="connsiteY4" fmla="*/ 6858000 h 6858000"/>
              <a:gd name="connsiteX5" fmla="*/ 3354476 w 5710178"/>
              <a:gd name="connsiteY5" fmla="*/ 6858000 h 6858000"/>
              <a:gd name="connsiteX6" fmla="*/ 5710178 w 5710178"/>
              <a:gd name="connsiteY6" fmla="*/ 5011838 h 6858000"/>
              <a:gd name="connsiteX7" fmla="*/ 5710177 w 5710178"/>
              <a:gd name="connsiteY7" fmla="*/ 50118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0178" h="6858000">
                <a:moveTo>
                  <a:pt x="5710177" y="0"/>
                </a:moveTo>
                <a:lnTo>
                  <a:pt x="0" y="0"/>
                </a:lnTo>
                <a:lnTo>
                  <a:pt x="0" y="5011838"/>
                </a:lnTo>
                <a:lnTo>
                  <a:pt x="1" y="5011838"/>
                </a:lnTo>
                <a:lnTo>
                  <a:pt x="1" y="6858000"/>
                </a:lnTo>
                <a:lnTo>
                  <a:pt x="3354476" y="6858000"/>
                </a:lnTo>
                <a:lnTo>
                  <a:pt x="5710178" y="5011838"/>
                </a:lnTo>
                <a:lnTo>
                  <a:pt x="5710177" y="501183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73214" y="1430372"/>
            <a:ext cx="4637172" cy="285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Term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project</a:t>
            </a:r>
            <a:r>
              <a:rPr lang="ko-KR" altLang="en-US" sz="1600" b="1" dirty="0">
                <a:solidFill>
                  <a:prstClr val="white"/>
                </a:solidFill>
              </a:rPr>
              <a:t> 과제명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white"/>
                </a:solidFill>
              </a:rPr>
              <a:t>Text Adventure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목표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prstClr val="white"/>
                </a:solidFill>
              </a:rPr>
              <a:t>Text_lcd</a:t>
            </a:r>
            <a:r>
              <a:rPr lang="en-US" altLang="ko-KR" sz="1600" dirty="0">
                <a:solidFill>
                  <a:prstClr val="white"/>
                </a:solidFill>
              </a:rPr>
              <a:t>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 err="1">
                <a:solidFill>
                  <a:prstClr val="white"/>
                </a:solidFill>
              </a:rPr>
              <a:t>Push_button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>
                <a:solidFill>
                  <a:prstClr val="white"/>
                </a:solidFill>
              </a:rPr>
              <a:t>등을 사용하여 사용자의 선택에 따라 진행 내용이 달라지는 게임 구현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:a16="http://schemas.microsoft.com/office/drawing/2014/main" id="{79108415-75D1-4F6E-B5CD-F24582B2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8" y="792526"/>
            <a:ext cx="6495068" cy="548879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reflection endPos="0" dir="5400000" sy="-100000" algn="bl" rotWithShape="0"/>
            <a:softEdge rad="190500"/>
          </a:effectLst>
        </p:spPr>
      </p:pic>
      <p:sp>
        <p:nvSpPr>
          <p:cNvPr id="22" name="직사각형 21"/>
          <p:cNvSpPr/>
          <p:nvPr/>
        </p:nvSpPr>
        <p:spPr>
          <a:xfrm>
            <a:off x="6441870" y="134727"/>
            <a:ext cx="6099859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Of</a:t>
            </a:r>
            <a:r>
              <a:rPr lang="ko-KR" altLang="en-US" sz="1050" b="1" dirty="0">
                <a:solidFill>
                  <a:prstClr val="white"/>
                </a:solidFill>
              </a:rPr>
              <a:t> </a:t>
            </a:r>
            <a:r>
              <a:rPr lang="en-US" altLang="ko-KR" sz="1050" b="1" dirty="0">
                <a:solidFill>
                  <a:prstClr val="white"/>
                </a:solidFill>
              </a:rPr>
              <a:t>text-adventure project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4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69860" y="153557"/>
            <a:ext cx="54051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Contents B – </a:t>
            </a:r>
            <a:r>
              <a:rPr lang="ko-KR" altLang="en-US" sz="2400" b="1" i="1" dirty="0">
                <a:solidFill>
                  <a:prstClr val="white"/>
                </a:solidFill>
              </a:rPr>
              <a:t>프로젝트의 세부 내용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75406" y="1509903"/>
            <a:ext cx="833676" cy="833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0" dist="431800" dir="21540000" algn="t" rotWithShape="0">
              <a:prstClr val="black">
                <a:alpha val="40000"/>
              </a:prstClr>
            </a:outerShdw>
          </a:effectLst>
          <a:scene3d>
            <a:camera prst="isometricOffAxis2Top">
              <a:rot lat="18601862" lon="3705720" rev="17556000"/>
            </a:camera>
            <a:lightRig rig="brightRoom" dir="t"/>
          </a:scene3d>
          <a:sp3d extrusionH="297180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99056" y="2915079"/>
            <a:ext cx="833676" cy="833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0" dist="533400" dir="21540000" algn="t" rotWithShape="0">
              <a:prstClr val="black">
                <a:alpha val="40000"/>
              </a:prstClr>
            </a:outerShdw>
          </a:effectLst>
          <a:scene3d>
            <a:camera prst="isometricOffAxis2Top">
              <a:rot lat="18601862" lon="3705720" rev="17556000"/>
            </a:camera>
            <a:lightRig rig="brightRoom" dir="t"/>
          </a:scene3d>
          <a:sp3d extrusionH="215900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84606" y="4144281"/>
            <a:ext cx="833676" cy="833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0" dist="635000" dir="21540000" algn="t" rotWithShape="0">
              <a:prstClr val="black">
                <a:alpha val="40000"/>
              </a:prstClr>
            </a:outerShdw>
          </a:effectLst>
          <a:scene3d>
            <a:camera prst="isometricOffAxis2Top">
              <a:rot lat="18601862" lon="3705720" rev="17556000"/>
            </a:camera>
            <a:lightRig rig="brightRoom" dir="t"/>
          </a:scene3d>
          <a:sp3d extrusionH="152400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91499" y="5611131"/>
            <a:ext cx="833676" cy="833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0" dist="584200" dir="21540000" algn="t" rotWithShape="0">
              <a:prstClr val="black">
                <a:alpha val="40000"/>
              </a:prstClr>
            </a:outerShdw>
          </a:effectLst>
          <a:scene3d>
            <a:camera prst="isometricOffAxis2Top">
              <a:rot lat="18601862" lon="3705720" rev="17556000"/>
            </a:camera>
            <a:lightRig rig="brightRoom" dir="t"/>
          </a:scene3d>
          <a:sp3d extrusionH="63500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5400000">
            <a:off x="8175474" y="525780"/>
            <a:ext cx="506917" cy="627658"/>
          </a:xfrm>
          <a:custGeom>
            <a:avLst/>
            <a:gdLst>
              <a:gd name="connsiteX0" fmla="*/ 0 w 506917"/>
              <a:gd name="connsiteY0" fmla="*/ 627658 h 627658"/>
              <a:gd name="connsiteX1" fmla="*/ 253459 w 506917"/>
              <a:gd name="connsiteY1" fmla="*/ 0 h 627658"/>
              <a:gd name="connsiteX2" fmla="*/ 506917 w 506917"/>
              <a:gd name="connsiteY2" fmla="*/ 627658 h 627658"/>
              <a:gd name="connsiteX3" fmla="*/ 0 w 506917"/>
              <a:gd name="connsiteY3" fmla="*/ 627658 h 627658"/>
              <a:gd name="connsiteX0" fmla="*/ 0 w 506917"/>
              <a:gd name="connsiteY0" fmla="*/ 627658 h 627658"/>
              <a:gd name="connsiteX1" fmla="*/ 253459 w 506917"/>
              <a:gd name="connsiteY1" fmla="*/ 0 h 627658"/>
              <a:gd name="connsiteX2" fmla="*/ 506917 w 506917"/>
              <a:gd name="connsiteY2" fmla="*/ 627658 h 627658"/>
              <a:gd name="connsiteX3" fmla="*/ 0 w 506917"/>
              <a:gd name="connsiteY3" fmla="*/ 627658 h 627658"/>
              <a:gd name="connsiteX0" fmla="*/ 0 w 506917"/>
              <a:gd name="connsiteY0" fmla="*/ 627658 h 627658"/>
              <a:gd name="connsiteX1" fmla="*/ 253459 w 506917"/>
              <a:gd name="connsiteY1" fmla="*/ 0 h 627658"/>
              <a:gd name="connsiteX2" fmla="*/ 506917 w 506917"/>
              <a:gd name="connsiteY2" fmla="*/ 627658 h 627658"/>
              <a:gd name="connsiteX3" fmla="*/ 0 w 506917"/>
              <a:gd name="connsiteY3" fmla="*/ 627658 h 627658"/>
              <a:gd name="connsiteX0" fmla="*/ 0 w 506917"/>
              <a:gd name="connsiteY0" fmla="*/ 627658 h 627658"/>
              <a:gd name="connsiteX1" fmla="*/ 253459 w 506917"/>
              <a:gd name="connsiteY1" fmla="*/ 0 h 627658"/>
              <a:gd name="connsiteX2" fmla="*/ 506917 w 506917"/>
              <a:gd name="connsiteY2" fmla="*/ 627658 h 627658"/>
              <a:gd name="connsiteX3" fmla="*/ 0 w 506917"/>
              <a:gd name="connsiteY3" fmla="*/ 627658 h 627658"/>
              <a:gd name="connsiteX0" fmla="*/ 0 w 506917"/>
              <a:gd name="connsiteY0" fmla="*/ 627658 h 627658"/>
              <a:gd name="connsiteX1" fmla="*/ 253459 w 506917"/>
              <a:gd name="connsiteY1" fmla="*/ 0 h 627658"/>
              <a:gd name="connsiteX2" fmla="*/ 506917 w 506917"/>
              <a:gd name="connsiteY2" fmla="*/ 627658 h 627658"/>
              <a:gd name="connsiteX3" fmla="*/ 0 w 506917"/>
              <a:gd name="connsiteY3" fmla="*/ 627658 h 62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17" h="627658">
                <a:moveTo>
                  <a:pt x="0" y="627658"/>
                </a:moveTo>
                <a:cubicBezTo>
                  <a:pt x="211488" y="380339"/>
                  <a:pt x="3875" y="361619"/>
                  <a:pt x="253459" y="0"/>
                </a:cubicBezTo>
                <a:cubicBezTo>
                  <a:pt x="299848" y="285419"/>
                  <a:pt x="473234" y="316839"/>
                  <a:pt x="506917" y="627658"/>
                </a:cubicBezTo>
                <a:lnTo>
                  <a:pt x="0" y="627658"/>
                </a:lnTo>
                <a:close/>
              </a:path>
            </a:pathLst>
          </a:custGeom>
          <a:solidFill>
            <a:srgbClr val="FE4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92244" y="586149"/>
            <a:ext cx="45719" cy="13405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8" r="35902"/>
          <a:stretch/>
        </p:blipFill>
        <p:spPr>
          <a:xfrm>
            <a:off x="5327866" y="3331917"/>
            <a:ext cx="347155" cy="1272545"/>
          </a:xfrm>
          <a:prstGeom prst="rect">
            <a:avLst/>
          </a:prstGeom>
          <a:effectLst/>
        </p:spPr>
      </p:pic>
      <p:sp>
        <p:nvSpPr>
          <p:cNvPr id="18" name="직사각형 17"/>
          <p:cNvSpPr/>
          <p:nvPr/>
        </p:nvSpPr>
        <p:spPr>
          <a:xfrm>
            <a:off x="1181584" y="3352192"/>
            <a:ext cx="3581711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TEXT_LCD IP </a:t>
            </a:r>
            <a:r>
              <a:rPr lang="ko-KR" altLang="en-US" b="1" dirty="0">
                <a:solidFill>
                  <a:prstClr val="white"/>
                </a:solidFill>
              </a:rPr>
              <a:t>설계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Push button</a:t>
            </a:r>
            <a:r>
              <a:rPr lang="ko-KR" altLang="en-US" sz="1400" dirty="0">
                <a:solidFill>
                  <a:prstClr val="white"/>
                </a:solidFill>
              </a:rPr>
              <a:t>의 입력에 따른 출력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5768" y="4987940"/>
            <a:ext cx="3581711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PUSH_BUTTON IP </a:t>
            </a:r>
            <a:r>
              <a:rPr lang="ko-KR" altLang="en-US" b="1" dirty="0">
                <a:solidFill>
                  <a:prstClr val="white"/>
                </a:solidFill>
              </a:rPr>
              <a:t>설계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Interrupt</a:t>
            </a:r>
            <a:r>
              <a:rPr lang="ko-KR" altLang="en-US" sz="1400" dirty="0">
                <a:solidFill>
                  <a:prstClr val="white"/>
                </a:solidFill>
              </a:rPr>
              <a:t> 발생</a:t>
            </a:r>
            <a:r>
              <a:rPr lang="en-US" altLang="ko-KR" sz="1400" dirty="0">
                <a:solidFill>
                  <a:prstClr val="white"/>
                </a:solidFill>
              </a:rPr>
              <a:t> -&gt; </a:t>
            </a:r>
            <a:r>
              <a:rPr lang="ko-KR" altLang="en-US" sz="1400" dirty="0">
                <a:solidFill>
                  <a:prstClr val="white"/>
                </a:solidFill>
              </a:rPr>
              <a:t>진행 내용의 변화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08926" y="1935199"/>
            <a:ext cx="3581711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PS Programming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실시간 </a:t>
            </a:r>
            <a:r>
              <a:rPr lang="en-US" altLang="ko-KR" sz="1400" dirty="0">
                <a:solidFill>
                  <a:prstClr val="white"/>
                </a:solidFill>
              </a:rPr>
              <a:t>PL </a:t>
            </a:r>
            <a:r>
              <a:rPr lang="ko-KR" altLang="en-US" sz="1400" dirty="0">
                <a:solidFill>
                  <a:prstClr val="white"/>
                </a:solidFill>
              </a:rPr>
              <a:t>영역의 </a:t>
            </a:r>
            <a:r>
              <a:rPr lang="en-US" altLang="ko-KR" sz="1400" dirty="0">
                <a:solidFill>
                  <a:prstClr val="white"/>
                </a:solidFill>
              </a:rPr>
              <a:t>IP </a:t>
            </a:r>
            <a:r>
              <a:rPr lang="ko-KR" altLang="en-US" sz="1400" dirty="0">
                <a:solidFill>
                  <a:prstClr val="white"/>
                </a:solidFill>
              </a:rPr>
              <a:t>제어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34224" y="586149"/>
            <a:ext cx="2727749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프로젝트 완성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TEXT-Based game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4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FD554AB-863D-4B07-B391-E683FEC1FA88}"/>
              </a:ext>
            </a:extLst>
          </p:cNvPr>
          <p:cNvSpPr/>
          <p:nvPr/>
        </p:nvSpPr>
        <p:spPr>
          <a:xfrm>
            <a:off x="1344629" y="4418968"/>
            <a:ext cx="347155" cy="988141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29063" y="49464"/>
            <a:ext cx="54051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 err="1">
                <a:solidFill>
                  <a:prstClr val="white"/>
                </a:solidFill>
              </a:rPr>
              <a:t>Push_Button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439167" y="4788523"/>
            <a:ext cx="3199146" cy="3382888"/>
            <a:chOff x="5283038" y="3475112"/>
            <a:chExt cx="3199146" cy="3382888"/>
          </a:xfrm>
          <a:effectLst>
            <a:outerShdw blurRad="4064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이등변 삼각형 30"/>
            <p:cNvSpPr/>
            <p:nvPr/>
          </p:nvSpPr>
          <p:spPr>
            <a:xfrm rot="9733732" flipH="1">
              <a:off x="5667250" y="3475112"/>
              <a:ext cx="1139962" cy="672285"/>
            </a:xfrm>
            <a:prstGeom prst="triangle">
              <a:avLst>
                <a:gd name="adj" fmla="val 732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/>
            <p:cNvSpPr/>
            <p:nvPr/>
          </p:nvSpPr>
          <p:spPr>
            <a:xfrm>
              <a:off x="5283038" y="3658854"/>
              <a:ext cx="3199146" cy="3199146"/>
            </a:xfrm>
            <a:prstGeom prst="arc">
              <a:avLst>
                <a:gd name="adj1" fmla="val 10812815"/>
                <a:gd name="adj2" fmla="val 15598325"/>
              </a:avLst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 flipH="1">
            <a:off x="4085615" y="4788523"/>
            <a:ext cx="3199146" cy="3382888"/>
            <a:chOff x="1929486" y="3475112"/>
            <a:chExt cx="3199146" cy="3382888"/>
          </a:xfrm>
          <a:effectLst>
            <a:outerShdw blurRad="330200" dist="1143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6" name="이등변 삼각형 45"/>
            <p:cNvSpPr/>
            <p:nvPr/>
          </p:nvSpPr>
          <p:spPr>
            <a:xfrm rot="9733732" flipH="1">
              <a:off x="2313698" y="3475112"/>
              <a:ext cx="1139962" cy="672285"/>
            </a:xfrm>
            <a:prstGeom prst="triangle">
              <a:avLst>
                <a:gd name="adj" fmla="val 732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/>
            <p:cNvSpPr/>
            <p:nvPr/>
          </p:nvSpPr>
          <p:spPr>
            <a:xfrm>
              <a:off x="1929486" y="3658854"/>
              <a:ext cx="3199146" cy="3199146"/>
            </a:xfrm>
            <a:prstGeom prst="arc">
              <a:avLst>
                <a:gd name="adj1" fmla="val 10797267"/>
                <a:gd name="adj2" fmla="val 15598325"/>
              </a:avLst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저장 데이터 20"/>
          <p:cNvSpPr/>
          <p:nvPr/>
        </p:nvSpPr>
        <p:spPr>
          <a:xfrm>
            <a:off x="7289524" y="6177193"/>
            <a:ext cx="332368" cy="71628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저장 데이터 47"/>
          <p:cNvSpPr/>
          <p:nvPr/>
        </p:nvSpPr>
        <p:spPr>
          <a:xfrm flipH="1">
            <a:off x="7102036" y="6177193"/>
            <a:ext cx="332368" cy="71628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8" r="35902"/>
          <a:stretch/>
        </p:blipFill>
        <p:spPr>
          <a:xfrm>
            <a:off x="8228366" y="3852120"/>
            <a:ext cx="347155" cy="127254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8" r="35902"/>
          <a:stretch/>
        </p:blipFill>
        <p:spPr>
          <a:xfrm flipH="1">
            <a:off x="5983413" y="3823488"/>
            <a:ext cx="347155" cy="127254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3" name="직사각형 52"/>
          <p:cNvSpPr/>
          <p:nvPr/>
        </p:nvSpPr>
        <p:spPr>
          <a:xfrm>
            <a:off x="9347553" y="3725770"/>
            <a:ext cx="258077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PB 3</a:t>
            </a:r>
            <a:r>
              <a:rPr lang="en-US" altLang="ko-KR" sz="1600" dirty="0">
                <a:solidFill>
                  <a:schemeClr val="bg1"/>
                </a:solidFill>
              </a:rPr>
              <a:t> (Reset)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게임 초기화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69508" y="3725770"/>
            <a:ext cx="2580775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PB 2</a:t>
            </a:r>
            <a:r>
              <a:rPr lang="en-US" altLang="ko-KR" sz="1600" dirty="0">
                <a:solidFill>
                  <a:schemeClr val="bg1"/>
                </a:solidFill>
              </a:rPr>
              <a:t> (Select)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선택 버튼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- State </a:t>
            </a:r>
            <a:r>
              <a:rPr lang="ko-KR" altLang="en-US" sz="1400" dirty="0">
                <a:solidFill>
                  <a:schemeClr val="bg1"/>
                </a:solidFill>
              </a:rPr>
              <a:t>선택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 flipH="1">
            <a:off x="1659629" y="2405193"/>
            <a:ext cx="5691013" cy="5780978"/>
            <a:chOff x="1929486" y="3608281"/>
            <a:chExt cx="3199146" cy="3249719"/>
          </a:xfrm>
          <a:effectLst>
            <a:outerShdw blurRad="254000" dist="444500" dir="5400000" algn="t" rotWithShape="0">
              <a:prstClr val="black">
                <a:alpha val="26000"/>
              </a:prstClr>
            </a:outerShdw>
          </a:effectLst>
        </p:grpSpPr>
        <p:sp>
          <p:nvSpPr>
            <p:cNvPr id="59" name="이등변 삼각형 58"/>
            <p:cNvSpPr/>
            <p:nvPr/>
          </p:nvSpPr>
          <p:spPr>
            <a:xfrm rot="10800000" flipH="1">
              <a:off x="2328850" y="3608281"/>
              <a:ext cx="817242" cy="481963"/>
            </a:xfrm>
            <a:prstGeom prst="triangle">
              <a:avLst>
                <a:gd name="adj" fmla="val 732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/>
            <p:cNvSpPr/>
            <p:nvPr/>
          </p:nvSpPr>
          <p:spPr>
            <a:xfrm>
              <a:off x="1929486" y="3658854"/>
              <a:ext cx="3199146" cy="3199146"/>
            </a:xfrm>
            <a:prstGeom prst="arc">
              <a:avLst>
                <a:gd name="adj1" fmla="val 10860104"/>
                <a:gd name="adj2" fmla="val 15007354"/>
              </a:avLst>
            </a:prstGeom>
            <a:ln w="187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350207" y="2495158"/>
            <a:ext cx="5691013" cy="5780978"/>
            <a:chOff x="1929486" y="3608281"/>
            <a:chExt cx="3199146" cy="3249719"/>
          </a:xfrm>
          <a:effectLst>
            <a:outerShdw blurRad="254000" dist="444500" dir="5400000" algn="t" rotWithShape="0">
              <a:prstClr val="black">
                <a:alpha val="26000"/>
              </a:prstClr>
            </a:outerShdw>
          </a:effectLst>
        </p:grpSpPr>
        <p:sp>
          <p:nvSpPr>
            <p:cNvPr id="62" name="이등변 삼각형 61"/>
            <p:cNvSpPr/>
            <p:nvPr/>
          </p:nvSpPr>
          <p:spPr>
            <a:xfrm rot="10800000" flipH="1">
              <a:off x="2328850" y="3608281"/>
              <a:ext cx="817242" cy="481963"/>
            </a:xfrm>
            <a:prstGeom prst="triangle">
              <a:avLst>
                <a:gd name="adj" fmla="val 732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/>
            <p:cNvSpPr/>
            <p:nvPr/>
          </p:nvSpPr>
          <p:spPr>
            <a:xfrm>
              <a:off x="1929486" y="3658854"/>
              <a:ext cx="3199146" cy="3199146"/>
            </a:xfrm>
            <a:prstGeom prst="arc">
              <a:avLst>
                <a:gd name="adj1" fmla="val 10860104"/>
                <a:gd name="adj2" fmla="val 15007354"/>
              </a:avLst>
            </a:prstGeom>
            <a:ln w="187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8" r="35902"/>
          <a:stretch/>
        </p:blipFill>
        <p:spPr>
          <a:xfrm>
            <a:off x="8892335" y="1496075"/>
            <a:ext cx="347155" cy="127254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8" r="35902"/>
          <a:stretch/>
        </p:blipFill>
        <p:spPr>
          <a:xfrm flipH="1">
            <a:off x="5511610" y="1395472"/>
            <a:ext cx="347155" cy="127254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6" name="직사각형 65"/>
          <p:cNvSpPr/>
          <p:nvPr/>
        </p:nvSpPr>
        <p:spPr>
          <a:xfrm>
            <a:off x="9888139" y="1903634"/>
            <a:ext cx="258077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PB 1</a:t>
            </a:r>
            <a:r>
              <a:rPr lang="en-US" altLang="ko-KR" sz="1600" dirty="0">
                <a:solidFill>
                  <a:schemeClr val="bg1"/>
                </a:solidFill>
              </a:rPr>
              <a:t> (</a:t>
            </a:r>
            <a:r>
              <a:rPr lang="en-US" altLang="ko-KR" sz="1600" dirty="0" err="1">
                <a:solidFill>
                  <a:schemeClr val="bg1"/>
                </a:solidFill>
              </a:rPr>
              <a:t>Prev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이전 내용으로 돌아가기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31935" y="1903634"/>
            <a:ext cx="258077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PB 0</a:t>
            </a:r>
            <a:r>
              <a:rPr lang="en-US" altLang="ko-KR" sz="1600" dirty="0">
                <a:solidFill>
                  <a:schemeClr val="bg1"/>
                </a:solidFill>
              </a:rPr>
              <a:t> (Next)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다음 내용 출력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7348261" y="5290917"/>
            <a:ext cx="1946" cy="1244416"/>
          </a:xfrm>
          <a:prstGeom prst="line">
            <a:avLst/>
          </a:prstGeom>
          <a:ln w="187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2A1DBDDF-AA8A-4E13-912A-946B8276A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7278" y="6344534"/>
            <a:ext cx="503912" cy="39635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C6E71A-0511-4712-B052-AA519A0015B9}"/>
              </a:ext>
            </a:extLst>
          </p:cNvPr>
          <p:cNvSpPr/>
          <p:nvPr/>
        </p:nvSpPr>
        <p:spPr>
          <a:xfrm>
            <a:off x="652452" y="2126858"/>
            <a:ext cx="2411582" cy="22930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2A9CA5F-77F2-4565-B961-7C030B1B2C86}"/>
              </a:ext>
            </a:extLst>
          </p:cNvPr>
          <p:cNvSpPr/>
          <p:nvPr/>
        </p:nvSpPr>
        <p:spPr>
          <a:xfrm>
            <a:off x="2058357" y="1144206"/>
            <a:ext cx="347155" cy="988141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4A9B5-D2A9-4A37-B161-EA24E5202462}"/>
              </a:ext>
            </a:extLst>
          </p:cNvPr>
          <p:cNvSpPr txBox="1"/>
          <p:nvPr/>
        </p:nvSpPr>
        <p:spPr>
          <a:xfrm>
            <a:off x="1858243" y="735303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E50F8-6EFF-4891-BA89-40C88F1819B7}"/>
              </a:ext>
            </a:extLst>
          </p:cNvPr>
          <p:cNvSpPr txBox="1"/>
          <p:nvPr/>
        </p:nvSpPr>
        <p:spPr>
          <a:xfrm>
            <a:off x="993313" y="3043916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Push_button</a:t>
            </a:r>
            <a:r>
              <a:rPr lang="en-US" altLang="ko-KR" dirty="0">
                <a:solidFill>
                  <a:schemeClr val="bg1"/>
                </a:solidFill>
              </a:rPr>
              <a:t> 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991EE9-3AA8-4A57-8744-604A3FAC4595}"/>
              </a:ext>
            </a:extLst>
          </p:cNvPr>
          <p:cNvSpPr txBox="1"/>
          <p:nvPr/>
        </p:nvSpPr>
        <p:spPr>
          <a:xfrm>
            <a:off x="993313" y="5344462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Zynq 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78FAA4-C435-4A0E-8BE1-3E60D299ABA8}"/>
              </a:ext>
            </a:extLst>
          </p:cNvPr>
          <p:cNvSpPr txBox="1"/>
          <p:nvPr/>
        </p:nvSpPr>
        <p:spPr>
          <a:xfrm>
            <a:off x="1827120" y="2125068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PB[3:0]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911867-0800-4E91-860E-32444ED363FA}"/>
              </a:ext>
            </a:extLst>
          </p:cNvPr>
          <p:cNvSpPr txBox="1"/>
          <p:nvPr/>
        </p:nvSpPr>
        <p:spPr>
          <a:xfrm>
            <a:off x="1151912" y="3959671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쥐고있는, 컴퓨터이(가) 표시된 사진&#10;&#10;자동 생성된 설명">
            <a:extLst>
              <a:ext uri="{FF2B5EF4-FFF2-40B4-BE49-F238E27FC236}">
                <a16:creationId xmlns:a16="http://schemas.microsoft.com/office/drawing/2014/main" id="{C0BF02F7-EA24-4E28-8916-CCC7BBD6A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2" b="-335"/>
          <a:stretch/>
        </p:blipFill>
        <p:spPr>
          <a:xfrm rot="167994">
            <a:off x="7463761" y="282401"/>
            <a:ext cx="4540963" cy="5262360"/>
          </a:xfrm>
          <a:prstGeom prst="rect">
            <a:avLst/>
          </a:prstGeom>
          <a:effectLst/>
        </p:spPr>
      </p:pic>
      <p:sp>
        <p:nvSpPr>
          <p:cNvPr id="10" name="직사각형 9"/>
          <p:cNvSpPr/>
          <p:nvPr/>
        </p:nvSpPr>
        <p:spPr>
          <a:xfrm>
            <a:off x="7116875" y="2048087"/>
            <a:ext cx="1185124" cy="118512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8601862" lon="3705720" rev="17556000"/>
            </a:camera>
            <a:lightRig rig="glow" dir="t"/>
          </a:scene3d>
          <a:sp3d extrusionH="297180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46352" y="2853674"/>
            <a:ext cx="1185124" cy="11851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scene3d>
            <a:camera prst="isometricOffAxis2Top">
              <a:rot lat="18601862" lon="3705720" rev="17556000"/>
            </a:camera>
            <a:lightRig rig="glow" dir="t"/>
          </a:scene3d>
          <a:sp3d extrusionH="242570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45649" y="3659261"/>
            <a:ext cx="1185124" cy="1185124"/>
          </a:xfrm>
          <a:prstGeom prst="rect">
            <a:avLst/>
          </a:prstGeom>
          <a:solidFill>
            <a:srgbClr val="5DDDD3"/>
          </a:solidFill>
          <a:ln>
            <a:noFill/>
          </a:ln>
          <a:scene3d>
            <a:camera prst="isometricOffAxis2Top">
              <a:rot lat="18601862" lon="3705720" rev="17556000"/>
            </a:camera>
            <a:lightRig rig="glow" dir="t"/>
          </a:scene3d>
          <a:sp3d extrusionH="188595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05306" y="4464848"/>
            <a:ext cx="1185124" cy="1185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OffAxis2Top">
              <a:rot lat="18601862" lon="3705720" rev="17556000"/>
            </a:camera>
            <a:lightRig rig="glow" dir="t"/>
          </a:scene3d>
          <a:sp3d extrusionH="133350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34783" y="5270435"/>
            <a:ext cx="1185124" cy="1185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2Top">
              <a:rot lat="18601862" lon="3705720" rev="17556000"/>
            </a:camera>
            <a:lightRig rig="glow" dir="t"/>
          </a:scene3d>
          <a:sp3d extrusionH="781050">
            <a:extrusionClr>
              <a:schemeClr val="tx1">
                <a:lumMod val="50000"/>
                <a:lumOff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3111784" y="6650830"/>
            <a:ext cx="2041525" cy="207169"/>
          </a:xfrm>
          <a:prstGeom prst="triangle">
            <a:avLst>
              <a:gd name="adj" fmla="val 53294"/>
            </a:avLst>
          </a:prstGeom>
          <a:solidFill>
            <a:schemeClr val="tx1">
              <a:lumMod val="95000"/>
              <a:lumOff val="5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8" r="35902"/>
          <a:stretch/>
        </p:blipFill>
        <p:spPr>
          <a:xfrm>
            <a:off x="7684513" y="1450522"/>
            <a:ext cx="347155" cy="127254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2" name="직사각형 21"/>
          <p:cNvSpPr/>
          <p:nvPr/>
        </p:nvSpPr>
        <p:spPr>
          <a:xfrm>
            <a:off x="494433" y="165143"/>
            <a:ext cx="5405161" cy="104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Text_LCD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/>
                </a:solidFill>
              </a:rPr>
              <a:t>현재 상태</a:t>
            </a:r>
            <a:r>
              <a:rPr lang="en-US" altLang="ko-KR" sz="2000" i="1" dirty="0">
                <a:solidFill>
                  <a:schemeClr val="bg1"/>
                </a:solidFill>
              </a:rPr>
              <a:t>(State)</a:t>
            </a:r>
            <a:r>
              <a:rPr lang="ko-KR" altLang="en-US" sz="2000" i="1" dirty="0">
                <a:solidFill>
                  <a:schemeClr val="bg1"/>
                </a:solidFill>
              </a:rPr>
              <a:t>에 따라 다른 진행 상황 출력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357454C-8DD3-4FBB-8135-0D446586FB9D}"/>
              </a:ext>
            </a:extLst>
          </p:cNvPr>
          <p:cNvSpPr/>
          <p:nvPr/>
        </p:nvSpPr>
        <p:spPr>
          <a:xfrm>
            <a:off x="1344629" y="4418968"/>
            <a:ext cx="347155" cy="988141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A03B9B-BD6B-44A7-A7EA-3890B45DF0F5}"/>
              </a:ext>
            </a:extLst>
          </p:cNvPr>
          <p:cNvSpPr/>
          <p:nvPr/>
        </p:nvSpPr>
        <p:spPr>
          <a:xfrm>
            <a:off x="652452" y="2126858"/>
            <a:ext cx="2411582" cy="22930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31860-60C3-4B62-8A82-F3B0C1A6E4F5}"/>
              </a:ext>
            </a:extLst>
          </p:cNvPr>
          <p:cNvSpPr txBox="1"/>
          <p:nvPr/>
        </p:nvSpPr>
        <p:spPr>
          <a:xfrm>
            <a:off x="1173066" y="3048545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Text_LCD</a:t>
            </a:r>
            <a:r>
              <a:rPr lang="en-US" altLang="ko-KR" dirty="0">
                <a:solidFill>
                  <a:schemeClr val="bg1"/>
                </a:solidFill>
              </a:rPr>
              <a:t> 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14E90B-3FDD-4F79-AE5D-F0C6CAC5CE3B}"/>
              </a:ext>
            </a:extLst>
          </p:cNvPr>
          <p:cNvSpPr txBox="1"/>
          <p:nvPr/>
        </p:nvSpPr>
        <p:spPr>
          <a:xfrm>
            <a:off x="1206885" y="5437345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65A2F0-6981-4206-92A4-2988AC731EE4}"/>
              </a:ext>
            </a:extLst>
          </p:cNvPr>
          <p:cNvSpPr txBox="1"/>
          <p:nvPr/>
        </p:nvSpPr>
        <p:spPr>
          <a:xfrm>
            <a:off x="1813409" y="2297319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AXI4-Lite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49046C-D916-4858-8E5E-2329F9A7CB90}"/>
              </a:ext>
            </a:extLst>
          </p:cNvPr>
          <p:cNvSpPr/>
          <p:nvPr/>
        </p:nvSpPr>
        <p:spPr>
          <a:xfrm>
            <a:off x="2322135" y="2048087"/>
            <a:ext cx="383358" cy="15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9CE77AC6-501B-4477-ABB6-6C4575ADB6AE}"/>
              </a:ext>
            </a:extLst>
          </p:cNvPr>
          <p:cNvSpPr/>
          <p:nvPr/>
        </p:nvSpPr>
        <p:spPr>
          <a:xfrm rot="2383988">
            <a:off x="7342641" y="3097030"/>
            <a:ext cx="507844" cy="2573466"/>
          </a:xfrm>
          <a:prstGeom prst="upArrow">
            <a:avLst/>
          </a:prstGeom>
          <a:solidFill>
            <a:schemeClr val="bg1">
              <a:alpha val="33000"/>
            </a:schemeClr>
          </a:solidFill>
          <a:ln cap="rnd">
            <a:solidFill>
              <a:schemeClr val="accent1">
                <a:shade val="50000"/>
                <a:alpha val="5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3BC6F3-4EAC-461E-BEF8-4BCAAEE24B1A}"/>
              </a:ext>
            </a:extLst>
          </p:cNvPr>
          <p:cNvSpPr txBox="1"/>
          <p:nvPr/>
        </p:nvSpPr>
        <p:spPr>
          <a:xfrm>
            <a:off x="6160547" y="5472890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State_X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88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>
            <a:off x="3111784" y="6537706"/>
            <a:ext cx="2041525" cy="207169"/>
          </a:xfrm>
          <a:prstGeom prst="triangle">
            <a:avLst>
              <a:gd name="adj" fmla="val 53294"/>
            </a:avLst>
          </a:prstGeom>
          <a:solidFill>
            <a:schemeClr val="tx1">
              <a:lumMod val="95000"/>
              <a:lumOff val="5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U자형 화살표 34">
            <a:extLst>
              <a:ext uri="{FF2B5EF4-FFF2-40B4-BE49-F238E27FC236}">
                <a16:creationId xmlns:a16="http://schemas.microsoft.com/office/drawing/2014/main" id="{B2291053-2F82-4CD6-B75D-B5C5DA26F239}"/>
              </a:ext>
            </a:extLst>
          </p:cNvPr>
          <p:cNvSpPr/>
          <p:nvPr/>
        </p:nvSpPr>
        <p:spPr>
          <a:xfrm>
            <a:off x="8674100" y="1403086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U자형 화살표 43">
            <a:extLst>
              <a:ext uri="{FF2B5EF4-FFF2-40B4-BE49-F238E27FC236}">
                <a16:creationId xmlns:a16="http://schemas.microsoft.com/office/drawing/2014/main" id="{D3567E5C-BA18-4BCF-8BE8-7D0A9C7937FF}"/>
              </a:ext>
            </a:extLst>
          </p:cNvPr>
          <p:cNvSpPr/>
          <p:nvPr/>
        </p:nvSpPr>
        <p:spPr>
          <a:xfrm flipV="1">
            <a:off x="6794500" y="3212116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U자형 화살표 44">
            <a:extLst>
              <a:ext uri="{FF2B5EF4-FFF2-40B4-BE49-F238E27FC236}">
                <a16:creationId xmlns:a16="http://schemas.microsoft.com/office/drawing/2014/main" id="{F348C53E-E920-4EA5-9D9F-85C9B54DACCA}"/>
              </a:ext>
            </a:extLst>
          </p:cNvPr>
          <p:cNvSpPr/>
          <p:nvPr/>
        </p:nvSpPr>
        <p:spPr>
          <a:xfrm>
            <a:off x="4914900" y="1408716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U자형 화살표 45">
            <a:extLst>
              <a:ext uri="{FF2B5EF4-FFF2-40B4-BE49-F238E27FC236}">
                <a16:creationId xmlns:a16="http://schemas.microsoft.com/office/drawing/2014/main" id="{398FE629-87AB-4DAE-92E2-79E5E6E5A793}"/>
              </a:ext>
            </a:extLst>
          </p:cNvPr>
          <p:cNvSpPr/>
          <p:nvPr/>
        </p:nvSpPr>
        <p:spPr>
          <a:xfrm flipV="1">
            <a:off x="3035300" y="3206486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U자형 화살표 46">
            <a:extLst>
              <a:ext uri="{FF2B5EF4-FFF2-40B4-BE49-F238E27FC236}">
                <a16:creationId xmlns:a16="http://schemas.microsoft.com/office/drawing/2014/main" id="{205B2357-EC6C-4B34-9EA2-745B88EC2BBA}"/>
              </a:ext>
            </a:extLst>
          </p:cNvPr>
          <p:cNvSpPr/>
          <p:nvPr/>
        </p:nvSpPr>
        <p:spPr>
          <a:xfrm>
            <a:off x="1155700" y="1403086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5B154-AB3A-42CD-896A-BD62899EDEAF}"/>
              </a:ext>
            </a:extLst>
          </p:cNvPr>
          <p:cNvSpPr/>
          <p:nvPr/>
        </p:nvSpPr>
        <p:spPr>
          <a:xfrm>
            <a:off x="1580528" y="2816380"/>
            <a:ext cx="138198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TEXT_LCD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출력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AC2809-9F8A-4BBE-94D1-B38CA98AC5A7}"/>
              </a:ext>
            </a:extLst>
          </p:cNvPr>
          <p:cNvSpPr/>
          <p:nvPr/>
        </p:nvSpPr>
        <p:spPr>
          <a:xfrm>
            <a:off x="2031318" y="2145539"/>
            <a:ext cx="536224" cy="536224"/>
          </a:xfrm>
          <a:prstGeom prst="ellipse">
            <a:avLst/>
          </a:prstGeom>
          <a:solidFill>
            <a:srgbClr val="38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A133716-4279-438A-8A5E-BD422A71B4DC}"/>
              </a:ext>
            </a:extLst>
          </p:cNvPr>
          <p:cNvGrpSpPr/>
          <p:nvPr/>
        </p:nvGrpSpPr>
        <p:grpSpPr>
          <a:xfrm>
            <a:off x="3855926" y="4361091"/>
            <a:ext cx="536224" cy="536224"/>
            <a:chOff x="2069418" y="3105945"/>
            <a:chExt cx="536224" cy="536224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ECDB0CC-06F2-46BA-B33F-5CD13405F7B7}"/>
                </a:ext>
              </a:extLst>
            </p:cNvPr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36" name="Group 14">
              <a:extLst>
                <a:ext uri="{FF2B5EF4-FFF2-40B4-BE49-F238E27FC236}">
                  <a16:creationId xmlns:a16="http://schemas.microsoft.com/office/drawing/2014/main" id="{68CF20AB-8CEC-43EF-A99D-379403E2B5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F517D0F7-03AB-4F22-AFEA-B211E9814C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2A8DE65-E22E-43DE-9C95-9ECADCAB4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41820D-2AF2-4693-A246-BA8245B058AA}"/>
              </a:ext>
            </a:extLst>
          </p:cNvPr>
          <p:cNvGrpSpPr/>
          <p:nvPr/>
        </p:nvGrpSpPr>
        <p:grpSpPr>
          <a:xfrm>
            <a:off x="5758768" y="2145539"/>
            <a:ext cx="536224" cy="536224"/>
            <a:chOff x="2104620" y="4162776"/>
            <a:chExt cx="536224" cy="53622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65D8232-BD67-4E50-B892-AE3CE8281719}"/>
                </a:ext>
              </a:extLst>
            </p:cNvPr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385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15B36A-24C0-44F8-9D78-8CDE4A53DBCB}"/>
                </a:ext>
              </a:extLst>
            </p:cNvPr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01A044BD-88FE-49C4-92F4-DC34FB947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82D19FB-4895-47E2-A6F3-E1FE40B35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AD009D3E-6ACE-4BEE-B799-719403E7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11DAD4F2-B6F0-4CD6-AB8C-063A6E120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A0E8E77A-238A-457D-AE1C-296F9B1FD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47" name="Freeform 11">
            <a:extLst>
              <a:ext uri="{FF2B5EF4-FFF2-40B4-BE49-F238E27FC236}">
                <a16:creationId xmlns:a16="http://schemas.microsoft.com/office/drawing/2014/main" id="{F355F93B-22CA-43AC-9DA6-90F019DB8E3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176890" y="2276128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BF4D10-87C4-4333-8434-B66532FB9943}"/>
              </a:ext>
            </a:extLst>
          </p:cNvPr>
          <p:cNvSpPr/>
          <p:nvPr/>
        </p:nvSpPr>
        <p:spPr>
          <a:xfrm>
            <a:off x="3452498" y="2832601"/>
            <a:ext cx="138198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PB X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입력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75856-5653-4A9A-B0DB-2F1E9EB97C20}"/>
              </a:ext>
            </a:extLst>
          </p:cNvPr>
          <p:cNvSpPr/>
          <p:nvPr/>
        </p:nvSpPr>
        <p:spPr>
          <a:xfrm>
            <a:off x="5359400" y="2845604"/>
            <a:ext cx="138198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Push button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Interrupt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723465-E513-41E5-959D-21DEA8C4F1A1}"/>
              </a:ext>
            </a:extLst>
          </p:cNvPr>
          <p:cNvSpPr/>
          <p:nvPr/>
        </p:nvSpPr>
        <p:spPr>
          <a:xfrm>
            <a:off x="7208334" y="2932546"/>
            <a:ext cx="138198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변화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0D7E5B-D561-493F-A351-ABF18CE1728D}"/>
              </a:ext>
            </a:extLst>
          </p:cNvPr>
          <p:cNvGrpSpPr/>
          <p:nvPr/>
        </p:nvGrpSpPr>
        <p:grpSpPr>
          <a:xfrm>
            <a:off x="7639640" y="4348162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7374AD7-0926-48A1-A486-A7A1574F6756}"/>
                </a:ext>
              </a:extLst>
            </p:cNvPr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53" name="Group 14">
              <a:extLst>
                <a:ext uri="{FF2B5EF4-FFF2-40B4-BE49-F238E27FC236}">
                  <a16:creationId xmlns:a16="http://schemas.microsoft.com/office/drawing/2014/main" id="{73A045CA-A73E-4D11-9934-A6B38E1219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C2C9B63C-4C64-4EC4-9570-CF76B6A37A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5" name="Freeform 17">
                <a:extLst>
                  <a:ext uri="{FF2B5EF4-FFF2-40B4-BE49-F238E27FC236}">
                    <a16:creationId xmlns:a16="http://schemas.microsoft.com/office/drawing/2014/main" id="{4429DAFF-4B94-464A-9120-DCF0E443F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4635101-C360-4B0D-9114-CE0BB63997ED}"/>
              </a:ext>
            </a:extLst>
          </p:cNvPr>
          <p:cNvGrpSpPr/>
          <p:nvPr/>
        </p:nvGrpSpPr>
        <p:grpSpPr>
          <a:xfrm>
            <a:off x="9542482" y="2132610"/>
            <a:ext cx="536224" cy="536224"/>
            <a:chOff x="2104620" y="4162776"/>
            <a:chExt cx="536224" cy="53622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EB55689-799F-420A-916E-6734FF8B5901}"/>
                </a:ext>
              </a:extLst>
            </p:cNvPr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385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5B24CFD-15B5-4C3D-9C12-2F70EC3238AA}"/>
                </a:ext>
              </a:extLst>
            </p:cNvPr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5729314D-6FF1-4D7F-BA28-15BA91DA4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B55C55C4-5055-40BD-9491-D8B73124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Freeform 19">
                <a:extLst>
                  <a:ext uri="{FF2B5EF4-FFF2-40B4-BE49-F238E27FC236}">
                    <a16:creationId xmlns:a16="http://schemas.microsoft.com/office/drawing/2014/main" id="{6560959E-993A-4542-A232-FD3E38C33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933C61EC-8424-4484-B161-77BA8DAD8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3" name="Freeform 21">
                <a:extLst>
                  <a:ext uri="{FF2B5EF4-FFF2-40B4-BE49-F238E27FC236}">
                    <a16:creationId xmlns:a16="http://schemas.microsoft.com/office/drawing/2014/main" id="{1CCBEF86-F843-463B-A5C0-AC949F96E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DEE4D3-7202-489B-B179-A5A78343E944}"/>
              </a:ext>
            </a:extLst>
          </p:cNvPr>
          <p:cNvSpPr/>
          <p:nvPr/>
        </p:nvSpPr>
        <p:spPr>
          <a:xfrm>
            <a:off x="9141964" y="2934669"/>
            <a:ext cx="138198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Read_state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변경된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Text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전달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E66606DC-0FC4-49AA-9162-8598F5785C5D}"/>
              </a:ext>
            </a:extLst>
          </p:cNvPr>
          <p:cNvSpPr/>
          <p:nvPr/>
        </p:nvSpPr>
        <p:spPr>
          <a:xfrm flipH="1" flipV="1">
            <a:off x="982931" y="3695926"/>
            <a:ext cx="9959624" cy="2481753"/>
          </a:xfrm>
          <a:prstGeom prst="uturnArrow">
            <a:avLst>
              <a:gd name="adj1" fmla="val 17131"/>
              <a:gd name="adj2" fmla="val 16830"/>
              <a:gd name="adj3" fmla="val 24570"/>
              <a:gd name="adj4" fmla="val 27410"/>
              <a:gd name="adj5" fmla="val 10000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43B98F-99FA-4089-B511-8526B9AC80AF}"/>
              </a:ext>
            </a:extLst>
          </p:cNvPr>
          <p:cNvSpPr/>
          <p:nvPr/>
        </p:nvSpPr>
        <p:spPr>
          <a:xfrm>
            <a:off x="3298546" y="78475"/>
            <a:ext cx="54051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white"/>
                </a:solidFill>
              </a:rPr>
              <a:t>S/W FLOW</a:t>
            </a:r>
          </a:p>
        </p:txBody>
      </p:sp>
    </p:spTree>
    <p:extLst>
      <p:ext uri="{BB962C8B-B14F-4D97-AF65-F5344CB8AC3E}">
        <p14:creationId xmlns:p14="http://schemas.microsoft.com/office/powerpoint/2010/main" val="26810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94433" y="165143"/>
            <a:ext cx="54051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동작 설명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 descr="시계, 옅은이(가) 표시된 사진&#10;&#10;자동 생성된 설명">
            <a:extLst>
              <a:ext uri="{FF2B5EF4-FFF2-40B4-BE49-F238E27FC236}">
                <a16:creationId xmlns:a16="http://schemas.microsoft.com/office/drawing/2014/main" id="{41BB896E-9FBD-4AAF-B409-047F4B730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r="-235"/>
          <a:stretch/>
        </p:blipFill>
        <p:spPr>
          <a:xfrm>
            <a:off x="590373" y="1366884"/>
            <a:ext cx="3674138" cy="1552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28B55-1CD2-499D-B874-AFA0101D4576}"/>
              </a:ext>
            </a:extLst>
          </p:cNvPr>
          <p:cNvSpPr txBox="1"/>
          <p:nvPr/>
        </p:nvSpPr>
        <p:spPr>
          <a:xfrm>
            <a:off x="927423" y="1819795"/>
            <a:ext cx="284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ADVENTURE</a:t>
            </a:r>
          </a:p>
          <a:p>
            <a:r>
              <a:rPr lang="en-US" altLang="ko-KR" dirty="0"/>
              <a:t>Push Button0 To Start..</a:t>
            </a:r>
            <a:endParaRPr lang="ko-KR" altLang="en-US" dirty="0"/>
          </a:p>
        </p:txBody>
      </p:sp>
      <p:pic>
        <p:nvPicPr>
          <p:cNvPr id="23" name="그림 22" descr="전자기기이(가) 표시된 사진&#10;&#10;자동 생성된 설명">
            <a:extLst>
              <a:ext uri="{FF2B5EF4-FFF2-40B4-BE49-F238E27FC236}">
                <a16:creationId xmlns:a16="http://schemas.microsoft.com/office/drawing/2014/main" id="{8B3C3F63-536B-4981-B2FC-3761ABB923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23377" r="28003" b="22532"/>
          <a:stretch/>
        </p:blipFill>
        <p:spPr>
          <a:xfrm rot="16200000">
            <a:off x="5535870" y="1368696"/>
            <a:ext cx="980390" cy="1007084"/>
          </a:xfrm>
          <a:prstGeom prst="rect">
            <a:avLst/>
          </a:prstGeom>
        </p:spPr>
      </p:pic>
      <p:pic>
        <p:nvPicPr>
          <p:cNvPr id="29" name="그림 28" descr="전자기기이(가) 표시된 사진&#10;&#10;자동 생성된 설명">
            <a:extLst>
              <a:ext uri="{FF2B5EF4-FFF2-40B4-BE49-F238E27FC236}">
                <a16:creationId xmlns:a16="http://schemas.microsoft.com/office/drawing/2014/main" id="{6F6E875B-50D2-4E06-8A54-7E4717EF2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23377" r="28003" b="22532"/>
          <a:stretch/>
        </p:blipFill>
        <p:spPr>
          <a:xfrm rot="16200000">
            <a:off x="7194716" y="1368696"/>
            <a:ext cx="980390" cy="1007084"/>
          </a:xfrm>
          <a:prstGeom prst="rect">
            <a:avLst/>
          </a:prstGeom>
        </p:spPr>
      </p:pic>
      <p:pic>
        <p:nvPicPr>
          <p:cNvPr id="30" name="그림 29" descr="전자기기이(가) 표시된 사진&#10;&#10;자동 생성된 설명">
            <a:extLst>
              <a:ext uri="{FF2B5EF4-FFF2-40B4-BE49-F238E27FC236}">
                <a16:creationId xmlns:a16="http://schemas.microsoft.com/office/drawing/2014/main" id="{30B6EC88-9D40-4E05-B124-B7D3CEEB59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23377" r="28003" b="22532"/>
          <a:stretch/>
        </p:blipFill>
        <p:spPr>
          <a:xfrm rot="16200000">
            <a:off x="8766421" y="1353537"/>
            <a:ext cx="980390" cy="1007084"/>
          </a:xfrm>
          <a:prstGeom prst="rect">
            <a:avLst/>
          </a:prstGeom>
        </p:spPr>
      </p:pic>
      <p:pic>
        <p:nvPicPr>
          <p:cNvPr id="32" name="그림 31" descr="전자기기이(가) 표시된 사진&#10;&#10;자동 생성된 설명">
            <a:extLst>
              <a:ext uri="{FF2B5EF4-FFF2-40B4-BE49-F238E27FC236}">
                <a16:creationId xmlns:a16="http://schemas.microsoft.com/office/drawing/2014/main" id="{F4D6243B-1682-47E7-97C2-30AA3F35F3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23377" r="28003" b="22532"/>
          <a:stretch/>
        </p:blipFill>
        <p:spPr>
          <a:xfrm rot="16200000">
            <a:off x="10425267" y="1368696"/>
            <a:ext cx="980390" cy="1007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DA9AE-2BC2-4314-A2B7-463B4593BA54}"/>
              </a:ext>
            </a:extLst>
          </p:cNvPr>
          <p:cNvSpPr txBox="1"/>
          <p:nvPr/>
        </p:nvSpPr>
        <p:spPr>
          <a:xfrm>
            <a:off x="7366248" y="2618526"/>
            <a:ext cx="100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PB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1156E-EE94-49A4-A40B-2B01A6F7106C}"/>
              </a:ext>
            </a:extLst>
          </p:cNvPr>
          <p:cNvSpPr txBox="1"/>
          <p:nvPr/>
        </p:nvSpPr>
        <p:spPr>
          <a:xfrm>
            <a:off x="5825752" y="2618526"/>
            <a:ext cx="100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PB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9A60DE-F1BD-41B9-932B-35AB9D02A9DF}"/>
              </a:ext>
            </a:extLst>
          </p:cNvPr>
          <p:cNvSpPr txBox="1"/>
          <p:nvPr/>
        </p:nvSpPr>
        <p:spPr>
          <a:xfrm>
            <a:off x="8906745" y="2618526"/>
            <a:ext cx="100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PB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565231-BA29-4128-B5CF-DC41BA637E16}"/>
              </a:ext>
            </a:extLst>
          </p:cNvPr>
          <p:cNvSpPr txBox="1"/>
          <p:nvPr/>
        </p:nvSpPr>
        <p:spPr>
          <a:xfrm>
            <a:off x="10610228" y="2618526"/>
            <a:ext cx="100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PB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328681-A148-439C-BA2A-F8272762628F}"/>
              </a:ext>
            </a:extLst>
          </p:cNvPr>
          <p:cNvSpPr/>
          <p:nvPr/>
        </p:nvSpPr>
        <p:spPr>
          <a:xfrm>
            <a:off x="2660644" y="3491951"/>
            <a:ext cx="8344384" cy="29472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PB 0 : </a:t>
            </a:r>
            <a:r>
              <a:rPr lang="ko-KR" altLang="en-US" b="1" dirty="0">
                <a:solidFill>
                  <a:prstClr val="white"/>
                </a:solidFill>
              </a:rPr>
              <a:t>화면에 스토리의 다음 내용을 출력합니다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PB 1 : </a:t>
            </a:r>
            <a:r>
              <a:rPr lang="ko-KR" altLang="en-US" b="1" dirty="0">
                <a:solidFill>
                  <a:prstClr val="white"/>
                </a:solidFill>
              </a:rPr>
              <a:t>스토리의 이전 내용으로 돌아갑니다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PB 2 : </a:t>
            </a:r>
            <a:r>
              <a:rPr lang="ko-KR" altLang="en-US" b="1" dirty="0">
                <a:solidFill>
                  <a:prstClr val="white"/>
                </a:solidFill>
              </a:rPr>
              <a:t>선택지가 주어졌을 때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원하는 상태를 </a:t>
            </a:r>
            <a:r>
              <a:rPr lang="en-US" altLang="ko-KR" b="1" dirty="0">
                <a:solidFill>
                  <a:prstClr val="white"/>
                </a:solidFill>
              </a:rPr>
              <a:t>Select</a:t>
            </a:r>
            <a:r>
              <a:rPr lang="ko-KR" altLang="en-US" b="1" dirty="0">
                <a:solidFill>
                  <a:prstClr val="white"/>
                </a:solidFill>
              </a:rPr>
              <a:t>할 수 있습니다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- </a:t>
            </a:r>
            <a:r>
              <a:rPr lang="ko-KR" altLang="en-US" b="1" dirty="0">
                <a:solidFill>
                  <a:prstClr val="white"/>
                </a:solidFill>
              </a:rPr>
              <a:t>예 </a:t>
            </a:r>
            <a:r>
              <a:rPr lang="en-US" altLang="ko-KR" b="1" dirty="0">
                <a:solidFill>
                  <a:prstClr val="white"/>
                </a:solidFill>
              </a:rPr>
              <a:t>: 1. Ride a car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</a:t>
            </a:r>
            <a:r>
              <a:rPr lang="en-US" altLang="ko-KR" b="1" dirty="0">
                <a:solidFill>
                  <a:prstClr val="white"/>
                </a:solidFill>
                <a:highlight>
                  <a:srgbClr val="000000"/>
                </a:highlight>
              </a:rPr>
              <a:t>2</a:t>
            </a:r>
            <a:r>
              <a:rPr lang="en-US" altLang="ko-KR" b="1" dirty="0">
                <a:solidFill>
                  <a:prstClr val="white"/>
                </a:solidFill>
              </a:rPr>
              <a:t>. Walk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	</a:t>
            </a:r>
            <a:r>
              <a:rPr lang="ko-KR" altLang="en-US" b="1" dirty="0">
                <a:solidFill>
                  <a:prstClr val="white"/>
                </a:solidFill>
              </a:rPr>
              <a:t>커서가 있는 곳에서 </a:t>
            </a:r>
            <a:r>
              <a:rPr lang="en-US" altLang="ko-KR" b="1" dirty="0">
                <a:solidFill>
                  <a:prstClr val="white"/>
                </a:solidFill>
              </a:rPr>
              <a:t>Select(PB2) </a:t>
            </a:r>
            <a:r>
              <a:rPr lang="ko-KR" altLang="en-US" b="1" dirty="0">
                <a:solidFill>
                  <a:prstClr val="white"/>
                </a:solidFill>
              </a:rPr>
              <a:t>버튼을 누르면 선택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PB 3 : </a:t>
            </a:r>
            <a:r>
              <a:rPr lang="ko-KR" altLang="en-US" b="1" dirty="0">
                <a:solidFill>
                  <a:prstClr val="white"/>
                </a:solidFill>
              </a:rPr>
              <a:t>게임을 초기화 합니다</a:t>
            </a:r>
            <a:r>
              <a:rPr lang="en-US" altLang="ko-KR" b="1" dirty="0">
                <a:solidFill>
                  <a:prstClr val="whit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71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274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이자강</cp:lastModifiedBy>
  <cp:revision>786</cp:revision>
  <dcterms:created xsi:type="dcterms:W3CDTF">2018-08-02T07:05:36Z</dcterms:created>
  <dcterms:modified xsi:type="dcterms:W3CDTF">2020-05-27T06:59:05Z</dcterms:modified>
</cp:coreProperties>
</file>