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1"/>
  </p:normalViewPr>
  <p:slideViewPr>
    <p:cSldViewPr snapToGrid="0" snapToObjects="1">
      <p:cViewPr varScale="1">
        <p:scale>
          <a:sx n="67" d="100"/>
          <a:sy n="67" d="100"/>
        </p:scale>
        <p:origin x="3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7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08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8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8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2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80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6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1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4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8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A394-C536-FA45-8D76-E5BCA8A9A14E}" type="datetimeFigureOut">
              <a:rPr lang="es-ES" smtClean="0"/>
              <a:t>13/7/18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6B5C-F732-5049-9D90-364D071A691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1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CBC3E9-17D9-D546-A7DF-70DF3B7CC41A}"/>
              </a:ext>
            </a:extLst>
          </p:cNvPr>
          <p:cNvSpPr/>
          <p:nvPr/>
        </p:nvSpPr>
        <p:spPr>
          <a:xfrm>
            <a:off x="2762250" y="169545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19F2D2-3868-E846-B0E4-389CBCC0CDBA}"/>
              </a:ext>
            </a:extLst>
          </p:cNvPr>
          <p:cNvSpPr/>
          <p:nvPr/>
        </p:nvSpPr>
        <p:spPr>
          <a:xfrm>
            <a:off x="4762500" y="37338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560E0F-3C6B-2649-9E50-336028CF502E}"/>
              </a:ext>
            </a:extLst>
          </p:cNvPr>
          <p:cNvSpPr/>
          <p:nvPr/>
        </p:nvSpPr>
        <p:spPr>
          <a:xfrm>
            <a:off x="781050" y="37338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Create</a:t>
            </a:r>
            <a:endParaRPr lang="es-E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60B-477E-7A40-8061-A7ED4FBCEB70}"/>
              </a:ext>
            </a:extLst>
          </p:cNvPr>
          <p:cNvSpPr/>
          <p:nvPr/>
        </p:nvSpPr>
        <p:spPr>
          <a:xfrm>
            <a:off x="2762250" y="37338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Board</a:t>
            </a:r>
            <a:endParaRPr lang="es-E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C0BBA1-22D6-2E45-9A9B-6C95ED914CD9}"/>
              </a:ext>
            </a:extLst>
          </p:cNvPr>
          <p:cNvSpPr/>
          <p:nvPr/>
        </p:nvSpPr>
        <p:spPr>
          <a:xfrm>
            <a:off x="4762500" y="57912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F9E89-779B-D247-9573-3A142F69A939}"/>
              </a:ext>
            </a:extLst>
          </p:cNvPr>
          <p:cNvSpPr txBox="1"/>
          <p:nvPr/>
        </p:nvSpPr>
        <p:spPr>
          <a:xfrm>
            <a:off x="228600" y="2286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con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jam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78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CBC3E9-17D9-D546-A7DF-70DF3B7CC41A}"/>
              </a:ext>
            </a:extLst>
          </p:cNvPr>
          <p:cNvSpPr/>
          <p:nvPr/>
        </p:nvSpPr>
        <p:spPr>
          <a:xfrm>
            <a:off x="1476375" y="30861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Board</a:t>
            </a:r>
            <a:endParaRPr lang="es-E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560E0F-3C6B-2649-9E50-336028CF502E}"/>
              </a:ext>
            </a:extLst>
          </p:cNvPr>
          <p:cNvSpPr/>
          <p:nvPr/>
        </p:nvSpPr>
        <p:spPr>
          <a:xfrm>
            <a:off x="5705475" y="18669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Area</a:t>
            </a:r>
            <a:endParaRPr lang="es-E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60B-477E-7A40-8061-A7ED4FBCEB70}"/>
              </a:ext>
            </a:extLst>
          </p:cNvPr>
          <p:cNvSpPr/>
          <p:nvPr/>
        </p:nvSpPr>
        <p:spPr>
          <a:xfrm>
            <a:off x="3667125" y="3086100"/>
            <a:ext cx="933450" cy="1219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Chat </a:t>
            </a:r>
            <a:r>
              <a:rPr lang="es-ES" dirty="0" err="1"/>
              <a:t>room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96FA4-1662-104A-BD68-82170333CAD9}"/>
              </a:ext>
            </a:extLst>
          </p:cNvPr>
          <p:cNvSpPr txBox="1"/>
          <p:nvPr/>
        </p:nvSpPr>
        <p:spPr>
          <a:xfrm>
            <a:off x="228600" y="2286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con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jam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FCA55-1886-B047-A1EA-EF75F3A33CC7}"/>
              </a:ext>
            </a:extLst>
          </p:cNvPr>
          <p:cNvSpPr txBox="1"/>
          <p:nvPr/>
        </p:nvSpPr>
        <p:spPr>
          <a:xfrm>
            <a:off x="3667125" y="4469368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principio podría ser como un blog donde todos postean. </a:t>
            </a:r>
          </a:p>
          <a:p>
            <a:r>
              <a:rPr lang="es-ES" dirty="0"/>
              <a:t>Debería haber un “</a:t>
            </a:r>
            <a:r>
              <a:rPr lang="es-ES" dirty="0" err="1"/>
              <a:t>Contact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1968C-7F7D-B84E-B7A4-8D1683182A31}"/>
              </a:ext>
            </a:extLst>
          </p:cNvPr>
          <p:cNvSpPr txBox="1"/>
          <p:nvPr/>
        </p:nvSpPr>
        <p:spPr>
          <a:xfrm>
            <a:off x="904875" y="446936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Solo postea el </a:t>
            </a:r>
            <a:r>
              <a:rPr lang="es-ES" dirty="0" err="1"/>
              <a:t>Admin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3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39</Words>
  <Application>Microsoft Macintosh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Cima</dc:creator>
  <cp:lastModifiedBy>Ariel Cima</cp:lastModifiedBy>
  <cp:revision>3</cp:revision>
  <dcterms:created xsi:type="dcterms:W3CDTF">2018-07-13T08:22:20Z</dcterms:created>
  <dcterms:modified xsi:type="dcterms:W3CDTF">2018-07-13T14:07:05Z</dcterms:modified>
</cp:coreProperties>
</file>