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/>
    <p:restoredTop sz="94631"/>
  </p:normalViewPr>
  <p:slideViewPr>
    <p:cSldViewPr snapToGrid="0" snapToObjects="1">
      <p:cViewPr>
        <p:scale>
          <a:sx n="100" d="100"/>
          <a:sy n="100" d="100"/>
        </p:scale>
        <p:origin x="1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295-18ED-5E4F-9E23-F808E6D0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97A7E-DDFD-D749-9FEE-D5093720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746F-3BB3-C741-A548-F65BA5A8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7A0F-E6AA-D14F-92F0-24659546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E7E0-652F-C846-A8A1-D848364D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8FFC-FB8C-E44B-8608-79C6B332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3B20-7628-674A-AC2D-EAB2DAFC0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03DF-4A48-7346-A748-DD3B1014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7E41-238F-BD48-A65E-EFFF80E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3B68-6250-324B-BF27-ACABE622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36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FBB9-0C02-6343-B6AD-C3D410122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0F41-EBA4-4C4C-A06C-10707103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74AE-909E-FF4B-9C7E-B574982D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7FD2-71A9-C846-A7E3-029EDD44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2678-4F93-044D-9554-13FACEE7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9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8E6E-0820-814A-A8CA-B5B7DA9C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45A7-DFA1-0B4B-AEB2-5CB9F1F7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C903-F2D4-914B-A055-34EEE090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FD94-4FF4-D14A-B63E-A5B48BA5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9215-45F7-C94A-AC94-3A13C01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1051-9158-2741-87FF-7696D4A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B30A-9AD1-A949-B1C8-B336E26C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6093-D2D0-0D47-AEFE-09AC2A9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A663-FAF2-7B4C-A412-8B7035AE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6DA3-A0A2-5141-8878-FC211ED6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DF4-0A9F-A645-95CB-0E85BEA3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BB4A-4C0B-9B46-A36B-3E45C0E4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AF301-1D83-124C-9ECE-59793A35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D20BE-68DD-7F48-8E08-AE0C21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1EDD-CBDF-2149-97C5-7300394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ECF8-B23A-764B-A06C-5053419B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B8E0-96A3-8549-8BEB-53CBFFC0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9378-4D9A-FC4F-BE48-E861423F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39152-E86A-DE4C-A2E6-EDF865DC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133D-2061-C74E-9866-5650A81A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5C5A-C7C8-2046-9642-D410E2E8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668B4-AF70-434B-8508-B0FE7160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92452-2E7A-2448-ADB7-53532107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8A404-3A1C-BD46-8FA0-3F9FF985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1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A07-2995-ED49-B440-F5B47A71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E840-AE88-9441-B8D5-5A0A1549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B955-7663-AF4A-8FDD-C4D0C2F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9A5C-6A3A-D048-93A0-F8CF746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47601-ED23-0749-A9C2-DB5DB9FA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D1501-2580-164C-89FE-26448CD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B0B15-7DA3-0340-9ABD-7B8CD39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42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5A81-587A-114F-A1F8-CC142CFD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3B17-AC2C-CD41-B50D-B4EA952C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B6DF-1207-FA4A-A3AA-2B337632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F025-45B7-9F46-9ED5-1A3818EA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135B-6280-9F47-AD07-D1F40482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3F4C-2D06-6946-9CF1-35FDC801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797B-0CFF-ED4C-ABB8-0145259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2B60B-061C-9045-AB24-FF9C083D6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2C6FC-58EB-A34C-A5A9-F20948EF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D93D-A6CF-FF42-857E-5BA6D5BB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41A-4EB8-C145-9074-59111DBC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68BE-83E1-C440-9716-57ED49AF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8F262-0E1A-1240-B3CC-6C2430B9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AF70-B7EA-5A47-BC20-7E3BE503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7474-2760-6740-A3DB-F0934793E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BC17-7E1C-DD46-B62E-D5D2946A030B}" type="datetimeFigureOut">
              <a:rPr lang="es-ES" smtClean="0"/>
              <a:t>3/7/18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1620-B124-0842-9AE9-D59B30B5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31E7-D136-FE46-BF9F-5E8465020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9DE9-CF8D-0E4E-882D-9F84C87336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61D4DD-CDDB-B649-9244-F007902F17B6}"/>
              </a:ext>
            </a:extLst>
          </p:cNvPr>
          <p:cNvSpPr txBox="1"/>
          <p:nvPr/>
        </p:nvSpPr>
        <p:spPr>
          <a:xfrm>
            <a:off x="6679096" y="1233317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GenerateABC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48238-CE21-CE40-95CB-BC89A7089AAB}"/>
              </a:ext>
            </a:extLst>
          </p:cNvPr>
          <p:cNvSpPr txBox="1"/>
          <p:nvPr/>
        </p:nvSpPr>
        <p:spPr>
          <a:xfrm>
            <a:off x="5022573" y="2520074"/>
            <a:ext cx="12722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SelectWord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EFDA-20E3-9446-A407-EB6168EE4DA3}"/>
              </a:ext>
            </a:extLst>
          </p:cNvPr>
          <p:cNvSpPr txBox="1"/>
          <p:nvPr/>
        </p:nvSpPr>
        <p:spPr>
          <a:xfrm>
            <a:off x="3326295" y="2520074"/>
            <a:ext cx="12722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Letter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B7842-764D-AB4D-8F83-CA3FDC1B8E28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5658677" y="1602649"/>
            <a:ext cx="1" cy="9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4DAA2E-21D4-3C4A-B4F8-F43FF7388D77}"/>
              </a:ext>
            </a:extLst>
          </p:cNvPr>
          <p:cNvSpPr txBox="1"/>
          <p:nvPr/>
        </p:nvSpPr>
        <p:spPr>
          <a:xfrm>
            <a:off x="5658677" y="1816437"/>
            <a:ext cx="84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frutaArr</a:t>
            </a:r>
            <a:endParaRPr lang="es-ES" sz="1000" dirty="0"/>
          </a:p>
          <a:p>
            <a:r>
              <a:rPr lang="es-ES" sz="1000" dirty="0" err="1"/>
              <a:t>IncognitaArr</a:t>
            </a:r>
            <a:endParaRPr lang="es-E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34D698-0C91-EB4A-8EAC-D213DBAC67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62400" y="1602649"/>
            <a:ext cx="921025" cy="9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619FF7-9665-4E48-8CA5-64C7F8CCC7A8}"/>
              </a:ext>
            </a:extLst>
          </p:cNvPr>
          <p:cNvSpPr txBox="1"/>
          <p:nvPr/>
        </p:nvSpPr>
        <p:spPr>
          <a:xfrm>
            <a:off x="4062781" y="1750632"/>
            <a:ext cx="50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Cliked</a:t>
            </a:r>
            <a:endParaRPr lang="es-ES" sz="1000" dirty="0"/>
          </a:p>
          <a:p>
            <a:r>
              <a:rPr lang="es-ES" sz="1000" dirty="0"/>
              <a:t>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F1105-B2AF-F34A-9188-0AD905271FB1}"/>
              </a:ext>
            </a:extLst>
          </p:cNvPr>
          <p:cNvSpPr txBox="1"/>
          <p:nvPr/>
        </p:nvSpPr>
        <p:spPr>
          <a:xfrm>
            <a:off x="4883425" y="1233317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EvaluateLetter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134A2-34DC-2240-B235-7A92A7D54AFB}"/>
              </a:ext>
            </a:extLst>
          </p:cNvPr>
          <p:cNvSpPr txBox="1"/>
          <p:nvPr/>
        </p:nvSpPr>
        <p:spPr>
          <a:xfrm>
            <a:off x="4883423" y="346294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F3E23B-AF84-9F4C-8456-E695771EB8DF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flipH="1" flipV="1">
            <a:off x="5658675" y="715626"/>
            <a:ext cx="2" cy="5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00B9C-0AB4-2642-AEDF-7C9834CCF863}"/>
              </a:ext>
            </a:extLst>
          </p:cNvPr>
          <p:cNvCxnSpPr>
            <a:stCxn id="6" idx="0"/>
            <a:endCxn id="24" idx="2"/>
          </p:cNvCxnSpPr>
          <p:nvPr/>
        </p:nvCxnSpPr>
        <p:spPr>
          <a:xfrm flipH="1" flipV="1">
            <a:off x="5658675" y="715626"/>
            <a:ext cx="1795673" cy="5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07236-57A2-E744-860D-125188CF2CBF}"/>
              </a:ext>
            </a:extLst>
          </p:cNvPr>
          <p:cNvCxnSpPr/>
          <p:nvPr/>
        </p:nvCxnSpPr>
        <p:spPr>
          <a:xfrm flipH="1">
            <a:off x="4314654" y="1633051"/>
            <a:ext cx="826793" cy="85883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CC9F0-0660-C142-B4FF-11B2415A29AE}"/>
              </a:ext>
            </a:extLst>
          </p:cNvPr>
          <p:cNvSpPr txBox="1"/>
          <p:nvPr/>
        </p:nvSpPr>
        <p:spPr>
          <a:xfrm>
            <a:off x="4652782" y="1971981"/>
            <a:ext cx="4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exists</a:t>
            </a:r>
            <a:endParaRPr lang="es-E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66CE7-30CB-ED42-BBF6-801B42F8D0AA}"/>
              </a:ext>
            </a:extLst>
          </p:cNvPr>
          <p:cNvSpPr txBox="1"/>
          <p:nvPr/>
        </p:nvSpPr>
        <p:spPr>
          <a:xfrm>
            <a:off x="4890686" y="880202"/>
            <a:ext cx="100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IncognitaArr</a:t>
            </a:r>
            <a:r>
              <a:rPr lang="es-ES" sz="10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696EA-76B0-C846-AA5F-AB3215569C1F}"/>
              </a:ext>
            </a:extLst>
          </p:cNvPr>
          <p:cNvSpPr txBox="1"/>
          <p:nvPr/>
        </p:nvSpPr>
        <p:spPr>
          <a:xfrm>
            <a:off x="6709865" y="715626"/>
            <a:ext cx="100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(ABC)</a:t>
            </a:r>
          </a:p>
          <a:p>
            <a:r>
              <a:rPr lang="es-ES" sz="1000" dirty="0"/>
              <a:t>(</a:t>
            </a:r>
            <a:r>
              <a:rPr lang="es-ES" sz="1000" dirty="0" err="1"/>
              <a:t>letter</a:t>
            </a:r>
            <a:r>
              <a:rPr lang="es-ES" sz="1000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0946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61D4DD-CDDB-B649-9244-F007902F17B6}"/>
              </a:ext>
            </a:extLst>
          </p:cNvPr>
          <p:cNvSpPr txBox="1"/>
          <p:nvPr/>
        </p:nvSpPr>
        <p:spPr>
          <a:xfrm>
            <a:off x="6679096" y="1233317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GenerateABC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48238-CE21-CE40-95CB-BC89A7089AAB}"/>
              </a:ext>
            </a:extLst>
          </p:cNvPr>
          <p:cNvSpPr txBox="1"/>
          <p:nvPr/>
        </p:nvSpPr>
        <p:spPr>
          <a:xfrm>
            <a:off x="5022573" y="2520074"/>
            <a:ext cx="12722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SelectWord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EFDA-20E3-9446-A407-EB6168EE4DA3}"/>
              </a:ext>
            </a:extLst>
          </p:cNvPr>
          <p:cNvSpPr txBox="1"/>
          <p:nvPr/>
        </p:nvSpPr>
        <p:spPr>
          <a:xfrm>
            <a:off x="6824199" y="2516578"/>
            <a:ext cx="12722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Letter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B7842-764D-AB4D-8F83-CA3FDC1B8E28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5658677" y="1602649"/>
            <a:ext cx="1" cy="9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4DAA2E-21D4-3C4A-B4F8-F43FF7388D77}"/>
              </a:ext>
            </a:extLst>
          </p:cNvPr>
          <p:cNvSpPr txBox="1"/>
          <p:nvPr/>
        </p:nvSpPr>
        <p:spPr>
          <a:xfrm>
            <a:off x="5658677" y="1816437"/>
            <a:ext cx="84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frutaArr</a:t>
            </a:r>
            <a:endParaRPr lang="es-ES" sz="1000" dirty="0"/>
          </a:p>
          <a:p>
            <a:r>
              <a:rPr lang="es-ES" sz="1000" dirty="0" err="1"/>
              <a:t>IncognitaArr</a:t>
            </a:r>
            <a:endParaRPr lang="es-E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34D698-0C91-EB4A-8EAC-D213DBAC6725}"/>
              </a:ext>
            </a:extLst>
          </p:cNvPr>
          <p:cNvCxnSpPr>
            <a:cxnSpLocks/>
          </p:cNvCxnSpPr>
          <p:nvPr/>
        </p:nvCxnSpPr>
        <p:spPr>
          <a:xfrm flipH="1" flipV="1">
            <a:off x="7301311" y="2881727"/>
            <a:ext cx="5200" cy="9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619FF7-9665-4E48-8CA5-64C7F8CCC7A8}"/>
              </a:ext>
            </a:extLst>
          </p:cNvPr>
          <p:cNvSpPr txBox="1"/>
          <p:nvPr/>
        </p:nvSpPr>
        <p:spPr>
          <a:xfrm>
            <a:off x="7615104" y="3104849"/>
            <a:ext cx="665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Props</a:t>
            </a:r>
            <a:r>
              <a:rPr lang="es-ES" sz="1000" dirty="0"/>
              <a:t>:</a:t>
            </a:r>
          </a:p>
          <a:p>
            <a:r>
              <a:rPr lang="es-ES" sz="1000" dirty="0" err="1"/>
              <a:t>Cliked</a:t>
            </a:r>
            <a:endParaRPr lang="es-ES" sz="1000" dirty="0"/>
          </a:p>
          <a:p>
            <a:r>
              <a:rPr lang="es-ES" sz="1000" dirty="0"/>
              <a:t>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F1105-B2AF-F34A-9188-0AD905271FB1}"/>
              </a:ext>
            </a:extLst>
          </p:cNvPr>
          <p:cNvSpPr txBox="1"/>
          <p:nvPr/>
        </p:nvSpPr>
        <p:spPr>
          <a:xfrm>
            <a:off x="4883425" y="1233317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Incognita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134A2-34DC-2240-B235-7A92A7D54AFB}"/>
              </a:ext>
            </a:extLst>
          </p:cNvPr>
          <p:cNvSpPr txBox="1"/>
          <p:nvPr/>
        </p:nvSpPr>
        <p:spPr>
          <a:xfrm>
            <a:off x="4883423" y="346294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F3E23B-AF84-9F4C-8456-E695771EB8DF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flipH="1" flipV="1">
            <a:off x="5658675" y="715626"/>
            <a:ext cx="2" cy="5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900B9C-0AB4-2642-AEDF-7C9834CCF863}"/>
              </a:ext>
            </a:extLst>
          </p:cNvPr>
          <p:cNvCxnSpPr>
            <a:stCxn id="6" idx="0"/>
            <a:endCxn id="24" idx="2"/>
          </p:cNvCxnSpPr>
          <p:nvPr/>
        </p:nvCxnSpPr>
        <p:spPr>
          <a:xfrm flipH="1" flipV="1">
            <a:off x="5658675" y="715626"/>
            <a:ext cx="1795673" cy="5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07236-57A2-E744-860D-125188CF2CBF}"/>
              </a:ext>
            </a:extLst>
          </p:cNvPr>
          <p:cNvCxnSpPr>
            <a:cxnSpLocks/>
          </p:cNvCxnSpPr>
          <p:nvPr/>
        </p:nvCxnSpPr>
        <p:spPr>
          <a:xfrm>
            <a:off x="7571968" y="2934402"/>
            <a:ext cx="1" cy="86543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CC9F0-0660-C142-B4FF-11B2415A29AE}"/>
              </a:ext>
            </a:extLst>
          </p:cNvPr>
          <p:cNvSpPr txBox="1"/>
          <p:nvPr/>
        </p:nvSpPr>
        <p:spPr>
          <a:xfrm>
            <a:off x="6797965" y="3104849"/>
            <a:ext cx="4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exists</a:t>
            </a:r>
            <a:endParaRPr lang="es-E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66CE7-30CB-ED42-BBF6-801B42F8D0AA}"/>
              </a:ext>
            </a:extLst>
          </p:cNvPr>
          <p:cNvSpPr txBox="1"/>
          <p:nvPr/>
        </p:nvSpPr>
        <p:spPr>
          <a:xfrm>
            <a:off x="4890686" y="880202"/>
            <a:ext cx="100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IncognitaArr</a:t>
            </a:r>
            <a:r>
              <a:rPr lang="es-ES" sz="10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696EA-76B0-C846-AA5F-AB3215569C1F}"/>
              </a:ext>
            </a:extLst>
          </p:cNvPr>
          <p:cNvSpPr txBox="1"/>
          <p:nvPr/>
        </p:nvSpPr>
        <p:spPr>
          <a:xfrm>
            <a:off x="6709865" y="715626"/>
            <a:ext cx="100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(ABC)</a:t>
            </a:r>
          </a:p>
          <a:p>
            <a:r>
              <a:rPr lang="es-ES" sz="1000" dirty="0"/>
              <a:t>(</a:t>
            </a:r>
            <a:r>
              <a:rPr lang="es-ES" sz="1000" dirty="0" err="1"/>
              <a:t>letter</a:t>
            </a:r>
            <a:r>
              <a:rPr lang="es-ES" sz="1000" dirty="0"/>
              <a:t>)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3039D-B721-774B-B55F-7DF9690AE2DD}"/>
              </a:ext>
            </a:extLst>
          </p:cNvPr>
          <p:cNvSpPr txBox="1"/>
          <p:nvPr/>
        </p:nvSpPr>
        <p:spPr>
          <a:xfrm>
            <a:off x="6770427" y="3812920"/>
            <a:ext cx="1550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EvaluateLetter</a:t>
            </a:r>
            <a:endParaRPr lang="es-E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F1A05-D922-6A44-ADDD-9CD45AE6A8F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7454348" y="1602649"/>
            <a:ext cx="5956" cy="91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B9ACB0-DB13-2340-8143-63E542BBFA7A}"/>
              </a:ext>
            </a:extLst>
          </p:cNvPr>
          <p:cNvSpPr txBox="1"/>
          <p:nvPr/>
        </p:nvSpPr>
        <p:spPr>
          <a:xfrm>
            <a:off x="1219200" y="2607264"/>
            <a:ext cx="3273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This.state</a:t>
            </a:r>
            <a:r>
              <a:rPr lang="es-ES" dirty="0"/>
              <a:t>:{</a:t>
            </a:r>
          </a:p>
          <a:p>
            <a:r>
              <a:rPr lang="es-ES" dirty="0"/>
              <a:t>	</a:t>
            </a:r>
            <a:r>
              <a:rPr lang="es-ES" dirty="0" err="1"/>
              <a:t>frutaArr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incognitaArr</a:t>
            </a:r>
            <a:endParaRPr lang="es-ES" dirty="0"/>
          </a:p>
          <a:p>
            <a:r>
              <a:rPr lang="es-ES" dirty="0"/>
              <a:t>	vidas</a:t>
            </a:r>
          </a:p>
          <a:p>
            <a:r>
              <a:rPr lang="es-ES" dirty="0"/>
              <a:t>	</a:t>
            </a:r>
            <a:r>
              <a:rPr lang="es-ES" dirty="0" err="1"/>
              <a:t>keyboard</a:t>
            </a:r>
            <a:r>
              <a:rPr lang="es-ES"/>
              <a:t>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52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Cima</dc:creator>
  <cp:lastModifiedBy>Ariel Cima</cp:lastModifiedBy>
  <cp:revision>4</cp:revision>
  <dcterms:created xsi:type="dcterms:W3CDTF">2018-07-03T10:36:38Z</dcterms:created>
  <dcterms:modified xsi:type="dcterms:W3CDTF">2018-07-03T10:53:11Z</dcterms:modified>
</cp:coreProperties>
</file>