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0" autoAdjust="0"/>
    <p:restoredTop sz="94660"/>
  </p:normalViewPr>
  <p:slideViewPr>
    <p:cSldViewPr snapToGrid="0">
      <p:cViewPr>
        <p:scale>
          <a:sx n="66" d="100"/>
          <a:sy n="66" d="100"/>
        </p:scale>
        <p:origin x="418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DFACEE11-2F7D-4BC8-A2AB-946F5C7A3CA3}"/>
              </a:ext>
            </a:extLst>
          </p:cNvPr>
          <p:cNvSpPr/>
          <p:nvPr/>
        </p:nvSpPr>
        <p:spPr>
          <a:xfrm>
            <a:off x="13441680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7040880" y="740664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7040880" y="576072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5669279" y="4389120"/>
            <a:ext cx="1042416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3657600"/>
            <a:ext cx="11338560" cy="6766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12080" y="3657600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9280" y="438912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583680" y="4023360"/>
            <a:ext cx="24688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6766560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676656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560" y="4572000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6560" y="7040880"/>
            <a:ext cx="274320" cy="274320"/>
          </a:xfrm>
          <a:prstGeom prst="rect">
            <a:avLst/>
          </a:prstGeom>
        </p:spPr>
      </p:pic>
      <p:pic>
        <p:nvPicPr>
          <p:cNvPr id="16" name="Graphic 62">
            <a:extLst>
              <a:ext uri="{FF2B5EF4-FFF2-40B4-BE49-F238E27FC236}">
                <a16:creationId xmlns:a16="http://schemas.microsoft.com/office/drawing/2014/main" id="{506C3755-29DF-4B02-8792-9775A01E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270798" y="6312199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850" y="539780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B57CA097-3550-4C24-BD79-4F3DDCF3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666" y="7956317"/>
            <a:ext cx="1463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D0E20BB-D8FD-4B32-9BC4-FCF149D8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679" y="992498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B3F2410-50D0-43A7-A68B-41492420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378" y="992314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C6CEF76-EC75-4B39-AD30-BFCE43C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4172" y="992314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A5CC5E6-B365-431C-AC4B-A68DD432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858" y="992314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2DAAE191-41F4-4927-9236-E894D920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7315200" y="923544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3">
            <a:extLst>
              <a:ext uri="{FF2B5EF4-FFF2-40B4-BE49-F238E27FC236}">
                <a16:creationId xmlns:a16="http://schemas.microsoft.com/office/drawing/2014/main" id="{913FAB25-483B-49B2-B886-87608DE3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923544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F7176E33-D490-496A-BD44-F03FDF7A9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20" y="923544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6">
            <a:extLst>
              <a:ext uri="{FF2B5EF4-FFF2-40B4-BE49-F238E27FC236}">
                <a16:creationId xmlns:a16="http://schemas.microsoft.com/office/drawing/2014/main" id="{A8196B71-F48E-4AEB-9157-143AAE0B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923544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21">
            <a:extLst>
              <a:ext uri="{FF2B5EF4-FFF2-40B4-BE49-F238E27FC236}">
                <a16:creationId xmlns:a16="http://schemas.microsoft.com/office/drawing/2014/main" id="{106182DE-5107-4EBF-9ECA-E0DDA6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0" y="923544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F3C6BEA9-9ADC-41D2-AD72-BF72C7F1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145" y="992314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B0FB1F6-9B0E-4B83-A455-5383328B12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01200" y="576072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01200" y="7406640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515600" y="4023360"/>
            <a:ext cx="24688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1FC343-DBE8-4D00-989A-6C6D0C23A70B}"/>
              </a:ext>
            </a:extLst>
          </p:cNvPr>
          <p:cNvSpPr/>
          <p:nvPr/>
        </p:nvSpPr>
        <p:spPr>
          <a:xfrm>
            <a:off x="10670841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1069848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8480" y="4572000"/>
            <a:ext cx="274320" cy="274320"/>
          </a:xfrm>
          <a:prstGeom prst="rect">
            <a:avLst/>
          </a:prstGeom>
        </p:spPr>
      </p:pic>
      <p:pic>
        <p:nvPicPr>
          <p:cNvPr id="88" name="Graphic 13">
            <a:extLst>
              <a:ext uri="{FF2B5EF4-FFF2-40B4-BE49-F238E27FC236}">
                <a16:creationId xmlns:a16="http://schemas.microsoft.com/office/drawing/2014/main" id="{1CD9B340-ED1C-4DC4-BBC7-01C170E48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0841" y="7040880"/>
            <a:ext cx="274320" cy="274320"/>
          </a:xfrm>
          <a:prstGeom prst="rect">
            <a:avLst/>
          </a:prstGeom>
        </p:spPr>
      </p:pic>
      <p:pic>
        <p:nvPicPr>
          <p:cNvPr id="89" name="Graphic 62">
            <a:extLst>
              <a:ext uri="{FF2B5EF4-FFF2-40B4-BE49-F238E27FC236}">
                <a16:creationId xmlns:a16="http://schemas.microsoft.com/office/drawing/2014/main" id="{F455C4F1-4562-40DD-B387-D6FABAD5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E96AF15-D4DB-4A53-BA9F-D632F7597B7A}"/>
              </a:ext>
            </a:extLst>
          </p:cNvPr>
          <p:cNvSpPr txBox="1"/>
          <p:nvPr/>
        </p:nvSpPr>
        <p:spPr>
          <a:xfrm>
            <a:off x="11203019" y="6312199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2706" y="5396865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AE957032-3B82-416E-BACB-310EA993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8617" y="7956317"/>
            <a:ext cx="1463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94" name="Graphic 60">
            <a:extLst>
              <a:ext uri="{FF2B5EF4-FFF2-40B4-BE49-F238E27FC236}">
                <a16:creationId xmlns:a16="http://schemas.microsoft.com/office/drawing/2014/main" id="{8A73B818-CCB0-4EFE-A9B8-1C3B7B2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258800" y="4023360"/>
            <a:ext cx="2468880" cy="4937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344168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41680" y="4572000"/>
            <a:ext cx="274320" cy="274320"/>
          </a:xfrm>
          <a:prstGeom prst="rect">
            <a:avLst/>
          </a:prstGeom>
        </p:spPr>
      </p:pic>
      <p:pic>
        <p:nvPicPr>
          <p:cNvPr id="99" name="Graphic 13">
            <a:extLst>
              <a:ext uri="{FF2B5EF4-FFF2-40B4-BE49-F238E27FC236}">
                <a16:creationId xmlns:a16="http://schemas.microsoft.com/office/drawing/2014/main" id="{A3B78C29-AB97-4D1C-B2D8-28A0CEF69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1680" y="7040880"/>
            <a:ext cx="274320" cy="274320"/>
          </a:xfrm>
          <a:prstGeom prst="rect">
            <a:avLst/>
          </a:prstGeom>
        </p:spPr>
      </p:pic>
      <p:pic>
        <p:nvPicPr>
          <p:cNvPr id="100" name="Graphic 62">
            <a:extLst>
              <a:ext uri="{FF2B5EF4-FFF2-40B4-BE49-F238E27FC236}">
                <a16:creationId xmlns:a16="http://schemas.microsoft.com/office/drawing/2014/main" id="{D247CF2C-C5B9-4674-B48E-131347AA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48D2AD6-C7CF-4D6A-A1B9-22F5DD819963}"/>
              </a:ext>
            </a:extLst>
          </p:cNvPr>
          <p:cNvSpPr txBox="1"/>
          <p:nvPr/>
        </p:nvSpPr>
        <p:spPr>
          <a:xfrm>
            <a:off x="13945250" y="6312199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4937" y="5397800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514BA473-BCCF-4E89-A848-66B963A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2753" y="7956317"/>
            <a:ext cx="14630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B8028ADB-9C6C-4375-8CB1-5A88EC8A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7</cp:revision>
  <dcterms:created xsi:type="dcterms:W3CDTF">2022-08-18T21:11:41Z</dcterms:created>
  <dcterms:modified xsi:type="dcterms:W3CDTF">2022-08-18T22:01:41Z</dcterms:modified>
</cp:coreProperties>
</file>