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52" autoAdjust="0"/>
    <p:restoredTop sz="95952"/>
  </p:normalViewPr>
  <p:slideViewPr>
    <p:cSldViewPr snapToGrid="0" snapToObjects="1">
      <p:cViewPr>
        <p:scale>
          <a:sx n="100" d="100"/>
          <a:sy n="100" d="100"/>
        </p:scale>
        <p:origin x="-2808" y="-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8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9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5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4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8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5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EF6A4-9017-AA41-B724-716C121CC8D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1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4306C3-42C8-0A45-9F20-C6920FAD9C2C}"/>
              </a:ext>
            </a:extLst>
          </p:cNvPr>
          <p:cNvSpPr/>
          <p:nvPr/>
        </p:nvSpPr>
        <p:spPr>
          <a:xfrm>
            <a:off x="6309360" y="4206240"/>
            <a:ext cx="3017520" cy="68580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40AE64-8C1B-574C-9A99-36EF99C39B2D}"/>
              </a:ext>
            </a:extLst>
          </p:cNvPr>
          <p:cNvSpPr/>
          <p:nvPr/>
        </p:nvSpPr>
        <p:spPr>
          <a:xfrm>
            <a:off x="5394960" y="4572000"/>
            <a:ext cx="9418320" cy="6217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E825676-1C42-6648-966C-F860C1B20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4960" y="4572000"/>
            <a:ext cx="3810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6BEBAA-CFBD-4D4A-82FC-4E5A48685BB0}"/>
              </a:ext>
            </a:extLst>
          </p:cNvPr>
          <p:cNvSpPr/>
          <p:nvPr/>
        </p:nvSpPr>
        <p:spPr>
          <a:xfrm>
            <a:off x="6583680" y="4846320"/>
            <a:ext cx="2468880" cy="13379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A9AA414-C793-AC40-82E7-5504F98E0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3680" y="4846320"/>
            <a:ext cx="381000" cy="381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5C9D0C-B648-8440-B808-771A9DDDAAED}"/>
              </a:ext>
            </a:extLst>
          </p:cNvPr>
          <p:cNvSpPr/>
          <p:nvPr/>
        </p:nvSpPr>
        <p:spPr>
          <a:xfrm>
            <a:off x="6583680" y="6492240"/>
            <a:ext cx="2468880" cy="40233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D8F56CC-00B9-4749-9F7D-9E597FB5FA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3680" y="6492240"/>
            <a:ext cx="381000" cy="381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731C086-7823-F749-A565-A5DBA54CDA08}"/>
              </a:ext>
            </a:extLst>
          </p:cNvPr>
          <p:cNvSpPr txBox="1"/>
          <p:nvPr/>
        </p:nvSpPr>
        <p:spPr>
          <a:xfrm>
            <a:off x="9556126" y="4806315"/>
            <a:ext cx="12801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E02198-0CCF-7541-B17A-5122EEA25651}"/>
              </a:ext>
            </a:extLst>
          </p:cNvPr>
          <p:cNvSpPr txBox="1"/>
          <p:nvPr/>
        </p:nvSpPr>
        <p:spPr>
          <a:xfrm>
            <a:off x="6935379" y="5762482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C3BE6DBA-4C3C-0C44-96E5-0FE0C37BF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811" y="7591999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P3 instance</a:t>
            </a:r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87501787-EA93-3740-8EE3-B6A2D5F17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4138" y="7002819"/>
            <a:ext cx="1645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Namespace</a:t>
            </a:r>
          </a:p>
        </p:txBody>
      </p:sp>
      <p:sp>
        <p:nvSpPr>
          <p:cNvPr id="37" name="TextBox 24">
            <a:extLst>
              <a:ext uri="{FF2B5EF4-FFF2-40B4-BE49-F238E27FC236}">
                <a16:creationId xmlns:a16="http://schemas.microsoft.com/office/drawing/2014/main" id="{961121E9-76CC-D74C-95B0-AC867FBDD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3280" y="5753158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5272C181-4AEF-E741-8969-DE3DC581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3280" y="8586597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799E99BD-362C-9B40-9120-84D4F92F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3280" y="10234052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23C47B0C-8528-F14F-A389-9DA71368F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959" y="8778240"/>
            <a:ext cx="11087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7232481-8CBD-2E4F-A024-46BC069A1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845" y="9966960"/>
            <a:ext cx="11087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1D2F6A22-F70E-274C-B2B8-6007E447C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992" y="8780205"/>
            <a:ext cx="1185862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56" name="TextBox 25">
            <a:extLst>
              <a:ext uri="{FF2B5EF4-FFF2-40B4-BE49-F238E27FC236}">
                <a16:creationId xmlns:a16="http://schemas.microsoft.com/office/drawing/2014/main" id="{0F44A60E-B460-6749-ABAF-F8B266F2F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9969602"/>
            <a:ext cx="1185862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62" name="TextBox 19">
            <a:extLst>
              <a:ext uri="{FF2B5EF4-FFF2-40B4-BE49-F238E27FC236}">
                <a16:creationId xmlns:a16="http://schemas.microsoft.com/office/drawing/2014/main" id="{18844963-114E-E44B-8DF9-768A63CA3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5480" y="5852838"/>
            <a:ext cx="12801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67" name="Graphic 8">
            <a:extLst>
              <a:ext uri="{FF2B5EF4-FFF2-40B4-BE49-F238E27FC236}">
                <a16:creationId xmlns:a16="http://schemas.microsoft.com/office/drawing/2014/main" id="{6FF03C95-7811-4C25-979A-E8A0FD3B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0" y="53936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56">
            <a:extLst>
              <a:ext uri="{FF2B5EF4-FFF2-40B4-BE49-F238E27FC236}">
                <a16:creationId xmlns:a16="http://schemas.microsoft.com/office/drawing/2014/main" id="{51103DBE-9A52-47B3-9211-BA6C8399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7589520" y="71323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32">
            <a:extLst>
              <a:ext uri="{FF2B5EF4-FFF2-40B4-BE49-F238E27FC236}">
                <a16:creationId xmlns:a16="http://schemas.microsoft.com/office/drawing/2014/main" id="{CDF9F632-AA50-4529-B565-F4C902A8F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8321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32">
            <a:extLst>
              <a:ext uri="{FF2B5EF4-FFF2-40B4-BE49-F238E27FC236}">
                <a16:creationId xmlns:a16="http://schemas.microsoft.com/office/drawing/2014/main" id="{8E5FED02-18CD-4BB6-A9B7-48CA3A5C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43" y="9509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40">
            <a:extLst>
              <a:ext uri="{FF2B5EF4-FFF2-40B4-BE49-F238E27FC236}">
                <a16:creationId xmlns:a16="http://schemas.microsoft.com/office/drawing/2014/main" id="{2DF514E3-D4C5-4F72-B7A8-8105A40A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8321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40">
            <a:extLst>
              <a:ext uri="{FF2B5EF4-FFF2-40B4-BE49-F238E27FC236}">
                <a16:creationId xmlns:a16="http://schemas.microsoft.com/office/drawing/2014/main" id="{AA7C5361-A609-4043-B34B-90A662134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9509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38">
            <a:extLst>
              <a:ext uri="{FF2B5EF4-FFF2-40B4-BE49-F238E27FC236}">
                <a16:creationId xmlns:a16="http://schemas.microsoft.com/office/drawing/2014/main" id="{EF7C6A89-E0BF-4BE8-9A5D-4BCD32BAD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614" y="83191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38">
            <a:extLst>
              <a:ext uri="{FF2B5EF4-FFF2-40B4-BE49-F238E27FC236}">
                <a16:creationId xmlns:a16="http://schemas.microsoft.com/office/drawing/2014/main" id="{06ADDDA3-43D0-4B4D-A019-0A346ABF0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0" y="9509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18">
            <a:extLst>
              <a:ext uri="{FF2B5EF4-FFF2-40B4-BE49-F238E27FC236}">
                <a16:creationId xmlns:a16="http://schemas.microsoft.com/office/drawing/2014/main" id="{06E9B06A-AED7-4833-A2FC-D840A6643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336" y="49886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17">
            <a:extLst>
              <a:ext uri="{FF2B5EF4-FFF2-40B4-BE49-F238E27FC236}">
                <a16:creationId xmlns:a16="http://schemas.microsoft.com/office/drawing/2014/main" id="{2CF4110D-48B9-45C0-A6C2-43F0B827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584" y="78233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19">
            <a:extLst>
              <a:ext uri="{FF2B5EF4-FFF2-40B4-BE49-F238E27FC236}">
                <a16:creationId xmlns:a16="http://schemas.microsoft.com/office/drawing/2014/main" id="{89D3FC17-FC62-47ED-9781-7DFDC6E7E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621" y="94692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60A274FA-8694-4F11-9A8A-6F84C85D50D0}"/>
              </a:ext>
            </a:extLst>
          </p:cNvPr>
          <p:cNvSpPr txBox="1"/>
          <p:nvPr/>
        </p:nvSpPr>
        <p:spPr>
          <a:xfrm>
            <a:off x="9326050" y="8778240"/>
            <a:ext cx="17373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Cheminformatics service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C5F3E1-ECC3-41A0-B580-B2DA0B3DBEBA}"/>
              </a:ext>
            </a:extLst>
          </p:cNvPr>
          <p:cNvSpPr txBox="1"/>
          <p:nvPr/>
        </p:nvSpPr>
        <p:spPr>
          <a:xfrm>
            <a:off x="9326880" y="9966960"/>
            <a:ext cx="17373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MegaMolBART service</a:t>
            </a:r>
          </a:p>
        </p:txBody>
      </p:sp>
      <p:pic>
        <p:nvPicPr>
          <p:cNvPr id="61" name="Graphic 35">
            <a:extLst>
              <a:ext uri="{FF2B5EF4-FFF2-40B4-BE49-F238E27FC236}">
                <a16:creationId xmlns:a16="http://schemas.microsoft.com/office/drawing/2014/main" id="{10DF65A5-308B-45C8-A0AA-FA719F68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640" y="65431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2B1388E6-F617-42B7-AAC1-8CDB219B53F9}"/>
              </a:ext>
            </a:extLst>
          </p:cNvPr>
          <p:cNvSpPr/>
          <p:nvPr/>
        </p:nvSpPr>
        <p:spPr bwMode="auto">
          <a:xfrm>
            <a:off x="4846319" y="3931920"/>
            <a:ext cx="11704320" cy="7406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1D144EF-D3BE-4EDB-BB5D-FC4C23BB595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4846320" y="3931920"/>
            <a:ext cx="381000" cy="381000"/>
          </a:xfrm>
          <a:prstGeom prst="rect">
            <a:avLst/>
          </a:prstGeom>
        </p:spPr>
      </p:pic>
      <p:pic>
        <p:nvPicPr>
          <p:cNvPr id="65" name="Graphic 10">
            <a:extLst>
              <a:ext uri="{FF2B5EF4-FFF2-40B4-BE49-F238E27FC236}">
                <a16:creationId xmlns:a16="http://schemas.microsoft.com/office/drawing/2014/main" id="{41D0FB13-496D-4283-B839-A09A7C872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0" y="4346278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72" name="Graphic 35">
            <a:extLst>
              <a:ext uri="{FF2B5EF4-FFF2-40B4-BE49-F238E27FC236}">
                <a16:creationId xmlns:a16="http://schemas.microsoft.com/office/drawing/2014/main" id="{273F5BD3-F565-4C93-B573-C85F6EBAE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53035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7E379515-6DCD-4060-9369-2619D875F76F}"/>
              </a:ext>
            </a:extLst>
          </p:cNvPr>
          <p:cNvSpPr/>
          <p:nvPr/>
        </p:nvSpPr>
        <p:spPr>
          <a:xfrm>
            <a:off x="6858000" y="6949440"/>
            <a:ext cx="667512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79B02E7-E22B-4B4F-9008-7D3625451B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58482" y="6946716"/>
            <a:ext cx="381000" cy="381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D804D194-3B02-4E89-BCCA-11A27C447D96}"/>
              </a:ext>
            </a:extLst>
          </p:cNvPr>
          <p:cNvSpPr/>
          <p:nvPr/>
        </p:nvSpPr>
        <p:spPr>
          <a:xfrm>
            <a:off x="6858000" y="8138160"/>
            <a:ext cx="667512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A5AE05B-189B-4D97-B638-C4075614BCEB}"/>
              </a:ext>
            </a:extLst>
          </p:cNvPr>
          <p:cNvSpPr/>
          <p:nvPr/>
        </p:nvSpPr>
        <p:spPr>
          <a:xfrm>
            <a:off x="6858000" y="9327356"/>
            <a:ext cx="667512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AE4591C-27DB-4F30-BF37-A2C6A2338997}"/>
              </a:ext>
            </a:extLst>
          </p:cNvPr>
          <p:cNvSpPr/>
          <p:nvPr/>
        </p:nvSpPr>
        <p:spPr>
          <a:xfrm>
            <a:off x="11064240" y="4206240"/>
            <a:ext cx="3017520" cy="68580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8E7ED38-C236-4B9C-9A4A-5DAB56E49BB2}"/>
              </a:ext>
            </a:extLst>
          </p:cNvPr>
          <p:cNvSpPr/>
          <p:nvPr/>
        </p:nvSpPr>
        <p:spPr>
          <a:xfrm>
            <a:off x="11338560" y="4846320"/>
            <a:ext cx="2468880" cy="13379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94FAC9F2-E098-4755-B7BC-28C1AA122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8560" y="4846320"/>
            <a:ext cx="381000" cy="3810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693BDCF8-1622-4E3A-B1F5-311365DC61BB}"/>
              </a:ext>
            </a:extLst>
          </p:cNvPr>
          <p:cNvSpPr/>
          <p:nvPr/>
        </p:nvSpPr>
        <p:spPr>
          <a:xfrm>
            <a:off x="11338560" y="6492240"/>
            <a:ext cx="2468880" cy="40233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888AB5C7-89C9-4AAE-BF40-5A61664E2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8560" y="6492240"/>
            <a:ext cx="381000" cy="38100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206EDC4-DF92-4958-BAF2-F2AE25A8C883}"/>
              </a:ext>
            </a:extLst>
          </p:cNvPr>
          <p:cNvSpPr txBox="1"/>
          <p:nvPr/>
        </p:nvSpPr>
        <p:spPr>
          <a:xfrm>
            <a:off x="11705408" y="5808202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14" name="TextBox 16">
            <a:extLst>
              <a:ext uri="{FF2B5EF4-FFF2-40B4-BE49-F238E27FC236}">
                <a16:creationId xmlns:a16="http://schemas.microsoft.com/office/drawing/2014/main" id="{61163590-AC8B-4129-81D1-480199714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505" y="7589520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P3 instance</a:t>
            </a:r>
          </a:p>
        </p:txBody>
      </p:sp>
      <p:sp>
        <p:nvSpPr>
          <p:cNvPr id="115" name="TextBox 31">
            <a:extLst>
              <a:ext uri="{FF2B5EF4-FFF2-40B4-BE49-F238E27FC236}">
                <a16:creationId xmlns:a16="http://schemas.microsoft.com/office/drawing/2014/main" id="{66224692-C6F8-4051-B4C7-3B160BBAB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3558" y="8778240"/>
            <a:ext cx="10972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116" name="TextBox 31">
            <a:extLst>
              <a:ext uri="{FF2B5EF4-FFF2-40B4-BE49-F238E27FC236}">
                <a16:creationId xmlns:a16="http://schemas.microsoft.com/office/drawing/2014/main" id="{997F86E7-70C1-436E-8A47-D5F4BB3ED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4440" y="9966960"/>
            <a:ext cx="10972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117" name="TextBox 25">
            <a:extLst>
              <a:ext uri="{FF2B5EF4-FFF2-40B4-BE49-F238E27FC236}">
                <a16:creationId xmlns:a16="http://schemas.microsoft.com/office/drawing/2014/main" id="{3A3C4CD6-EB9D-48DB-9D5F-D5AA7DC52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4686" y="8778240"/>
            <a:ext cx="1185862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118" name="TextBox 25">
            <a:extLst>
              <a:ext uri="{FF2B5EF4-FFF2-40B4-BE49-F238E27FC236}">
                <a16:creationId xmlns:a16="http://schemas.microsoft.com/office/drawing/2014/main" id="{2BAB90F4-D154-4B55-A950-4855263D2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1440" y="9966960"/>
            <a:ext cx="11858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119" name="Graphic 56">
            <a:extLst>
              <a:ext uri="{FF2B5EF4-FFF2-40B4-BE49-F238E27FC236}">
                <a16:creationId xmlns:a16="http://schemas.microsoft.com/office/drawing/2014/main" id="{47670CBD-8A89-4F35-AF91-FFEB1C91C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12344400" y="71323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Graphic 32">
            <a:extLst>
              <a:ext uri="{FF2B5EF4-FFF2-40B4-BE49-F238E27FC236}">
                <a16:creationId xmlns:a16="http://schemas.microsoft.com/office/drawing/2014/main" id="{B924D9B1-E34E-4409-900B-B71A10437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204" y="8321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Graphic 32">
            <a:extLst>
              <a:ext uri="{FF2B5EF4-FFF2-40B4-BE49-F238E27FC236}">
                <a16:creationId xmlns:a16="http://schemas.microsoft.com/office/drawing/2014/main" id="{F084C51F-F29B-457E-BC1E-1FE614466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647" y="9509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40">
            <a:extLst>
              <a:ext uri="{FF2B5EF4-FFF2-40B4-BE49-F238E27FC236}">
                <a16:creationId xmlns:a16="http://schemas.microsoft.com/office/drawing/2014/main" id="{CDE72C95-CB11-487B-B6D8-B3ADF010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484" y="8321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40">
            <a:extLst>
              <a:ext uri="{FF2B5EF4-FFF2-40B4-BE49-F238E27FC236}">
                <a16:creationId xmlns:a16="http://schemas.microsoft.com/office/drawing/2014/main" id="{C022B66A-4533-4DAE-A3E3-47F4F8260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484" y="9509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Graphic 35">
            <a:extLst>
              <a:ext uri="{FF2B5EF4-FFF2-40B4-BE49-F238E27FC236}">
                <a16:creationId xmlns:a16="http://schemas.microsoft.com/office/drawing/2014/main" id="{974F9951-242F-4F7F-A802-D8790820A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53035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97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1691</TotalTime>
  <Words>53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37</cp:revision>
  <dcterms:created xsi:type="dcterms:W3CDTF">2022-03-23T17:35:09Z</dcterms:created>
  <dcterms:modified xsi:type="dcterms:W3CDTF">2022-07-01T00:37:33Z</dcterms:modified>
</cp:coreProperties>
</file>