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/>
    <p:restoredTop sz="94708"/>
  </p:normalViewPr>
  <p:slideViewPr>
    <p:cSldViewPr snapToGrid="0" snapToObjects="1">
      <p:cViewPr varScale="1">
        <p:scale>
          <a:sx n="98" d="100"/>
          <a:sy n="98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3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34" Type="http://schemas.openxmlformats.org/officeDocument/2006/relationships/image" Target="../media/image22.svg"/><Relationship Id="rId25" Type="http://schemas.openxmlformats.org/officeDocument/2006/relationships/image" Target="../media/image3.png"/><Relationship Id="rId7" Type="http://schemas.openxmlformats.org/officeDocument/2006/relationships/image" Target="../media/image9.sv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.png"/><Relationship Id="rId37" Type="http://schemas.openxmlformats.org/officeDocument/2006/relationships/image" Target="../media/image9.png"/><Relationship Id="rId11" Type="http://schemas.openxmlformats.org/officeDocument/2006/relationships/image" Target="../media/image23.svg"/><Relationship Id="rId40" Type="http://schemas.openxmlformats.org/officeDocument/2006/relationships/image" Target="../media/image12.png"/><Relationship Id="rId23" Type="http://schemas.openxmlformats.org/officeDocument/2006/relationships/image" Target="../media/image203.svg"/><Relationship Id="rId15" Type="http://schemas.openxmlformats.org/officeDocument/2006/relationships/image" Target="../media/image16.svg"/><Relationship Id="rId28" Type="http://schemas.openxmlformats.org/officeDocument/2006/relationships/image" Target="../media/image6.png"/><Relationship Id="rId36" Type="http://schemas.openxmlformats.org/officeDocument/2006/relationships/image" Target="../media/image8.png"/><Relationship Id="rId5" Type="http://schemas.openxmlformats.org/officeDocument/2006/relationships/image" Target="../media/image19.svg"/><Relationship Id="rId19" Type="http://schemas.openxmlformats.org/officeDocument/2006/relationships/image" Target="../media/image18.svg"/><Relationship Id="rId27" Type="http://schemas.openxmlformats.org/officeDocument/2006/relationships/image" Target="../media/image5.png"/><Relationship Id="rId35" Type="http://schemas.openxmlformats.org/officeDocument/2006/relationships/image" Target="../media/image7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1D21465-1D33-DF42-9CD6-13821F0C4696}"/>
              </a:ext>
            </a:extLst>
          </p:cNvPr>
          <p:cNvGrpSpPr/>
          <p:nvPr/>
        </p:nvGrpSpPr>
        <p:grpSpPr>
          <a:xfrm>
            <a:off x="6886973" y="2087839"/>
            <a:ext cx="1072750" cy="1064682"/>
            <a:chOff x="6250260" y="2753509"/>
            <a:chExt cx="1072750" cy="1064682"/>
          </a:xfrm>
        </p:grpSpPr>
        <p:pic>
          <p:nvPicPr>
            <p:cNvPr id="76" name="Graphic 56">
              <a:extLst>
                <a:ext uri="{FF2B5EF4-FFF2-40B4-BE49-F238E27FC236}">
                  <a16:creationId xmlns:a16="http://schemas.microsoft.com/office/drawing/2014/main" id="{D9489393-8CF0-F943-9C2E-B271952E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2B0399D-A17E-1C40-9416-2ACAC20006C1}"/>
                </a:ext>
              </a:extLst>
            </p:cNvPr>
            <p:cNvSpPr txBox="1"/>
            <p:nvPr/>
          </p:nvSpPr>
          <p:spPr>
            <a:xfrm>
              <a:off x="6250260" y="33873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Bastion</a:t>
              </a:r>
              <a:br>
                <a:rPr lang="en-US" sz="1100" dirty="0" smtClean="0">
                  <a:solidFill>
                    <a:srgbClr val="232F3E"/>
                  </a:solidFill>
                </a:rPr>
              </a:br>
              <a:r>
                <a:rPr lang="en-US" sz="1100" dirty="0" smtClean="0">
                  <a:solidFill>
                    <a:srgbClr val="232F3E"/>
                  </a:solidFill>
                </a:rPr>
                <a:t>host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52B35AD-618C-D841-B61B-F8D062AEF293}"/>
              </a:ext>
            </a:extLst>
          </p:cNvPr>
          <p:cNvSpPr/>
          <p:nvPr/>
        </p:nvSpPr>
        <p:spPr>
          <a:xfrm>
            <a:off x="3823393" y="1919329"/>
            <a:ext cx="4340851" cy="1293437"/>
          </a:xfrm>
          <a:prstGeom prst="rect">
            <a:avLst/>
          </a:prstGeom>
          <a:solidFill>
            <a:srgbClr val="AAB7B8">
              <a:alpha val="2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r>
              <a:rPr lang="en-US" sz="1200" dirty="0">
                <a:solidFill>
                  <a:srgbClr val="545B64"/>
                </a:solidFill>
              </a:rPr>
              <a:t>Auto Scaling </a:t>
            </a:r>
            <a:r>
              <a:rPr lang="en-US" sz="1200" dirty="0" smtClean="0">
                <a:solidFill>
                  <a:srgbClr val="545B64"/>
                </a:solidFill>
              </a:rPr>
              <a:t/>
            </a:r>
            <a:br>
              <a:rPr lang="en-US" sz="1200" dirty="0" smtClean="0">
                <a:solidFill>
                  <a:srgbClr val="545B64"/>
                </a:solidFill>
              </a:rPr>
            </a:br>
            <a:r>
              <a:rPr lang="en-US" sz="1200" dirty="0" smtClean="0">
                <a:solidFill>
                  <a:srgbClr val="545B64"/>
                </a:solidFill>
              </a:rPr>
              <a:t>group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2ABF7-3EFC-C442-B99F-17C90F4B847D}"/>
              </a:ext>
            </a:extLst>
          </p:cNvPr>
          <p:cNvSpPr/>
          <p:nvPr/>
        </p:nvSpPr>
        <p:spPr>
          <a:xfrm>
            <a:off x="2052899" y="1033855"/>
            <a:ext cx="7549687" cy="5244266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 smtClean="0">
                <a:solidFill>
                  <a:srgbClr val="879196"/>
                </a:solidFill>
              </a:rPr>
              <a:t>VPC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C3C30-03FB-D741-A024-F08D77F1EF96}"/>
              </a:ext>
            </a:extLst>
          </p:cNvPr>
          <p:cNvSpPr/>
          <p:nvPr/>
        </p:nvSpPr>
        <p:spPr>
          <a:xfrm>
            <a:off x="2687066" y="1416350"/>
            <a:ext cx="2651760" cy="208483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Public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3F1DE-341D-CA43-883A-3D50F8375087}"/>
              </a:ext>
            </a:extLst>
          </p:cNvPr>
          <p:cNvSpPr/>
          <p:nvPr/>
        </p:nvSpPr>
        <p:spPr>
          <a:xfrm>
            <a:off x="1754647" y="241533"/>
            <a:ext cx="9183647" cy="6352074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AAB7B8"/>
                </a:solidFill>
              </a:rPr>
              <a:t>AWS 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DB90B-E1C3-0F48-8B34-F23089D0157D}"/>
              </a:ext>
            </a:extLst>
          </p:cNvPr>
          <p:cNvSpPr/>
          <p:nvPr/>
        </p:nvSpPr>
        <p:spPr>
          <a:xfrm>
            <a:off x="2478024" y="596817"/>
            <a:ext cx="3026262" cy="5833985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Availability </a:t>
            </a:r>
            <a:r>
              <a:rPr lang="en-US" sz="1200" dirty="0" smtClean="0">
                <a:solidFill>
                  <a:srgbClr val="545B64"/>
                </a:solidFill>
              </a:rPr>
              <a:t>Zone </a:t>
            </a:r>
            <a:r>
              <a:rPr lang="en-US" sz="1200" dirty="0">
                <a:solidFill>
                  <a:srgbClr val="545B64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CCE69E-0951-DB45-AB9F-5CCE3BDAF8EF}"/>
              </a:ext>
            </a:extLst>
          </p:cNvPr>
          <p:cNvGrpSpPr/>
          <p:nvPr/>
        </p:nvGrpSpPr>
        <p:grpSpPr>
          <a:xfrm>
            <a:off x="2762668" y="2193720"/>
            <a:ext cx="1072750" cy="872371"/>
            <a:chOff x="2994855" y="2827165"/>
            <a:chExt cx="1072750" cy="872371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707317A-2D49-B048-95EB-52090945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ED9A8-3CB1-B54A-8F32-3CB1C1C601B0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B9FB6-B513-0245-91BD-2EFA6D4F3598}"/>
              </a:ext>
            </a:extLst>
          </p:cNvPr>
          <p:cNvSpPr/>
          <p:nvPr/>
        </p:nvSpPr>
        <p:spPr>
          <a:xfrm>
            <a:off x="6583307" y="1416350"/>
            <a:ext cx="2651761" cy="208483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Public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A418D-4BD0-CB40-9345-374B004E912E}"/>
              </a:ext>
            </a:extLst>
          </p:cNvPr>
          <p:cNvSpPr/>
          <p:nvPr/>
        </p:nvSpPr>
        <p:spPr>
          <a:xfrm>
            <a:off x="6400802" y="596817"/>
            <a:ext cx="3026664" cy="5833985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Availability </a:t>
            </a:r>
            <a:r>
              <a:rPr lang="en-US" sz="1200" dirty="0" smtClean="0">
                <a:solidFill>
                  <a:srgbClr val="545B64"/>
                </a:solidFill>
              </a:rPr>
              <a:t>Zone </a:t>
            </a:r>
            <a:r>
              <a:rPr lang="en-US" sz="1200" dirty="0">
                <a:solidFill>
                  <a:srgbClr val="545B64"/>
                </a:solidFill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4E6E60-18C2-1F40-A6A4-828AF35425B9}"/>
              </a:ext>
            </a:extLst>
          </p:cNvPr>
          <p:cNvGrpSpPr/>
          <p:nvPr/>
        </p:nvGrpSpPr>
        <p:grpSpPr>
          <a:xfrm>
            <a:off x="8145696" y="2193720"/>
            <a:ext cx="1072750" cy="872371"/>
            <a:chOff x="2994855" y="2827165"/>
            <a:chExt cx="1072750" cy="872371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D4D3968-E451-C84D-87AC-C60EEFC6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727A24-A7AB-194D-9ACB-5D28A72FA4E2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46C14A-5CEB-E54D-B96A-73F781C7211D}"/>
              </a:ext>
            </a:extLst>
          </p:cNvPr>
          <p:cNvGrpSpPr/>
          <p:nvPr/>
        </p:nvGrpSpPr>
        <p:grpSpPr>
          <a:xfrm>
            <a:off x="3485130" y="4361428"/>
            <a:ext cx="1072750" cy="1061228"/>
            <a:chOff x="1255267" y="3843536"/>
            <a:chExt cx="1072750" cy="106122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FC64889-2AC0-7543-8AD2-B0D5E6E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5F836E-CB6E-4847-AFD6-F1D101D0C866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&lt;your </a:t>
              </a:r>
              <a:r>
                <a:rPr lang="en-US" sz="1100" dirty="0" smtClean="0">
                  <a:solidFill>
                    <a:srgbClr val="232F3E"/>
                  </a:solidFill>
                </a:rPr>
                <a:t>product </a:t>
              </a:r>
              <a:r>
                <a:rPr lang="en-US" sz="1100" dirty="0">
                  <a:solidFill>
                    <a:srgbClr val="232F3E"/>
                  </a:solidFill>
                </a:rPr>
                <a:t>Instances&gt;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A1A49BC9-7F44-DC49-9277-9A68D9F3FD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80361" y="4331232"/>
            <a:ext cx="569953" cy="816932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C16BA3-9722-0040-929F-DDC8B75F09D2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307255" y="4632698"/>
            <a:ext cx="137310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61F011-ADF9-A546-A079-B35F90D0D07B}"/>
              </a:ext>
            </a:extLst>
          </p:cNvPr>
          <p:cNvCxnSpPr>
            <a:cxnSpLocks/>
          </p:cNvCxnSpPr>
          <p:nvPr/>
        </p:nvCxnSpPr>
        <p:spPr>
          <a:xfrm flipH="1">
            <a:off x="6240586" y="4632698"/>
            <a:ext cx="142646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33BC01-94BA-0A47-8887-38044CEF6F5B}"/>
              </a:ext>
            </a:extLst>
          </p:cNvPr>
          <p:cNvSpPr/>
          <p:nvPr/>
        </p:nvSpPr>
        <p:spPr>
          <a:xfrm>
            <a:off x="6583307" y="3699851"/>
            <a:ext cx="2651761" cy="2429691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Private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163E897B-CC1D-9D4B-8069-CF41731369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885129" y="3682785"/>
            <a:ext cx="762000" cy="109220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B005EBC7-A24E-6246-B85D-12428B3EEF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9885129" y="2290445"/>
            <a:ext cx="762000" cy="9525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D46C14A-5CEB-E54D-B96A-73F781C7211D}"/>
              </a:ext>
            </a:extLst>
          </p:cNvPr>
          <p:cNvGrpSpPr/>
          <p:nvPr/>
        </p:nvGrpSpPr>
        <p:grpSpPr>
          <a:xfrm>
            <a:off x="7436528" y="4361428"/>
            <a:ext cx="1072750" cy="1061228"/>
            <a:chOff x="1255267" y="3843536"/>
            <a:chExt cx="1072750" cy="1061228"/>
          </a:xfrm>
        </p:grpSpPr>
        <p:pic>
          <p:nvPicPr>
            <p:cNvPr id="59" name="Graphic 48">
              <a:extLst>
                <a:ext uri="{FF2B5EF4-FFF2-40B4-BE49-F238E27FC236}">
                  <a16:creationId xmlns:a16="http://schemas.microsoft.com/office/drawing/2014/main" id="{2FC64889-2AC0-7543-8AD2-B0D5E6E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5F836E-CB6E-4847-AFD6-F1D101D0C866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&lt;your product Instances&gt;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D21465-1D33-DF42-9CD6-13821F0C4696}"/>
              </a:ext>
            </a:extLst>
          </p:cNvPr>
          <p:cNvGrpSpPr/>
          <p:nvPr/>
        </p:nvGrpSpPr>
        <p:grpSpPr>
          <a:xfrm>
            <a:off x="4059600" y="2087839"/>
            <a:ext cx="1072750" cy="1064682"/>
            <a:chOff x="6250260" y="2753509"/>
            <a:chExt cx="1072750" cy="1064682"/>
          </a:xfrm>
        </p:grpSpPr>
        <p:pic>
          <p:nvPicPr>
            <p:cNvPr id="73" name="Graphic 56">
              <a:extLst>
                <a:ext uri="{FF2B5EF4-FFF2-40B4-BE49-F238E27FC236}">
                  <a16:creationId xmlns:a16="http://schemas.microsoft.com/office/drawing/2014/main" id="{D9489393-8CF0-F943-9C2E-B271952E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571500" cy="5715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B0399D-A17E-1C40-9416-2ACAC20006C1}"/>
                </a:ext>
              </a:extLst>
            </p:cNvPr>
            <p:cNvSpPr txBox="1"/>
            <p:nvPr/>
          </p:nvSpPr>
          <p:spPr>
            <a:xfrm>
              <a:off x="6250260" y="33873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Bastion</a:t>
              </a:r>
              <a:br>
                <a:rPr lang="en-US" sz="1100" dirty="0" smtClean="0">
                  <a:solidFill>
                    <a:srgbClr val="232F3E"/>
                  </a:solidFill>
                </a:rPr>
              </a:br>
              <a:r>
                <a:rPr lang="en-US" sz="1100" dirty="0" smtClean="0">
                  <a:solidFill>
                    <a:srgbClr val="232F3E"/>
                  </a:solidFill>
                </a:rPr>
                <a:t>host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53" name="Graphic 31">
            <a:extLst>
              <a:ext uri="{FF2B5EF4-FFF2-40B4-BE49-F238E27FC236}">
                <a16:creationId xmlns:a16="http://schemas.microsoft.com/office/drawing/2014/main" id="{247AF2EF-C304-A84B-8E8D-927ED38F0CD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813343" y="1919328"/>
            <a:ext cx="342900" cy="3429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33BC01-94BA-0A47-8887-38044CEF6F5B}"/>
              </a:ext>
            </a:extLst>
          </p:cNvPr>
          <p:cNvSpPr/>
          <p:nvPr/>
        </p:nvSpPr>
        <p:spPr>
          <a:xfrm>
            <a:off x="2687066" y="3699851"/>
            <a:ext cx="2651761" cy="2429691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Private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46699" y="1313889"/>
            <a:ext cx="247619" cy="2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6644" y="1314138"/>
            <a:ext cx="247619" cy="285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48072" y="3599168"/>
            <a:ext cx="247619" cy="28571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60" y="3599417"/>
            <a:ext cx="247619" cy="285714"/>
          </a:xfrm>
          <a:prstGeom prst="rect">
            <a:avLst/>
          </a:prstGeom>
        </p:spPr>
      </p:pic>
      <p:pic>
        <p:nvPicPr>
          <p:cNvPr id="62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79191" y="1423655"/>
            <a:ext cx="342900" cy="342900"/>
          </a:xfrm>
          <a:prstGeom prst="rect">
            <a:avLst/>
          </a:prstGeom>
        </p:spPr>
      </p:pic>
      <p:pic>
        <p:nvPicPr>
          <p:cNvPr id="63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6558" y="1418741"/>
            <a:ext cx="342900" cy="342900"/>
          </a:xfrm>
          <a:prstGeom prst="rect">
            <a:avLst/>
          </a:prstGeom>
        </p:spPr>
      </p:pic>
      <p:pic>
        <p:nvPicPr>
          <p:cNvPr id="64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94939" y="3698337"/>
            <a:ext cx="342900" cy="34290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3680" y="3694020"/>
            <a:ext cx="342900" cy="342900"/>
          </a:xfrm>
          <a:prstGeom prst="rect">
            <a:avLst/>
          </a:prstGeom>
        </p:spPr>
      </p:pic>
      <p:pic>
        <p:nvPicPr>
          <p:cNvPr id="66" name="Graphic 27">
            <a:extLst>
              <a:ext uri="{FF2B5EF4-FFF2-40B4-BE49-F238E27FC236}">
                <a16:creationId xmlns:a16="http://schemas.microsoft.com/office/drawing/2014/main" id="{92F9013F-7C17-5E4D-A835-3549973044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69379" y="598231"/>
            <a:ext cx="342900" cy="342900"/>
          </a:xfrm>
          <a:prstGeom prst="rect">
            <a:avLst/>
          </a:prstGeom>
        </p:spPr>
      </p:pic>
      <p:pic>
        <p:nvPicPr>
          <p:cNvPr id="67" name="Graphic 27">
            <a:extLst>
              <a:ext uri="{FF2B5EF4-FFF2-40B4-BE49-F238E27FC236}">
                <a16:creationId xmlns:a16="http://schemas.microsoft.com/office/drawing/2014/main" id="{92F9013F-7C17-5E4D-A835-3549973044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93978" y="596781"/>
            <a:ext cx="342900" cy="342900"/>
          </a:xfrm>
          <a:prstGeom prst="rect">
            <a:avLst/>
          </a:prstGeom>
        </p:spPr>
      </p:pic>
      <p:pic>
        <p:nvPicPr>
          <p:cNvPr id="69" name="Graphic 15">
            <a:extLst>
              <a:ext uri="{FF2B5EF4-FFF2-40B4-BE49-F238E27FC236}">
                <a16:creationId xmlns:a16="http://schemas.microsoft.com/office/drawing/2014/main" id="{5EB04687-6E7D-7E4F-BFDA-12A78DDF340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49666" y="1038019"/>
            <a:ext cx="342900" cy="342900"/>
          </a:xfrm>
          <a:prstGeom prst="rect">
            <a:avLst/>
          </a:prstGeom>
        </p:spPr>
      </p:pic>
      <p:pic>
        <p:nvPicPr>
          <p:cNvPr id="70" name="Graphic 24">
            <a:extLst>
              <a:ext uri="{FF2B5EF4-FFF2-40B4-BE49-F238E27FC236}">
                <a16:creationId xmlns:a16="http://schemas.microsoft.com/office/drawing/2014/main" id="{AB31B672-5AFB-E44A-9B9F-B2D0D11C101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52614" y="242005"/>
            <a:ext cx="342900" cy="342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3485197" y="3270698"/>
            <a:ext cx="1000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10.0.128.0/20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7381438" y="3270698"/>
            <a:ext cx="102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10.0.144.0/20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3515389" y="5895106"/>
            <a:ext cx="940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45B64"/>
                </a:solidFill>
              </a:rPr>
              <a:t>10.0.0.0/19</a:t>
            </a:r>
            <a:endParaRPr lang="en-US" sz="1100" dirty="0">
              <a:solidFill>
                <a:srgbClr val="545B6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7381438" y="5895106"/>
            <a:ext cx="102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10.0.32.0/19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5534446" y="6037867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79196"/>
                </a:solidFill>
              </a:rPr>
              <a:t>10.0.0.0/16</a:t>
            </a:r>
            <a:endParaRPr lang="en-US" sz="1100" dirty="0">
              <a:solidFill>
                <a:srgbClr val="545B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Selamoglu, Handan</cp:lastModifiedBy>
  <cp:revision>4</cp:revision>
  <dcterms:created xsi:type="dcterms:W3CDTF">2018-10-24T18:20:21Z</dcterms:created>
  <dcterms:modified xsi:type="dcterms:W3CDTF">2019-01-01T20:13:20Z</dcterms:modified>
</cp:coreProperties>
</file>