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0" autoAdjust="0"/>
    <p:restoredTop sz="96192" autoAdjust="0"/>
  </p:normalViewPr>
  <p:slideViewPr>
    <p:cSldViewPr snapToGrid="0" snapToObjects="1">
      <p:cViewPr>
        <p:scale>
          <a:sx n="100" d="100"/>
          <a:sy n="100" d="100"/>
        </p:scale>
        <p:origin x="58" y="58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621792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6217920" y="420624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651760" y="4206240"/>
            <a:ext cx="1737360" cy="2103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65176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693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329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4A31E16D-5D46-4D94-AE4C-CF4C7D4A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011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BC2B21E1-83DD-4D52-832A-F82A77F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390" y="2774786"/>
            <a:ext cx="1682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8CA3E7D6-93C0-4492-8718-E180D0C5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691" y="3567771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88" name="Graphic 24">
            <a:extLst>
              <a:ext uri="{FF2B5EF4-FFF2-40B4-BE49-F238E27FC236}">
                <a16:creationId xmlns:a16="http://schemas.microsoft.com/office/drawing/2014/main" id="{021B0B37-BBA6-4E9D-B73F-29CE0A84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76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4">
            <a:extLst>
              <a:ext uri="{FF2B5EF4-FFF2-40B4-BE49-F238E27FC236}">
                <a16:creationId xmlns:a16="http://schemas.microsoft.com/office/drawing/2014/main" id="{EBCA5556-883E-4757-BA09-F0000B65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49412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94AAD9BF-9F68-4B51-9596-90E798CA9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985" y="5706206"/>
            <a:ext cx="1139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91" name="Graphic 14">
            <a:extLst>
              <a:ext uri="{FF2B5EF4-FFF2-40B4-BE49-F238E27FC236}">
                <a16:creationId xmlns:a16="http://schemas.microsoft.com/office/drawing/2014/main" id="{F2790F7E-E7ED-4E49-A2E8-2C38DC86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49412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E745245B-8A2D-4553-9845-4DD2F802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198" y="5705068"/>
            <a:ext cx="1212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CDB4F2-667B-4364-BD8C-50905240D8A6}"/>
              </a:ext>
            </a:extLst>
          </p:cNvPr>
          <p:cNvSpPr/>
          <p:nvPr/>
        </p:nvSpPr>
        <p:spPr>
          <a:xfrm>
            <a:off x="2834640" y="4758407"/>
            <a:ext cx="4937760" cy="12801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5FB2BD9-C7CD-4368-9683-15253F724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3020" y="4754880"/>
            <a:ext cx="381000" cy="381000"/>
          </a:xfrm>
          <a:prstGeom prst="rect">
            <a:avLst/>
          </a:prstGeom>
        </p:spPr>
      </p:pic>
      <p:pic>
        <p:nvPicPr>
          <p:cNvPr id="97" name="Graphic 19">
            <a:extLst>
              <a:ext uri="{FF2B5EF4-FFF2-40B4-BE49-F238E27FC236}">
                <a16:creationId xmlns:a16="http://schemas.microsoft.com/office/drawing/2014/main" id="{19368E6B-D80F-41B2-9401-BEE67FAE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A91647E5-CE0D-4DC9-A3B0-D11F91D1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720" y="3419281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1760" y="2651760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7920" y="265176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1760" y="4206240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17920" y="4206240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737360"/>
            <a:ext cx="10332720" cy="5669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005840" y="173736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463040" y="2376846"/>
            <a:ext cx="8229600" cy="42062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63040" y="2377440"/>
            <a:ext cx="381000" cy="381000"/>
          </a:xfrm>
          <a:prstGeom prst="rect">
            <a:avLst/>
          </a:prstGeom>
        </p:spPr>
      </p:pic>
      <p:pic>
        <p:nvPicPr>
          <p:cNvPr id="114" name="Graphic 20">
            <a:extLst>
              <a:ext uri="{FF2B5EF4-FFF2-40B4-BE49-F238E27FC236}">
                <a16:creationId xmlns:a16="http://schemas.microsoft.com/office/drawing/2014/main" id="{5C675E58-9FC8-4F33-AAAF-AC5494BA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3383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2">
            <a:extLst>
              <a:ext uri="{FF2B5EF4-FFF2-40B4-BE49-F238E27FC236}">
                <a16:creationId xmlns:a16="http://schemas.microsoft.com/office/drawing/2014/main" id="{7A8DD167-EB7B-4CC7-9110-CC0972F8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991" y="4148015"/>
            <a:ext cx="139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8">
            <a:extLst>
              <a:ext uri="{FF2B5EF4-FFF2-40B4-BE49-F238E27FC236}">
                <a16:creationId xmlns:a16="http://schemas.microsoft.com/office/drawing/2014/main" id="{F51B55FA-FB6D-4065-AD76-88E80827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754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9">
            <a:extLst>
              <a:ext uri="{FF2B5EF4-FFF2-40B4-BE49-F238E27FC236}">
                <a16:creationId xmlns:a16="http://schemas.microsoft.com/office/drawing/2014/main" id="{792CC582-A3FE-4144-8040-F500FF38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034" y="5518647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20">
            <a:extLst>
              <a:ext uri="{FF2B5EF4-FFF2-40B4-BE49-F238E27FC236}">
                <a16:creationId xmlns:a16="http://schemas.microsoft.com/office/drawing/2014/main" id="{CE46A61C-FAA8-4B34-A3A6-BF997BB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2">
            <a:extLst>
              <a:ext uri="{FF2B5EF4-FFF2-40B4-BE49-F238E27FC236}">
                <a16:creationId xmlns:a16="http://schemas.microsoft.com/office/drawing/2014/main" id="{720E7526-D277-468E-8A79-C3B1DFC3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047" y="6891040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6035040" y="2001520"/>
            <a:ext cx="2103120" cy="4846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468880" y="2001520"/>
            <a:ext cx="2103120" cy="4846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12">
            <a:extLst>
              <a:ext uri="{FF2B5EF4-FFF2-40B4-BE49-F238E27FC236}">
                <a16:creationId xmlns:a16="http://schemas.microsoft.com/office/drawing/2014/main" id="{B5C8E83B-3CD9-413C-892B-66D7058B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148" y="2599463"/>
            <a:ext cx="1403350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8258D5F2-5108-4DE9-BF18-A226FF8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214128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44245</TotalTime>
  <Words>45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664</cp:revision>
  <cp:lastPrinted>2019-01-03T20:59:05Z</cp:lastPrinted>
  <dcterms:created xsi:type="dcterms:W3CDTF">2018-09-14T20:21:45Z</dcterms:created>
  <dcterms:modified xsi:type="dcterms:W3CDTF">2022-06-30T23:20:38Z</dcterms:modified>
</cp:coreProperties>
</file>