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2" r:id="rId1"/>
  </p:sldMasterIdLst>
  <p:notesMasterIdLst>
    <p:notesMasterId r:id="rId3"/>
  </p:notesMasterIdLst>
  <p:handoutMasterIdLst>
    <p:handoutMasterId r:id="rId4"/>
  </p:handoutMasterIdLst>
  <p:sldIdLst>
    <p:sldId id="260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4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CBC"/>
    <a:srgbClr val="1D8900"/>
    <a:srgbClr val="DF3312"/>
    <a:srgbClr val="FAFAFA"/>
    <a:srgbClr val="5A6B86"/>
    <a:srgbClr val="1E8900"/>
    <a:srgbClr val="F1623E"/>
    <a:srgbClr val="CD2264"/>
    <a:srgbClr val="D86613"/>
    <a:srgbClr val="4D27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13"/>
    <p:restoredTop sz="94231"/>
  </p:normalViewPr>
  <p:slideViewPr>
    <p:cSldViewPr snapToGrid="0" snapToObjects="1">
      <p:cViewPr varScale="1">
        <p:scale>
          <a:sx n="91" d="100"/>
          <a:sy n="91" d="100"/>
        </p:scale>
        <p:origin x="224" y="696"/>
      </p:cViewPr>
      <p:guideLst>
        <p:guide pos="24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29945AD-C4E7-8D4E-B52E-03FA066211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277B07-F9D1-AA40-BBCF-775E74D42B5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A7721D-1176-A640-AC48-B82F78C92D56}" type="datetimeFigureOut">
              <a:rPr lang="en-US" smtClean="0"/>
              <a:t>6/2/20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1529E1-8FBF-B44D-9125-5A6D2BEFA6E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4B474-30DF-AA46-8E95-0F42A455208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3BAB59-14AE-9844-B034-10FDF6484A7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8965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84A089-FB25-6D46-9D21-F0F04A18BCA8}" type="datetimeFigureOut">
              <a:rPr lang="en-US" smtClean="0"/>
              <a:t>6/2/20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F304BD-78E5-F743-9CDB-4BAC0F2E5A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6074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335133-BC66-D740-A8F2-49180671F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D45912-5042-564C-832E-5F4D1FCB1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689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5275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svg"/><Relationship Id="rId18" Type="http://schemas.openxmlformats.org/officeDocument/2006/relationships/image" Target="../media/image16.png"/><Relationship Id="rId3" Type="http://schemas.microsoft.com/office/2007/relationships/hdphoto" Target="../media/hdphoto1.wdp"/><Relationship Id="rId21" Type="http://schemas.openxmlformats.org/officeDocument/2006/relationships/image" Target="../media/image19.svg"/><Relationship Id="rId7" Type="http://schemas.openxmlformats.org/officeDocument/2006/relationships/image" Target="../media/image5.svg"/><Relationship Id="rId12" Type="http://schemas.openxmlformats.org/officeDocument/2006/relationships/image" Target="../media/image10.png"/><Relationship Id="rId17" Type="http://schemas.openxmlformats.org/officeDocument/2006/relationships/image" Target="../media/image15.svg"/><Relationship Id="rId25" Type="http://schemas.openxmlformats.org/officeDocument/2006/relationships/image" Target="../media/image23.svg"/><Relationship Id="rId2" Type="http://schemas.openxmlformats.org/officeDocument/2006/relationships/image" Target="../media/image1.png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svg"/><Relationship Id="rId24" Type="http://schemas.openxmlformats.org/officeDocument/2006/relationships/image" Target="../media/image22.png"/><Relationship Id="rId5" Type="http://schemas.openxmlformats.org/officeDocument/2006/relationships/image" Target="../media/image3.svg"/><Relationship Id="rId15" Type="http://schemas.openxmlformats.org/officeDocument/2006/relationships/image" Target="../media/image13.svg"/><Relationship Id="rId23" Type="http://schemas.openxmlformats.org/officeDocument/2006/relationships/image" Target="../media/image21.svg"/><Relationship Id="rId10" Type="http://schemas.openxmlformats.org/officeDocument/2006/relationships/image" Target="../media/image8.png"/><Relationship Id="rId19" Type="http://schemas.openxmlformats.org/officeDocument/2006/relationships/image" Target="../media/image17.svg"/><Relationship Id="rId4" Type="http://schemas.openxmlformats.org/officeDocument/2006/relationships/image" Target="../media/image2.png"/><Relationship Id="rId9" Type="http://schemas.openxmlformats.org/officeDocument/2006/relationships/image" Target="../media/image7.svg"/><Relationship Id="rId14" Type="http://schemas.openxmlformats.org/officeDocument/2006/relationships/image" Target="../media/image12.png"/><Relationship Id="rId22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>
            <a:extLst>
              <a:ext uri="{FF2B5EF4-FFF2-40B4-BE49-F238E27FC236}">
                <a16:creationId xmlns:a16="http://schemas.microsoft.com/office/drawing/2014/main" id="{B2229856-53BE-4544-BF16-865F190EA5EB}"/>
              </a:ext>
            </a:extLst>
          </p:cNvPr>
          <p:cNvSpPr/>
          <p:nvPr/>
        </p:nvSpPr>
        <p:spPr>
          <a:xfrm>
            <a:off x="6244917" y="1394495"/>
            <a:ext cx="2474928" cy="2065388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54" name="Graphic 36">
            <a:extLst>
              <a:ext uri="{FF2B5EF4-FFF2-40B4-BE49-F238E27FC236}">
                <a16:creationId xmlns:a16="http://schemas.microsoft.com/office/drawing/2014/main" id="{2FEAF0B5-3330-184C-AE88-A8058CB50B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686706" y="2121570"/>
            <a:ext cx="469900" cy="469900"/>
          </a:xfrm>
          <a:prstGeom prst="rect">
            <a:avLst/>
          </a:prstGeom>
          <a:effectLst>
            <a:softEdge rad="0"/>
          </a:effectLst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C8AACC3F-AAED-A249-8AD2-D71F2C19591E}"/>
              </a:ext>
            </a:extLst>
          </p:cNvPr>
          <p:cNvSpPr txBox="1"/>
          <p:nvPr/>
        </p:nvSpPr>
        <p:spPr>
          <a:xfrm>
            <a:off x="6367868" y="2570562"/>
            <a:ext cx="1116578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Bastion host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EE01857-225E-7741-A12B-8119C6FD5411}"/>
              </a:ext>
            </a:extLst>
          </p:cNvPr>
          <p:cNvSpPr/>
          <p:nvPr/>
        </p:nvSpPr>
        <p:spPr>
          <a:xfrm>
            <a:off x="2027796" y="1384705"/>
            <a:ext cx="2474928" cy="2065388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7703C61-09E8-4049-8248-F9AB232E14C1}"/>
              </a:ext>
            </a:extLst>
          </p:cNvPr>
          <p:cNvSpPr/>
          <p:nvPr/>
        </p:nvSpPr>
        <p:spPr>
          <a:xfrm>
            <a:off x="1461155" y="1026373"/>
            <a:ext cx="7741839" cy="5266272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A9FC015-58A6-074B-8C1E-732DA3337466}"/>
              </a:ext>
            </a:extLst>
          </p:cNvPr>
          <p:cNvSpPr/>
          <p:nvPr/>
        </p:nvSpPr>
        <p:spPr>
          <a:xfrm>
            <a:off x="2029776" y="3727092"/>
            <a:ext cx="2470969" cy="2414536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007DB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540B6412-6E5D-B24E-8630-AD02E15A85EC}"/>
              </a:ext>
            </a:extLst>
          </p:cNvPr>
          <p:cNvSpPr/>
          <p:nvPr/>
        </p:nvSpPr>
        <p:spPr>
          <a:xfrm>
            <a:off x="1269214" y="172372"/>
            <a:ext cx="9585599" cy="647423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7D7109E-BEF0-324E-9A5A-67C32AFB3027}"/>
              </a:ext>
            </a:extLst>
          </p:cNvPr>
          <p:cNvSpPr/>
          <p:nvPr/>
        </p:nvSpPr>
        <p:spPr>
          <a:xfrm>
            <a:off x="1862924" y="619972"/>
            <a:ext cx="2782099" cy="5849653"/>
          </a:xfrm>
          <a:prstGeom prst="rect">
            <a:avLst/>
          </a:prstGeom>
          <a:noFill/>
          <a:ln w="12700">
            <a:solidFill>
              <a:srgbClr val="007DB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007DB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1</a:t>
            </a:r>
          </a:p>
        </p:txBody>
      </p:sp>
      <p:pic>
        <p:nvPicPr>
          <p:cNvPr id="61" name="Graphic 60">
            <a:extLst>
              <a:ext uri="{FF2B5EF4-FFF2-40B4-BE49-F238E27FC236}">
                <a16:creationId xmlns:a16="http://schemas.microsoft.com/office/drawing/2014/main" id="{A3C1AC7C-AF13-3046-A016-16841DAF17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20667" y="1837586"/>
            <a:ext cx="330200" cy="330200"/>
          </a:xfrm>
          <a:prstGeom prst="rect">
            <a:avLst/>
          </a:prstGeom>
        </p:spPr>
      </p:pic>
      <p:pic>
        <p:nvPicPr>
          <p:cNvPr id="62" name="Graphic 61">
            <a:extLst>
              <a:ext uri="{FF2B5EF4-FFF2-40B4-BE49-F238E27FC236}">
                <a16:creationId xmlns:a16="http://schemas.microsoft.com/office/drawing/2014/main" id="{89490AF9-EFA6-8440-9A79-E963D0EE729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269215" y="172373"/>
            <a:ext cx="330200" cy="330200"/>
          </a:xfrm>
          <a:prstGeom prst="rect">
            <a:avLst/>
          </a:prstGeom>
        </p:spPr>
      </p:pic>
      <p:pic>
        <p:nvPicPr>
          <p:cNvPr id="63" name="Graphic 62">
            <a:extLst>
              <a:ext uri="{FF2B5EF4-FFF2-40B4-BE49-F238E27FC236}">
                <a16:creationId xmlns:a16="http://schemas.microsoft.com/office/drawing/2014/main" id="{1FB42D1C-3EBE-4F44-AEEF-747AE050206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461156" y="1026373"/>
            <a:ext cx="330200" cy="330200"/>
          </a:xfrm>
          <a:prstGeom prst="rect">
            <a:avLst/>
          </a:prstGeom>
        </p:spPr>
      </p:pic>
      <p:pic>
        <p:nvPicPr>
          <p:cNvPr id="64" name="Graphic 63">
            <a:extLst>
              <a:ext uri="{FF2B5EF4-FFF2-40B4-BE49-F238E27FC236}">
                <a16:creationId xmlns:a16="http://schemas.microsoft.com/office/drawing/2014/main" id="{EF801B6A-5039-A74B-9F9A-63AABA56CBE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027796" y="1382346"/>
            <a:ext cx="274320" cy="274320"/>
          </a:xfrm>
          <a:prstGeom prst="rect">
            <a:avLst/>
          </a:prstGeom>
        </p:spPr>
      </p:pic>
      <p:pic>
        <p:nvPicPr>
          <p:cNvPr id="65" name="Graphic 64">
            <a:extLst>
              <a:ext uri="{FF2B5EF4-FFF2-40B4-BE49-F238E27FC236}">
                <a16:creationId xmlns:a16="http://schemas.microsoft.com/office/drawing/2014/main" id="{AC206ECC-58BE-5848-AAD5-D6896DE2C67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031500" y="3724733"/>
            <a:ext cx="274320" cy="274320"/>
          </a:xfrm>
          <a:prstGeom prst="rect">
            <a:avLst/>
          </a:prstGeom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F755BA6A-47A5-CA49-9E9D-545F78B6B1D1}"/>
              </a:ext>
            </a:extLst>
          </p:cNvPr>
          <p:cNvSpPr txBox="1"/>
          <p:nvPr/>
        </p:nvSpPr>
        <p:spPr>
          <a:xfrm>
            <a:off x="2018858" y="2570562"/>
            <a:ext cx="1153178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67" name="Graphic 66">
            <a:extLst>
              <a:ext uri="{FF2B5EF4-FFF2-40B4-BE49-F238E27FC236}">
                <a16:creationId xmlns:a16="http://schemas.microsoft.com/office/drawing/2014/main" id="{868D4A0F-F764-DA46-843A-2F3933B15B1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361942" y="2111895"/>
            <a:ext cx="469900" cy="469900"/>
          </a:xfrm>
          <a:prstGeom prst="rect">
            <a:avLst/>
          </a:prstGeom>
        </p:spPr>
      </p:pic>
      <p:pic>
        <p:nvPicPr>
          <p:cNvPr id="68" name="Graphic 67">
            <a:extLst>
              <a:ext uri="{FF2B5EF4-FFF2-40B4-BE49-F238E27FC236}">
                <a16:creationId xmlns:a16="http://schemas.microsoft.com/office/drawing/2014/main" id="{2579B510-E12C-5347-948E-CEB10E127BD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560861" y="2111780"/>
            <a:ext cx="469900" cy="469900"/>
          </a:xfrm>
          <a:prstGeom prst="rect">
            <a:avLst/>
          </a:prstGeom>
        </p:spPr>
      </p:pic>
      <p:pic>
        <p:nvPicPr>
          <p:cNvPr id="69" name="Graphic 68">
            <a:extLst>
              <a:ext uri="{FF2B5EF4-FFF2-40B4-BE49-F238E27FC236}">
                <a16:creationId xmlns:a16="http://schemas.microsoft.com/office/drawing/2014/main" id="{F48A665A-D21C-3B49-B86D-3A8663AD2FD5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007449" y="4404100"/>
            <a:ext cx="469900" cy="469900"/>
          </a:xfrm>
          <a:prstGeom prst="rect">
            <a:avLst/>
          </a:prstGeom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33A7CEB2-7515-104B-A313-63BC9587BB83}"/>
              </a:ext>
            </a:extLst>
          </p:cNvPr>
          <p:cNvSpPr txBox="1"/>
          <p:nvPr/>
        </p:nvSpPr>
        <p:spPr>
          <a:xfrm>
            <a:off x="2485746" y="4900733"/>
            <a:ext cx="1513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&lt;Your product instances&gt;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38373D4-E4DA-644B-B76B-3BC72F0E1195}"/>
              </a:ext>
            </a:extLst>
          </p:cNvPr>
          <p:cNvSpPr txBox="1"/>
          <p:nvPr/>
        </p:nvSpPr>
        <p:spPr>
          <a:xfrm>
            <a:off x="3228576" y="2570562"/>
            <a:ext cx="1132415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Bastion host</a:t>
            </a:r>
          </a:p>
        </p:txBody>
      </p:sp>
      <p:pic>
        <p:nvPicPr>
          <p:cNvPr id="72" name="Graphic 71">
            <a:extLst>
              <a:ext uri="{FF2B5EF4-FFF2-40B4-BE49-F238E27FC236}">
                <a16:creationId xmlns:a16="http://schemas.microsoft.com/office/drawing/2014/main" id="{7D0A0466-3950-2848-86E4-CC79DB981379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9743572" y="2884994"/>
            <a:ext cx="591034" cy="591034"/>
          </a:xfrm>
          <a:prstGeom prst="rect">
            <a:avLst/>
          </a:prstGeom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id="{5E4E5C6C-AAF8-A848-B927-163A8BD32903}"/>
              </a:ext>
            </a:extLst>
          </p:cNvPr>
          <p:cNvSpPr txBox="1"/>
          <p:nvPr/>
        </p:nvSpPr>
        <p:spPr>
          <a:xfrm>
            <a:off x="9202994" y="3467302"/>
            <a:ext cx="16518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Amazon S3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AD7B0ED-9CA4-5448-817E-F33E52BCA79E}"/>
              </a:ext>
            </a:extLst>
          </p:cNvPr>
          <p:cNvSpPr txBox="1"/>
          <p:nvPr/>
        </p:nvSpPr>
        <p:spPr>
          <a:xfrm>
            <a:off x="9202994" y="4954116"/>
            <a:ext cx="16518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Amazon Route 53</a:t>
            </a:r>
          </a:p>
        </p:txBody>
      </p:sp>
      <p:pic>
        <p:nvPicPr>
          <p:cNvPr id="75" name="Graphic 74">
            <a:extLst>
              <a:ext uri="{FF2B5EF4-FFF2-40B4-BE49-F238E27FC236}">
                <a16:creationId xmlns:a16="http://schemas.microsoft.com/office/drawing/2014/main" id="{3D07D26E-A1C3-1548-BAD2-2E38B9F7B484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9743572" y="4307394"/>
            <a:ext cx="591034" cy="591034"/>
          </a:xfrm>
          <a:prstGeom prst="rect">
            <a:avLst/>
          </a:prstGeom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id="{1D3FF6A9-7229-194C-B3C7-C83C8AB8EF44}"/>
              </a:ext>
            </a:extLst>
          </p:cNvPr>
          <p:cNvSpPr txBox="1"/>
          <p:nvPr/>
        </p:nvSpPr>
        <p:spPr>
          <a:xfrm>
            <a:off x="4698812" y="4961997"/>
            <a:ext cx="13350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Elastic Load Balancing (ELB)</a:t>
            </a:r>
          </a:p>
        </p:txBody>
      </p:sp>
      <p:pic>
        <p:nvPicPr>
          <p:cNvPr id="77" name="Graphic 76">
            <a:extLst>
              <a:ext uri="{FF2B5EF4-FFF2-40B4-BE49-F238E27FC236}">
                <a16:creationId xmlns:a16="http://schemas.microsoft.com/office/drawing/2014/main" id="{32CB38C0-100B-9C4B-8CAD-B72AB38B5067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5102418" y="4371159"/>
            <a:ext cx="591034" cy="591034"/>
          </a:xfrm>
          <a:prstGeom prst="rect">
            <a:avLst/>
          </a:prstGeom>
        </p:spPr>
      </p:pic>
      <p:sp>
        <p:nvSpPr>
          <p:cNvPr id="78" name="TextBox 77">
            <a:extLst>
              <a:ext uri="{FF2B5EF4-FFF2-40B4-BE49-F238E27FC236}">
                <a16:creationId xmlns:a16="http://schemas.microsoft.com/office/drawing/2014/main" id="{29576086-9C67-4847-AE71-1EF952A026D9}"/>
              </a:ext>
            </a:extLst>
          </p:cNvPr>
          <p:cNvSpPr txBox="1"/>
          <p:nvPr/>
        </p:nvSpPr>
        <p:spPr>
          <a:xfrm>
            <a:off x="2638908" y="3173094"/>
            <a:ext cx="12527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10.0.128.0/20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E76ED1F6-9896-BF41-A08D-E4E02AD54952}"/>
              </a:ext>
            </a:extLst>
          </p:cNvPr>
          <p:cNvSpPr txBox="1"/>
          <p:nvPr/>
        </p:nvSpPr>
        <p:spPr>
          <a:xfrm>
            <a:off x="2638908" y="5856092"/>
            <a:ext cx="12527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7DB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10.0.0.0/19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E8852DB1-68FE-9F4C-8AAC-F033BE8FB59C}"/>
              </a:ext>
            </a:extLst>
          </p:cNvPr>
          <p:cNvSpPr/>
          <p:nvPr/>
        </p:nvSpPr>
        <p:spPr>
          <a:xfrm>
            <a:off x="6246897" y="3736882"/>
            <a:ext cx="2470969" cy="2414536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007DB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BCFAFE42-3485-8444-ACC9-42B82C4BBC28}"/>
              </a:ext>
            </a:extLst>
          </p:cNvPr>
          <p:cNvSpPr/>
          <p:nvPr/>
        </p:nvSpPr>
        <p:spPr>
          <a:xfrm>
            <a:off x="6080045" y="629762"/>
            <a:ext cx="2782099" cy="5849653"/>
          </a:xfrm>
          <a:prstGeom prst="rect">
            <a:avLst/>
          </a:prstGeom>
          <a:noFill/>
          <a:ln w="12700">
            <a:solidFill>
              <a:srgbClr val="007DB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007DB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2</a:t>
            </a:r>
          </a:p>
        </p:txBody>
      </p:sp>
      <p:pic>
        <p:nvPicPr>
          <p:cNvPr id="82" name="Graphic 81">
            <a:extLst>
              <a:ext uri="{FF2B5EF4-FFF2-40B4-BE49-F238E27FC236}">
                <a16:creationId xmlns:a16="http://schemas.microsoft.com/office/drawing/2014/main" id="{D8C3DF26-3C24-AC44-AFF6-FF217710069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244917" y="1392136"/>
            <a:ext cx="274320" cy="274320"/>
          </a:xfrm>
          <a:prstGeom prst="rect">
            <a:avLst/>
          </a:prstGeom>
        </p:spPr>
      </p:pic>
      <p:pic>
        <p:nvPicPr>
          <p:cNvPr id="83" name="Graphic 82">
            <a:extLst>
              <a:ext uri="{FF2B5EF4-FFF2-40B4-BE49-F238E27FC236}">
                <a16:creationId xmlns:a16="http://schemas.microsoft.com/office/drawing/2014/main" id="{259CEA8D-E4D3-F14D-ABF2-BB02362161B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248621" y="3734523"/>
            <a:ext cx="274320" cy="274320"/>
          </a:xfrm>
          <a:prstGeom prst="rect">
            <a:avLst/>
          </a:prstGeom>
        </p:spPr>
      </p:pic>
      <p:sp>
        <p:nvSpPr>
          <p:cNvPr id="84" name="TextBox 83">
            <a:extLst>
              <a:ext uri="{FF2B5EF4-FFF2-40B4-BE49-F238E27FC236}">
                <a16:creationId xmlns:a16="http://schemas.microsoft.com/office/drawing/2014/main" id="{F24B38EC-ED48-EA4A-9904-60EB542CE907}"/>
              </a:ext>
            </a:extLst>
          </p:cNvPr>
          <p:cNvSpPr txBox="1"/>
          <p:nvPr/>
        </p:nvSpPr>
        <p:spPr>
          <a:xfrm>
            <a:off x="7565128" y="2570562"/>
            <a:ext cx="1159225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85" name="Graphic 84">
            <a:extLst>
              <a:ext uri="{FF2B5EF4-FFF2-40B4-BE49-F238E27FC236}">
                <a16:creationId xmlns:a16="http://schemas.microsoft.com/office/drawing/2014/main" id="{38512123-C582-BC48-842E-4384BBC38C4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900813" y="2111895"/>
            <a:ext cx="469900" cy="469900"/>
          </a:xfrm>
          <a:prstGeom prst="rect">
            <a:avLst/>
          </a:prstGeom>
        </p:spPr>
      </p:pic>
      <p:pic>
        <p:nvPicPr>
          <p:cNvPr id="86" name="Graphic 85">
            <a:extLst>
              <a:ext uri="{FF2B5EF4-FFF2-40B4-BE49-F238E27FC236}">
                <a16:creationId xmlns:a16="http://schemas.microsoft.com/office/drawing/2014/main" id="{3D700715-47D9-5246-88FA-F08E1FB81C35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7148158" y="4404100"/>
            <a:ext cx="469900" cy="469900"/>
          </a:xfrm>
          <a:prstGeom prst="rect">
            <a:avLst/>
          </a:prstGeom>
        </p:spPr>
      </p:pic>
      <p:sp>
        <p:nvSpPr>
          <p:cNvPr id="87" name="TextBox 86">
            <a:extLst>
              <a:ext uri="{FF2B5EF4-FFF2-40B4-BE49-F238E27FC236}">
                <a16:creationId xmlns:a16="http://schemas.microsoft.com/office/drawing/2014/main" id="{D0B8101C-698F-D449-84DD-EA8E3EF5513B}"/>
              </a:ext>
            </a:extLst>
          </p:cNvPr>
          <p:cNvSpPr txBox="1"/>
          <p:nvPr/>
        </p:nvSpPr>
        <p:spPr>
          <a:xfrm>
            <a:off x="6626455" y="4900733"/>
            <a:ext cx="1513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&lt;Your product instances&gt;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656BB493-A1CA-C54E-AE7E-C11ECF1B5686}"/>
              </a:ext>
            </a:extLst>
          </p:cNvPr>
          <p:cNvSpPr txBox="1"/>
          <p:nvPr/>
        </p:nvSpPr>
        <p:spPr>
          <a:xfrm>
            <a:off x="6856029" y="3182884"/>
            <a:ext cx="12527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10.0.144.0/20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178435E2-2F21-354F-A615-8B8B91FE7564}"/>
              </a:ext>
            </a:extLst>
          </p:cNvPr>
          <p:cNvSpPr txBox="1"/>
          <p:nvPr/>
        </p:nvSpPr>
        <p:spPr>
          <a:xfrm>
            <a:off x="6856029" y="5865882"/>
            <a:ext cx="12527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7DB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10.0.32.0/19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9EA36EAB-59FC-A349-9D12-785D550553AB}"/>
              </a:ext>
            </a:extLst>
          </p:cNvPr>
          <p:cNvCxnSpPr>
            <a:cxnSpLocks/>
            <a:stCxn id="77" idx="3"/>
          </p:cNvCxnSpPr>
          <p:nvPr/>
        </p:nvCxnSpPr>
        <p:spPr>
          <a:xfrm>
            <a:off x="5693452" y="4666676"/>
            <a:ext cx="1356004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17C62B33-5EE7-2B48-872F-DB9440F578D5}"/>
              </a:ext>
            </a:extLst>
          </p:cNvPr>
          <p:cNvCxnSpPr>
            <a:cxnSpLocks/>
            <a:endCxn id="77" idx="1"/>
          </p:cNvCxnSpPr>
          <p:nvPr/>
        </p:nvCxnSpPr>
        <p:spPr>
          <a:xfrm flipV="1">
            <a:off x="3765371" y="4666676"/>
            <a:ext cx="1337047" cy="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2F99FBBF-A24C-0B47-BB8B-62BCCB84B0C5}"/>
              </a:ext>
            </a:extLst>
          </p:cNvPr>
          <p:cNvSpPr txBox="1"/>
          <p:nvPr/>
        </p:nvSpPr>
        <p:spPr>
          <a:xfrm>
            <a:off x="4657596" y="6017483"/>
            <a:ext cx="14350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10.0.0.0/16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6CA34C60-F228-5441-A920-DF94CCB804FA}"/>
              </a:ext>
            </a:extLst>
          </p:cNvPr>
          <p:cNvSpPr/>
          <p:nvPr/>
        </p:nvSpPr>
        <p:spPr>
          <a:xfrm>
            <a:off x="3165987" y="1845899"/>
            <a:ext cx="4442344" cy="1143000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solidFill>
                <a:srgbClr val="D86613"/>
              </a:solidFill>
            </a:endParaRPr>
          </a:p>
          <a:p>
            <a:pPr algn="ctr"/>
            <a:endParaRPr lang="en-US" sz="1200" dirty="0">
              <a:solidFill>
                <a:srgbClr val="D86613"/>
              </a:solidFill>
            </a:endParaRPr>
          </a:p>
          <a:p>
            <a:pPr algn="ctr">
              <a:tabLst>
                <a:tab pos="3475038" algn="l"/>
              </a:tabLst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</p:spTree>
    <p:extLst>
      <p:ext uri="{BB962C8B-B14F-4D97-AF65-F5344CB8AC3E}">
        <p14:creationId xmlns:p14="http://schemas.microsoft.com/office/powerpoint/2010/main" val="174417499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Theme">
  <a:themeElements>
    <a:clrScheme name="AWS Colors">
      <a:dk1>
        <a:srgbClr val="232F3D"/>
      </a:dk1>
      <a:lt1>
        <a:srgbClr val="FAFAFA"/>
      </a:lt1>
      <a:dk2>
        <a:srgbClr val="535B63"/>
      </a:dk2>
      <a:lt2>
        <a:srgbClr val="E5ECEF"/>
      </a:lt2>
      <a:accent1>
        <a:srgbClr val="FF9900"/>
      </a:accent1>
      <a:accent2>
        <a:srgbClr val="F0623D"/>
      </a:accent2>
      <a:accent3>
        <a:srgbClr val="007CBC"/>
      </a:accent3>
      <a:accent4>
        <a:srgbClr val="00A0C8"/>
      </a:accent4>
      <a:accent5>
        <a:srgbClr val="1D8900"/>
      </a:accent5>
      <a:accent6>
        <a:srgbClr val="69AE35"/>
      </a:accent6>
      <a:hlink>
        <a:srgbClr val="007CBC"/>
      </a:hlink>
      <a:folHlink>
        <a:srgbClr val="007CB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2700">
          <a:solidFill>
            <a:schemeClr val="tx2"/>
          </a:solidFill>
        </a:ln>
      </a:spPr>
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 algn="l">
          <a:defRPr sz="1200" dirty="0" smtClean="0">
            <a:solidFill>
              <a:schemeClr val="tx2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rgbClr val="545B64"/>
          </a:solidFill>
          <a:headEnd type="none" w="med" len="sm"/>
          <a:tailEnd type="none" w="med" len="sm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42970</TotalTime>
  <Words>54</Words>
  <Application>Microsoft Macintosh PowerPoint</Application>
  <PresentationFormat>Widescreen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2_Office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Marcia Riefer Johnston</cp:lastModifiedBy>
  <cp:revision>598</cp:revision>
  <cp:lastPrinted>2019-01-03T20:59:05Z</cp:lastPrinted>
  <dcterms:created xsi:type="dcterms:W3CDTF">2018-09-14T20:21:45Z</dcterms:created>
  <dcterms:modified xsi:type="dcterms:W3CDTF">2020-06-03T02:32:56Z</dcterms:modified>
</cp:coreProperties>
</file>