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0" autoAdjust="0"/>
    <p:restoredTop sz="96192" autoAdjust="0"/>
  </p:normalViewPr>
  <p:slideViewPr>
    <p:cSldViewPr snapToGrid="0" snapToObjects="1">
      <p:cViewPr varScale="1">
        <p:scale>
          <a:sx n="99" d="100"/>
          <a:sy n="99" d="100"/>
        </p:scale>
        <p:origin x="1512" y="102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65176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21792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21792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65176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93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329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2811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390" y="3044297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3017520" y="4758407"/>
            <a:ext cx="45720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3020" y="47548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20" y="341928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1033272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8229600" cy="52120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6527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91" y="4417526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0243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034" y="5788158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395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47" y="7160551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603504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46888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B5C8E83B-3CD9-413C-892B-66D7058B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148" y="2599463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8258D5F2-5108-4DE9-BF18-A226FF8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214128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0C086288-FC5C-45E1-9A89-0C93AC2D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445" y="3565783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7D70FA40-8813-48B1-AE37-574CB1CC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310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783" y="539496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8AB11BD1-2859-440D-91FA-8575AD86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02" y="539734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67F77F36-AA7E-4C46-9282-B201CC7A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426" y="649479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0196200A-3C54-4A83-BEF5-4F7F3C45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76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1F11A676-CA56-402A-9CAE-E2C00D84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849" y="649700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50" name="Graphic 37">
            <a:extLst>
              <a:ext uri="{FF2B5EF4-FFF2-40B4-BE49-F238E27FC236}">
                <a16:creationId xmlns:a16="http://schemas.microsoft.com/office/drawing/2014/main" id="{53AD7B01-FE5F-4DD2-860A-02F04290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37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44258</TotalTime>
  <Words>49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666</cp:revision>
  <cp:lastPrinted>2019-01-03T20:59:05Z</cp:lastPrinted>
  <dcterms:created xsi:type="dcterms:W3CDTF">2018-09-14T20:21:45Z</dcterms:created>
  <dcterms:modified xsi:type="dcterms:W3CDTF">2022-07-20T00:24:02Z</dcterms:modified>
</cp:coreProperties>
</file>