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2218" y="-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0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0245-26E3-4FD7-ADFD-EF14CF1A38F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CCC8-140F-4A7D-B465-CFDD9CF69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5;gd93e1c5cec_0_402">
            <a:extLst>
              <a:ext uri="{FF2B5EF4-FFF2-40B4-BE49-F238E27FC236}">
                <a16:creationId xmlns:a16="http://schemas.microsoft.com/office/drawing/2014/main" id="{F5536A7D-6546-4AB4-9A04-8068FD3CD5B7}"/>
              </a:ext>
            </a:extLst>
          </p:cNvPr>
          <p:cNvSpPr/>
          <p:nvPr/>
        </p:nvSpPr>
        <p:spPr>
          <a:xfrm>
            <a:off x="6126480" y="5120640"/>
            <a:ext cx="209298" cy="207814"/>
          </a:xfrm>
          <a:custGeom>
            <a:avLst/>
            <a:gdLst/>
            <a:ahLst/>
            <a:cxnLst/>
            <a:rect l="l" t="t" r="r" b="b"/>
            <a:pathLst>
              <a:path w="173691" h="172460" extrusionOk="0">
                <a:moveTo>
                  <a:pt x="152432" y="146331"/>
                </a:moveTo>
                <a:cubicBezTo>
                  <a:pt x="149463" y="151251"/>
                  <a:pt x="143073" y="152950"/>
                  <a:pt x="138005" y="150168"/>
                </a:cubicBezTo>
                <a:lnTo>
                  <a:pt x="117289" y="138294"/>
                </a:lnTo>
                <a:lnTo>
                  <a:pt x="117289" y="162042"/>
                </a:lnTo>
                <a:cubicBezTo>
                  <a:pt x="116997" y="167811"/>
                  <a:pt x="112223" y="172365"/>
                  <a:pt x="106376" y="172454"/>
                </a:cubicBezTo>
                <a:cubicBezTo>
                  <a:pt x="100456" y="172657"/>
                  <a:pt x="95490" y="168081"/>
                  <a:pt x="95284" y="162232"/>
                </a:cubicBezTo>
                <a:cubicBezTo>
                  <a:pt x="95281" y="162170"/>
                  <a:pt x="95281" y="162106"/>
                  <a:pt x="95279" y="162042"/>
                </a:cubicBezTo>
                <a:lnTo>
                  <a:pt x="95279" y="120026"/>
                </a:lnTo>
                <a:cubicBezTo>
                  <a:pt x="95168" y="114176"/>
                  <a:pt x="99725" y="109272"/>
                  <a:pt x="105637" y="108882"/>
                </a:cubicBezTo>
                <a:cubicBezTo>
                  <a:pt x="107719" y="109045"/>
                  <a:pt x="109770" y="109474"/>
                  <a:pt x="111740" y="110161"/>
                </a:cubicBezTo>
                <a:lnTo>
                  <a:pt x="148733" y="131169"/>
                </a:lnTo>
                <a:cubicBezTo>
                  <a:pt x="153912" y="134012"/>
                  <a:pt x="155776" y="140462"/>
                  <a:pt x="152900" y="145577"/>
                </a:cubicBezTo>
                <a:cubicBezTo>
                  <a:pt x="152754" y="145835"/>
                  <a:pt x="152598" y="146087"/>
                  <a:pt x="152432" y="146331"/>
                </a:cubicBezTo>
                <a:close/>
                <a:moveTo>
                  <a:pt x="93799" y="85865"/>
                </a:moveTo>
                <a:cubicBezTo>
                  <a:pt x="93799" y="85865"/>
                  <a:pt x="93799" y="87144"/>
                  <a:pt x="92504" y="87874"/>
                </a:cubicBezTo>
                <a:lnTo>
                  <a:pt x="88435" y="92441"/>
                </a:lnTo>
                <a:cubicBezTo>
                  <a:pt x="88435" y="92441"/>
                  <a:pt x="86955" y="92441"/>
                  <a:pt x="86216" y="92441"/>
                </a:cubicBezTo>
                <a:cubicBezTo>
                  <a:pt x="85476" y="92441"/>
                  <a:pt x="84921" y="92441"/>
                  <a:pt x="84181" y="92441"/>
                </a:cubicBezTo>
                <a:lnTo>
                  <a:pt x="80112" y="87874"/>
                </a:lnTo>
                <a:cubicBezTo>
                  <a:pt x="80112" y="87874"/>
                  <a:pt x="80112" y="86596"/>
                  <a:pt x="80112" y="85865"/>
                </a:cubicBezTo>
                <a:cubicBezTo>
                  <a:pt x="79816" y="85291"/>
                  <a:pt x="79816" y="84612"/>
                  <a:pt x="80112" y="84038"/>
                </a:cubicBezTo>
                <a:lnTo>
                  <a:pt x="84181" y="80019"/>
                </a:lnTo>
                <a:cubicBezTo>
                  <a:pt x="84830" y="79745"/>
                  <a:pt x="85566" y="79745"/>
                  <a:pt x="86216" y="80019"/>
                </a:cubicBezTo>
                <a:cubicBezTo>
                  <a:pt x="86924" y="79714"/>
                  <a:pt x="87727" y="79714"/>
                  <a:pt x="88435" y="80019"/>
                </a:cubicBezTo>
                <a:lnTo>
                  <a:pt x="92504" y="84038"/>
                </a:lnTo>
                <a:cubicBezTo>
                  <a:pt x="93179" y="84438"/>
                  <a:pt x="93649" y="85102"/>
                  <a:pt x="93799" y="85865"/>
                </a:cubicBezTo>
                <a:close/>
                <a:moveTo>
                  <a:pt x="106931" y="88605"/>
                </a:moveTo>
                <a:lnTo>
                  <a:pt x="106931" y="84038"/>
                </a:lnTo>
                <a:cubicBezTo>
                  <a:pt x="106931" y="84038"/>
                  <a:pt x="106931" y="82577"/>
                  <a:pt x="106931" y="82029"/>
                </a:cubicBezTo>
                <a:lnTo>
                  <a:pt x="90100" y="66866"/>
                </a:lnTo>
                <a:lnTo>
                  <a:pt x="88620" y="66866"/>
                </a:lnTo>
                <a:lnTo>
                  <a:pt x="83811" y="66866"/>
                </a:lnTo>
                <a:cubicBezTo>
                  <a:pt x="83151" y="66644"/>
                  <a:pt x="82437" y="66644"/>
                  <a:pt x="81777" y="66866"/>
                </a:cubicBezTo>
                <a:lnTo>
                  <a:pt x="66610" y="82029"/>
                </a:lnTo>
                <a:cubicBezTo>
                  <a:pt x="66280" y="82659"/>
                  <a:pt x="66280" y="83408"/>
                  <a:pt x="66610" y="84038"/>
                </a:cubicBezTo>
                <a:lnTo>
                  <a:pt x="66610" y="88605"/>
                </a:lnTo>
                <a:cubicBezTo>
                  <a:pt x="66313" y="89179"/>
                  <a:pt x="66313" y="89858"/>
                  <a:pt x="66610" y="90432"/>
                </a:cubicBezTo>
                <a:lnTo>
                  <a:pt x="81777" y="105594"/>
                </a:lnTo>
                <a:cubicBezTo>
                  <a:pt x="81777" y="105594"/>
                  <a:pt x="83256" y="105594"/>
                  <a:pt x="83811" y="105594"/>
                </a:cubicBezTo>
                <a:lnTo>
                  <a:pt x="88620" y="105594"/>
                </a:lnTo>
                <a:lnTo>
                  <a:pt x="90100" y="105229"/>
                </a:lnTo>
                <a:lnTo>
                  <a:pt x="106006" y="90067"/>
                </a:lnTo>
                <a:cubicBezTo>
                  <a:pt x="106006" y="90067"/>
                  <a:pt x="106931" y="89153"/>
                  <a:pt x="106931" y="88605"/>
                </a:cubicBezTo>
                <a:close/>
                <a:moveTo>
                  <a:pt x="53107" y="95730"/>
                </a:moveTo>
                <a:lnTo>
                  <a:pt x="16115" y="116738"/>
                </a:lnTo>
                <a:cubicBezTo>
                  <a:pt x="10999" y="119489"/>
                  <a:pt x="4595" y="117704"/>
                  <a:pt x="1688" y="112719"/>
                </a:cubicBezTo>
                <a:cubicBezTo>
                  <a:pt x="-1349" y="108292"/>
                  <a:pt x="-176" y="102271"/>
                  <a:pt x="4306" y="99272"/>
                </a:cubicBezTo>
                <a:cubicBezTo>
                  <a:pt x="4766" y="98965"/>
                  <a:pt x="5251" y="98696"/>
                  <a:pt x="5757" y="98470"/>
                </a:cubicBezTo>
                <a:lnTo>
                  <a:pt x="25733" y="86961"/>
                </a:lnTo>
                <a:lnTo>
                  <a:pt x="5017" y="74722"/>
                </a:lnTo>
                <a:cubicBezTo>
                  <a:pt x="610" y="70661"/>
                  <a:pt x="371" y="63841"/>
                  <a:pt x="4482" y="59488"/>
                </a:cubicBezTo>
                <a:cubicBezTo>
                  <a:pt x="7257" y="56551"/>
                  <a:pt x="11455" y="55381"/>
                  <a:pt x="15375" y="56454"/>
                </a:cubicBezTo>
                <a:lnTo>
                  <a:pt x="53107" y="76731"/>
                </a:lnTo>
                <a:cubicBezTo>
                  <a:pt x="55608" y="78122"/>
                  <a:pt x="57365" y="80526"/>
                  <a:pt x="57916" y="83307"/>
                </a:cubicBezTo>
                <a:cubicBezTo>
                  <a:pt x="58228" y="84132"/>
                  <a:pt x="58228" y="85040"/>
                  <a:pt x="57916" y="85865"/>
                </a:cubicBezTo>
                <a:cubicBezTo>
                  <a:pt x="58257" y="86935"/>
                  <a:pt x="58257" y="88083"/>
                  <a:pt x="57916" y="89153"/>
                </a:cubicBezTo>
                <a:cubicBezTo>
                  <a:pt x="57224" y="91871"/>
                  <a:pt x="55503" y="94226"/>
                  <a:pt x="53107" y="95730"/>
                </a:cubicBezTo>
                <a:close/>
                <a:moveTo>
                  <a:pt x="78632" y="119295"/>
                </a:moveTo>
                <a:lnTo>
                  <a:pt x="78632" y="161311"/>
                </a:lnTo>
                <a:cubicBezTo>
                  <a:pt x="78340" y="167180"/>
                  <a:pt x="73483" y="171817"/>
                  <a:pt x="67534" y="171906"/>
                </a:cubicBezTo>
                <a:cubicBezTo>
                  <a:pt x="61610" y="172007"/>
                  <a:pt x="56725" y="167347"/>
                  <a:pt x="56623" y="161496"/>
                </a:cubicBezTo>
                <a:cubicBezTo>
                  <a:pt x="56622" y="161433"/>
                  <a:pt x="56622" y="161373"/>
                  <a:pt x="56622" y="161311"/>
                </a:cubicBezTo>
                <a:lnTo>
                  <a:pt x="56622" y="137746"/>
                </a:lnTo>
                <a:lnTo>
                  <a:pt x="34611" y="149437"/>
                </a:lnTo>
                <a:cubicBezTo>
                  <a:pt x="29504" y="152464"/>
                  <a:pt x="22879" y="150827"/>
                  <a:pt x="19814" y="145783"/>
                </a:cubicBezTo>
                <a:cubicBezTo>
                  <a:pt x="16750" y="140740"/>
                  <a:pt x="18406" y="134196"/>
                  <a:pt x="23514" y="131169"/>
                </a:cubicBezTo>
                <a:lnTo>
                  <a:pt x="60506" y="110161"/>
                </a:lnTo>
                <a:cubicBezTo>
                  <a:pt x="62524" y="109419"/>
                  <a:pt x="64645" y="108988"/>
                  <a:pt x="66795" y="108882"/>
                </a:cubicBezTo>
                <a:cubicBezTo>
                  <a:pt x="72552" y="109332"/>
                  <a:pt x="77234" y="113652"/>
                  <a:pt x="78077" y="119295"/>
                </a:cubicBezTo>
                <a:close/>
                <a:moveTo>
                  <a:pt x="95834" y="52435"/>
                </a:moveTo>
                <a:lnTo>
                  <a:pt x="95834" y="10602"/>
                </a:lnTo>
                <a:cubicBezTo>
                  <a:pt x="95830" y="4750"/>
                  <a:pt x="100630" y="3"/>
                  <a:pt x="106556" y="0"/>
                </a:cubicBezTo>
                <a:cubicBezTo>
                  <a:pt x="106680" y="0"/>
                  <a:pt x="106806" y="2"/>
                  <a:pt x="106931" y="6"/>
                </a:cubicBezTo>
                <a:cubicBezTo>
                  <a:pt x="112846" y="100"/>
                  <a:pt x="117648" y="4762"/>
                  <a:pt x="117844" y="10602"/>
                </a:cubicBezTo>
                <a:lnTo>
                  <a:pt x="117844" y="34167"/>
                </a:lnTo>
                <a:lnTo>
                  <a:pt x="138560" y="22293"/>
                </a:lnTo>
                <a:cubicBezTo>
                  <a:pt x="143713" y="19913"/>
                  <a:pt x="149852" y="21624"/>
                  <a:pt x="152987" y="26312"/>
                </a:cubicBezTo>
                <a:cubicBezTo>
                  <a:pt x="156168" y="31128"/>
                  <a:pt x="154794" y="37580"/>
                  <a:pt x="149916" y="40722"/>
                </a:cubicBezTo>
                <a:cubicBezTo>
                  <a:pt x="149595" y="40930"/>
                  <a:pt x="149262" y="41120"/>
                  <a:pt x="148918" y="41291"/>
                </a:cubicBezTo>
                <a:lnTo>
                  <a:pt x="111925" y="62299"/>
                </a:lnTo>
                <a:cubicBezTo>
                  <a:pt x="109979" y="63064"/>
                  <a:pt x="107915" y="63496"/>
                  <a:pt x="105822" y="63578"/>
                </a:cubicBezTo>
                <a:cubicBezTo>
                  <a:pt x="99797" y="63380"/>
                  <a:pt x="95077" y="58396"/>
                  <a:pt x="95279" y="52447"/>
                </a:cubicBezTo>
                <a:cubicBezTo>
                  <a:pt x="95279" y="52443"/>
                  <a:pt x="95279" y="52439"/>
                  <a:pt x="95279" y="52435"/>
                </a:cubicBezTo>
                <a:close/>
                <a:moveTo>
                  <a:pt x="20184" y="26312"/>
                </a:moveTo>
                <a:cubicBezTo>
                  <a:pt x="23267" y="21555"/>
                  <a:pt x="29466" y="19828"/>
                  <a:pt x="34611" y="22293"/>
                </a:cubicBezTo>
                <a:lnTo>
                  <a:pt x="55327" y="34167"/>
                </a:lnTo>
                <a:lnTo>
                  <a:pt x="55327" y="10602"/>
                </a:lnTo>
                <a:cubicBezTo>
                  <a:pt x="55326" y="4750"/>
                  <a:pt x="60128" y="5"/>
                  <a:pt x="66053" y="5"/>
                </a:cubicBezTo>
                <a:cubicBezTo>
                  <a:pt x="66115" y="5"/>
                  <a:pt x="66178" y="5"/>
                  <a:pt x="66240" y="6"/>
                </a:cubicBezTo>
                <a:cubicBezTo>
                  <a:pt x="72062" y="106"/>
                  <a:pt x="76699" y="4848"/>
                  <a:pt x="76598" y="10598"/>
                </a:cubicBezTo>
                <a:cubicBezTo>
                  <a:pt x="76598" y="10599"/>
                  <a:pt x="76598" y="10600"/>
                  <a:pt x="76598" y="10602"/>
                </a:cubicBezTo>
                <a:lnTo>
                  <a:pt x="76598" y="52435"/>
                </a:lnTo>
                <a:cubicBezTo>
                  <a:pt x="77010" y="57868"/>
                  <a:pt x="72884" y="62602"/>
                  <a:pt x="67383" y="63008"/>
                </a:cubicBezTo>
                <a:cubicBezTo>
                  <a:pt x="67249" y="63018"/>
                  <a:pt x="67114" y="63026"/>
                  <a:pt x="66980" y="63030"/>
                </a:cubicBezTo>
                <a:cubicBezTo>
                  <a:pt x="64794" y="63473"/>
                  <a:pt x="62521" y="63011"/>
                  <a:pt x="60691" y="61751"/>
                </a:cubicBezTo>
                <a:lnTo>
                  <a:pt x="23699" y="40743"/>
                </a:lnTo>
                <a:cubicBezTo>
                  <a:pt x="18708" y="37780"/>
                  <a:pt x="17096" y="31382"/>
                  <a:pt x="20096" y="26454"/>
                </a:cubicBezTo>
                <a:cubicBezTo>
                  <a:pt x="20125" y="26406"/>
                  <a:pt x="20154" y="26359"/>
                  <a:pt x="20184" y="26312"/>
                </a:cubicBezTo>
                <a:close/>
                <a:moveTo>
                  <a:pt x="168154" y="74174"/>
                </a:moveTo>
                <a:lnTo>
                  <a:pt x="147438" y="85865"/>
                </a:lnTo>
                <a:lnTo>
                  <a:pt x="168154" y="97739"/>
                </a:lnTo>
                <a:cubicBezTo>
                  <a:pt x="173382" y="100828"/>
                  <a:pt x="175184" y="107459"/>
                  <a:pt x="172223" y="112719"/>
                </a:cubicBezTo>
                <a:cubicBezTo>
                  <a:pt x="168827" y="117518"/>
                  <a:pt x="162429" y="119213"/>
                  <a:pt x="157056" y="116738"/>
                </a:cubicBezTo>
                <a:lnTo>
                  <a:pt x="120064" y="95730"/>
                </a:lnTo>
                <a:cubicBezTo>
                  <a:pt x="117885" y="94009"/>
                  <a:pt x="116224" y="91736"/>
                  <a:pt x="115255" y="89153"/>
                </a:cubicBezTo>
                <a:cubicBezTo>
                  <a:pt x="115175" y="88059"/>
                  <a:pt x="115175" y="86960"/>
                  <a:pt x="115255" y="85865"/>
                </a:cubicBezTo>
                <a:cubicBezTo>
                  <a:pt x="115255" y="85865"/>
                  <a:pt x="115255" y="84038"/>
                  <a:pt x="115255" y="83307"/>
                </a:cubicBezTo>
                <a:cubicBezTo>
                  <a:pt x="116276" y="80753"/>
                  <a:pt x="117929" y="78492"/>
                  <a:pt x="120064" y="76731"/>
                </a:cubicBezTo>
                <a:lnTo>
                  <a:pt x="157056" y="55723"/>
                </a:lnTo>
                <a:cubicBezTo>
                  <a:pt x="162555" y="53270"/>
                  <a:pt x="169043" y="55224"/>
                  <a:pt x="172223" y="60290"/>
                </a:cubicBezTo>
                <a:cubicBezTo>
                  <a:pt x="175101" y="64938"/>
                  <a:pt x="173619" y="71010"/>
                  <a:pt x="168912" y="73852"/>
                </a:cubicBezTo>
                <a:cubicBezTo>
                  <a:pt x="168725" y="73965"/>
                  <a:pt x="168533" y="74073"/>
                  <a:pt x="168339" y="74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563;gd93e1c5cec_0_402">
            <a:extLst>
              <a:ext uri="{FF2B5EF4-FFF2-40B4-BE49-F238E27FC236}">
                <a16:creationId xmlns:a16="http://schemas.microsoft.com/office/drawing/2014/main" id="{5B50FE1A-E28B-42E5-9284-C5BEAB422556}"/>
              </a:ext>
            </a:extLst>
          </p:cNvPr>
          <p:cNvGrpSpPr/>
          <p:nvPr/>
        </p:nvGrpSpPr>
        <p:grpSpPr>
          <a:xfrm>
            <a:off x="6797040" y="5598161"/>
            <a:ext cx="237492" cy="312773"/>
            <a:chOff x="4930669" y="-189771"/>
            <a:chExt cx="222412" cy="292886"/>
          </a:xfrm>
        </p:grpSpPr>
        <p:sp>
          <p:nvSpPr>
            <p:cNvPr id="8" name="Google Shape;564;gd93e1c5cec_0_402">
              <a:extLst>
                <a:ext uri="{FF2B5EF4-FFF2-40B4-BE49-F238E27FC236}">
                  <a16:creationId xmlns:a16="http://schemas.microsoft.com/office/drawing/2014/main" id="{60CC6031-156A-49D2-ADC1-F55AC677EA64}"/>
                </a:ext>
              </a:extLst>
            </p:cNvPr>
            <p:cNvSpPr/>
            <p:nvPr/>
          </p:nvSpPr>
          <p:spPr>
            <a:xfrm>
              <a:off x="4968723" y="-67297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0" y="7389"/>
                  </a:move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65;gd93e1c5cec_0_402">
              <a:extLst>
                <a:ext uri="{FF2B5EF4-FFF2-40B4-BE49-F238E27FC236}">
                  <a16:creationId xmlns:a16="http://schemas.microsoft.com/office/drawing/2014/main" id="{6880BF01-F069-4DE4-908F-DB2674DADE3B}"/>
                </a:ext>
              </a:extLst>
            </p:cNvPr>
            <p:cNvSpPr/>
            <p:nvPr/>
          </p:nvSpPr>
          <p:spPr>
            <a:xfrm>
              <a:off x="4968723" y="-32106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66;gd93e1c5cec_0_402">
              <a:extLst>
                <a:ext uri="{FF2B5EF4-FFF2-40B4-BE49-F238E27FC236}">
                  <a16:creationId xmlns:a16="http://schemas.microsoft.com/office/drawing/2014/main" id="{B93D53EB-8C89-4CAE-AE01-D0BDE9901723}"/>
                </a:ext>
              </a:extLst>
            </p:cNvPr>
            <p:cNvSpPr/>
            <p:nvPr/>
          </p:nvSpPr>
          <p:spPr>
            <a:xfrm>
              <a:off x="4968723" y="3083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67;gd93e1c5cec_0_402">
              <a:extLst>
                <a:ext uri="{FF2B5EF4-FFF2-40B4-BE49-F238E27FC236}">
                  <a16:creationId xmlns:a16="http://schemas.microsoft.com/office/drawing/2014/main" id="{BA1F3E50-6D48-42CC-AC6B-0EDA3D29B40A}"/>
                </a:ext>
              </a:extLst>
            </p:cNvPr>
            <p:cNvSpPr/>
            <p:nvPr/>
          </p:nvSpPr>
          <p:spPr>
            <a:xfrm>
              <a:off x="4968723" y="38274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68;gd93e1c5cec_0_402">
              <a:extLst>
                <a:ext uri="{FF2B5EF4-FFF2-40B4-BE49-F238E27FC236}">
                  <a16:creationId xmlns:a16="http://schemas.microsoft.com/office/drawing/2014/main" id="{72E6B895-894E-477E-9B16-9537B2F8393E}"/>
                </a:ext>
              </a:extLst>
            </p:cNvPr>
            <p:cNvSpPr/>
            <p:nvPr/>
          </p:nvSpPr>
          <p:spPr>
            <a:xfrm>
              <a:off x="4930669" y="-189771"/>
              <a:ext cx="222412" cy="292886"/>
            </a:xfrm>
            <a:custGeom>
              <a:avLst/>
              <a:gdLst/>
              <a:ahLst/>
              <a:cxnLst/>
              <a:rect l="l" t="t" r="r" b="b"/>
              <a:pathLst>
                <a:path w="222412" h="292886" extrusionOk="0">
                  <a:moveTo>
                    <a:pt x="210867" y="0"/>
                  </a:moveTo>
                  <a:lnTo>
                    <a:pt x="66872" y="0"/>
                  </a:lnTo>
                  <a:cubicBezTo>
                    <a:pt x="63487" y="-19"/>
                    <a:pt x="60270" y="1470"/>
                    <a:pt x="58097" y="4064"/>
                  </a:cubicBezTo>
                  <a:lnTo>
                    <a:pt x="2679" y="69550"/>
                  </a:lnTo>
                  <a:cubicBezTo>
                    <a:pt x="935" y="71616"/>
                    <a:pt x="-14" y="74236"/>
                    <a:pt x="0" y="76939"/>
                  </a:cubicBezTo>
                  <a:lnTo>
                    <a:pt x="0" y="281340"/>
                  </a:lnTo>
                  <a:cubicBezTo>
                    <a:pt x="-51" y="287665"/>
                    <a:pt x="5035" y="292835"/>
                    <a:pt x="11360" y="292885"/>
                  </a:cubicBezTo>
                  <a:cubicBezTo>
                    <a:pt x="11422" y="292886"/>
                    <a:pt x="11484" y="292886"/>
                    <a:pt x="11546" y="292885"/>
                  </a:cubicBezTo>
                  <a:lnTo>
                    <a:pt x="210867" y="292885"/>
                  </a:lnTo>
                  <a:cubicBezTo>
                    <a:pt x="217192" y="292936"/>
                    <a:pt x="222361" y="287851"/>
                    <a:pt x="222412" y="281526"/>
                  </a:cubicBezTo>
                  <a:cubicBezTo>
                    <a:pt x="222413" y="281464"/>
                    <a:pt x="222413" y="281402"/>
                    <a:pt x="222412" y="281340"/>
                  </a:cubicBezTo>
                  <a:lnTo>
                    <a:pt x="222412" y="11546"/>
                  </a:lnTo>
                  <a:cubicBezTo>
                    <a:pt x="222463" y="5221"/>
                    <a:pt x="217377" y="52"/>
                    <a:pt x="211052" y="0"/>
                  </a:cubicBezTo>
                  <a:cubicBezTo>
                    <a:pt x="210990" y="0"/>
                    <a:pt x="210928" y="0"/>
                    <a:pt x="210867" y="0"/>
                  </a:cubicBezTo>
                  <a:close/>
                  <a:moveTo>
                    <a:pt x="58651" y="39163"/>
                  </a:moveTo>
                  <a:lnTo>
                    <a:pt x="58651" y="70381"/>
                  </a:lnTo>
                  <a:lnTo>
                    <a:pt x="32697" y="70381"/>
                  </a:lnTo>
                  <a:close/>
                  <a:moveTo>
                    <a:pt x="198952" y="269795"/>
                  </a:moveTo>
                  <a:lnTo>
                    <a:pt x="23461" y="269795"/>
                  </a:lnTo>
                  <a:lnTo>
                    <a:pt x="23461" y="93472"/>
                  </a:lnTo>
                  <a:lnTo>
                    <a:pt x="70566" y="93472"/>
                  </a:lnTo>
                  <a:cubicBezTo>
                    <a:pt x="76943" y="93472"/>
                    <a:pt x="82112" y="88304"/>
                    <a:pt x="82112" y="81927"/>
                  </a:cubicBezTo>
                  <a:lnTo>
                    <a:pt x="82112" y="23091"/>
                  </a:lnTo>
                  <a:lnTo>
                    <a:pt x="198952" y="23091"/>
                  </a:ln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69;gd93e1c5cec_0_402">
            <a:extLst>
              <a:ext uri="{FF2B5EF4-FFF2-40B4-BE49-F238E27FC236}">
                <a16:creationId xmlns:a16="http://schemas.microsoft.com/office/drawing/2014/main" id="{A138D0F8-0C30-4EF0-A7F7-99E44873D961}"/>
              </a:ext>
            </a:extLst>
          </p:cNvPr>
          <p:cNvGrpSpPr/>
          <p:nvPr/>
        </p:nvGrpSpPr>
        <p:grpSpPr>
          <a:xfrm>
            <a:off x="6797040" y="7106921"/>
            <a:ext cx="237492" cy="312773"/>
            <a:chOff x="4930669" y="-189771"/>
            <a:chExt cx="222412" cy="292886"/>
          </a:xfrm>
        </p:grpSpPr>
        <p:sp>
          <p:nvSpPr>
            <p:cNvPr id="14" name="Google Shape;570;gd93e1c5cec_0_402">
              <a:extLst>
                <a:ext uri="{FF2B5EF4-FFF2-40B4-BE49-F238E27FC236}">
                  <a16:creationId xmlns:a16="http://schemas.microsoft.com/office/drawing/2014/main" id="{B74A23A6-2599-4B64-9547-CA94CE97E573}"/>
                </a:ext>
              </a:extLst>
            </p:cNvPr>
            <p:cNvSpPr/>
            <p:nvPr/>
          </p:nvSpPr>
          <p:spPr>
            <a:xfrm>
              <a:off x="4968723" y="-67297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0" y="7389"/>
                  </a:move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71;gd93e1c5cec_0_402">
              <a:extLst>
                <a:ext uri="{FF2B5EF4-FFF2-40B4-BE49-F238E27FC236}">
                  <a16:creationId xmlns:a16="http://schemas.microsoft.com/office/drawing/2014/main" id="{145E6B2A-E736-498B-A1AC-BBE586EF8E97}"/>
                </a:ext>
              </a:extLst>
            </p:cNvPr>
            <p:cNvSpPr/>
            <p:nvPr/>
          </p:nvSpPr>
          <p:spPr>
            <a:xfrm>
              <a:off x="4968723" y="-32106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72;gd93e1c5cec_0_402">
              <a:extLst>
                <a:ext uri="{FF2B5EF4-FFF2-40B4-BE49-F238E27FC236}">
                  <a16:creationId xmlns:a16="http://schemas.microsoft.com/office/drawing/2014/main" id="{50E66EF1-53FE-43E4-8102-3711FB139B8B}"/>
                </a:ext>
              </a:extLst>
            </p:cNvPr>
            <p:cNvSpPr/>
            <p:nvPr/>
          </p:nvSpPr>
          <p:spPr>
            <a:xfrm>
              <a:off x="4968723" y="3083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73;gd93e1c5cec_0_402">
              <a:extLst>
                <a:ext uri="{FF2B5EF4-FFF2-40B4-BE49-F238E27FC236}">
                  <a16:creationId xmlns:a16="http://schemas.microsoft.com/office/drawing/2014/main" id="{31FA75DF-166B-4470-BD87-7A583AE23463}"/>
                </a:ext>
              </a:extLst>
            </p:cNvPr>
            <p:cNvSpPr/>
            <p:nvPr/>
          </p:nvSpPr>
          <p:spPr>
            <a:xfrm>
              <a:off x="4968723" y="38274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74;gd93e1c5cec_0_402">
              <a:extLst>
                <a:ext uri="{FF2B5EF4-FFF2-40B4-BE49-F238E27FC236}">
                  <a16:creationId xmlns:a16="http://schemas.microsoft.com/office/drawing/2014/main" id="{009C1FB9-5249-4C0E-9DEE-657BEED4B942}"/>
                </a:ext>
              </a:extLst>
            </p:cNvPr>
            <p:cNvSpPr/>
            <p:nvPr/>
          </p:nvSpPr>
          <p:spPr>
            <a:xfrm>
              <a:off x="4930669" y="-189771"/>
              <a:ext cx="222412" cy="292886"/>
            </a:xfrm>
            <a:custGeom>
              <a:avLst/>
              <a:gdLst/>
              <a:ahLst/>
              <a:cxnLst/>
              <a:rect l="l" t="t" r="r" b="b"/>
              <a:pathLst>
                <a:path w="222412" h="292886" extrusionOk="0">
                  <a:moveTo>
                    <a:pt x="210867" y="0"/>
                  </a:moveTo>
                  <a:lnTo>
                    <a:pt x="66872" y="0"/>
                  </a:lnTo>
                  <a:cubicBezTo>
                    <a:pt x="63487" y="-19"/>
                    <a:pt x="60270" y="1470"/>
                    <a:pt x="58097" y="4064"/>
                  </a:cubicBezTo>
                  <a:lnTo>
                    <a:pt x="2679" y="69550"/>
                  </a:lnTo>
                  <a:cubicBezTo>
                    <a:pt x="935" y="71616"/>
                    <a:pt x="-14" y="74236"/>
                    <a:pt x="0" y="76939"/>
                  </a:cubicBezTo>
                  <a:lnTo>
                    <a:pt x="0" y="281340"/>
                  </a:lnTo>
                  <a:cubicBezTo>
                    <a:pt x="-51" y="287665"/>
                    <a:pt x="5035" y="292835"/>
                    <a:pt x="11360" y="292885"/>
                  </a:cubicBezTo>
                  <a:cubicBezTo>
                    <a:pt x="11422" y="292886"/>
                    <a:pt x="11484" y="292886"/>
                    <a:pt x="11546" y="292885"/>
                  </a:cubicBezTo>
                  <a:lnTo>
                    <a:pt x="210867" y="292885"/>
                  </a:lnTo>
                  <a:cubicBezTo>
                    <a:pt x="217192" y="292936"/>
                    <a:pt x="222361" y="287851"/>
                    <a:pt x="222412" y="281526"/>
                  </a:cubicBezTo>
                  <a:cubicBezTo>
                    <a:pt x="222413" y="281464"/>
                    <a:pt x="222413" y="281402"/>
                    <a:pt x="222412" y="281340"/>
                  </a:cubicBezTo>
                  <a:lnTo>
                    <a:pt x="222412" y="11546"/>
                  </a:lnTo>
                  <a:cubicBezTo>
                    <a:pt x="222463" y="5221"/>
                    <a:pt x="217377" y="52"/>
                    <a:pt x="211052" y="0"/>
                  </a:cubicBezTo>
                  <a:cubicBezTo>
                    <a:pt x="210990" y="0"/>
                    <a:pt x="210928" y="0"/>
                    <a:pt x="210867" y="0"/>
                  </a:cubicBezTo>
                  <a:close/>
                  <a:moveTo>
                    <a:pt x="58651" y="39163"/>
                  </a:moveTo>
                  <a:lnTo>
                    <a:pt x="58651" y="70381"/>
                  </a:lnTo>
                  <a:lnTo>
                    <a:pt x="32697" y="70381"/>
                  </a:lnTo>
                  <a:close/>
                  <a:moveTo>
                    <a:pt x="198952" y="269795"/>
                  </a:moveTo>
                  <a:lnTo>
                    <a:pt x="23461" y="269795"/>
                  </a:lnTo>
                  <a:lnTo>
                    <a:pt x="23461" y="93472"/>
                  </a:lnTo>
                  <a:lnTo>
                    <a:pt x="70566" y="93472"/>
                  </a:lnTo>
                  <a:cubicBezTo>
                    <a:pt x="76943" y="93472"/>
                    <a:pt x="82112" y="88304"/>
                    <a:pt x="82112" y="81927"/>
                  </a:cubicBezTo>
                  <a:lnTo>
                    <a:pt x="82112" y="23091"/>
                  </a:lnTo>
                  <a:lnTo>
                    <a:pt x="198952" y="23091"/>
                  </a:ln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B2C9C-0417-4C7C-9ED9-E0CC577490F4}"/>
              </a:ext>
            </a:extLst>
          </p:cNvPr>
          <p:cNvSpPr/>
          <p:nvPr/>
        </p:nvSpPr>
        <p:spPr bwMode="auto">
          <a:xfrm>
            <a:off x="8138160" y="5029200"/>
            <a:ext cx="4297680" cy="2834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93ED710-D46F-455D-B2ED-E5093F00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38160" y="5029200"/>
            <a:ext cx="381000" cy="381000"/>
          </a:xfrm>
          <a:prstGeom prst="rect">
            <a:avLst/>
          </a:prstGeom>
        </p:spPr>
      </p:pic>
      <p:pic>
        <p:nvPicPr>
          <p:cNvPr id="21" name="Graphic 22">
            <a:extLst>
              <a:ext uri="{FF2B5EF4-FFF2-40B4-BE49-F238E27FC236}">
                <a16:creationId xmlns:a16="http://schemas.microsoft.com/office/drawing/2014/main" id="{55985D16-1DA1-45E4-87C9-77892755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45" y="53819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9A4C277E-E807-4296-B947-169EFBD1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170" y="6146018"/>
            <a:ext cx="1572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82EB52D8-8464-41A5-A58E-B31FFB917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2731" y="6144768"/>
            <a:ext cx="8613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24" name="Graphic 14">
            <a:extLst>
              <a:ext uri="{FF2B5EF4-FFF2-40B4-BE49-F238E27FC236}">
                <a16:creationId xmlns:a16="http://schemas.microsoft.com/office/drawing/2014/main" id="{C1268649-565B-4944-87C9-6A791A98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5532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A563F234-7E2D-4D17-AE57-0361908A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066" y="7489778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6" name="Graphic 13">
            <a:extLst>
              <a:ext uri="{FF2B5EF4-FFF2-40B4-BE49-F238E27FC236}">
                <a16:creationId xmlns:a16="http://schemas.microsoft.com/office/drawing/2014/main" id="{0F2C06D5-7A98-4618-825B-AA54583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7031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5A2DD4E4-76C3-4329-9D39-9CCBD8A4A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86" y="6144768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FF931E29-5B35-4310-999C-42AE3B2F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8717280" y="5532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A6819DD-224A-4D58-AC28-6461D0AD0C0A}"/>
              </a:ext>
            </a:extLst>
          </p:cNvPr>
          <p:cNvSpPr/>
          <p:nvPr/>
        </p:nvSpPr>
        <p:spPr>
          <a:xfrm>
            <a:off x="6035040" y="5029200"/>
            <a:ext cx="1737360" cy="28346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Snowflake account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4B9D4-2DC1-4A4B-8CC7-1AC1AE28BBB5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6915190" y="6384737"/>
            <a:ext cx="652" cy="69938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D78D0-C308-423B-8155-1634DE4F359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034532" y="5753538"/>
            <a:ext cx="1682748" cy="71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C88123-159E-4206-87B0-2EB101D50CE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034532" y="7259996"/>
            <a:ext cx="168274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DCF036-5F79-4854-8EF9-FCDAA277D0B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9174481" y="5760720"/>
            <a:ext cx="897165" cy="218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E7A8BD-5218-4F5B-9B15-3FBC7F73FE26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0833646" y="5760720"/>
            <a:ext cx="901155" cy="218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F75272FA-ECBC-4B83-9D8B-CC851CC4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163" y="7488936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integration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B640A7C4-F384-484C-B183-DEA8A70F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230" y="5927537"/>
            <a:ext cx="16459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00"/>
              </a:buClr>
              <a:buSzPts val="800"/>
            </a:pPr>
            <a:r>
              <a:rPr lang="en-US" sz="11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External functions </a:t>
            </a:r>
            <a:br>
              <a:rPr lang="en-US" sz="11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1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1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erializers</a:t>
            </a:r>
            <a:endParaRPr lang="en-US" sz="11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83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Daniel McCoy</cp:lastModifiedBy>
  <cp:revision>7</cp:revision>
  <dcterms:created xsi:type="dcterms:W3CDTF">2022-07-11T18:29:02Z</dcterms:created>
  <dcterms:modified xsi:type="dcterms:W3CDTF">2022-07-11T20:08:09Z</dcterms:modified>
</cp:coreProperties>
</file>