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C"/>
    <a:srgbClr val="1E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10"/>
    <p:restoredTop sz="94708"/>
  </p:normalViewPr>
  <p:slideViewPr>
    <p:cSldViewPr snapToGrid="0" snapToObjects="1">
      <p:cViewPr varScale="1">
        <p:scale>
          <a:sx n="95" d="100"/>
          <a:sy n="95" d="100"/>
        </p:scale>
        <p:origin x="19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AAE-0AF5-7C4A-8AB8-2C37DCA9D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AB595-28D6-7744-8CC1-AF5EB4C38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1466D-FCB1-7F4E-9234-D1EF2157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1576-F8EF-6842-A1C0-887F7963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EF4A1-1BC3-244F-863C-8535176B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6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685E-488C-8F4C-AA20-4A8CEEFF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FBD10-D07D-D940-84D9-CE114641E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3E22-DDDC-F544-A164-7D8FCB91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74A4E-8A8A-BD4F-A927-CFCCFD79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6511E-6D6B-8844-B9CC-CC3E6191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F7CA0-8A02-464D-920E-2BCB229F3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96485-9080-1440-A03B-D011E83DC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FEFF8-9F44-7040-B53E-988BE002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AEA1-C964-9F43-9239-A177A83F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C337A-2B3F-E040-8697-4976F338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6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CC74-879F-EA48-A7CB-09CB236D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82F5C-11BF-EC49-9858-15110FA1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4519-D6F2-F34C-90F5-DD3A23C1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4D44F-16E0-9D4E-97C4-7A6351D2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582F9-A10B-5A4D-A84D-92C538E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6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E22D-3229-D84E-A836-260822FE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455C0-5D21-D74E-A96D-F40326C7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C2163-763E-CE4E-ADAD-5EAF7A60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136C0-827F-6A40-A495-9A0A68BB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CE52A-9130-B841-AB8E-AF7794ED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7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1778-4018-504B-8D2F-20469108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3EF1A-D0E8-C34F-8A82-71DC01159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EDA87-C040-094D-9A0D-46655C066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D59E1-2DC7-CF41-BB13-C068E62B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1A84D-FB2A-5641-84D6-1BE46438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94CF9-6F45-BD40-9CBE-363AD0C2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2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ADEB-8526-4944-B6FB-B1518F68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2C840-F371-C542-9668-8C57C78E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D7547-65C8-1C4F-B82F-3778E4868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E6D0B-4D22-6541-B036-EA72A2AF4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9A19B-7527-E346-B70D-977A85C3F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43001-1CF2-6E4E-B240-5A3BC241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5/29/20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CF74A-293C-6E41-9718-0CA9FCC9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CFA18-2E16-F54C-9F36-397EEF8A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4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D35E-726D-3249-8EE2-D6E17C16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27AD5-BA4B-FD4C-842E-B35EAEE9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5/29/20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4BE4A-679C-D941-8952-67E6211A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E2154-AE91-5943-900E-B865E3AD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5/29/20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7C03A-5B66-D84C-9FE8-F9571A89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3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1249-465B-2A4E-A8B2-9DF95977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12C9-4BDB-A646-A17C-3CC0FCFE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18B0D-A257-2D41-AFFB-471CA750D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70E4A-9D39-BE41-A216-517BB3F7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46B4E-BF65-9249-B429-5BC61DCB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4A8B5-ED00-CE4B-B9EF-A612286D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3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195E-C96F-5C4B-B218-D1C98358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F8711-5AD5-6449-9402-5A09804E7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E0B1A-C02D-F446-9C7D-233E44F96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7974C-1D32-0D47-AE2F-93FDCA0A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25FF-B229-5043-AA95-3F5521E3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574B-3467-8244-8457-CDE4CACF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5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DF82C-B603-434A-BEB1-B18DDB6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03AF-C67D-1C4D-BC42-891C35364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CD32F-A8EB-9244-8D27-1527EDB8A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D3B9-4146-964F-9E7E-473F62F24AD4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84971-B739-1B4F-952B-FCE89BE2C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3058-5F87-1542-8232-EA7626CBF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6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microsoft.com/office/2007/relationships/hdphoto" Target="../media/hdphoto1.wdp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773603B-5798-7D4A-B1E4-2072ADA8AD70}"/>
              </a:ext>
            </a:extLst>
          </p:cNvPr>
          <p:cNvSpPr/>
          <p:nvPr/>
        </p:nvSpPr>
        <p:spPr>
          <a:xfrm>
            <a:off x="6244917" y="1394495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756BA681-A93E-434D-B654-6440C118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86706" y="2121570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394DFF6-5686-E64D-849D-B0B9A63801B0}"/>
              </a:ext>
            </a:extLst>
          </p:cNvPr>
          <p:cNvSpPr txBox="1"/>
          <p:nvPr/>
        </p:nvSpPr>
        <p:spPr>
          <a:xfrm>
            <a:off x="6367868" y="2570562"/>
            <a:ext cx="11165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470CE0-BF03-6A48-90D5-E9FD99948C96}"/>
              </a:ext>
            </a:extLst>
          </p:cNvPr>
          <p:cNvSpPr/>
          <p:nvPr/>
        </p:nvSpPr>
        <p:spPr>
          <a:xfrm>
            <a:off x="2027796" y="1384705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1461155" y="1026373"/>
            <a:ext cx="7741839" cy="526627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F65D24-7DB6-A147-BECA-9EA935B27F20}"/>
              </a:ext>
            </a:extLst>
          </p:cNvPr>
          <p:cNvSpPr/>
          <p:nvPr/>
        </p:nvSpPr>
        <p:spPr>
          <a:xfrm>
            <a:off x="2029776" y="3727092"/>
            <a:ext cx="2470969" cy="241453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1269214" y="172372"/>
            <a:ext cx="9585599" cy="64742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1862924" y="619972"/>
            <a:ext cx="2782099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87736BC-EF01-454C-A88E-546607A5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0667" y="1837586"/>
            <a:ext cx="330200" cy="330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9215" y="172373"/>
            <a:ext cx="330200" cy="330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61156" y="1026373"/>
            <a:ext cx="330200" cy="330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27495A7-D781-034C-BC9D-AE77455948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27796" y="1382346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DF2F2BD-5D9A-8046-A860-3517B0AB29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31500" y="3724733"/>
            <a:ext cx="274320" cy="2743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2018858" y="2570562"/>
            <a:ext cx="11531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027A170-9F7D-154D-9BDC-7C83139E50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61942" y="2111895"/>
            <a:ext cx="469900" cy="469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286F45A-451D-824E-ACAD-79A90C040B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60861" y="2111780"/>
            <a:ext cx="469900" cy="4699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518DF0A-AF9D-B54C-9DA7-96DD5508F42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07449" y="4404100"/>
            <a:ext cx="469900" cy="469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EBEA26-4CEC-2E47-8517-92580C6F8E34}"/>
              </a:ext>
            </a:extLst>
          </p:cNvPr>
          <p:cNvSpPr txBox="1"/>
          <p:nvPr/>
        </p:nvSpPr>
        <p:spPr>
          <a:xfrm>
            <a:off x="2485746" y="4900733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&lt;Your product instances&gt;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3228576" y="2570562"/>
            <a:ext cx="113241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2FBCDE9-5632-C241-9B09-D917C7ECFCE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743572" y="2884994"/>
            <a:ext cx="591034" cy="59103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1E2C7DD-4926-484A-AE4D-F0DC390C8CAA}"/>
              </a:ext>
            </a:extLst>
          </p:cNvPr>
          <p:cNvSpPr txBox="1"/>
          <p:nvPr/>
        </p:nvSpPr>
        <p:spPr>
          <a:xfrm>
            <a:off x="9202994" y="3467302"/>
            <a:ext cx="1651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0BBC54-2A6F-F748-9C00-C2E743DF9224}"/>
              </a:ext>
            </a:extLst>
          </p:cNvPr>
          <p:cNvSpPr txBox="1"/>
          <p:nvPr/>
        </p:nvSpPr>
        <p:spPr>
          <a:xfrm>
            <a:off x="9202994" y="4954116"/>
            <a:ext cx="1651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A3C24CF0-9C15-B84E-AF0F-4BDAF5019BF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743572" y="4307394"/>
            <a:ext cx="591034" cy="59103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234739D-32CB-5340-8B73-75B885B1FBCF}"/>
              </a:ext>
            </a:extLst>
          </p:cNvPr>
          <p:cNvSpPr txBox="1"/>
          <p:nvPr/>
        </p:nvSpPr>
        <p:spPr>
          <a:xfrm>
            <a:off x="4698812" y="4961997"/>
            <a:ext cx="1335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Elastic Load Balancing (ELB)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6A627AED-A106-E347-809C-A73FDAEAAD5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102418" y="4371159"/>
            <a:ext cx="591034" cy="59103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772C9E7-5575-704F-A634-C0FE096CA084}"/>
              </a:ext>
            </a:extLst>
          </p:cNvPr>
          <p:cNvSpPr txBox="1"/>
          <p:nvPr/>
        </p:nvSpPr>
        <p:spPr>
          <a:xfrm>
            <a:off x="2638908" y="3173094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10.0.128.0/20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C5B1B5-5E37-0C46-99A6-19DDD3162CBA}"/>
              </a:ext>
            </a:extLst>
          </p:cNvPr>
          <p:cNvSpPr txBox="1"/>
          <p:nvPr/>
        </p:nvSpPr>
        <p:spPr>
          <a:xfrm>
            <a:off x="2638908" y="5856092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10.0.0.0/19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B2DA7-DA00-5D4A-9698-2A7EF6E082FE}"/>
              </a:ext>
            </a:extLst>
          </p:cNvPr>
          <p:cNvSpPr/>
          <p:nvPr/>
        </p:nvSpPr>
        <p:spPr>
          <a:xfrm>
            <a:off x="6246897" y="3736882"/>
            <a:ext cx="2470969" cy="241453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6080045" y="629762"/>
            <a:ext cx="2782099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350585F2-7B67-FB44-A7D1-88EBE25B29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44917" y="1392136"/>
            <a:ext cx="274320" cy="27432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C776ABA9-5E64-204C-B51D-F2AB180851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48621" y="3734523"/>
            <a:ext cx="274320" cy="2743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CF886C8-1D5E-494C-8004-7362DA77D891}"/>
              </a:ext>
            </a:extLst>
          </p:cNvPr>
          <p:cNvSpPr txBox="1"/>
          <p:nvPr/>
        </p:nvSpPr>
        <p:spPr>
          <a:xfrm>
            <a:off x="7565128" y="2570562"/>
            <a:ext cx="115922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76E8F122-CFD4-394C-98DC-C6D9C4D394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00813" y="2111895"/>
            <a:ext cx="469900" cy="4699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7E98237A-7A2B-3045-986B-F4A5E03E8C8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148158" y="4404100"/>
            <a:ext cx="469900" cy="4699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D7A6486-DBBA-2947-8A33-98B10E2FFA19}"/>
              </a:ext>
            </a:extLst>
          </p:cNvPr>
          <p:cNvSpPr txBox="1"/>
          <p:nvPr/>
        </p:nvSpPr>
        <p:spPr>
          <a:xfrm>
            <a:off x="6626455" y="4900733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&lt;Your product instances&gt;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29C73C-8545-AA4E-89F0-D5F30EDF11A4}"/>
              </a:ext>
            </a:extLst>
          </p:cNvPr>
          <p:cNvSpPr txBox="1"/>
          <p:nvPr/>
        </p:nvSpPr>
        <p:spPr>
          <a:xfrm>
            <a:off x="6856029" y="3182884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10.0.144.0/20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75A413-1B0E-604E-B4B1-0DA13B87AD04}"/>
              </a:ext>
            </a:extLst>
          </p:cNvPr>
          <p:cNvSpPr txBox="1"/>
          <p:nvPr/>
        </p:nvSpPr>
        <p:spPr>
          <a:xfrm>
            <a:off x="6856029" y="5865882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10.0.32.0/19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1B45ABE-A1AB-C04D-AAA7-AEA500AA3236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693452" y="4666676"/>
            <a:ext cx="135600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11766B3-165C-D746-B55E-A427F7D6A1CA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765371" y="4666676"/>
            <a:ext cx="133704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68C9F2C-FD3C-2147-AEF7-3A12A3025C38}"/>
              </a:ext>
            </a:extLst>
          </p:cNvPr>
          <p:cNvSpPr txBox="1"/>
          <p:nvPr/>
        </p:nvSpPr>
        <p:spPr>
          <a:xfrm>
            <a:off x="4657596" y="6017483"/>
            <a:ext cx="1435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10.0.0.0/16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0690DAB-75D7-F04A-AF99-72F7BEC7812F}"/>
              </a:ext>
            </a:extLst>
          </p:cNvPr>
          <p:cNvSpPr/>
          <p:nvPr/>
        </p:nvSpPr>
        <p:spPr>
          <a:xfrm>
            <a:off x="3165987" y="1845899"/>
            <a:ext cx="4442344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>
              <a:tabLst>
                <a:tab pos="3475038" algn="l"/>
              </a:tabLst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</p:spTree>
    <p:extLst>
      <p:ext uri="{BB962C8B-B14F-4D97-AF65-F5344CB8AC3E}">
        <p14:creationId xmlns:p14="http://schemas.microsoft.com/office/powerpoint/2010/main" val="152281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2265</TotalTime>
  <Words>54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Selamoglu, Handan</dc:creator>
  <cp:lastModifiedBy>Marcia Riefer Johnston</cp:lastModifiedBy>
  <cp:revision>15</cp:revision>
  <dcterms:created xsi:type="dcterms:W3CDTF">2018-10-24T18:20:21Z</dcterms:created>
  <dcterms:modified xsi:type="dcterms:W3CDTF">2020-05-30T01:53:04Z</dcterms:modified>
</cp:coreProperties>
</file>