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30"/>
    <p:restoredTop sz="94708"/>
  </p:normalViewPr>
  <p:slideViewPr>
    <p:cSldViewPr snapToGrid="0" snapToObjects="1">
      <p:cViewPr varScale="1">
        <p:scale>
          <a:sx n="96" d="100"/>
          <a:sy n="96" d="100"/>
        </p:scale>
        <p:origin x="7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1AAE-0AF5-7C4A-8AB8-2C37DCA9D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AB595-28D6-7744-8CC1-AF5EB4C38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1466D-FCB1-7F4E-9234-D1EF2157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1576-F8EF-6842-A1C0-887F7963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EF4A1-1BC3-244F-863C-8535176B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6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685E-488C-8F4C-AA20-4A8CEEFF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FBD10-D07D-D940-84D9-CE114641E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13E22-DDDC-F544-A164-7D8FCB91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74A4E-8A8A-BD4F-A927-CFCCFD79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6511E-6D6B-8844-B9CC-CC3E6191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F7CA0-8A02-464D-920E-2BCB229F3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96485-9080-1440-A03B-D011E83DC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FEFF8-9F44-7040-B53E-988BE002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AEA1-C964-9F43-9239-A177A83F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C337A-2B3F-E040-8697-4976F338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6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CC74-879F-EA48-A7CB-09CB236D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82F5C-11BF-EC49-9858-15110FA1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4519-D6F2-F34C-90F5-DD3A23C1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4D44F-16E0-9D4E-97C4-7A6351D2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582F9-A10B-5A4D-A84D-92C538E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6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E22D-3229-D84E-A836-260822FE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455C0-5D21-D74E-A96D-F40326C7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C2163-763E-CE4E-ADAD-5EAF7A60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136C0-827F-6A40-A495-9A0A68BB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CE52A-9130-B841-AB8E-AF7794ED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7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1778-4018-504B-8D2F-20469108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3EF1A-D0E8-C34F-8A82-71DC01159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EDA87-C040-094D-9A0D-46655C066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D59E1-2DC7-CF41-BB13-C068E62B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1A84D-FB2A-5641-84D6-1BE46438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94CF9-6F45-BD40-9CBE-363AD0C2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2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ADEB-8526-4944-B6FB-B1518F68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2C840-F371-C542-9668-8C57C78E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D7547-65C8-1C4F-B82F-3778E4868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E6D0B-4D22-6541-B036-EA72A2AF4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9A19B-7527-E346-B70D-977A85C3F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43001-1CF2-6E4E-B240-5A3BC241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CF74A-293C-6E41-9718-0CA9FCC9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CFA18-2E16-F54C-9F36-397EEF8A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4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D35E-726D-3249-8EE2-D6E17C16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27AD5-BA4B-FD4C-842E-B35EAEE9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4BE4A-679C-D941-8952-67E6211A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E2154-AE91-5943-900E-B865E3AD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7C03A-5B66-D84C-9FE8-F9571A89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3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1249-465B-2A4E-A8B2-9DF95977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E12C9-4BDB-A646-A17C-3CC0FCFE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18B0D-A257-2D41-AFFB-471CA750D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70E4A-9D39-BE41-A216-517BB3F7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46B4E-BF65-9249-B429-5BC61DCB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4A8B5-ED00-CE4B-B9EF-A612286D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3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195E-C96F-5C4B-B218-D1C98358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2F8711-5AD5-6449-9402-5A09804E7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E0B1A-C02D-F446-9C7D-233E44F96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7974C-1D32-0D47-AE2F-93FDCA0A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25FF-B229-5043-AA95-3F5521E3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F574B-3467-8244-8457-CDE4CACF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5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DF82C-B603-434A-BEB1-B18DDB6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303AF-C67D-1C4D-BC42-891C35364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CD32F-A8EB-9244-8D27-1527EDB8A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4D3B9-4146-964F-9E7E-473F62F24AD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84971-B739-1B4F-952B-FCE89BE2C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3058-5F87-1542-8232-EA7626CBF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6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.png"/><Relationship Id="rId13" Type="http://schemas.openxmlformats.org/officeDocument/2006/relationships/image" Target="../media/image25.svg"/><Relationship Id="rId39" Type="http://schemas.openxmlformats.org/officeDocument/2006/relationships/image" Target="../media/image11.png"/><Relationship Id="rId3" Type="http://schemas.openxmlformats.org/officeDocument/2006/relationships/image" Target="../media/image6.svg"/><Relationship Id="rId21" Type="http://schemas.openxmlformats.org/officeDocument/2006/relationships/image" Target="../media/image20.svg"/><Relationship Id="rId34" Type="http://schemas.openxmlformats.org/officeDocument/2006/relationships/image" Target="../media/image22.svg"/><Relationship Id="rId25" Type="http://schemas.openxmlformats.org/officeDocument/2006/relationships/image" Target="../media/image3.png"/><Relationship Id="rId7" Type="http://schemas.openxmlformats.org/officeDocument/2006/relationships/image" Target="../media/image9.svg"/><Relationship Id="rId38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2.png"/><Relationship Id="rId37" Type="http://schemas.openxmlformats.org/officeDocument/2006/relationships/image" Target="../media/image9.png"/><Relationship Id="rId11" Type="http://schemas.openxmlformats.org/officeDocument/2006/relationships/image" Target="../media/image23.svg"/><Relationship Id="rId40" Type="http://schemas.openxmlformats.org/officeDocument/2006/relationships/image" Target="../media/image12.png"/><Relationship Id="rId23" Type="http://schemas.openxmlformats.org/officeDocument/2006/relationships/image" Target="../media/image203.svg"/><Relationship Id="rId15" Type="http://schemas.openxmlformats.org/officeDocument/2006/relationships/image" Target="../media/image16.svg"/><Relationship Id="rId28" Type="http://schemas.openxmlformats.org/officeDocument/2006/relationships/image" Target="../media/image6.png"/><Relationship Id="rId36" Type="http://schemas.openxmlformats.org/officeDocument/2006/relationships/image" Target="../media/image8.png"/><Relationship Id="rId5" Type="http://schemas.openxmlformats.org/officeDocument/2006/relationships/image" Target="../media/image19.svg"/><Relationship Id="rId19" Type="http://schemas.openxmlformats.org/officeDocument/2006/relationships/image" Target="../media/image18.svg"/><Relationship Id="rId27" Type="http://schemas.openxmlformats.org/officeDocument/2006/relationships/image" Target="../media/image5.png"/><Relationship Id="rId35" Type="http://schemas.openxmlformats.org/officeDocument/2006/relationships/image" Target="../media/image7.png"/><Relationship Id="rId9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C1D21465-1D33-DF42-9CD6-13821F0C4696}"/>
              </a:ext>
            </a:extLst>
          </p:cNvPr>
          <p:cNvGrpSpPr/>
          <p:nvPr/>
        </p:nvGrpSpPr>
        <p:grpSpPr>
          <a:xfrm>
            <a:off x="6886973" y="2087839"/>
            <a:ext cx="1072750" cy="1064682"/>
            <a:chOff x="6250260" y="2753509"/>
            <a:chExt cx="1072750" cy="1064682"/>
          </a:xfrm>
        </p:grpSpPr>
        <p:pic>
          <p:nvPicPr>
            <p:cNvPr id="76" name="Graphic 56">
              <a:extLst>
                <a:ext uri="{FF2B5EF4-FFF2-40B4-BE49-F238E27FC236}">
                  <a16:creationId xmlns:a16="http://schemas.microsoft.com/office/drawing/2014/main" id="{D9489393-8CF0-F943-9C2E-B271952ED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6500885" y="2753509"/>
              <a:ext cx="571500" cy="57150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2B0399D-A17E-1C40-9416-2ACAC20006C1}"/>
                </a:ext>
              </a:extLst>
            </p:cNvPr>
            <p:cNvSpPr txBox="1"/>
            <p:nvPr/>
          </p:nvSpPr>
          <p:spPr>
            <a:xfrm>
              <a:off x="6250260" y="3387304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232F3E"/>
                  </a:solidFill>
                </a:rPr>
                <a:t>Bastion</a:t>
              </a:r>
              <a:br>
                <a:rPr lang="en-US" sz="1100" dirty="0" smtClean="0">
                  <a:solidFill>
                    <a:srgbClr val="232F3E"/>
                  </a:solidFill>
                </a:rPr>
              </a:br>
              <a:r>
                <a:rPr lang="en-US" sz="1100" dirty="0" smtClean="0">
                  <a:solidFill>
                    <a:srgbClr val="232F3E"/>
                  </a:solidFill>
                </a:rPr>
                <a:t>host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852B35AD-618C-D841-B61B-F8D062AEF293}"/>
              </a:ext>
            </a:extLst>
          </p:cNvPr>
          <p:cNvSpPr/>
          <p:nvPr/>
        </p:nvSpPr>
        <p:spPr>
          <a:xfrm>
            <a:off x="3823393" y="1919329"/>
            <a:ext cx="4340851" cy="1293437"/>
          </a:xfrm>
          <a:prstGeom prst="rect">
            <a:avLst/>
          </a:prstGeom>
          <a:solidFill>
            <a:srgbClr val="AAB7B8">
              <a:alpha val="22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AAB7B8"/>
              </a:solidFill>
            </a:endParaRPr>
          </a:p>
          <a:p>
            <a:pPr algn="ctr"/>
            <a:endParaRPr lang="en-US" sz="1200" dirty="0">
              <a:solidFill>
                <a:srgbClr val="AAB7B8"/>
              </a:solidFill>
            </a:endParaRPr>
          </a:p>
          <a:p>
            <a:pPr algn="ctr"/>
            <a:r>
              <a:rPr lang="en-US" sz="1200" dirty="0">
                <a:solidFill>
                  <a:srgbClr val="545B64"/>
                </a:solidFill>
              </a:rPr>
              <a:t>Auto Scaling </a:t>
            </a:r>
            <a:r>
              <a:rPr lang="en-US" sz="1200" dirty="0" smtClean="0">
                <a:solidFill>
                  <a:srgbClr val="545B64"/>
                </a:solidFill>
              </a:rPr>
              <a:t/>
            </a:r>
            <a:br>
              <a:rPr lang="en-US" sz="1200" dirty="0" smtClean="0">
                <a:solidFill>
                  <a:srgbClr val="545B64"/>
                </a:solidFill>
              </a:rPr>
            </a:br>
            <a:r>
              <a:rPr lang="en-US" sz="1200" dirty="0" smtClean="0">
                <a:solidFill>
                  <a:srgbClr val="545B64"/>
                </a:solidFill>
              </a:rPr>
              <a:t>group</a:t>
            </a:r>
            <a:endParaRPr lang="en-US" sz="1200" dirty="0">
              <a:solidFill>
                <a:srgbClr val="545B64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82ABF7-3EFC-C442-B99F-17C90F4B847D}"/>
              </a:ext>
            </a:extLst>
          </p:cNvPr>
          <p:cNvSpPr/>
          <p:nvPr/>
        </p:nvSpPr>
        <p:spPr>
          <a:xfrm>
            <a:off x="2052899" y="1033855"/>
            <a:ext cx="7549687" cy="5244266"/>
          </a:xfrm>
          <a:prstGeom prst="rect">
            <a:avLst/>
          </a:prstGeom>
          <a:noFill/>
          <a:ln w="12700">
            <a:solidFill>
              <a:srgbClr val="8791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 err="1" smtClean="0">
                <a:solidFill>
                  <a:srgbClr val="879196"/>
                </a:solidFill>
              </a:rPr>
              <a:t>VPC</a:t>
            </a:r>
            <a:endParaRPr lang="en-US" sz="1200" dirty="0">
              <a:solidFill>
                <a:srgbClr val="879196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0C3C30-03FB-D741-A024-F08D77F1EF96}"/>
              </a:ext>
            </a:extLst>
          </p:cNvPr>
          <p:cNvSpPr/>
          <p:nvPr/>
        </p:nvSpPr>
        <p:spPr>
          <a:xfrm>
            <a:off x="2687066" y="1416350"/>
            <a:ext cx="2651760" cy="2084832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Public </a:t>
            </a:r>
            <a:r>
              <a:rPr lang="en-US" sz="1200" dirty="0" smtClean="0">
                <a:solidFill>
                  <a:srgbClr val="545B64"/>
                </a:solidFill>
              </a:rPr>
              <a:t>subnet</a:t>
            </a:r>
            <a:endParaRPr lang="en-US" sz="1200" dirty="0">
              <a:solidFill>
                <a:srgbClr val="545B64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83F1DE-341D-CA43-883A-3D50F8375087}"/>
              </a:ext>
            </a:extLst>
          </p:cNvPr>
          <p:cNvSpPr/>
          <p:nvPr/>
        </p:nvSpPr>
        <p:spPr>
          <a:xfrm>
            <a:off x="1754647" y="241533"/>
            <a:ext cx="9183647" cy="6352074"/>
          </a:xfrm>
          <a:prstGeom prst="rect">
            <a:avLst/>
          </a:prstGeom>
          <a:noFill/>
          <a:ln w="12700">
            <a:solidFill>
              <a:srgbClr val="AAB7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AAB7B8"/>
                </a:solidFill>
              </a:rPr>
              <a:t>AWS Cloud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0DB90B-E1C3-0F48-8B34-F23089D0157D}"/>
              </a:ext>
            </a:extLst>
          </p:cNvPr>
          <p:cNvSpPr/>
          <p:nvPr/>
        </p:nvSpPr>
        <p:spPr>
          <a:xfrm>
            <a:off x="2478024" y="596817"/>
            <a:ext cx="3026262" cy="5833985"/>
          </a:xfrm>
          <a:prstGeom prst="rect">
            <a:avLst/>
          </a:prstGeom>
          <a:noFill/>
          <a:ln w="12700">
            <a:solidFill>
              <a:srgbClr val="545B6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 Availability </a:t>
            </a:r>
            <a:r>
              <a:rPr lang="en-US" sz="1200" dirty="0" smtClean="0">
                <a:solidFill>
                  <a:srgbClr val="545B64"/>
                </a:solidFill>
              </a:rPr>
              <a:t>Zone </a:t>
            </a:r>
            <a:r>
              <a:rPr lang="en-US" sz="1200" dirty="0">
                <a:solidFill>
                  <a:srgbClr val="545B64"/>
                </a:solidFill>
              </a:rPr>
              <a:t>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ACCE69E-0951-DB45-AB9F-5CCE3BDAF8EF}"/>
              </a:ext>
            </a:extLst>
          </p:cNvPr>
          <p:cNvGrpSpPr/>
          <p:nvPr/>
        </p:nvGrpSpPr>
        <p:grpSpPr>
          <a:xfrm>
            <a:off x="2762668" y="2193720"/>
            <a:ext cx="1072750" cy="872371"/>
            <a:chOff x="2994855" y="2827165"/>
            <a:chExt cx="1072750" cy="872371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F707317A-2D49-B048-95EB-520909457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3245480" y="2827165"/>
              <a:ext cx="571500" cy="5715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66ED9A8-3CB1-B54A-8F32-3CB1C1C601B0}"/>
                </a:ext>
              </a:extLst>
            </p:cNvPr>
            <p:cNvSpPr txBox="1"/>
            <p:nvPr/>
          </p:nvSpPr>
          <p:spPr>
            <a:xfrm>
              <a:off x="2994855" y="3437926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NAT gateway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EAB9FB6-B513-0245-91BD-2EFA6D4F3598}"/>
              </a:ext>
            </a:extLst>
          </p:cNvPr>
          <p:cNvSpPr/>
          <p:nvPr/>
        </p:nvSpPr>
        <p:spPr>
          <a:xfrm>
            <a:off x="6583307" y="1416350"/>
            <a:ext cx="2651761" cy="2084832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Public </a:t>
            </a:r>
            <a:r>
              <a:rPr lang="en-US" sz="1200" dirty="0" smtClean="0">
                <a:solidFill>
                  <a:srgbClr val="545B64"/>
                </a:solidFill>
              </a:rPr>
              <a:t>subnet</a:t>
            </a:r>
            <a:endParaRPr lang="en-US" sz="1200" dirty="0">
              <a:solidFill>
                <a:srgbClr val="545B64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4AA418D-4BD0-CB40-9345-374B004E912E}"/>
              </a:ext>
            </a:extLst>
          </p:cNvPr>
          <p:cNvSpPr/>
          <p:nvPr/>
        </p:nvSpPr>
        <p:spPr>
          <a:xfrm>
            <a:off x="6400802" y="596817"/>
            <a:ext cx="3026664" cy="5833985"/>
          </a:xfrm>
          <a:prstGeom prst="rect">
            <a:avLst/>
          </a:prstGeom>
          <a:noFill/>
          <a:ln w="12700">
            <a:solidFill>
              <a:srgbClr val="545B6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 Availability </a:t>
            </a:r>
            <a:r>
              <a:rPr lang="en-US" sz="1200" dirty="0" smtClean="0">
                <a:solidFill>
                  <a:srgbClr val="545B64"/>
                </a:solidFill>
              </a:rPr>
              <a:t>Zone </a:t>
            </a:r>
            <a:r>
              <a:rPr lang="en-US" sz="1200" dirty="0">
                <a:solidFill>
                  <a:srgbClr val="545B64"/>
                </a:solidFill>
              </a:rPr>
              <a:t>2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34E6E60-18C2-1F40-A6A4-828AF35425B9}"/>
              </a:ext>
            </a:extLst>
          </p:cNvPr>
          <p:cNvGrpSpPr/>
          <p:nvPr/>
        </p:nvGrpSpPr>
        <p:grpSpPr>
          <a:xfrm>
            <a:off x="8145696" y="2193720"/>
            <a:ext cx="1072750" cy="872371"/>
            <a:chOff x="2994855" y="2827165"/>
            <a:chExt cx="1072750" cy="872371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CD4D3968-E451-C84D-87AC-C60EEFC6F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3245480" y="2827165"/>
              <a:ext cx="571500" cy="5715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5727A24-A7AB-194D-9ACB-5D28A72FA4E2}"/>
                </a:ext>
              </a:extLst>
            </p:cNvPr>
            <p:cNvSpPr txBox="1"/>
            <p:nvPr/>
          </p:nvSpPr>
          <p:spPr>
            <a:xfrm>
              <a:off x="2994855" y="3437926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NAT gateway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D46C14A-5CEB-E54D-B96A-73F781C7211D}"/>
              </a:ext>
            </a:extLst>
          </p:cNvPr>
          <p:cNvGrpSpPr/>
          <p:nvPr/>
        </p:nvGrpSpPr>
        <p:grpSpPr>
          <a:xfrm>
            <a:off x="3485130" y="4361428"/>
            <a:ext cx="1072750" cy="1061228"/>
            <a:chOff x="1255267" y="3843536"/>
            <a:chExt cx="1072750" cy="1061228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2FC64889-2AC0-7543-8AD2-B0D5E6ED9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505892" y="3843536"/>
              <a:ext cx="571500" cy="5715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C5F836E-CB6E-4847-AFD6-F1D101D0C866}"/>
                </a:ext>
              </a:extLst>
            </p:cNvPr>
            <p:cNvSpPr txBox="1"/>
            <p:nvPr/>
          </p:nvSpPr>
          <p:spPr>
            <a:xfrm>
              <a:off x="1255267" y="4473877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&lt;your </a:t>
              </a:r>
              <a:r>
                <a:rPr lang="en-US" sz="1100" dirty="0" smtClean="0">
                  <a:solidFill>
                    <a:srgbClr val="232F3E"/>
                  </a:solidFill>
                </a:rPr>
                <a:t>product </a:t>
              </a:r>
              <a:r>
                <a:rPr lang="en-US" sz="1100" dirty="0">
                  <a:solidFill>
                    <a:srgbClr val="232F3E"/>
                  </a:solidFill>
                </a:rPr>
                <a:t>Instances&gt;</a:t>
              </a:r>
            </a:p>
          </p:txBody>
        </p:sp>
      </p:grpSp>
      <p:pic>
        <p:nvPicPr>
          <p:cNvPr id="51" name="Graphic 50">
            <a:extLst>
              <a:ext uri="{FF2B5EF4-FFF2-40B4-BE49-F238E27FC236}">
                <a16:creationId xmlns:a16="http://schemas.microsoft.com/office/drawing/2014/main" id="{A1A49BC9-7F44-DC49-9277-9A68D9F3FD6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5680361" y="4331232"/>
            <a:ext cx="569953" cy="816932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0C16BA3-9722-0040-929F-DDC8B75F09D2}"/>
              </a:ext>
            </a:extLst>
          </p:cNvPr>
          <p:cNvCxnSpPr>
            <a:cxnSpLocks/>
          </p:cNvCxnSpPr>
          <p:nvPr/>
        </p:nvCxnSpPr>
        <p:spPr>
          <a:xfrm flipV="1">
            <a:off x="4297527" y="4632698"/>
            <a:ext cx="1426464" cy="327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E61F011-ADF9-A546-A079-B35F90D0D07B}"/>
              </a:ext>
            </a:extLst>
          </p:cNvPr>
          <p:cNvCxnSpPr>
            <a:cxnSpLocks/>
          </p:cNvCxnSpPr>
          <p:nvPr/>
        </p:nvCxnSpPr>
        <p:spPr>
          <a:xfrm flipH="1">
            <a:off x="6240586" y="4632698"/>
            <a:ext cx="142646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3D33BC01-94BA-0A47-8887-38044CEF6F5B}"/>
              </a:ext>
            </a:extLst>
          </p:cNvPr>
          <p:cNvSpPr/>
          <p:nvPr/>
        </p:nvSpPr>
        <p:spPr>
          <a:xfrm>
            <a:off x="6583307" y="3699851"/>
            <a:ext cx="2651761" cy="2429691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Private </a:t>
            </a:r>
            <a:r>
              <a:rPr lang="en-US" sz="1200" dirty="0" smtClean="0">
                <a:solidFill>
                  <a:srgbClr val="545B64"/>
                </a:solidFill>
              </a:rPr>
              <a:t>subnet</a:t>
            </a:r>
            <a:endParaRPr lang="en-US" sz="1200" dirty="0">
              <a:solidFill>
                <a:srgbClr val="545B64"/>
              </a:solidFill>
            </a:endParaRPr>
          </a:p>
        </p:txBody>
      </p:sp>
      <p:pic>
        <p:nvPicPr>
          <p:cNvPr id="97" name="Graphic 96">
            <a:extLst>
              <a:ext uri="{FF2B5EF4-FFF2-40B4-BE49-F238E27FC236}">
                <a16:creationId xmlns:a16="http://schemas.microsoft.com/office/drawing/2014/main" id="{163E897B-CC1D-9D4B-8069-CF417313698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9885129" y="3682785"/>
            <a:ext cx="762000" cy="1092200"/>
          </a:xfrm>
          <a:prstGeom prst="rect">
            <a:avLst/>
          </a:prstGeom>
        </p:spPr>
      </p:pic>
      <p:pic>
        <p:nvPicPr>
          <p:cNvPr id="98" name="Graphic 97">
            <a:extLst>
              <a:ext uri="{FF2B5EF4-FFF2-40B4-BE49-F238E27FC236}">
                <a16:creationId xmlns:a16="http://schemas.microsoft.com/office/drawing/2014/main" id="{B005EBC7-A24E-6246-B85D-12428B3EEF4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34"/>
              </a:ext>
            </a:extLst>
          </a:blip>
          <a:stretch>
            <a:fillRect/>
          </a:stretch>
        </p:blipFill>
        <p:spPr>
          <a:xfrm>
            <a:off x="9885129" y="2290445"/>
            <a:ext cx="762000" cy="95250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0D46C14A-5CEB-E54D-B96A-73F781C7211D}"/>
              </a:ext>
            </a:extLst>
          </p:cNvPr>
          <p:cNvGrpSpPr/>
          <p:nvPr/>
        </p:nvGrpSpPr>
        <p:grpSpPr>
          <a:xfrm>
            <a:off x="7436528" y="4361428"/>
            <a:ext cx="1072750" cy="1061228"/>
            <a:chOff x="1255267" y="3843536"/>
            <a:chExt cx="1072750" cy="1061228"/>
          </a:xfrm>
        </p:grpSpPr>
        <p:pic>
          <p:nvPicPr>
            <p:cNvPr id="59" name="Graphic 48">
              <a:extLst>
                <a:ext uri="{FF2B5EF4-FFF2-40B4-BE49-F238E27FC236}">
                  <a16:creationId xmlns:a16="http://schemas.microsoft.com/office/drawing/2014/main" id="{2FC64889-2AC0-7543-8AD2-B0D5E6ED9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505892" y="3843536"/>
              <a:ext cx="571500" cy="571500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C5F836E-CB6E-4847-AFD6-F1D101D0C866}"/>
                </a:ext>
              </a:extLst>
            </p:cNvPr>
            <p:cNvSpPr txBox="1"/>
            <p:nvPr/>
          </p:nvSpPr>
          <p:spPr>
            <a:xfrm>
              <a:off x="1255267" y="4473877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232F3E"/>
                  </a:solidFill>
                </a:rPr>
                <a:t>&lt;your product Instances&gt;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1D21465-1D33-DF42-9CD6-13821F0C4696}"/>
              </a:ext>
            </a:extLst>
          </p:cNvPr>
          <p:cNvGrpSpPr/>
          <p:nvPr/>
        </p:nvGrpSpPr>
        <p:grpSpPr>
          <a:xfrm>
            <a:off x="4059600" y="2087839"/>
            <a:ext cx="1072750" cy="1064682"/>
            <a:chOff x="6250260" y="2753509"/>
            <a:chExt cx="1072750" cy="1064682"/>
          </a:xfrm>
        </p:grpSpPr>
        <p:pic>
          <p:nvPicPr>
            <p:cNvPr id="73" name="Graphic 56">
              <a:extLst>
                <a:ext uri="{FF2B5EF4-FFF2-40B4-BE49-F238E27FC236}">
                  <a16:creationId xmlns:a16="http://schemas.microsoft.com/office/drawing/2014/main" id="{D9489393-8CF0-F943-9C2E-B271952ED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6500885" y="2753509"/>
              <a:ext cx="571500" cy="571500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2B0399D-A17E-1C40-9416-2ACAC20006C1}"/>
                </a:ext>
              </a:extLst>
            </p:cNvPr>
            <p:cNvSpPr txBox="1"/>
            <p:nvPr/>
          </p:nvSpPr>
          <p:spPr>
            <a:xfrm>
              <a:off x="6250260" y="3387304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232F3E"/>
                  </a:solidFill>
                </a:rPr>
                <a:t>Bastion</a:t>
              </a:r>
              <a:br>
                <a:rPr lang="en-US" sz="1100" dirty="0" smtClean="0">
                  <a:solidFill>
                    <a:srgbClr val="232F3E"/>
                  </a:solidFill>
                </a:rPr>
              </a:br>
              <a:r>
                <a:rPr lang="en-US" sz="1100" dirty="0" smtClean="0">
                  <a:solidFill>
                    <a:srgbClr val="232F3E"/>
                  </a:solidFill>
                </a:rPr>
                <a:t>host</a:t>
              </a:r>
              <a:endParaRPr lang="en-US" sz="1100" dirty="0">
                <a:solidFill>
                  <a:srgbClr val="232F3E"/>
                </a:solidFill>
              </a:endParaRPr>
            </a:p>
          </p:txBody>
        </p:sp>
      </p:grpSp>
      <p:pic>
        <p:nvPicPr>
          <p:cNvPr id="53" name="Graphic 31">
            <a:extLst>
              <a:ext uri="{FF2B5EF4-FFF2-40B4-BE49-F238E27FC236}">
                <a16:creationId xmlns:a16="http://schemas.microsoft.com/office/drawing/2014/main" id="{247AF2EF-C304-A84B-8E8D-927ED38F0CD3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5813343" y="1919328"/>
            <a:ext cx="342900" cy="3429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3D33BC01-94BA-0A47-8887-38044CEF6F5B}"/>
              </a:ext>
            </a:extLst>
          </p:cNvPr>
          <p:cNvSpPr/>
          <p:nvPr/>
        </p:nvSpPr>
        <p:spPr>
          <a:xfrm>
            <a:off x="2687066" y="3699851"/>
            <a:ext cx="2651761" cy="2429691"/>
          </a:xfrm>
          <a:prstGeom prst="rect">
            <a:avLst/>
          </a:prstGeom>
          <a:noFill/>
          <a:ln w="12700">
            <a:solidFill>
              <a:srgbClr val="545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45B64"/>
                </a:solidFill>
              </a:rPr>
              <a:t>Private </a:t>
            </a:r>
            <a:r>
              <a:rPr lang="en-US" sz="1200" dirty="0" smtClean="0">
                <a:solidFill>
                  <a:srgbClr val="545B64"/>
                </a:solidFill>
              </a:rPr>
              <a:t>subnet</a:t>
            </a:r>
            <a:endParaRPr lang="en-US" sz="1200" dirty="0">
              <a:solidFill>
                <a:srgbClr val="545B64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146699" y="1313889"/>
            <a:ext cx="247619" cy="285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9056644" y="1314138"/>
            <a:ext cx="247619" cy="285714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148072" y="3599168"/>
            <a:ext cx="247619" cy="285714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9052560" y="3599417"/>
            <a:ext cx="247619" cy="285714"/>
          </a:xfrm>
          <a:prstGeom prst="rect">
            <a:avLst/>
          </a:prstGeom>
        </p:spPr>
      </p:pic>
      <p:pic>
        <p:nvPicPr>
          <p:cNvPr id="62" name="Graphic 18">
            <a:extLst>
              <a:ext uri="{FF2B5EF4-FFF2-40B4-BE49-F238E27FC236}">
                <a16:creationId xmlns:a16="http://schemas.microsoft.com/office/drawing/2014/main" id="{C08F3F4F-CB3C-FB4D-8167-E4920EE596CD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679191" y="1413927"/>
            <a:ext cx="342900" cy="342900"/>
          </a:xfrm>
          <a:prstGeom prst="rect">
            <a:avLst/>
          </a:prstGeom>
        </p:spPr>
      </p:pic>
      <p:pic>
        <p:nvPicPr>
          <p:cNvPr id="63" name="Graphic 18">
            <a:extLst>
              <a:ext uri="{FF2B5EF4-FFF2-40B4-BE49-F238E27FC236}">
                <a16:creationId xmlns:a16="http://schemas.microsoft.com/office/drawing/2014/main" id="{C08F3F4F-CB3C-FB4D-8167-E4920EE596CD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586558" y="1409013"/>
            <a:ext cx="342900" cy="342900"/>
          </a:xfrm>
          <a:prstGeom prst="rect">
            <a:avLst/>
          </a:prstGeom>
        </p:spPr>
      </p:pic>
      <p:pic>
        <p:nvPicPr>
          <p:cNvPr id="64" name="Graphic 18">
            <a:extLst>
              <a:ext uri="{FF2B5EF4-FFF2-40B4-BE49-F238E27FC236}">
                <a16:creationId xmlns:a16="http://schemas.microsoft.com/office/drawing/2014/main" id="{C08F3F4F-CB3C-FB4D-8167-E4920EE596CD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694939" y="3698337"/>
            <a:ext cx="342900" cy="342900"/>
          </a:xfrm>
          <a:prstGeom prst="rect">
            <a:avLst/>
          </a:prstGeom>
        </p:spPr>
      </p:pic>
      <p:pic>
        <p:nvPicPr>
          <p:cNvPr id="65" name="Graphic 18">
            <a:extLst>
              <a:ext uri="{FF2B5EF4-FFF2-40B4-BE49-F238E27FC236}">
                <a16:creationId xmlns:a16="http://schemas.microsoft.com/office/drawing/2014/main" id="{C08F3F4F-CB3C-FB4D-8167-E4920EE596CD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583680" y="3694020"/>
            <a:ext cx="342900" cy="342900"/>
          </a:xfrm>
          <a:prstGeom prst="rect">
            <a:avLst/>
          </a:prstGeom>
        </p:spPr>
      </p:pic>
      <p:pic>
        <p:nvPicPr>
          <p:cNvPr id="66" name="Graphic 27">
            <a:extLst>
              <a:ext uri="{FF2B5EF4-FFF2-40B4-BE49-F238E27FC236}">
                <a16:creationId xmlns:a16="http://schemas.microsoft.com/office/drawing/2014/main" id="{92F9013F-7C17-5E4D-A835-35499730449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2477692" y="596816"/>
            <a:ext cx="342900" cy="342900"/>
          </a:xfrm>
          <a:prstGeom prst="rect">
            <a:avLst/>
          </a:prstGeom>
        </p:spPr>
      </p:pic>
      <p:pic>
        <p:nvPicPr>
          <p:cNvPr id="67" name="Graphic 27">
            <a:extLst>
              <a:ext uri="{FF2B5EF4-FFF2-40B4-BE49-F238E27FC236}">
                <a16:creationId xmlns:a16="http://schemas.microsoft.com/office/drawing/2014/main" id="{92F9013F-7C17-5E4D-A835-35499730449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6402291" y="595366"/>
            <a:ext cx="342900" cy="342900"/>
          </a:xfrm>
          <a:prstGeom prst="rect">
            <a:avLst/>
          </a:prstGeom>
        </p:spPr>
      </p:pic>
      <p:pic>
        <p:nvPicPr>
          <p:cNvPr id="69" name="Graphic 15">
            <a:extLst>
              <a:ext uri="{FF2B5EF4-FFF2-40B4-BE49-F238E27FC236}">
                <a16:creationId xmlns:a16="http://schemas.microsoft.com/office/drawing/2014/main" id="{5EB04687-6E7D-7E4F-BFDA-12A78DDF340A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049666" y="1046332"/>
            <a:ext cx="342900" cy="342900"/>
          </a:xfrm>
          <a:prstGeom prst="rect">
            <a:avLst/>
          </a:prstGeom>
        </p:spPr>
      </p:pic>
      <p:pic>
        <p:nvPicPr>
          <p:cNvPr id="70" name="Graphic 24">
            <a:extLst>
              <a:ext uri="{FF2B5EF4-FFF2-40B4-BE49-F238E27FC236}">
                <a16:creationId xmlns:a16="http://schemas.microsoft.com/office/drawing/2014/main" id="{AB31B672-5AFB-E44A-9B9F-B2D0D11C1011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752614" y="240272"/>
            <a:ext cx="342900" cy="3429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66ED9A8-3CB1-B54A-8F32-3CB1C1C601B0}"/>
              </a:ext>
            </a:extLst>
          </p:cNvPr>
          <p:cNvSpPr txBox="1"/>
          <p:nvPr/>
        </p:nvSpPr>
        <p:spPr>
          <a:xfrm>
            <a:off x="3485197" y="3270698"/>
            <a:ext cx="1000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545B64"/>
                </a:solidFill>
              </a:rPr>
              <a:t>10.0.128.0/20</a:t>
            </a:r>
            <a:endParaRPr lang="en-US" sz="1100" dirty="0">
              <a:solidFill>
                <a:srgbClr val="545B64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66ED9A8-3CB1-B54A-8F32-3CB1C1C601B0}"/>
              </a:ext>
            </a:extLst>
          </p:cNvPr>
          <p:cNvSpPr txBox="1"/>
          <p:nvPr/>
        </p:nvSpPr>
        <p:spPr>
          <a:xfrm>
            <a:off x="7381438" y="3270698"/>
            <a:ext cx="1023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545B64"/>
                </a:solidFill>
              </a:rPr>
              <a:t>10.0.144.0/20</a:t>
            </a:r>
            <a:endParaRPr lang="en-US" sz="1100" dirty="0">
              <a:solidFill>
                <a:srgbClr val="545B64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6ED9A8-3CB1-B54A-8F32-3CB1C1C601B0}"/>
              </a:ext>
            </a:extLst>
          </p:cNvPr>
          <p:cNvSpPr txBox="1"/>
          <p:nvPr/>
        </p:nvSpPr>
        <p:spPr>
          <a:xfrm>
            <a:off x="3515389" y="5895106"/>
            <a:ext cx="9401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45B64"/>
                </a:solidFill>
              </a:rPr>
              <a:t>10.0.0.0/19</a:t>
            </a:r>
            <a:endParaRPr lang="en-US" sz="1100" dirty="0">
              <a:solidFill>
                <a:srgbClr val="545B64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66ED9A8-3CB1-B54A-8F32-3CB1C1C601B0}"/>
              </a:ext>
            </a:extLst>
          </p:cNvPr>
          <p:cNvSpPr txBox="1"/>
          <p:nvPr/>
        </p:nvSpPr>
        <p:spPr>
          <a:xfrm>
            <a:off x="7381438" y="5895106"/>
            <a:ext cx="1023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545B64"/>
                </a:solidFill>
              </a:rPr>
              <a:t>10.0.32.0/19</a:t>
            </a:r>
            <a:endParaRPr lang="en-US" sz="1100" dirty="0">
              <a:solidFill>
                <a:srgbClr val="545B64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66ED9A8-3CB1-B54A-8F32-3CB1C1C601B0}"/>
              </a:ext>
            </a:extLst>
          </p:cNvPr>
          <p:cNvSpPr txBox="1"/>
          <p:nvPr/>
        </p:nvSpPr>
        <p:spPr>
          <a:xfrm>
            <a:off x="5534446" y="6037867"/>
            <a:ext cx="1072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879196"/>
                </a:solidFill>
              </a:rPr>
              <a:t>10.0.0.0/16</a:t>
            </a:r>
            <a:endParaRPr lang="en-US" sz="1100" dirty="0">
              <a:solidFill>
                <a:srgbClr val="545B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48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42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terms:created xsi:type="dcterms:W3CDTF">2018-10-24T18:20:21Z</dcterms:created>
  <dcterms:modified xsi:type="dcterms:W3CDTF">2018-11-05T20:20:49Z</dcterms:modified>
</cp:coreProperties>
</file>