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0"/>
    <p:restoredTop sz="94708"/>
  </p:normalViewPr>
  <p:slideViewPr>
    <p:cSldViewPr snapToGrid="0" snapToObjects="1">
      <p:cViewPr varScale="1">
        <p:scale>
          <a:sx n="63" d="100"/>
          <a:sy n="63" d="100"/>
        </p:scale>
        <p:origin x="21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394495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706" y="2121570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435103" y="2580352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384705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1026373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29776" y="372709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2"/>
            <a:ext cx="9585599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667" y="1837586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1156" y="1026373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796" y="1382346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31500" y="3724733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09829" y="2591084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1942" y="2111895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60861" y="2111780"/>
            <a:ext cx="469900" cy="4699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518DF0A-AF9D-B54C-9DA7-96DD5508F4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07449" y="4404100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EBEA26-4CEC-2E47-8517-92580C6F8E34}"/>
              </a:ext>
            </a:extLst>
          </p:cNvPr>
          <p:cNvSpPr txBox="1"/>
          <p:nvPr/>
        </p:nvSpPr>
        <p:spPr>
          <a:xfrm>
            <a:off x="2485746" y="4900733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309258" y="2570562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2FBCDE9-5632-C241-9B09-D917C7ECFC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43572" y="2884994"/>
            <a:ext cx="591034" cy="59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E2C7DD-4926-484A-AE4D-F0DC390C8CAA}"/>
              </a:ext>
            </a:extLst>
          </p:cNvPr>
          <p:cNvSpPr txBox="1"/>
          <p:nvPr/>
        </p:nvSpPr>
        <p:spPr>
          <a:xfrm>
            <a:off x="9202994" y="3467302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BBC54-2A6F-F748-9C00-C2E743DF9224}"/>
              </a:ext>
            </a:extLst>
          </p:cNvPr>
          <p:cNvSpPr txBox="1"/>
          <p:nvPr/>
        </p:nvSpPr>
        <p:spPr>
          <a:xfrm>
            <a:off x="9202994" y="4954116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Route 53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3C24CF0-9C15-B84E-AF0F-4BDAF5019BF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43572" y="4307394"/>
            <a:ext cx="591034" cy="5910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34739D-32CB-5340-8B73-75B885B1FBCF}"/>
              </a:ext>
            </a:extLst>
          </p:cNvPr>
          <p:cNvSpPr txBox="1"/>
          <p:nvPr/>
        </p:nvSpPr>
        <p:spPr>
          <a:xfrm>
            <a:off x="4786108" y="4961997"/>
            <a:ext cx="119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Elastic Load Balancing (ELB)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A627AED-A106-E347-809C-A73FDAEAAD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02418" y="4371159"/>
            <a:ext cx="591034" cy="5910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72C9E7-5575-704F-A634-C0FE096CA084}"/>
              </a:ext>
            </a:extLst>
          </p:cNvPr>
          <p:cNvSpPr txBox="1"/>
          <p:nvPr/>
        </p:nvSpPr>
        <p:spPr>
          <a:xfrm>
            <a:off x="2638908" y="317309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10.0.128.0/20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5B1B5-5E37-0C46-99A6-19DDD3162CBA}"/>
              </a:ext>
            </a:extLst>
          </p:cNvPr>
          <p:cNvSpPr txBox="1"/>
          <p:nvPr/>
        </p:nvSpPr>
        <p:spPr>
          <a:xfrm>
            <a:off x="2638908" y="585609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10.0.0.0/19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6897" y="3736882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917" y="1392136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8621" y="3734523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648700" y="2600874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0813" y="2111895"/>
            <a:ext cx="469900" cy="4699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E98237A-7A2B-3045-986B-F4A5E03E8C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48158" y="4404100"/>
            <a:ext cx="469900" cy="469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7A6486-DBBA-2947-8A33-98B10E2FFA19}"/>
              </a:ext>
            </a:extLst>
          </p:cNvPr>
          <p:cNvSpPr txBox="1"/>
          <p:nvPr/>
        </p:nvSpPr>
        <p:spPr>
          <a:xfrm>
            <a:off x="6626455" y="4900733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&lt;Your product instances&gt;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29C73C-8545-AA4E-89F0-D5F30EDF11A4}"/>
              </a:ext>
            </a:extLst>
          </p:cNvPr>
          <p:cNvSpPr txBox="1"/>
          <p:nvPr/>
        </p:nvSpPr>
        <p:spPr>
          <a:xfrm>
            <a:off x="6856029" y="3182884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10.0.144.0/20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5A413-1B0E-604E-B4B1-0DA13B87AD04}"/>
              </a:ext>
            </a:extLst>
          </p:cNvPr>
          <p:cNvSpPr txBox="1"/>
          <p:nvPr/>
        </p:nvSpPr>
        <p:spPr>
          <a:xfrm>
            <a:off x="6856029" y="5865882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10.0.32.0/19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693452" y="4666676"/>
            <a:ext cx="13560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1766B3-165C-D746-B55E-A427F7D6A1C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765371" y="4666676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8C9F2C-FD3C-2147-AEF7-3A12A3025C38}"/>
              </a:ext>
            </a:extLst>
          </p:cNvPr>
          <p:cNvSpPr txBox="1"/>
          <p:nvPr/>
        </p:nvSpPr>
        <p:spPr>
          <a:xfrm>
            <a:off x="4657596" y="6017483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</a:rPr>
              <a:t>10.0.0.0/16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845899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54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Marcia Riefer Johnston</cp:lastModifiedBy>
  <cp:revision>12</cp:revision>
  <dcterms:created xsi:type="dcterms:W3CDTF">2018-10-24T18:20:21Z</dcterms:created>
  <dcterms:modified xsi:type="dcterms:W3CDTF">2020-05-16T00:39:12Z</dcterms:modified>
</cp:coreProperties>
</file>