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600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38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21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80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8147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004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2461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83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93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8828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3D2FCEE-C878-4494-9A31-48D11D51863D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895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omsmash.com/presentation-site-lifiled" TargetMode="External"/><Relationship Id="rId2" Type="http://schemas.openxmlformats.org/officeDocument/2006/relationships/hyperlink" Target="https://mktraore94.github.io/lif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80C7B-31A0-D096-3A94-BA9D60D4C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20391"/>
          </a:xfrm>
        </p:spPr>
        <p:txBody>
          <a:bodyPr/>
          <a:lstStyle/>
          <a:p>
            <a:r>
              <a:rPr lang="fr-FR" dirty="0"/>
              <a:t>Présentation Lifiled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E9C5F6-43AB-EEF9-003B-E616D9830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92031"/>
          </a:xfrm>
        </p:spPr>
        <p:txBody>
          <a:bodyPr>
            <a:normAutofit lnSpcReduction="10000"/>
          </a:bodyPr>
          <a:lstStyle/>
          <a:p>
            <a:r>
              <a:rPr lang="fr-FR" sz="4000" dirty="0"/>
              <a:t>Partie Développement web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5852987-1ABF-387A-7F40-0ACCDADA9DCE}"/>
              </a:ext>
            </a:extLst>
          </p:cNvPr>
          <p:cNvSpPr txBox="1"/>
          <p:nvPr/>
        </p:nvSpPr>
        <p:spPr>
          <a:xfrm>
            <a:off x="3849188" y="5849091"/>
            <a:ext cx="4493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Présenté par : Traoré Moussa Karamoko</a:t>
            </a:r>
          </a:p>
        </p:txBody>
      </p:sp>
    </p:spTree>
    <p:extLst>
      <p:ext uri="{BB962C8B-B14F-4D97-AF65-F5344CB8AC3E}">
        <p14:creationId xmlns:p14="http://schemas.microsoft.com/office/powerpoint/2010/main" val="129132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0620F-23B9-6396-6699-F178699F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Maintenabilité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ACC2D4-1141-7FE3-1097-32E867DC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Applications de plus en plus performants avec les mises à jour de </a:t>
            </a:r>
            <a:r>
              <a:rPr lang="fr-FR" dirty="0" err="1"/>
              <a:t>angular</a:t>
            </a:r>
            <a:endParaRPr lang="fr-FR" dirty="0"/>
          </a:p>
          <a:p>
            <a:r>
              <a:rPr lang="fr-FR" dirty="0"/>
              <a:t>Epurations de déclarations  superflu</a:t>
            </a:r>
          </a:p>
          <a:p>
            <a:r>
              <a:rPr lang="fr-FR" dirty="0"/>
              <a:t>Stable et obéit à des règles strictes</a:t>
            </a:r>
          </a:p>
          <a:p>
            <a:r>
              <a:rPr lang="fr-FR" dirty="0"/>
              <a:t>Technologie solide et sécurisé</a:t>
            </a:r>
            <a:endParaRPr lang="fr-F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hlinkClick r:id="rId2"/>
              </a:rPr>
              <a:t>https://mktraore94.github.io/lifi/</a:t>
            </a:r>
            <a:endParaRPr lang="fr-FR" dirty="0"/>
          </a:p>
          <a:p>
            <a:r>
              <a:rPr lang="fr-FR">
                <a:hlinkClick r:id="rId3"/>
              </a:rPr>
              <a:t>https://fromsmash.com/presentation-site-lifiled</a:t>
            </a:r>
            <a:endParaRPr lang="fr-FR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99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16A8E-8764-F95B-924E-EFDC4BBF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8A3579-8198-FC30-7391-64B0ADF29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sz="4000" dirty="0"/>
              <a:t>Méthodologie</a:t>
            </a:r>
          </a:p>
          <a:p>
            <a:r>
              <a:rPr lang="fr-FR" sz="4000" dirty="0"/>
              <a:t>Technologie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568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A5F8A-3646-84FB-D9C3-E61FFC90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</a:p>
        </p:txBody>
      </p:sp>
    </p:spTree>
    <p:extLst>
      <p:ext uri="{BB962C8B-B14F-4D97-AF65-F5344CB8AC3E}">
        <p14:creationId xmlns:p14="http://schemas.microsoft.com/office/powerpoint/2010/main" val="203527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9BEE5-3C6A-B77C-2546-14DC8661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Laissez le génie en nous s’exprimer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A49118-D72A-7DBA-767C-5AC001B08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Prospection (site de startup, d'Energie renouvelable, site showcase moderne)</a:t>
            </a:r>
          </a:p>
          <a:p>
            <a:r>
              <a:rPr lang="fr-FR" dirty="0"/>
              <a:t>Technologie a utilisé</a:t>
            </a:r>
          </a:p>
          <a:p>
            <a:r>
              <a:rPr lang="fr-FR" dirty="0"/>
              <a:t>Couleur</a:t>
            </a:r>
          </a:p>
          <a:p>
            <a:r>
              <a:rPr lang="fr-FR" dirty="0"/>
              <a:t>Typographie</a:t>
            </a:r>
          </a:p>
          <a:p>
            <a:r>
              <a:rPr lang="fr-FR" dirty="0"/>
              <a:t>Maquette moderne</a:t>
            </a:r>
          </a:p>
          <a:p>
            <a:r>
              <a:rPr lang="fr-FR" dirty="0"/>
              <a:t>Amélioration de la </a:t>
            </a:r>
            <a:r>
              <a:rPr lang="fr-FR"/>
              <a:t>maquette avec </a:t>
            </a:r>
            <a:r>
              <a:rPr lang="fr-FR" dirty="0"/>
              <a:t>les propositions des différents membres du groupe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66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0CA20-BD6F-88AC-B8A2-E86DCD46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593668"/>
            <a:ext cx="8187071" cy="2055681"/>
          </a:xfrm>
        </p:spPr>
        <p:txBody>
          <a:bodyPr/>
          <a:lstStyle/>
          <a:p>
            <a:r>
              <a:rPr lang="fr-FR" dirty="0"/>
              <a:t>Technologie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65FC6A-564C-098D-5EAC-6627AB8F15A3}"/>
              </a:ext>
            </a:extLst>
          </p:cNvPr>
          <p:cNvSpPr txBox="1"/>
          <p:nvPr/>
        </p:nvSpPr>
        <p:spPr>
          <a:xfrm>
            <a:off x="3187337" y="4127863"/>
            <a:ext cx="8190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6600" b="0" i="0" u="none" strike="noStrike" kern="1200" cap="all" spc="800" normalizeH="0" baseline="0" noProof="0" dirty="0">
                <a:ln>
                  <a:noFill/>
                </a:ln>
                <a:solidFill>
                  <a:srgbClr val="F3F3F2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ANGULAR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909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E8151-8377-DF69-D78D-DF077443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que ANGULAR?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169F7D-1997-C684-6E26-CBDCBCE1C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: coté client (ensemble d’outils et de composant )</a:t>
            </a:r>
          </a:p>
          <a:p>
            <a:r>
              <a:rPr lang="fr-FR" dirty="0"/>
              <a:t>Open source </a:t>
            </a:r>
          </a:p>
          <a:p>
            <a:r>
              <a:rPr lang="fr-FR" dirty="0"/>
              <a:t>Crée par google en 2016</a:t>
            </a:r>
          </a:p>
          <a:p>
            <a:r>
              <a:rPr lang="fr-FR" dirty="0"/>
              <a:t>Permet de crée des Applications web efficaces et sophistiquées</a:t>
            </a:r>
          </a:p>
        </p:txBody>
      </p:sp>
    </p:spTree>
    <p:extLst>
      <p:ext uri="{BB962C8B-B14F-4D97-AF65-F5344CB8AC3E}">
        <p14:creationId xmlns:p14="http://schemas.microsoft.com/office/powerpoint/2010/main" val="81308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F06F4-0345-F746-4DE4-35815DDE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quoi sert ANGULAR?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770A5F-6CE0-6470-ADF9-71B3691C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 des SPA ( single page application)</a:t>
            </a:r>
          </a:p>
          <a:p>
            <a:r>
              <a:rPr lang="fr-FR" dirty="0"/>
              <a:t>Fluidifie l’expérience utilisateur</a:t>
            </a:r>
          </a:p>
          <a:p>
            <a:r>
              <a:rPr lang="fr-FR" dirty="0"/>
              <a:t>Éviter le rechargement de page à chaque action</a:t>
            </a:r>
          </a:p>
          <a:p>
            <a:r>
              <a:rPr lang="fr-FR" dirty="0"/>
              <a:t>L’appli charge un seul document puis met à jour le doc grâce à du javascript</a:t>
            </a:r>
          </a:p>
          <a:p>
            <a:r>
              <a:rPr lang="fr-FR" dirty="0"/>
              <a:t>Comme le code s’exécute  du coté client cela permet de naviguer sur la page sans recharger quoi que ce soit</a:t>
            </a:r>
          </a:p>
          <a:p>
            <a:r>
              <a:rPr lang="fr-FR" dirty="0"/>
              <a:t>Site web plus rapide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06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F8F18-9DE6-4DC2-50FA-62D2B453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27BB79-2773-87C1-2C75-671A5FA69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fr-FR" sz="51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FRAMEWORK</a:t>
            </a:r>
          </a:p>
          <a:p>
            <a:pPr marL="0" indent="0">
              <a:buNone/>
            </a:pPr>
            <a:r>
              <a:rPr lang="fr-FR" dirty="0"/>
              <a:t>Fournie tous le nécessaire pour développer une appli</a:t>
            </a:r>
          </a:p>
          <a:p>
            <a:pPr marL="0" indent="0">
              <a:buNone/>
            </a:pPr>
            <a:r>
              <a:rPr lang="fr-FR" dirty="0"/>
              <a:t>Bibliothèques bien intégrées pour la gestion des fonctionnalités</a:t>
            </a:r>
          </a:p>
          <a:p>
            <a:pPr marL="0" indent="0">
              <a:buNone/>
            </a:pPr>
            <a:r>
              <a:rPr lang="fr-FR" dirty="0"/>
              <a:t>Suite d’outils de développement pour aider à développer ,construire et tester ses applis et éviter les problèmes de comptabilités de dépendances</a:t>
            </a:r>
          </a:p>
          <a:p>
            <a:pPr marL="0" indent="0">
              <a:buNone/>
            </a:pPr>
            <a:r>
              <a:rPr lang="fr-FR" dirty="0" err="1"/>
              <a:t>Angular</a:t>
            </a:r>
            <a:r>
              <a:rPr lang="fr-FR" dirty="0"/>
              <a:t> profite de la rigueur et la flexibilité du langage type script  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744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465FC-1AAF-0974-7CDC-3809ED6C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F30408-0C8A-688D-87C4-29F7B3DD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et Composant </a:t>
            </a:r>
          </a:p>
          <a:p>
            <a:r>
              <a:rPr lang="fr-FR" dirty="0"/>
              <a:t>Chaque composant contient 3 type de fichier( html ,</a:t>
            </a:r>
            <a:r>
              <a:rPr lang="fr-FR" dirty="0" err="1"/>
              <a:t>scss</a:t>
            </a:r>
            <a:r>
              <a:rPr lang="fr-FR" dirty="0"/>
              <a:t> ou </a:t>
            </a:r>
            <a:r>
              <a:rPr lang="fr-FR" dirty="0" err="1"/>
              <a:t>css</a:t>
            </a:r>
            <a:r>
              <a:rPr lang="fr-FR" dirty="0"/>
              <a:t>, </a:t>
            </a:r>
            <a:r>
              <a:rPr lang="fr-FR" dirty="0" err="1"/>
              <a:t>ts</a:t>
            </a:r>
            <a:r>
              <a:rPr lang="fr-FR" dirty="0"/>
              <a:t>)</a:t>
            </a:r>
          </a:p>
          <a:p>
            <a:r>
              <a:rPr lang="fr-FR" dirty="0"/>
              <a:t>Les modules en plus des fichier des composants contient un fichier de </a:t>
            </a:r>
            <a:r>
              <a:rPr lang="fr-FR" dirty="0" err="1"/>
              <a:t>routing</a:t>
            </a:r>
            <a:endParaRPr lang="fr-FR" dirty="0"/>
          </a:p>
          <a:p>
            <a:r>
              <a:rPr lang="fr-FR" dirty="0"/>
              <a:t>Le routage</a:t>
            </a:r>
          </a:p>
          <a:p>
            <a:r>
              <a:rPr lang="fr-FR" dirty="0"/>
              <a:t>Les Directives </a:t>
            </a:r>
          </a:p>
          <a:p>
            <a:r>
              <a:rPr lang="fr-FR" dirty="0"/>
              <a:t>Les services ( facilite les échanges de donnée entre composant)</a:t>
            </a:r>
          </a:p>
        </p:txBody>
      </p:sp>
    </p:spTree>
    <p:extLst>
      <p:ext uri="{BB962C8B-B14F-4D97-AF65-F5344CB8AC3E}">
        <p14:creationId xmlns:p14="http://schemas.microsoft.com/office/powerpoint/2010/main" val="91542172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453</TotalTime>
  <Words>298</Words>
  <Application>Microsoft Office PowerPoint</Application>
  <PresentationFormat>Grand écran</PresentationFormat>
  <Paragraphs>49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Gill Sans MT</vt:lpstr>
      <vt:lpstr>Impact</vt:lpstr>
      <vt:lpstr>Badge</vt:lpstr>
      <vt:lpstr>Présentation Lifiled</vt:lpstr>
      <vt:lpstr>PLAN</vt:lpstr>
      <vt:lpstr>Méthodologie</vt:lpstr>
      <vt:lpstr>Laissez le génie en nous s’exprimer</vt:lpstr>
      <vt:lpstr>Technologie</vt:lpstr>
      <vt:lpstr>Qu’est ce que ANGULAR? </vt:lpstr>
      <vt:lpstr>A quoi sert ANGULAR?</vt:lpstr>
      <vt:lpstr>Avantages</vt:lpstr>
      <vt:lpstr>Structure</vt:lpstr>
      <vt:lpstr>La Maintenabilité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Lifiled</dc:title>
  <dc:creator>NARUTO</dc:creator>
  <cp:lastModifiedBy>NARUTO</cp:lastModifiedBy>
  <cp:revision>5</cp:revision>
  <dcterms:created xsi:type="dcterms:W3CDTF">2022-11-01T13:45:01Z</dcterms:created>
  <dcterms:modified xsi:type="dcterms:W3CDTF">2022-11-05T00:14:33Z</dcterms:modified>
</cp:coreProperties>
</file>