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4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4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0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2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8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8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8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8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12/7/2021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198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64598-82A2-4F02-BB9F-BB95D2B71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2387600"/>
          </a:xfrm>
        </p:spPr>
        <p:txBody>
          <a:bodyPr>
            <a:normAutofit/>
          </a:bodyPr>
          <a:lstStyle/>
          <a:p>
            <a:pPr algn="l"/>
            <a:br>
              <a:rPr lang="en-US"/>
            </a:br>
            <a:r>
              <a:rPr lang="en-US"/>
              <a:t>Natural Language Processing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0B535-2668-4ECF-A1BF-EBF04F07D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3602038"/>
            <a:ext cx="6614161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Created by Andy Fordjour, Bernard Ong, Ari Kaminski</a:t>
            </a:r>
          </a:p>
        </p:txBody>
      </p:sp>
      <p:grpSp>
        <p:nvGrpSpPr>
          <p:cNvPr id="37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3" descr="Diagram&#10;&#10;Description automatically generated">
            <a:extLst>
              <a:ext uri="{FF2B5EF4-FFF2-40B4-BE49-F238E27FC236}">
                <a16:creationId xmlns:a16="http://schemas.microsoft.com/office/drawing/2014/main" id="{8FD5D16C-785E-467A-B0BD-5C7503B34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4" r="12984" b="-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230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AF25-CB79-420B-9FD7-A9BE555B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1047-8CB7-49F3-8066-6A17D2F9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Our idea for the CSIT-200 Fall 2021 Group Project was to create a program that scrapes web data for customer reviews on Newegg product pages.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After doing research, we created the idea that we can scrape the review data and import to a csv file, then use TextBlob library to assign a sentiment score for each review.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3871-B510-4FF0-A7B5-94A821A4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2A39-679C-470E-87FD-0DA78251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 used two separate libraries for our project to be successful.</a:t>
            </a:r>
          </a:p>
          <a:p>
            <a:r>
              <a:rPr lang="en-US" sz="3200" dirty="0"/>
              <a:t>TextBlob -NLTK Library that assigns sentiment score. </a:t>
            </a:r>
          </a:p>
          <a:p>
            <a:pPr marL="0" indent="0">
              <a:buNone/>
            </a:pPr>
            <a:r>
              <a:rPr lang="en-US" sz="3200" dirty="0"/>
              <a:t>	Works by reading the text and assigning a score between 	-1 and 1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BeautifulSoup – Web scraping library to pull username and review data from newegg.com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73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0FDA-11AE-46A5-89F9-AF3DF6E7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TextBlob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75F8D-04BE-4791-AAD9-FE56C97B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Open Anaconda Navigator and run CMD.exe Prompt</a:t>
            </a:r>
          </a:p>
          <a:p>
            <a:r>
              <a:rPr lang="en-US" dirty="0"/>
              <a:t>To Install TextBlob, Type </a:t>
            </a:r>
            <a:r>
              <a:rPr lang="en-US" dirty="0" err="1"/>
              <a:t>conda</a:t>
            </a:r>
            <a:r>
              <a:rPr lang="en-US" dirty="0"/>
              <a:t> install –c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textblob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 y to complete installation</a:t>
            </a:r>
          </a:p>
          <a:p>
            <a:r>
              <a:rPr lang="en-US" dirty="0"/>
              <a:t>Last, type python – m </a:t>
            </a:r>
            <a:r>
              <a:rPr lang="en-US" dirty="0" err="1"/>
              <a:t>textblob.download_corpora</a:t>
            </a:r>
            <a:endParaRPr lang="en-US" dirty="0"/>
          </a:p>
          <a:p>
            <a:r>
              <a:rPr lang="en-US" dirty="0"/>
              <a:t>TextBlob is now installed.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E44EBC9-800B-4661-816D-92D07322C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20" y="2522606"/>
            <a:ext cx="528317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0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06C1-F3F1-4C5F-8782-371AA9DB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BB261-CFBE-4D12-983D-209D34D44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465374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Originally, we had planned to use a .txt file to read and write our reviews. After coding and testing, we decided that a CSV file was optimal.</a:t>
            </a:r>
          </a:p>
          <a:p>
            <a:pPr marL="0" indent="0">
              <a:buNone/>
            </a:pPr>
            <a:r>
              <a:rPr lang="en-US" sz="3200" dirty="0"/>
              <a:t>In the example, TextBlob reads mytext.txt, parses the doc for positive/negative words, and assigns a sentiment score.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35E680C-12CE-4C63-81CC-A2FE42795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578" y="762493"/>
            <a:ext cx="4998026" cy="44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3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A8A2-30F6-42DC-AEF7-3923C1A5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High Rated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D563-2A0E-419D-836F-39C6504B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we tested a high rated product on newegg.com, a TV with 5/5 stars</a:t>
            </a:r>
          </a:p>
          <a:p>
            <a:r>
              <a:rPr lang="en-US" dirty="0"/>
              <a:t>We can see that Diep L rating this TV 5 stars, while TextBlob </a:t>
            </a:r>
          </a:p>
          <a:p>
            <a:pPr marL="0" indent="0">
              <a:buNone/>
            </a:pPr>
            <a:r>
              <a:rPr lang="en-US" dirty="0"/>
              <a:t>    assigned a score of .3199, roughly equivalent to 3.5 stars</a:t>
            </a:r>
          </a:p>
          <a:p>
            <a:r>
              <a:rPr lang="en-US" dirty="0"/>
              <a:t>Anon 1 Scored his review 5 stars, TextBlob assigned score of .1,</a:t>
            </a:r>
          </a:p>
          <a:p>
            <a:pPr marL="0" indent="0">
              <a:buNone/>
            </a:pPr>
            <a:r>
              <a:rPr lang="en-US" dirty="0"/>
              <a:t>    roughly equivalent to 2.5 stars</a:t>
            </a:r>
          </a:p>
          <a:p>
            <a:r>
              <a:rPr lang="en-US" dirty="0"/>
              <a:t>Anon 2 Scored his review 2 stars, TextBlob assigned score of -.01,</a:t>
            </a:r>
          </a:p>
          <a:p>
            <a:pPr marL="0" indent="0">
              <a:buNone/>
            </a:pPr>
            <a:r>
              <a:rPr lang="en-US" dirty="0"/>
              <a:t>    roughly equivalent to 2.5 stars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01EC4B0-E785-42FD-94AC-1E1F6D9F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38" y="2141325"/>
            <a:ext cx="3154747" cy="41705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3B68A0C-5CB0-489F-A2F8-D5B59D42C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27" y="4837647"/>
            <a:ext cx="5289015" cy="89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0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84D3-524F-4D44-B041-56D7DDBC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Low Rated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F1233-AA35-4011-91A1-004AB871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we tested a low rated graphics card on newegg.com, a rating of 2/5 stars</a:t>
            </a:r>
          </a:p>
          <a:p>
            <a:r>
              <a:rPr lang="en-US" dirty="0"/>
              <a:t>David W Assigned a score of 5/5 stars, TextBlob sentiment was .5</a:t>
            </a:r>
          </a:p>
          <a:p>
            <a:r>
              <a:rPr lang="en-US" dirty="0"/>
              <a:t>Jason F Assigned a score of 1/5 stars, TextBlob sentiment was .1</a:t>
            </a:r>
          </a:p>
          <a:p>
            <a:r>
              <a:rPr lang="en-US" dirty="0"/>
              <a:t>Eugene N assigned a score of 1/5 stars, TextBlob sentiment was .2</a:t>
            </a:r>
          </a:p>
          <a:p>
            <a:r>
              <a:rPr lang="en-US" dirty="0"/>
              <a:t>Erin S assigned a score of 2/5 stars, TextBlob sentiment was .7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0A0AB82-9922-4EC1-AD69-B19630E49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13" y="4222967"/>
            <a:ext cx="5660462" cy="1503271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0693AC-C92F-4C5D-A1CC-A57FDEC54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55" y="2231736"/>
            <a:ext cx="3512437" cy="416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7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12C6-8B9D-4FE6-B96D-28C2E6C9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03" y="2535671"/>
            <a:ext cx="1065911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Find all function beautiful soup div tags are labeled with class</a:t>
            </a:r>
            <a:br>
              <a:rPr lang="en-US" dirty="0"/>
            </a:br>
            <a:r>
              <a:rPr lang="en-US" dirty="0"/>
              <a:t>amazon tags has an ID specific to review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487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439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Nova</vt:lpstr>
      <vt:lpstr>ConfettiVTI</vt:lpstr>
      <vt:lpstr> Natural Language Processing Project </vt:lpstr>
      <vt:lpstr>About</vt:lpstr>
      <vt:lpstr>Libraries used…</vt:lpstr>
      <vt:lpstr>How to install TextBlob</vt:lpstr>
      <vt:lpstr>Beginning of Project</vt:lpstr>
      <vt:lpstr>Testing a High Rated Product</vt:lpstr>
      <vt:lpstr>Testing a Low Rated Product</vt:lpstr>
      <vt:lpstr>Find all function beautiful soup div tags are labeled with class amazon tags has an ID specific to review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Natural Language Processing Project </dc:title>
  <dc:creator>Ari Kaminski</dc:creator>
  <cp:lastModifiedBy>Ari Kaminski</cp:lastModifiedBy>
  <cp:revision>2</cp:revision>
  <dcterms:created xsi:type="dcterms:W3CDTF">2021-12-08T02:11:36Z</dcterms:created>
  <dcterms:modified xsi:type="dcterms:W3CDTF">2021-12-08T03:55:25Z</dcterms:modified>
</cp:coreProperties>
</file>