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4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0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8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12/8/2021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19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64598-82A2-4F02-BB9F-BB95D2B71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2387600"/>
          </a:xfrm>
        </p:spPr>
        <p:txBody>
          <a:bodyPr>
            <a:normAutofit/>
          </a:bodyPr>
          <a:lstStyle/>
          <a:p>
            <a:pPr algn="l"/>
            <a:br>
              <a:rPr lang="en-US"/>
            </a:br>
            <a:r>
              <a:rPr lang="en-US"/>
              <a:t>Natural Language Processing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0B535-2668-4ECF-A1BF-EBF04F07D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3602038"/>
            <a:ext cx="6614161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Created by Andy Fordjour, Bernard Ong, Ari Kaminski</a:t>
            </a:r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3" descr="Diagram&#10;&#10;Description automatically generated">
            <a:extLst>
              <a:ext uri="{FF2B5EF4-FFF2-40B4-BE49-F238E27FC236}">
                <a16:creationId xmlns:a16="http://schemas.microsoft.com/office/drawing/2014/main" id="{8FD5D16C-785E-467A-B0BD-5C7503B34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4" r="12984" b="-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230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D2BE-1E6E-49F8-B195-439ECE85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84FA-B13B-46C2-A788-DBDB36DE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After testing several different product review pages, we concluded that although TextBlob and NLP is a neat tool, it is not an accurate representation of a customer’s review.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learned how to install a Library not included in Anaconda, and how to scrape web data using </a:t>
            </a:r>
            <a:r>
              <a:rPr lang="en-US" sz="3200" dirty="0" err="1"/>
              <a:t>BeautifulSoup</a:t>
            </a:r>
            <a:r>
              <a:rPr lang="en-US" sz="3200" dirty="0"/>
              <a:t>. We worked on converting a dictionary into a list, importing it into a csv file, and having TextBlob do the rest.</a:t>
            </a:r>
          </a:p>
        </p:txBody>
      </p:sp>
    </p:spTree>
    <p:extLst>
      <p:ext uri="{BB962C8B-B14F-4D97-AF65-F5344CB8AC3E}">
        <p14:creationId xmlns:p14="http://schemas.microsoft.com/office/powerpoint/2010/main" val="113759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AF25-CB79-420B-9FD7-A9BE555B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1047-8CB7-49F3-8066-6A17D2F9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Our idea for the CSIT-200 Fall 2021 Group Project was to create a program that scrapes web data for customer reviews on Newegg product pages. With some great progress from Bernard, we were able to scrape Amazon’s review data as well.</a:t>
            </a:r>
          </a:p>
          <a:p>
            <a:pPr marL="0" indent="0">
              <a:buNone/>
            </a:pPr>
            <a:r>
              <a:rPr lang="en-US" sz="3200" dirty="0"/>
              <a:t>After doing research, we created the idea that we can scrape the review data and import to a csv file, then use TextBlob library to assign a sentiment score for each review.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3871-B510-4FF0-A7B5-94A821A4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2A39-679C-470E-87FD-0DA78251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used two separate libraries for our project to be successful.</a:t>
            </a:r>
          </a:p>
          <a:p>
            <a:r>
              <a:rPr lang="en-US" sz="3200" dirty="0"/>
              <a:t>TextBlob -NLTK Library that assigns sentiment score. </a:t>
            </a:r>
          </a:p>
          <a:p>
            <a:pPr marL="0" indent="0">
              <a:buNone/>
            </a:pPr>
            <a:r>
              <a:rPr lang="en-US" sz="3200" dirty="0"/>
              <a:t>	Works by reading the text and assigning a score between 	-1 and 1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BeautifulSoup – Web scraping library to pull username and review data from newegg.com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73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3460-8E64-4E6F-9782-AB9E8488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TextBlob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71A29-0EA8-44CB-8211-1B7E10B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TextBlob is a simple Natural Language Processing python library. It actively uses an NLTK Dictionary of words, which classify into positive and negative words</a:t>
            </a:r>
          </a:p>
          <a:p>
            <a:r>
              <a:rPr lang="en-US" sz="3200" dirty="0"/>
              <a:t>When reading text, each word parsed has a pre-defined sentiment score. Upon reaching the end of the text, all word scores are compiled and return a single sentiment score, on a scale of -1  to  1. </a:t>
            </a:r>
          </a:p>
          <a:p>
            <a:r>
              <a:rPr lang="en-US" sz="3200" dirty="0"/>
              <a:t>-1 = 1 stars, -.5 = 2 stars, 0 = 3 stars, .5 = 4 stars, 1 = 5 stars</a:t>
            </a:r>
          </a:p>
        </p:txBody>
      </p:sp>
    </p:spTree>
    <p:extLst>
      <p:ext uri="{BB962C8B-B14F-4D97-AF65-F5344CB8AC3E}">
        <p14:creationId xmlns:p14="http://schemas.microsoft.com/office/powerpoint/2010/main" val="373508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0FDA-11AE-46A5-89F9-AF3DF6E7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TextBlob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75F8D-04BE-4791-AAD9-FE56C97B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Open Anaconda Navigator and run CMD.exe Prompt</a:t>
            </a:r>
          </a:p>
          <a:p>
            <a:r>
              <a:rPr lang="en-US" dirty="0"/>
              <a:t>To Install TextBlob, Type </a:t>
            </a:r>
            <a:r>
              <a:rPr lang="en-US" dirty="0" err="1"/>
              <a:t>conda</a:t>
            </a:r>
            <a:r>
              <a:rPr lang="en-US" dirty="0"/>
              <a:t> install –c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textblob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y to complete installation</a:t>
            </a:r>
          </a:p>
          <a:p>
            <a:r>
              <a:rPr lang="en-US" dirty="0"/>
              <a:t>Last, type python – m </a:t>
            </a:r>
            <a:r>
              <a:rPr lang="en-US" dirty="0" err="1"/>
              <a:t>textblob.download_corpora</a:t>
            </a:r>
            <a:endParaRPr lang="en-US" dirty="0"/>
          </a:p>
          <a:p>
            <a:r>
              <a:rPr lang="en-US" dirty="0"/>
              <a:t>TextBlob is now installed.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E44EBC9-800B-4661-816D-92D07322C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0" y="2522606"/>
            <a:ext cx="528317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0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06C1-F3F1-4C5F-8782-371AA9DB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B261-CFBE-4D12-983D-209D34D4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465374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Originally, we had planned to use a .txt file to read and write our reviews. After coding and testing, we decided that a CSV file was optimal.</a:t>
            </a:r>
          </a:p>
          <a:p>
            <a:pPr marL="0" indent="0">
              <a:buNone/>
            </a:pPr>
            <a:r>
              <a:rPr lang="en-US" sz="3200" dirty="0"/>
              <a:t>In the example, TextBlob reads mytext.txt, parses the doc for positive/negative words, and assigns a sentiment score.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5E680C-12CE-4C63-81CC-A2FE42795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78" y="762493"/>
            <a:ext cx="4998026" cy="4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3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A8A2-30F6-42DC-AEF7-3923C1A5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High Rated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D563-2A0E-419D-836F-39C6504B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we tested a high rated product on newegg.com, a TV with 5/5 stars</a:t>
            </a:r>
          </a:p>
          <a:p>
            <a:r>
              <a:rPr lang="en-US" dirty="0"/>
              <a:t>We can see that Diep L rating this TV 5 stars, while TextBlob </a:t>
            </a:r>
          </a:p>
          <a:p>
            <a:pPr marL="0" indent="0">
              <a:buNone/>
            </a:pPr>
            <a:r>
              <a:rPr lang="en-US" dirty="0"/>
              <a:t>    assigned a score of .3199, roughly equivalent to 3.5 stars</a:t>
            </a:r>
          </a:p>
          <a:p>
            <a:r>
              <a:rPr lang="en-US" dirty="0"/>
              <a:t>Anon 1 Scored his review 5 stars, TextBlob assigned score of .1,</a:t>
            </a:r>
          </a:p>
          <a:p>
            <a:pPr marL="0" indent="0">
              <a:buNone/>
            </a:pPr>
            <a:r>
              <a:rPr lang="en-US" dirty="0"/>
              <a:t>    roughly equivalent to 2.5 stars</a:t>
            </a:r>
          </a:p>
          <a:p>
            <a:r>
              <a:rPr lang="en-US" dirty="0"/>
              <a:t>Anon 2 Scored his review 2 stars, TextBlob assigned score of -.01,</a:t>
            </a:r>
          </a:p>
          <a:p>
            <a:pPr marL="0" indent="0">
              <a:buNone/>
            </a:pPr>
            <a:r>
              <a:rPr lang="en-US" dirty="0"/>
              <a:t>    roughly equivalent to 2.5 stars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1EC4B0-E785-42FD-94AC-1E1F6D9F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38" y="2141325"/>
            <a:ext cx="3154747" cy="41705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3B68A0C-5CB0-489F-A2F8-D5B59D42C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27" y="4837647"/>
            <a:ext cx="5289015" cy="8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0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84D3-524F-4D44-B041-56D7DDBC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Low Rated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1233-AA35-4011-91A1-004AB871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we tested a low rated graphics card on newegg.com, a rating of 2/5 stars</a:t>
            </a:r>
          </a:p>
          <a:p>
            <a:r>
              <a:rPr lang="en-US" dirty="0"/>
              <a:t>David W Assigned a score of 5/5 stars, TextBlob sentiment was .5</a:t>
            </a:r>
          </a:p>
          <a:p>
            <a:r>
              <a:rPr lang="en-US" dirty="0"/>
              <a:t>Jason F Assigned a score of 1/5 stars, TextBlob sentiment was .1</a:t>
            </a:r>
          </a:p>
          <a:p>
            <a:r>
              <a:rPr lang="en-US" dirty="0"/>
              <a:t>Eugene N assigned a score of 1/5 stars, TextBlob sentiment was .2</a:t>
            </a:r>
          </a:p>
          <a:p>
            <a:r>
              <a:rPr lang="en-US" dirty="0"/>
              <a:t>Erin S assigned a score of 2/5 stars, TextBlob sentiment was .7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A0AB82-9922-4EC1-AD69-B19630E49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13" y="4222967"/>
            <a:ext cx="5660462" cy="1503271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0693AC-C92F-4C5D-A1CC-A57FDEC54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55" y="2231736"/>
            <a:ext cx="3512437" cy="41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D36B-0910-4839-8486-70EFF4B7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 Amazon Product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05462DC-8425-49E1-815E-86B91123F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78" y="1422401"/>
            <a:ext cx="4936158" cy="21881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21210-C41B-4B0D-A152-7DBBFCD12B82}"/>
              </a:ext>
            </a:extLst>
          </p:cNvPr>
          <p:cNvSpPr txBox="1"/>
          <p:nvPr/>
        </p:nvSpPr>
        <p:spPr>
          <a:xfrm>
            <a:off x="895927" y="1884218"/>
            <a:ext cx="4100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amazon to work, we must go directly to the Products’ Review page and copy the link for our input.</a:t>
            </a:r>
          </a:p>
          <a:p>
            <a:endParaRPr lang="en-US" dirty="0"/>
          </a:p>
          <a:p>
            <a:r>
              <a:rPr lang="en-US" dirty="0"/>
              <a:t>Here we can see many review sentiments for a graphics card product.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E034FC4-DE61-4B13-976F-2C0F51523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1" y="3804125"/>
            <a:ext cx="6797964" cy="25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0653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651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ConfettiVTI</vt:lpstr>
      <vt:lpstr> Natural Language Processing Project </vt:lpstr>
      <vt:lpstr>About</vt:lpstr>
      <vt:lpstr>Libraries used…</vt:lpstr>
      <vt:lpstr>How TextBlob Works</vt:lpstr>
      <vt:lpstr>How to install TextBlob</vt:lpstr>
      <vt:lpstr>Beginning of Project</vt:lpstr>
      <vt:lpstr>Testing a High Rated Product</vt:lpstr>
      <vt:lpstr>Testing a Low Rated Product</vt:lpstr>
      <vt:lpstr>Testing an Amazon Product</vt:lpstr>
      <vt:lpstr>In conclusion…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Natural Language Processing Project </dc:title>
  <dc:creator>Ari Kaminski</dc:creator>
  <cp:lastModifiedBy>Ari Kaminski</cp:lastModifiedBy>
  <cp:revision>5</cp:revision>
  <dcterms:created xsi:type="dcterms:W3CDTF">2021-12-08T02:11:36Z</dcterms:created>
  <dcterms:modified xsi:type="dcterms:W3CDTF">2021-12-08T21:38:41Z</dcterms:modified>
</cp:coreProperties>
</file>