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705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05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317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32F-6C07-40AC-A2F9-080A9CD717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10B2-2950-47A8-A236-76044E2747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D38-E626-4F27-AC1E-03F74594AD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CDD-EA5D-4239-83F8-FECB902269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9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0E20-66EC-4186-97E6-614172E65B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69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E83F-06BD-4D78-8419-2D8790CEFC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71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4A52-DE83-408F-A844-50DBE482A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13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7DFC-24E1-406F-B0AB-218E1C8254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9880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837-9E8A-492E-A176-C37F3D908E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3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F584-40B7-4FF7-BCB8-236FA3DCB2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99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0EAC-5321-45D5-910C-6EA1FE2204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528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BFBF-8F0A-4BD4-84F2-7FA930F18E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78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5CCA-6091-4851-87E3-4F908DFFC2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03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170C-8891-4FA4-BD94-E02289EE0F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32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630-2439-4782-881A-84400D901E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36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4594-CF7A-4E49-9511-D91407E9AC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85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161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128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52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935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050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98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7B16-3936-430D-9C4C-D0360AD5F359}" type="datetimeFigureOut">
              <a:rPr lang="en-ZA" smtClean="0"/>
              <a:t>2017/01/10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8A7C-F58F-4B27-A8A5-092CBA0D10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73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9FA9EB4-64F2-4069-BB79-FB6549FAE3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1/10/2017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8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://www.personalizedflowers.com/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1417" y="187617"/>
            <a:ext cx="43194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ZA" dirty="0">
                <a:solidFill>
                  <a:prstClr val="black"/>
                </a:solidFill>
              </a:rPr>
              <a:t>WHAT WE DO……</a:t>
            </a:r>
          </a:p>
          <a:p>
            <a:pPr defTabSz="457200"/>
            <a:endParaRPr lang="en-ZA" dirty="0">
              <a:solidFill>
                <a:prstClr val="black"/>
              </a:solidFill>
            </a:endParaRPr>
          </a:p>
          <a:p>
            <a:pPr defTabSz="457200"/>
            <a:r>
              <a:rPr lang="en-ZA" b="1" dirty="0">
                <a:solidFill>
                  <a:prstClr val="black"/>
                </a:solidFill>
              </a:rPr>
              <a:t>Believe It ! We print on Fresh Flowers </a:t>
            </a:r>
          </a:p>
          <a:p>
            <a:pPr defTabSz="45720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</a:rPr>
              <a:t>The Magic of Rose Expressions introduces the 'New way of Expression'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The perfect combination of magic flowers and incomparable emotion of a personal message.</a:t>
            </a:r>
          </a:p>
          <a:p>
            <a:pPr defTabSz="457200"/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868" y="3049939"/>
            <a:ext cx="535616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ZA" sz="1400" dirty="0">
                <a:solidFill>
                  <a:prstClr val="black"/>
                </a:solidFill>
              </a:rPr>
              <a:t>Roses with standard message ( I Love You, I’m Sorry, Happy Birthday, Congratulations, Happy Mother’s/Father’s day, Happy Valentines etc.)</a:t>
            </a: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ZA" sz="1400" dirty="0">
                <a:solidFill>
                  <a:prstClr val="black"/>
                </a:solidFill>
              </a:rPr>
              <a:t>Create your message (Personalised message)</a:t>
            </a: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ZA" sz="1400" dirty="0">
                <a:solidFill>
                  <a:prstClr val="black"/>
                </a:solidFill>
              </a:rPr>
              <a:t>  Mixed flower bouquet with printed roses</a:t>
            </a: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ZA" sz="1400" dirty="0">
                <a:solidFill>
                  <a:prstClr val="black"/>
                </a:solidFill>
              </a:rPr>
              <a:t>Corporate advertising (Logo advertising on FRESH Flowers is a new way to promote your business. You can send roses with your company logo printed on petals as a gift to your employees showing your appreciation.)</a:t>
            </a: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ZA" sz="1400" dirty="0">
                <a:solidFill>
                  <a:prstClr val="black"/>
                </a:solidFill>
              </a:rPr>
              <a:t>Wedding confetti (printing bride and groom’s names on petals)</a:t>
            </a: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endParaRPr lang="en-ZA" sz="1400" dirty="0">
              <a:solidFill>
                <a:prstClr val="black"/>
              </a:solidFill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endParaRPr lang="en-ZA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5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Wingdings 3</vt:lpstr>
      <vt:lpstr>Office Theme</vt:lpstr>
      <vt:lpstr>Wisp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Machikicho, Gladys</dc:creator>
  <cp:lastModifiedBy>Machikicho, Gladys</cp:lastModifiedBy>
  <cp:revision>2</cp:revision>
  <dcterms:created xsi:type="dcterms:W3CDTF">2017-01-10T09:29:19Z</dcterms:created>
  <dcterms:modified xsi:type="dcterms:W3CDTF">2017-01-10T09:30:53Z</dcterms:modified>
</cp:coreProperties>
</file>