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6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5936-C43A-4460-9669-1E5A154F7CB0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C7CC-6008-4E94-A2CA-1DB619E9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Insertion Sort in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an efficient algorithm </a:t>
            </a:r>
            <a:r>
              <a:rPr lang="en-US" dirty="0">
                <a:solidFill>
                  <a:srgbClr val="0070C0"/>
                </a:solidFill>
              </a:rPr>
              <a:t>for sorting a </a:t>
            </a:r>
            <a:r>
              <a:rPr lang="en-US" dirty="0" smtClean="0">
                <a:solidFill>
                  <a:srgbClr val="0070C0"/>
                </a:solidFill>
              </a:rPr>
              <a:t>small number </a:t>
            </a:r>
            <a:r>
              <a:rPr lang="en-US" dirty="0">
                <a:solidFill>
                  <a:srgbClr val="0070C0"/>
                </a:solidFill>
              </a:rPr>
              <a:t>of elements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cards game, we remove </a:t>
            </a:r>
            <a:r>
              <a:rPr lang="en-US" dirty="0"/>
              <a:t>one card at a time from the table and insert it into </a:t>
            </a:r>
            <a:r>
              <a:rPr lang="en-US" dirty="0" smtClean="0"/>
              <a:t>the correct </a:t>
            </a:r>
            <a:r>
              <a:rPr lang="en-US" dirty="0"/>
              <a:t>position in the left hand.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find the correct position for a card, we </a:t>
            </a:r>
            <a:r>
              <a:rPr lang="en-US" dirty="0" smtClean="0"/>
              <a:t>compare it </a:t>
            </a:r>
            <a:r>
              <a:rPr lang="en-US" dirty="0"/>
              <a:t>with each of the cards already in the hand, from right to </a:t>
            </a:r>
            <a:r>
              <a:rPr lang="en-US" dirty="0" smtClean="0"/>
              <a:t>left.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 </a:t>
            </a:r>
            <a:r>
              <a:rPr lang="en-US" dirty="0">
                <a:solidFill>
                  <a:srgbClr val="FF0000"/>
                </a:solidFill>
              </a:rPr>
              <a:t>all times, the cards held in the left hand are </a:t>
            </a:r>
            <a:r>
              <a:rPr lang="en-US" dirty="0" smtClean="0">
                <a:solidFill>
                  <a:srgbClr val="FF0000"/>
                </a:solidFill>
              </a:rPr>
              <a:t>sorted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46" y="4479783"/>
            <a:ext cx="304719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61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INSERTION-SORT </a:t>
            </a:r>
            <a:r>
              <a:rPr lang="en-US" b="1" dirty="0" smtClean="0">
                <a:solidFill>
                  <a:srgbClr val="FF0000"/>
                </a:solidFill>
              </a:rPr>
              <a:t>Procedure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as </a:t>
            </a:r>
            <a:r>
              <a:rPr lang="en-US" dirty="0">
                <a:solidFill>
                  <a:srgbClr val="0070C0"/>
                </a:solidFill>
              </a:rPr>
              <a:t>a parameter an array </a:t>
            </a:r>
            <a:r>
              <a:rPr lang="en-US" dirty="0" smtClean="0">
                <a:solidFill>
                  <a:srgbClr val="0070C0"/>
                </a:solidFill>
              </a:rPr>
              <a:t>A[1..n] </a:t>
            </a:r>
            <a:r>
              <a:rPr lang="en-US" dirty="0">
                <a:solidFill>
                  <a:srgbClr val="0070C0"/>
                </a:solidFill>
              </a:rPr>
              <a:t>containing a sequence </a:t>
            </a:r>
            <a:r>
              <a:rPr lang="en-US" dirty="0" smtClean="0">
                <a:solidFill>
                  <a:srgbClr val="0070C0"/>
                </a:solidFill>
              </a:rPr>
              <a:t>of length </a:t>
            </a:r>
            <a:r>
              <a:rPr lang="en-US" dirty="0">
                <a:solidFill>
                  <a:srgbClr val="0070C0"/>
                </a:solidFill>
              </a:rPr>
              <a:t>n that is to be sorted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The algorithm sorts the input numbers </a:t>
            </a:r>
            <a:r>
              <a:rPr lang="en-US" b="1" i="1" dirty="0"/>
              <a:t>in place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it rearranges </a:t>
            </a:r>
            <a:r>
              <a:rPr lang="en-US" dirty="0" smtClean="0">
                <a:solidFill>
                  <a:srgbClr val="FF0000"/>
                </a:solidFill>
              </a:rPr>
              <a:t>the numbers </a:t>
            </a:r>
            <a:r>
              <a:rPr lang="en-US" dirty="0">
                <a:solidFill>
                  <a:srgbClr val="FF0000"/>
                </a:solidFill>
              </a:rPr>
              <a:t>within the array A</a:t>
            </a:r>
            <a:r>
              <a:rPr lang="en-US" dirty="0"/>
              <a:t>, with at most a constant number of them stored </a:t>
            </a:r>
            <a:r>
              <a:rPr lang="en-US" dirty="0" smtClean="0"/>
              <a:t>outside the </a:t>
            </a:r>
            <a:r>
              <a:rPr lang="en-US" dirty="0"/>
              <a:t>array at any time.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input array A contains the sorted output sequence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when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INSERTION-SORT procedure is finished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7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03" y="288235"/>
            <a:ext cx="10324594" cy="260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78" y="2912170"/>
            <a:ext cx="7558654" cy="34985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9140" y="2894551"/>
            <a:ext cx="43782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Bold"/>
                <a:ea typeface="+mn-ea"/>
                <a:cs typeface="+mn-cs"/>
              </a:rPr>
              <a:t>(a)–(e)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The iterations of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Bold"/>
                <a:ea typeface="+mn-ea"/>
                <a:cs typeface="+mn-cs"/>
              </a:rPr>
              <a:t>for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loop of lines 1–8.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-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each iteration, the black rectangle holds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the key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taken from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2MIT"/>
                <a:ea typeface="+mn-ea"/>
                <a:cs typeface="+mn-cs"/>
              </a:rPr>
              <a:t>[j]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which is compared with the values in shaded rectangles to its left in the test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line 5.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-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Shaded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arrows show array values moved one position to the right in line 6, and black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arrows indicate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where the key moves to in line 8.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-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Bold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Bold"/>
                <a:ea typeface="+mn-ea"/>
                <a:cs typeface="+mn-cs"/>
              </a:rPr>
              <a:t>f)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Roman"/>
                <a:ea typeface="+mn-ea"/>
                <a:cs typeface="+mn-cs"/>
              </a:rPr>
              <a:t>The final sorted array.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5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MT2MIT</vt:lpstr>
      <vt:lpstr>Times-Bold</vt:lpstr>
      <vt:lpstr>Times-Roman</vt:lpstr>
      <vt:lpstr>Office Theme</vt:lpstr>
      <vt:lpstr>Insertion Sort in Details</vt:lpstr>
      <vt:lpstr>INSERTION-SORT Procedure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 in Details</dc:title>
  <dc:creator>Windows User</dc:creator>
  <cp:lastModifiedBy>Windows User</cp:lastModifiedBy>
  <cp:revision>1</cp:revision>
  <dcterms:created xsi:type="dcterms:W3CDTF">2019-09-15T15:44:01Z</dcterms:created>
  <dcterms:modified xsi:type="dcterms:W3CDTF">2019-09-15T15:44:50Z</dcterms:modified>
</cp:coreProperties>
</file>