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56" r:id="rId1"/>
    <p:sldMasterId id="2147483867" r:id="rId2"/>
    <p:sldMasterId id="2147483879" r:id="rId3"/>
    <p:sldMasterId id="2147483890" r:id="rId4"/>
  </p:sldMasterIdLst>
  <p:notesMasterIdLst>
    <p:notesMasterId r:id="rId45"/>
  </p:notesMasterIdLst>
  <p:sldIdLst>
    <p:sldId id="297" r:id="rId5"/>
    <p:sldId id="257" r:id="rId6"/>
    <p:sldId id="258" r:id="rId7"/>
    <p:sldId id="259" r:id="rId8"/>
    <p:sldId id="260" r:id="rId9"/>
    <p:sldId id="261" r:id="rId10"/>
    <p:sldId id="262" r:id="rId11"/>
    <p:sldId id="263" r:id="rId12"/>
    <p:sldId id="264" r:id="rId13"/>
    <p:sldId id="266" r:id="rId14"/>
    <p:sldId id="265" r:id="rId15"/>
    <p:sldId id="293" r:id="rId16"/>
    <p:sldId id="276" r:id="rId17"/>
    <p:sldId id="277" r:id="rId18"/>
    <p:sldId id="267" r:id="rId19"/>
    <p:sldId id="268" r:id="rId20"/>
    <p:sldId id="269" r:id="rId21"/>
    <p:sldId id="270" r:id="rId22"/>
    <p:sldId id="271" r:id="rId23"/>
    <p:sldId id="272" r:id="rId24"/>
    <p:sldId id="273" r:id="rId25"/>
    <p:sldId id="274" r:id="rId26"/>
    <p:sldId id="275" r:id="rId27"/>
    <p:sldId id="282" r:id="rId28"/>
    <p:sldId id="278" r:id="rId29"/>
    <p:sldId id="279" r:id="rId30"/>
    <p:sldId id="280" r:id="rId31"/>
    <p:sldId id="281" r:id="rId32"/>
    <p:sldId id="283" r:id="rId33"/>
    <p:sldId id="284" r:id="rId34"/>
    <p:sldId id="286" r:id="rId35"/>
    <p:sldId id="287" r:id="rId36"/>
    <p:sldId id="294" r:id="rId37"/>
    <p:sldId id="288" r:id="rId38"/>
    <p:sldId id="289" r:id="rId39"/>
    <p:sldId id="290" r:id="rId40"/>
    <p:sldId id="295" r:id="rId41"/>
    <p:sldId id="291" r:id="rId42"/>
    <p:sldId id="299" r:id="rId43"/>
    <p:sldId id="296" r:id="rId44"/>
  </p:sldIdLst>
  <p:sldSz cx="9144000" cy="6858000" type="screen4x3"/>
  <p:notesSz cx="6858000" cy="9144000"/>
  <p:defaultTextStyle>
    <a:defPPr>
      <a:defRPr lang="en-US"/>
    </a:defPPr>
    <a:lvl1pPr algn="l" rtl="0" fontAlgn="base">
      <a:spcBef>
        <a:spcPct val="0"/>
      </a:spcBef>
      <a:spcAft>
        <a:spcPct val="0"/>
      </a:spcAft>
      <a:defRPr sz="2400" kern="1200" baseline="-25000">
        <a:solidFill>
          <a:schemeClr val="tx1"/>
        </a:solidFill>
        <a:latin typeface="Times New Roman" charset="0"/>
        <a:ea typeface="+mn-ea"/>
        <a:cs typeface="+mn-cs"/>
      </a:defRPr>
    </a:lvl1pPr>
    <a:lvl2pPr marL="457200" algn="l" rtl="0" fontAlgn="base">
      <a:spcBef>
        <a:spcPct val="0"/>
      </a:spcBef>
      <a:spcAft>
        <a:spcPct val="0"/>
      </a:spcAft>
      <a:defRPr sz="2400" kern="1200" baseline="-25000">
        <a:solidFill>
          <a:schemeClr val="tx1"/>
        </a:solidFill>
        <a:latin typeface="Times New Roman" charset="0"/>
        <a:ea typeface="+mn-ea"/>
        <a:cs typeface="+mn-cs"/>
      </a:defRPr>
    </a:lvl2pPr>
    <a:lvl3pPr marL="914400" algn="l" rtl="0" fontAlgn="base">
      <a:spcBef>
        <a:spcPct val="0"/>
      </a:spcBef>
      <a:spcAft>
        <a:spcPct val="0"/>
      </a:spcAft>
      <a:defRPr sz="2400" kern="1200" baseline="-25000">
        <a:solidFill>
          <a:schemeClr val="tx1"/>
        </a:solidFill>
        <a:latin typeface="Times New Roman" charset="0"/>
        <a:ea typeface="+mn-ea"/>
        <a:cs typeface="+mn-cs"/>
      </a:defRPr>
    </a:lvl3pPr>
    <a:lvl4pPr marL="1371600" algn="l" rtl="0" fontAlgn="base">
      <a:spcBef>
        <a:spcPct val="0"/>
      </a:spcBef>
      <a:spcAft>
        <a:spcPct val="0"/>
      </a:spcAft>
      <a:defRPr sz="2400" kern="1200" baseline="-25000">
        <a:solidFill>
          <a:schemeClr val="tx1"/>
        </a:solidFill>
        <a:latin typeface="Times New Roman" charset="0"/>
        <a:ea typeface="+mn-ea"/>
        <a:cs typeface="+mn-cs"/>
      </a:defRPr>
    </a:lvl4pPr>
    <a:lvl5pPr marL="1828800" algn="l" rtl="0" fontAlgn="base">
      <a:spcBef>
        <a:spcPct val="0"/>
      </a:spcBef>
      <a:spcAft>
        <a:spcPct val="0"/>
      </a:spcAft>
      <a:defRPr sz="2400" kern="1200" baseline="-25000">
        <a:solidFill>
          <a:schemeClr val="tx1"/>
        </a:solidFill>
        <a:latin typeface="Times New Roman" charset="0"/>
        <a:ea typeface="+mn-ea"/>
        <a:cs typeface="+mn-cs"/>
      </a:defRPr>
    </a:lvl5pPr>
    <a:lvl6pPr marL="2286000" algn="l" defTabSz="914400" rtl="0" eaLnBrk="1" latinLnBrk="0" hangingPunct="1">
      <a:defRPr sz="2400" kern="1200" baseline="-25000">
        <a:solidFill>
          <a:schemeClr val="tx1"/>
        </a:solidFill>
        <a:latin typeface="Times New Roman" charset="0"/>
        <a:ea typeface="+mn-ea"/>
        <a:cs typeface="+mn-cs"/>
      </a:defRPr>
    </a:lvl6pPr>
    <a:lvl7pPr marL="2743200" algn="l" defTabSz="914400" rtl="0" eaLnBrk="1" latinLnBrk="0" hangingPunct="1">
      <a:defRPr sz="2400" kern="1200" baseline="-25000">
        <a:solidFill>
          <a:schemeClr val="tx1"/>
        </a:solidFill>
        <a:latin typeface="Times New Roman" charset="0"/>
        <a:ea typeface="+mn-ea"/>
        <a:cs typeface="+mn-cs"/>
      </a:defRPr>
    </a:lvl7pPr>
    <a:lvl8pPr marL="3200400" algn="l" defTabSz="914400" rtl="0" eaLnBrk="1" latinLnBrk="0" hangingPunct="1">
      <a:defRPr sz="2400" kern="1200" baseline="-25000">
        <a:solidFill>
          <a:schemeClr val="tx1"/>
        </a:solidFill>
        <a:latin typeface="Times New Roman" charset="0"/>
        <a:ea typeface="+mn-ea"/>
        <a:cs typeface="+mn-cs"/>
      </a:defRPr>
    </a:lvl8pPr>
    <a:lvl9pPr marL="3657600" algn="l" defTabSz="914400" rtl="0" eaLnBrk="1" latinLnBrk="0" hangingPunct="1">
      <a:defRPr sz="2400" kern="1200" baseline="-250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FD6C2"/>
    <a:srgbClr val="5DE2B3"/>
    <a:srgbClr val="E3D638"/>
    <a:srgbClr val="495899"/>
    <a:srgbClr val="FFFF00"/>
    <a:srgbClr val="FF00FF"/>
    <a:srgbClr val="00FF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03" autoAdjust="0"/>
    <p:restoredTop sz="94660"/>
  </p:normalViewPr>
  <p:slideViewPr>
    <p:cSldViewPr>
      <p:cViewPr varScale="1">
        <p:scale>
          <a:sx n="65" d="100"/>
          <a:sy n="65" d="100"/>
        </p:scale>
        <p:origin x="19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aseline="0"/>
            </a:lvl1pPr>
          </a:lstStyle>
          <a:p>
            <a:pPr>
              <a:defRPr/>
            </a:pPr>
            <a:endParaRPr lang="en-US"/>
          </a:p>
        </p:txBody>
      </p:sp>
      <p:sp>
        <p:nvSpPr>
          <p:cNvPr id="2253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aseline="0"/>
            </a:lvl1pPr>
          </a:lstStyle>
          <a:p>
            <a:pPr>
              <a:defRPr/>
            </a:pPr>
            <a:endParaRPr lang="en-US"/>
          </a:p>
        </p:txBody>
      </p:sp>
      <p:sp>
        <p:nvSpPr>
          <p:cNvPr id="440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253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aseline="0"/>
            </a:lvl1pPr>
          </a:lstStyle>
          <a:p>
            <a:pPr>
              <a:defRPr/>
            </a:pPr>
            <a:endParaRPr lang="en-US"/>
          </a:p>
        </p:txBody>
      </p:sp>
      <p:sp>
        <p:nvSpPr>
          <p:cNvPr id="2253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aseline="0"/>
            </a:lvl1pPr>
          </a:lstStyle>
          <a:p>
            <a:pPr>
              <a:defRPr/>
            </a:pPr>
            <a:fld id="{BD2FBC46-9CAC-4464-81A0-EE7F43AA9B72}" type="slidenum">
              <a:rPr lang="en-US"/>
              <a:pPr>
                <a:defRPr/>
              </a:pPr>
              <a:t>‹#›</a:t>
            </a:fld>
            <a:endParaRPr lang="en-US"/>
          </a:p>
        </p:txBody>
      </p:sp>
    </p:spTree>
    <p:extLst>
      <p:ext uri="{BB962C8B-B14F-4D97-AF65-F5344CB8AC3E}">
        <p14:creationId xmlns:p14="http://schemas.microsoft.com/office/powerpoint/2010/main" val="7057279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56A46EEC-B362-46E2-B24B-BCCD72A9041B}" type="slidenum">
              <a:rPr kumimoji="0" lang="en-US" altLang="en-US" smtClean="0"/>
              <a:pPr eaLnBrk="1" hangingPunct="1">
                <a:spcBef>
                  <a:spcPct val="0"/>
                </a:spcBef>
              </a:pPr>
              <a:t>2</a:t>
            </a:fld>
            <a:endParaRPr kumimoji="0" lang="en-US" altLang="en-US"/>
          </a:p>
        </p:txBody>
      </p:sp>
      <p:sp>
        <p:nvSpPr>
          <p:cNvPr id="46083" name="Rectangle 1026"/>
          <p:cNvSpPr>
            <a:spLocks noGrp="1" noRot="1" noChangeAspect="1" noChangeArrowheads="1" noTextEdit="1"/>
          </p:cNvSpPr>
          <p:nvPr>
            <p:ph type="sldImg"/>
          </p:nvPr>
        </p:nvSpPr>
        <p:spPr>
          <a:ln/>
        </p:spPr>
      </p:sp>
      <p:sp>
        <p:nvSpPr>
          <p:cNvPr id="4608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DFF524E-FDC7-4C57-910C-EA1950CA4C8C}" type="slidenum">
              <a:rPr kumimoji="0" lang="en-US" altLang="en-US" smtClean="0"/>
              <a:pPr eaLnBrk="1" hangingPunct="1">
                <a:spcBef>
                  <a:spcPct val="0"/>
                </a:spcBef>
              </a:pPr>
              <a:t>11</a:t>
            </a:fld>
            <a:endParaRPr kumimoji="0"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71FFED6-508F-4E72-B10F-3D6CB368CD31}" type="slidenum">
              <a:rPr kumimoji="0" lang="en-US" altLang="en-US" smtClean="0"/>
              <a:pPr eaLnBrk="1" hangingPunct="1">
                <a:spcBef>
                  <a:spcPct val="0"/>
                </a:spcBef>
              </a:pPr>
              <a:t>12</a:t>
            </a:fld>
            <a:endParaRPr kumimoji="0" lang="en-US"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3427AD4-C85B-49FD-957A-EB622BE36B44}" type="slidenum">
              <a:rPr kumimoji="0" lang="en-US" altLang="en-US" smtClean="0"/>
              <a:pPr eaLnBrk="1" hangingPunct="1">
                <a:spcBef>
                  <a:spcPct val="0"/>
                </a:spcBef>
              </a:pPr>
              <a:t>13</a:t>
            </a:fld>
            <a:endParaRPr kumimoji="0" lang="en-US" alt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 See pr18-02.cpp</a:t>
            </a:r>
          </a:p>
          <a:p>
            <a:pPr eaLnBrk="1" hangingPunct="1"/>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66614C2-A977-4099-9C4D-35EB9D4DA449}" type="slidenum">
              <a:rPr kumimoji="0" lang="en-US" altLang="en-US" smtClean="0"/>
              <a:pPr eaLnBrk="1" hangingPunct="1">
                <a:spcBef>
                  <a:spcPct val="0"/>
                </a:spcBef>
              </a:pPr>
              <a:t>14</a:t>
            </a:fld>
            <a:endParaRPr kumimoji="0" lang="en-US"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C494801-10CC-4858-93A5-9133619528CE}" type="slidenum">
              <a:rPr kumimoji="0" lang="en-US" altLang="en-US" smtClean="0"/>
              <a:pPr eaLnBrk="1" hangingPunct="1">
                <a:spcBef>
                  <a:spcPct val="0"/>
                </a:spcBef>
              </a:pPr>
              <a:t>15</a:t>
            </a:fld>
            <a:endParaRPr kumimoji="0" lang="en-US"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E088507-E984-49CA-AF7D-699518EABB0A}" type="slidenum">
              <a:rPr kumimoji="0" lang="en-US" altLang="en-US" smtClean="0"/>
              <a:pPr eaLnBrk="1" hangingPunct="1">
                <a:spcBef>
                  <a:spcPct val="0"/>
                </a:spcBef>
              </a:pPr>
              <a:t>16</a:t>
            </a:fld>
            <a:endParaRPr kumimoji="0" lang="en-US" altLang="en-US"/>
          </a:p>
        </p:txBody>
      </p:sp>
      <p:sp>
        <p:nvSpPr>
          <p:cNvPr id="60419" name="Rectangle 1026"/>
          <p:cNvSpPr>
            <a:spLocks noGrp="1" noRot="1" noChangeAspect="1" noChangeArrowheads="1" noTextEdit="1"/>
          </p:cNvSpPr>
          <p:nvPr>
            <p:ph type="sldImg"/>
          </p:nvPr>
        </p:nvSpPr>
        <p:spPr>
          <a:ln/>
        </p:spPr>
      </p:sp>
      <p:sp>
        <p:nvSpPr>
          <p:cNvPr id="6042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6F82BF5E-5F63-4E26-960D-581AAFB6CEBF}" type="slidenum">
              <a:rPr kumimoji="0" lang="en-US" altLang="en-US" smtClean="0"/>
              <a:pPr eaLnBrk="1" hangingPunct="1">
                <a:spcBef>
                  <a:spcPct val="0"/>
                </a:spcBef>
              </a:pPr>
              <a:t>17</a:t>
            </a:fld>
            <a:endParaRPr kumimoji="0" lang="en-US" alt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013398C-5873-4D7D-81F3-3E87B421FAC7}" type="slidenum">
              <a:rPr kumimoji="0" lang="en-US" altLang="en-US" smtClean="0"/>
              <a:pPr eaLnBrk="1" hangingPunct="1">
                <a:spcBef>
                  <a:spcPct val="0"/>
                </a:spcBef>
              </a:pPr>
              <a:t>18</a:t>
            </a:fld>
            <a:endParaRPr kumimoji="0" lang="en-US" altLang="en-US"/>
          </a:p>
        </p:txBody>
      </p:sp>
      <p:sp>
        <p:nvSpPr>
          <p:cNvPr id="62467" name="Rectangle 1026"/>
          <p:cNvSpPr>
            <a:spLocks noGrp="1" noRot="1" noChangeAspect="1" noChangeArrowheads="1" noTextEdit="1"/>
          </p:cNvSpPr>
          <p:nvPr>
            <p:ph type="sldImg"/>
          </p:nvPr>
        </p:nvSpPr>
        <p:spPr>
          <a:ln/>
        </p:spPr>
      </p:sp>
      <p:sp>
        <p:nvSpPr>
          <p:cNvPr id="6246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a:t>
            </a:r>
            <a:r>
              <a:rPr lang="en-US" altLang="en-US" dirty="0" err="1"/>
              <a:t>NumberList.h</a:t>
            </a:r>
            <a:r>
              <a:rPr lang="en-US" altLang="en-US" dirty="0"/>
              <a:t>, NumberList.cpp, and pr18-03.cpp</a:t>
            </a:r>
          </a:p>
          <a:p>
            <a:pPr eaLnBrk="1" hangingPunct="1"/>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9D369BE-3374-4277-8B94-7840ADEFCA75}" type="slidenum">
              <a:rPr kumimoji="0" lang="en-US" altLang="en-US" smtClean="0"/>
              <a:pPr eaLnBrk="1" hangingPunct="1">
                <a:spcBef>
                  <a:spcPct val="0"/>
                </a:spcBef>
              </a:pPr>
              <a:t>19</a:t>
            </a:fld>
            <a:endParaRPr kumimoji="0" lang="en-US"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2B2D49F-EF19-40CB-A84B-A2A4682431E5}" type="slidenum">
              <a:rPr kumimoji="0" lang="en-US" altLang="en-US" smtClean="0"/>
              <a:pPr eaLnBrk="1" hangingPunct="1">
                <a:spcBef>
                  <a:spcPct val="0"/>
                </a:spcBef>
              </a:pPr>
              <a:t>20</a:t>
            </a:fld>
            <a:endParaRPr kumimoji="0" lang="en-US"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61BDF88-A271-47C2-82C1-83D9F9AFE370}" type="slidenum">
              <a:rPr kumimoji="0" lang="en-US" altLang="en-US" smtClean="0"/>
              <a:pPr eaLnBrk="1" hangingPunct="1">
                <a:spcBef>
                  <a:spcPct val="0"/>
                </a:spcBef>
              </a:pPr>
              <a:t>3</a:t>
            </a:fld>
            <a:endParaRPr kumimoji="0" lang="en-US" altLang="en-US"/>
          </a:p>
        </p:txBody>
      </p:sp>
      <p:sp>
        <p:nvSpPr>
          <p:cNvPr id="47107" name="Rectangle 2050"/>
          <p:cNvSpPr>
            <a:spLocks noGrp="1" noRot="1" noChangeAspect="1" noChangeArrowheads="1" noTextEdit="1"/>
          </p:cNvSpPr>
          <p:nvPr>
            <p:ph type="sldImg"/>
          </p:nvPr>
        </p:nvSpPr>
        <p:spPr>
          <a:ln/>
        </p:spPr>
      </p:sp>
      <p:sp>
        <p:nvSpPr>
          <p:cNvPr id="47108" name="Rectangle 2051"/>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4249CBF-E436-46A1-8A64-62A40643D631}" type="slidenum">
              <a:rPr kumimoji="0" lang="en-US" altLang="en-US" smtClean="0"/>
              <a:pPr eaLnBrk="1" hangingPunct="1">
                <a:spcBef>
                  <a:spcPct val="0"/>
                </a:spcBef>
              </a:pPr>
              <a:t>21</a:t>
            </a:fld>
            <a:endParaRPr kumimoji="0" lang="en-US" alt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824E8BCD-E5B8-429C-A111-7824E162772E}" type="slidenum">
              <a:rPr kumimoji="0" lang="en-US" altLang="en-US" smtClean="0"/>
              <a:pPr eaLnBrk="1" hangingPunct="1">
                <a:spcBef>
                  <a:spcPct val="0"/>
                </a:spcBef>
              </a:pPr>
              <a:t>22</a:t>
            </a:fld>
            <a:endParaRPr kumimoji="0" lang="en-US"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599B9B5-8913-4FF7-A7EA-1D9E7AF19EC9}" type="slidenum">
              <a:rPr kumimoji="0" lang="en-US" altLang="en-US" smtClean="0"/>
              <a:pPr eaLnBrk="1" hangingPunct="1">
                <a:spcBef>
                  <a:spcPct val="0"/>
                </a:spcBef>
              </a:pPr>
              <a:t>23</a:t>
            </a:fld>
            <a:endParaRPr kumimoji="0" lang="en-US" alt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a:t>
            </a:r>
            <a:r>
              <a:rPr lang="en-US" altLang="en-US" dirty="0" err="1"/>
              <a:t>SortedNumberList.h</a:t>
            </a:r>
            <a:r>
              <a:rPr lang="en-US" altLang="en-US" dirty="0"/>
              <a:t>, SortedNumberList.cpp, and pr18-04.cpp</a:t>
            </a:r>
          </a:p>
          <a:p>
            <a:pPr eaLnBrk="1" hangingPunct="1"/>
            <a:endParaRPr lang="en-US" altLang="en-US" dirty="0"/>
          </a:p>
          <a:p>
            <a:pPr eaLnBrk="1" hangingPunct="1"/>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48FF9B1-E4E6-4720-838A-7042458FC42B}" type="slidenum">
              <a:rPr kumimoji="0" lang="en-US" altLang="en-US" smtClean="0"/>
              <a:pPr eaLnBrk="1" hangingPunct="1">
                <a:spcBef>
                  <a:spcPct val="0"/>
                </a:spcBef>
              </a:pPr>
              <a:t>24</a:t>
            </a:fld>
            <a:endParaRPr kumimoji="0"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E2AF6C9F-B9AE-4303-83FE-628A049DD96F}" type="slidenum">
              <a:rPr kumimoji="0" lang="en-US" altLang="en-US" smtClean="0"/>
              <a:pPr eaLnBrk="1" hangingPunct="1">
                <a:spcBef>
                  <a:spcPct val="0"/>
                </a:spcBef>
              </a:pPr>
              <a:t>25</a:t>
            </a:fld>
            <a:endParaRPr kumimoji="0" lang="en-US" alt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4891732-D1D3-4170-BE06-201113FFE3FA}" type="slidenum">
              <a:rPr kumimoji="0" lang="en-US" altLang="en-US" smtClean="0"/>
              <a:pPr eaLnBrk="1" hangingPunct="1">
                <a:spcBef>
                  <a:spcPct val="0"/>
                </a:spcBef>
              </a:pPr>
              <a:t>26</a:t>
            </a:fld>
            <a:endParaRPr kumimoji="0" lang="en-US"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862604B-684A-490E-9431-D4CCC59F4DA3}" type="slidenum">
              <a:rPr kumimoji="0" lang="en-US" altLang="en-US" smtClean="0"/>
              <a:pPr eaLnBrk="1" hangingPunct="1">
                <a:spcBef>
                  <a:spcPct val="0"/>
                </a:spcBef>
              </a:pPr>
              <a:t>27</a:t>
            </a:fld>
            <a:endParaRPr kumimoji="0" lang="en-US" alt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0606505C-33EC-47F2-AEE6-D76A1839B6F3}" type="slidenum">
              <a:rPr kumimoji="0" lang="en-US" altLang="en-US" smtClean="0"/>
              <a:pPr eaLnBrk="1" hangingPunct="1">
                <a:spcBef>
                  <a:spcPct val="0"/>
                </a:spcBef>
              </a:pPr>
              <a:t>28</a:t>
            </a:fld>
            <a:endParaRPr kumimoji="0" lang="en-US" alt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a:t>
            </a:r>
            <a:r>
              <a:rPr lang="en-US" altLang="en-US" dirty="0" err="1"/>
              <a:t>NumberList.h</a:t>
            </a:r>
            <a:r>
              <a:rPr lang="en-US" altLang="en-US" dirty="0"/>
              <a:t>, NumberList.cpp, pr18-05.cpp</a:t>
            </a:r>
          </a:p>
          <a:p>
            <a:pPr eaLnBrk="1" hangingPunct="1"/>
            <a:endParaRPr lang="en-US" altLang="en-US" dirty="0"/>
          </a:p>
          <a:p>
            <a:pPr eaLnBrk="1" hangingPunct="1"/>
            <a:endParaRPr lang="en-US"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C8B3594-C925-4658-8A32-50476CFAE606}" type="slidenum">
              <a:rPr kumimoji="0" lang="en-US" altLang="en-US" smtClean="0"/>
              <a:pPr eaLnBrk="1" hangingPunct="1">
                <a:spcBef>
                  <a:spcPct val="0"/>
                </a:spcBef>
              </a:pPr>
              <a:t>29</a:t>
            </a:fld>
            <a:endParaRPr kumimoji="0" lang="en-US"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a:t>
            </a:r>
            <a:r>
              <a:rPr lang="en-US" altLang="en-US" dirty="0" err="1"/>
              <a:t>LinkedList.h</a:t>
            </a:r>
            <a:r>
              <a:rPr lang="en-US" altLang="en-US" baseline="0" dirty="0"/>
              <a:t> and</a:t>
            </a:r>
            <a:r>
              <a:rPr lang="en-US" altLang="en-US" dirty="0"/>
              <a:t> pr18-06.cpp</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F170747-9692-4BC5-B4F1-EE55210F515E}" type="slidenum">
              <a:rPr kumimoji="0" lang="en-US" altLang="en-US" smtClean="0"/>
              <a:pPr eaLnBrk="1" hangingPunct="1">
                <a:spcBef>
                  <a:spcPct val="0"/>
                </a:spcBef>
              </a:pPr>
              <a:t>30</a:t>
            </a:fld>
            <a:endParaRPr kumimoji="0" lang="en-US" altLang="en-US"/>
          </a:p>
        </p:txBody>
      </p:sp>
      <p:sp>
        <p:nvSpPr>
          <p:cNvPr id="74755" name="Rectangle 1026"/>
          <p:cNvSpPr>
            <a:spLocks noGrp="1" noRot="1" noChangeAspect="1" noChangeArrowheads="1" noTextEdit="1"/>
          </p:cNvSpPr>
          <p:nvPr>
            <p:ph type="sldImg"/>
          </p:nvPr>
        </p:nvSpPr>
        <p:spPr>
          <a:ln/>
        </p:spPr>
      </p:sp>
      <p:sp>
        <p:nvSpPr>
          <p:cNvPr id="7475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3BA9E14-2DF7-4AAD-A8A9-3F6232D01206}" type="slidenum">
              <a:rPr kumimoji="0" lang="en-US" altLang="en-US" smtClean="0"/>
              <a:pPr eaLnBrk="1" hangingPunct="1">
                <a:spcBef>
                  <a:spcPct val="0"/>
                </a:spcBef>
              </a:pPr>
              <a:t>4</a:t>
            </a:fld>
            <a:endParaRPr kumimoji="0" lang="en-US"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58B45728-B696-4FA2-BF68-0BB0CEE2A6EB}" type="slidenum">
              <a:rPr kumimoji="0" lang="en-US" altLang="en-US" smtClean="0"/>
              <a:pPr eaLnBrk="1" hangingPunct="1">
                <a:spcBef>
                  <a:spcPct val="0"/>
                </a:spcBef>
              </a:pPr>
              <a:t>31</a:t>
            </a:fld>
            <a:endParaRPr kumimoji="0" lang="en-US"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B14B1DF9-4106-4EC1-94AF-1A78F10B561B}" type="slidenum">
              <a:rPr kumimoji="0" lang="en-US" altLang="en-US" smtClean="0"/>
              <a:pPr eaLnBrk="1" hangingPunct="1">
                <a:spcBef>
                  <a:spcPct val="0"/>
                </a:spcBef>
              </a:pPr>
              <a:t>32</a:t>
            </a:fld>
            <a:endParaRPr kumimoji="0" lang="en-US" altLang="en-US"/>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714D1FDF-8826-4585-B145-F631DE91AC10}" type="slidenum">
              <a:rPr kumimoji="0" lang="en-US" altLang="en-US" smtClean="0"/>
              <a:pPr eaLnBrk="1" hangingPunct="1">
                <a:spcBef>
                  <a:spcPct val="0"/>
                </a:spcBef>
              </a:pPr>
              <a:t>33</a:t>
            </a:fld>
            <a:endParaRPr kumimoji="0" lang="en-US"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pr18-07.cpp</a:t>
            </a:r>
          </a:p>
          <a:p>
            <a:pPr eaLnBrk="1" hangingPunct="1"/>
            <a:endParaRPr lang="en-US"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2B983F0-EAC5-474E-B16E-B67B1F52332F}" type="slidenum">
              <a:rPr kumimoji="0" lang="en-US" altLang="en-US" smtClean="0"/>
              <a:pPr eaLnBrk="1" hangingPunct="1">
                <a:spcBef>
                  <a:spcPct val="0"/>
                </a:spcBef>
              </a:pPr>
              <a:t>34</a:t>
            </a:fld>
            <a:endParaRPr kumimoji="0" lang="en-US" altLang="en-US"/>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NumberList2.cpp, NumberList2.h, and pr18-08.cpp</a:t>
            </a:r>
          </a:p>
          <a:p>
            <a:pPr eaLnBrk="1" hangingPunct="1"/>
            <a:endParaRPr lang="en-US"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4A244480-37C8-4A36-9703-CF9601BDD743}" type="slidenum">
              <a:rPr kumimoji="0" lang="en-US" altLang="en-US" smtClean="0"/>
              <a:pPr eaLnBrk="1" hangingPunct="1">
                <a:spcBef>
                  <a:spcPct val="0"/>
                </a:spcBef>
              </a:pPr>
              <a:t>35</a:t>
            </a:fld>
            <a:endParaRPr kumimoji="0" lang="en-US"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6EC51CC1-D646-4261-B3C9-DF29C5C9ADE5}" type="slidenum">
              <a:rPr kumimoji="0" lang="en-US" altLang="en-US" smtClean="0"/>
              <a:pPr eaLnBrk="1" hangingPunct="1">
                <a:spcBef>
                  <a:spcPct val="0"/>
                </a:spcBef>
              </a:pPr>
              <a:t>36</a:t>
            </a:fld>
            <a:endParaRPr kumimoji="0" lang="en-US" alt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F7D585C-68C0-4AEA-9A52-FD3193A424AA}" type="slidenum">
              <a:rPr kumimoji="0" lang="en-US" altLang="en-US" smtClean="0"/>
              <a:pPr eaLnBrk="1" hangingPunct="1">
                <a:spcBef>
                  <a:spcPct val="0"/>
                </a:spcBef>
              </a:pPr>
              <a:t>38</a:t>
            </a:fld>
            <a:endParaRPr kumimoji="0" lang="en-US" alt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DF7D585C-68C0-4AEA-9A52-FD3193A424AA}" type="slidenum">
              <a:rPr kumimoji="0" lang="en-US" altLang="en-US" smtClean="0"/>
              <a:pPr eaLnBrk="1" hangingPunct="1">
                <a:spcBef>
                  <a:spcPct val="0"/>
                </a:spcBef>
              </a:pPr>
              <a:t>39</a:t>
            </a:fld>
            <a:endParaRPr kumimoji="0" lang="en-US" alt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pr18-09.cpp</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A8657E5A-D011-4CCA-8722-9B79E44F081B}" type="slidenum">
              <a:rPr kumimoji="0" lang="en-US" altLang="en-US" smtClean="0"/>
              <a:pPr eaLnBrk="1" hangingPunct="1">
                <a:spcBef>
                  <a:spcPct val="0"/>
                </a:spcBef>
              </a:pPr>
              <a:t>5</a:t>
            </a:fld>
            <a:endParaRPr kumimoji="0" lang="en-US" altLang="en-US"/>
          </a:p>
        </p:txBody>
      </p:sp>
      <p:sp>
        <p:nvSpPr>
          <p:cNvPr id="49155" name="Rectangle 1026"/>
          <p:cNvSpPr>
            <a:spLocks noGrp="1" noRot="1" noChangeAspect="1" noChangeArrowheads="1" noTextEdit="1"/>
          </p:cNvSpPr>
          <p:nvPr>
            <p:ph type="sldImg"/>
          </p:nvPr>
        </p:nvSpPr>
        <p:spPr>
          <a:ln/>
        </p:spPr>
      </p:sp>
      <p:sp>
        <p:nvSpPr>
          <p:cNvPr id="4915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9FCCA43F-3A24-47EE-B711-C39E86910335}" type="slidenum">
              <a:rPr kumimoji="0" lang="en-US" altLang="en-US" smtClean="0"/>
              <a:pPr eaLnBrk="1" hangingPunct="1">
                <a:spcBef>
                  <a:spcPct val="0"/>
                </a:spcBef>
              </a:pPr>
              <a:t>6</a:t>
            </a:fld>
            <a:endParaRPr kumimoji="0" lang="en-US"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C9C0DF84-F8E7-4896-8903-FCF732E03214}" type="slidenum">
              <a:rPr kumimoji="0" lang="en-US" altLang="en-US" smtClean="0"/>
              <a:pPr eaLnBrk="1" hangingPunct="1">
                <a:spcBef>
                  <a:spcPct val="0"/>
                </a:spcBef>
              </a:pPr>
              <a:t>7</a:t>
            </a:fld>
            <a:endParaRPr kumimoji="0" lang="en-US" altLang="en-US"/>
          </a:p>
        </p:txBody>
      </p:sp>
      <p:sp>
        <p:nvSpPr>
          <p:cNvPr id="51203" name="Rectangle 1026"/>
          <p:cNvSpPr>
            <a:spLocks noGrp="1" noRot="1" noChangeAspect="1" noChangeArrowheads="1" noTextEdit="1"/>
          </p:cNvSpPr>
          <p:nvPr>
            <p:ph type="sldImg"/>
          </p:nvPr>
        </p:nvSpPr>
        <p:spPr>
          <a:ln/>
        </p:spPr>
      </p:sp>
      <p:sp>
        <p:nvSpPr>
          <p:cNvPr id="51204"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39B41605-4A13-4E05-9AD6-55C0F631907A}" type="slidenum">
              <a:rPr kumimoji="0" lang="en-US" altLang="en-US" smtClean="0"/>
              <a:pPr eaLnBrk="1" hangingPunct="1">
                <a:spcBef>
                  <a:spcPct val="0"/>
                </a:spcBef>
              </a:pPr>
              <a:t>8</a:t>
            </a:fld>
            <a:endParaRPr kumimoji="0" lang="en-US" altLang="en-US"/>
          </a:p>
        </p:txBody>
      </p:sp>
      <p:sp>
        <p:nvSpPr>
          <p:cNvPr id="52227" name="Rectangle 1026"/>
          <p:cNvSpPr>
            <a:spLocks noGrp="1" noRot="1" noChangeAspect="1" noChangeArrowheads="1" noTextEdit="1"/>
          </p:cNvSpPr>
          <p:nvPr>
            <p:ph type="sldImg"/>
          </p:nvPr>
        </p:nvSpPr>
        <p:spPr>
          <a:ln/>
        </p:spPr>
      </p:sp>
      <p:sp>
        <p:nvSpPr>
          <p:cNvPr id="5222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18BEEA3B-508E-4AB1-977F-C8919AFA43CC}" type="slidenum">
              <a:rPr kumimoji="0" lang="en-US" altLang="en-US" smtClean="0"/>
              <a:pPr eaLnBrk="1" hangingPunct="1">
                <a:spcBef>
                  <a:spcPct val="0"/>
                </a:spcBef>
              </a:pPr>
              <a:t>9</a:t>
            </a:fld>
            <a:endParaRPr kumimoji="0"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Times New Roman" charset="0"/>
              </a:defRPr>
            </a:lvl1pPr>
            <a:lvl2pPr marL="742950" indent="-285750" eaLnBrk="0" hangingPunct="0">
              <a:spcBef>
                <a:spcPct val="30000"/>
              </a:spcBef>
              <a:defRPr kumimoji="1" sz="1200">
                <a:solidFill>
                  <a:schemeClr val="tx1"/>
                </a:solidFill>
                <a:latin typeface="Times New Roman" charset="0"/>
              </a:defRPr>
            </a:lvl2pPr>
            <a:lvl3pPr marL="1143000" indent="-228600" eaLnBrk="0" hangingPunct="0">
              <a:spcBef>
                <a:spcPct val="30000"/>
              </a:spcBef>
              <a:defRPr kumimoji="1" sz="1200">
                <a:solidFill>
                  <a:schemeClr val="tx1"/>
                </a:solidFill>
                <a:latin typeface="Times New Roman" charset="0"/>
              </a:defRPr>
            </a:lvl3pPr>
            <a:lvl4pPr marL="1600200" indent="-228600" eaLnBrk="0" hangingPunct="0">
              <a:spcBef>
                <a:spcPct val="30000"/>
              </a:spcBef>
              <a:defRPr kumimoji="1" sz="1200">
                <a:solidFill>
                  <a:schemeClr val="tx1"/>
                </a:solidFill>
                <a:latin typeface="Times New Roman" charset="0"/>
              </a:defRPr>
            </a:lvl4pPr>
            <a:lvl5pPr marL="2057400" indent="-228600" eaLnBrk="0" hangingPunct="0">
              <a:spcBef>
                <a:spcPct val="30000"/>
              </a:spcBef>
              <a:defRPr kumimoji="1" sz="1200">
                <a:solidFill>
                  <a:schemeClr val="tx1"/>
                </a:solidFill>
                <a:latin typeface="Times New Roman" charset="0"/>
              </a:defRPr>
            </a:lvl5pPr>
            <a:lvl6pPr marL="2514600" indent="-228600" eaLnBrk="0" fontAlgn="base" hangingPunct="0">
              <a:spcBef>
                <a:spcPct val="30000"/>
              </a:spcBef>
              <a:spcAft>
                <a:spcPct val="0"/>
              </a:spcAft>
              <a:defRPr kumimoji="1" sz="1200">
                <a:solidFill>
                  <a:schemeClr val="tx1"/>
                </a:solidFill>
                <a:latin typeface="Times New Roman" charset="0"/>
              </a:defRPr>
            </a:lvl6pPr>
            <a:lvl7pPr marL="2971800" indent="-228600" eaLnBrk="0" fontAlgn="base" hangingPunct="0">
              <a:spcBef>
                <a:spcPct val="30000"/>
              </a:spcBef>
              <a:spcAft>
                <a:spcPct val="0"/>
              </a:spcAft>
              <a:defRPr kumimoji="1" sz="1200">
                <a:solidFill>
                  <a:schemeClr val="tx1"/>
                </a:solidFill>
                <a:latin typeface="Times New Roman" charset="0"/>
              </a:defRPr>
            </a:lvl7pPr>
            <a:lvl8pPr marL="3429000" indent="-228600" eaLnBrk="0" fontAlgn="base" hangingPunct="0">
              <a:spcBef>
                <a:spcPct val="30000"/>
              </a:spcBef>
              <a:spcAft>
                <a:spcPct val="0"/>
              </a:spcAft>
              <a:defRPr kumimoji="1" sz="1200">
                <a:solidFill>
                  <a:schemeClr val="tx1"/>
                </a:solidFill>
                <a:latin typeface="Times New Roman" charset="0"/>
              </a:defRPr>
            </a:lvl8pPr>
            <a:lvl9pPr marL="3886200" indent="-228600" eaLnBrk="0" fontAlgn="base" hangingPunct="0">
              <a:spcBef>
                <a:spcPct val="30000"/>
              </a:spcBef>
              <a:spcAft>
                <a:spcPct val="0"/>
              </a:spcAft>
              <a:defRPr kumimoji="1" sz="1200">
                <a:solidFill>
                  <a:schemeClr val="tx1"/>
                </a:solidFill>
                <a:latin typeface="Times New Roman" charset="0"/>
              </a:defRPr>
            </a:lvl9pPr>
          </a:lstStyle>
          <a:p>
            <a:pPr eaLnBrk="1" hangingPunct="1">
              <a:spcBef>
                <a:spcPct val="0"/>
              </a:spcBef>
            </a:pPr>
            <a:fld id="{FE3C8715-CBFC-4F2B-A910-17D867050ADC}" type="slidenum">
              <a:rPr kumimoji="0" lang="en-US" altLang="en-US" smtClean="0"/>
              <a:pPr eaLnBrk="1" hangingPunct="1">
                <a:spcBef>
                  <a:spcPct val="0"/>
                </a:spcBef>
              </a:pPr>
              <a:t>10</a:t>
            </a:fld>
            <a:endParaRPr kumimoji="0" lang="en-US"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See pr18-01.cpp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7EB56B"/>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Shape 20"/>
          <p:cNvSpPr txBox="1">
            <a:spLocks noGrp="1"/>
          </p:cNvSpPr>
          <p:nvPr>
            <p:ph type="subTitle" idx="1" hasCustomPrompt="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baseline="0">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dirty="0"/>
              <a:t>Starting Out with C++ Early Objects, Tenth Edition</a:t>
            </a:r>
          </a:p>
          <a:p>
            <a:r>
              <a:rPr lang="en-US" dirty="0"/>
              <a:t>Tony Gaddis, Judy Walters, and Godfrey </a:t>
            </a:r>
            <a:r>
              <a:rPr lang="en-US" dirty="0" err="1"/>
              <a:t>Muganda</a:t>
            </a:r>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D5F977CD-40F4-4A18-827C-851EBE2D864F}" type="slidenum">
              <a:rPr lang="en-US" smtClean="0"/>
              <a:pPr>
                <a:defRPr/>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solidFill>
                  <a:schemeClr val="tx1"/>
                </a:solidFill>
                <a:latin typeface="+mj-lt"/>
                <a:cs typeface="Arial" panose="020B0604020202020204" pitchFamily="34" charset="0"/>
              </a:defRPr>
            </a:lvl1pPr>
          </a:lstStyle>
          <a:p>
            <a:r>
              <a:rPr lang="en-US"/>
              <a:t>Click to edit Master title style</a:t>
            </a:r>
            <a:endParaRPr lang="en-US" dirty="0"/>
          </a:p>
        </p:txBody>
      </p:sp>
      <p:sp>
        <p:nvSpPr>
          <p:cNvPr id="3" name="Footer Placeholder 2"/>
          <p:cNvSpPr>
            <a:spLocks noGrp="1"/>
          </p:cNvSpPr>
          <p:nvPr>
            <p:ph type="ftr" idx="10"/>
          </p:nvPr>
        </p:nvSpPr>
        <p:spPr/>
        <p:txBody>
          <a:bodyPr/>
          <a:lstStyle/>
          <a:p>
            <a:endParaRPr lang="en-US" dirty="0"/>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a:defRPr/>
            </a:pPr>
            <a:r>
              <a:rPr lang="en-US"/>
              <a:t>1-</a:t>
            </a:r>
            <a:fld id="{D5F977CD-40F4-4A18-827C-851EBE2D864F}" type="slidenum">
              <a:rPr lang="en-US" smtClean="0"/>
              <a:pPr>
                <a:defRPr/>
              </a:pPr>
              <a:t>‹#›</a:t>
            </a:fld>
            <a:endParaRPr lang="en-US"/>
          </a:p>
        </p:txBody>
      </p:sp>
    </p:spTree>
    <p:extLst>
      <p:ext uri="{BB962C8B-B14F-4D97-AF65-F5344CB8AC3E}">
        <p14:creationId xmlns:p14="http://schemas.microsoft.com/office/powerpoint/2010/main" val="145987414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0DAE07-FFC5-429F-B885-A0231DF88490}"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97865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37297543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DAE07-FFC5-429F-B885-A0231DF88490}"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4700202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0DAE07-FFC5-429F-B885-A0231DF88490}" type="datetimeFigureOut">
              <a:rPr lang="en-US" smtClean="0"/>
              <a:t>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6432251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0DAE07-FFC5-429F-B885-A0231DF88490}" type="datetimeFigureOut">
              <a:rPr lang="en-US" smtClean="0"/>
              <a:t>6/11/2019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7884468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0DAE07-FFC5-429F-B885-A0231DF88490}" type="datetimeFigureOut">
              <a:rPr lang="en-US" smtClean="0"/>
              <a:t>6/11/2019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799155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DAE07-FFC5-429F-B885-A0231DF88490}" type="datetimeFigureOut">
              <a:rPr lang="en-US" smtClean="0"/>
              <a:t>6/11/2019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8882242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9468085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6667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52EAA774-7B37-4348-987C-65DA2B634B24}" type="slidenum">
              <a:rPr lang="en-US" smtClean="0"/>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5813097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055812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17"/>
        <p:cNvGrpSpPr/>
        <p:nvPr/>
      </p:nvGrpSpPr>
      <p:grpSpPr>
        <a:xfrm>
          <a:off x="0" y="0"/>
          <a:ext cx="0" cy="0"/>
          <a:chOff x="0" y="0"/>
          <a:chExt cx="0" cy="0"/>
        </a:xfrm>
      </p:grpSpPr>
      <p:sp>
        <p:nvSpPr>
          <p:cNvPr id="18" name="Shape 18"/>
          <p:cNvSpPr/>
          <p:nvPr/>
        </p:nvSpPr>
        <p:spPr>
          <a:xfrm>
            <a:off x="0" y="0"/>
            <a:ext cx="9144000" cy="3886200"/>
          </a:xfrm>
          <a:prstGeom prst="rect">
            <a:avLst/>
          </a:prstGeom>
          <a:solidFill>
            <a:srgbClr val="7EB56B"/>
          </a:solidFill>
          <a:ln w="25400" cap="flat" cmpd="sng">
            <a:solidFill>
              <a:srgbClr val="007FA3"/>
            </a:solidFill>
            <a:prstDash val="solid"/>
            <a:round/>
            <a:headEnd type="none" w="med" len="med"/>
            <a:tailEnd type="none" w="med" len="med"/>
          </a:ln>
        </p:spPr>
        <p:txBody>
          <a:bodyPr lIns="91425" tIns="45700" rIns="91425" bIns="45700" anchor="ctr" anchorCtr="0">
            <a:noAutofit/>
          </a:bodyPr>
          <a:lstStyle/>
          <a:p>
            <a:pPr marL="0" marR="0" lvl="0" indent="0" algn="ctr" rtl="0">
              <a:spcBef>
                <a:spcPts val="0"/>
              </a:spcBef>
              <a:buNone/>
            </a:pPr>
            <a:endParaRPr sz="1800" b="0" i="0" u="none" strike="noStrike" cap="none">
              <a:solidFill>
                <a:schemeClr val="lt1"/>
              </a:solidFill>
              <a:latin typeface="Arial"/>
              <a:ea typeface="Arial"/>
              <a:cs typeface="Arial"/>
              <a:sym typeface="Arial"/>
            </a:endParaRPr>
          </a:p>
        </p:txBody>
      </p:sp>
      <p:sp>
        <p:nvSpPr>
          <p:cNvPr id="19" name="Shape 19"/>
          <p:cNvSpPr txBox="1">
            <a:spLocks noGrp="1"/>
          </p:cNvSpPr>
          <p:nvPr>
            <p:ph type="ctrTitle"/>
          </p:nvPr>
        </p:nvSpPr>
        <p:spPr>
          <a:xfrm>
            <a:off x="685800" y="762000"/>
            <a:ext cx="7772400" cy="2838451"/>
          </a:xfrm>
          <a:prstGeom prst="rect">
            <a:avLst/>
          </a:prstGeom>
          <a:noFill/>
          <a:ln>
            <a:noFill/>
          </a:ln>
        </p:spPr>
        <p:txBody>
          <a:bodyPr lIns="91425" tIns="91425" rIns="91425" bIns="91425" anchor="b" anchorCtr="0"/>
          <a:lstStyle>
            <a:lvl1pPr marL="0" marR="0" lvl="0" indent="0" algn="l" rtl="0">
              <a:lnSpc>
                <a:spcPct val="100000"/>
              </a:lnSpc>
              <a:spcBef>
                <a:spcPts val="0"/>
              </a:spcBef>
              <a:buClr>
                <a:schemeClr val="lt1"/>
              </a:buClr>
              <a:buFont typeface="Times New Roman"/>
              <a:buNone/>
              <a:defRPr sz="3600" b="1" i="0" u="none" strike="noStrike" cap="none">
                <a:solidFill>
                  <a:schemeClr val="lt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0" name="Shape 20"/>
          <p:cNvSpPr txBox="1">
            <a:spLocks noGrp="1"/>
          </p:cNvSpPr>
          <p:nvPr>
            <p:ph type="subTitle" idx="1" hasCustomPrompt="1"/>
          </p:nvPr>
        </p:nvSpPr>
        <p:spPr>
          <a:xfrm>
            <a:off x="674687" y="3962400"/>
            <a:ext cx="7794625"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800" b="0" i="0" u="none" strike="noStrike" cap="none" baseline="0">
                <a:solidFill>
                  <a:schemeClr val="dk1"/>
                </a:solidFill>
                <a:latin typeface="Arial"/>
                <a:ea typeface="Arial"/>
                <a:cs typeface="Arial"/>
                <a:sym typeface="Arial"/>
              </a:defRPr>
            </a:lvl1pPr>
            <a:lvl2pPr marL="457200" marR="0" lvl="1"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2pPr>
            <a:lvl3pPr marL="914400" marR="0" lvl="2" indent="0" algn="ctr"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4pPr>
            <a:lvl5pPr marL="1828800" marR="0" lvl="4" indent="0" algn="ctr" rtl="0">
              <a:spcBef>
                <a:spcPts val="600"/>
              </a:spcBef>
              <a:buClr>
                <a:srgbClr val="007FA3"/>
              </a:buClr>
              <a:buFont typeface="Arial"/>
              <a:buNone/>
              <a:defRPr sz="1600" b="0" i="0" u="none" strike="noStrike" cap="none">
                <a:solidFill>
                  <a:srgbClr val="888888"/>
                </a:solidFill>
                <a:latin typeface="Arial"/>
                <a:ea typeface="Arial"/>
                <a:cs typeface="Arial"/>
                <a:sym typeface="Arial"/>
              </a:defRPr>
            </a:lvl5pPr>
            <a:lvl6pPr marL="2286000" marR="0" lvl="5"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6pPr>
            <a:lvl7pPr marL="2743200" marR="0" lvl="6"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7pPr>
            <a:lvl8pPr marL="3200400" marR="0" lvl="7"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8pPr>
            <a:lvl9pPr marL="3657600" marR="0" lvl="8" indent="0" algn="ctr" rtl="0">
              <a:spcBef>
                <a:spcPts val="300"/>
              </a:spcBef>
              <a:buClr>
                <a:srgbClr val="007FA3"/>
              </a:buClr>
              <a:buFont typeface="Arial"/>
              <a:buNone/>
              <a:defRPr sz="1600" b="0" i="0" u="none" strike="noStrike" cap="none">
                <a:solidFill>
                  <a:srgbClr val="888888"/>
                </a:solidFill>
                <a:latin typeface="Arial"/>
                <a:ea typeface="Arial"/>
                <a:cs typeface="Arial"/>
                <a:sym typeface="Arial"/>
              </a:defRPr>
            </a:lvl9pPr>
          </a:lstStyle>
          <a:p>
            <a:r>
              <a:rPr lang="en-US" dirty="0"/>
              <a:t>Starting Out with C++ Early Objects, Tenth Edition</a:t>
            </a:r>
          </a:p>
          <a:p>
            <a:r>
              <a:rPr lang="en-US" dirty="0"/>
              <a:t>Tony Gaddis, Judy Walters, and Godfrey </a:t>
            </a:r>
            <a:r>
              <a:rPr lang="en-US" dirty="0" err="1"/>
              <a:t>Muganda</a:t>
            </a:r>
            <a:endParaRPr dirty="0"/>
          </a:p>
        </p:txBody>
      </p:sp>
      <p:sp>
        <p:nvSpPr>
          <p:cNvPr id="21" name="Shape 2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2" name="Shape 2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3" name="Shape 2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D5F977CD-40F4-4A18-827C-851EBE2D864F}" type="slidenum">
              <a:rPr lang="en-US" smtClean="0"/>
              <a:pPr>
                <a:defRPr/>
              </a:pPr>
              <a:t>‹#›</a:t>
            </a:fld>
            <a:endParaRPr lang="en-US"/>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52EAA774-7B37-4348-987C-65DA2B634B24}" type="slidenum">
              <a:rPr lang="en-US" smtClean="0"/>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a:solidFill>
                <a:srgbClr val="000000"/>
              </a:solidFill>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a:solidFill>
                <a:srgbClr val="FFFFFF"/>
              </a:solidFill>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solidFill>
                  <a:srgbClr val="000000"/>
                </a:solidFill>
              </a:rPr>
              <a:t>1-</a:t>
            </a:r>
            <a:fld id="{37E69762-A23B-4920-B1DE-59ACAF17473D}" type="slidenum">
              <a:rPr lang="en-US" smtClean="0">
                <a:solidFill>
                  <a:srgbClr val="000000"/>
                </a:solidFill>
              </a:rPr>
              <a:pPr>
                <a:defRPr/>
              </a:pPr>
              <a:t>‹#›</a:t>
            </a:fld>
            <a:endParaRPr lang="en-US">
              <a:solidFill>
                <a:srgbClr val="000000"/>
              </a:solidFill>
            </a:endParaRPr>
          </a:p>
        </p:txBody>
      </p:sp>
    </p:spTree>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0" name="Shape 5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D5F977CD-40F4-4A18-827C-851EBE2D864F}" type="slidenum">
              <a:rPr lang="en-US" smtClean="0"/>
              <a:pPr>
                <a:defRPr/>
              </a:pPr>
              <a:t>‹#›</a:t>
            </a:fld>
            <a:endParaRPr lang="en-US"/>
          </a:p>
        </p:txBody>
      </p:sp>
    </p:spTree>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D5F977CD-40F4-4A18-827C-851EBE2D864F}" type="slidenum">
              <a:rPr lang="en-US" smtClean="0"/>
              <a:pPr>
                <a:defRPr/>
              </a:pPr>
              <a:t>‹#›</a:t>
            </a:fld>
            <a:endParaRPr lang="en-US"/>
          </a:p>
        </p:txBody>
      </p:sp>
    </p:spTree>
  </p:cSld>
  <p:clrMapOvr>
    <a:masterClrMapping/>
  </p:clrMapOvr>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D5F977CD-40F4-4A18-827C-851EBE2D864F}" type="slidenum">
              <a:rPr lang="en-US" smtClean="0"/>
              <a:pPr>
                <a:defRPr/>
              </a:pPr>
              <a:t>‹#›</a:t>
            </a:fld>
            <a:endParaRPr lang="en-US"/>
          </a:p>
        </p:txBody>
      </p:sp>
    </p:spTree>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chemeClr val="tx1"/>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4D545340-FCDE-4DD7-BEC9-BCCE4EF19290}" type="slidenum">
              <a:rPr lang="en-US" smtClean="0"/>
              <a:pPr>
                <a:defRPr/>
              </a:pPr>
              <a:t>‹#›</a:t>
            </a:fld>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0"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0D1A9EA4-56DD-434E-ACF5-19E673C44CEA}"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a:solidFill>
                <a:srgbClr val="000000"/>
              </a:solidFill>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a:solidFill>
                <a:srgbClr val="FFFFFF"/>
              </a:solidFill>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solidFill>
                  <a:srgbClr val="000000"/>
                </a:solidFill>
              </a:rPr>
              <a:t>1-</a:t>
            </a:r>
            <a:fld id="{37E69762-A23B-4920-B1DE-59ACAF17473D}" type="slidenum">
              <a:rPr lang="en-US" smtClean="0">
                <a:solidFill>
                  <a:srgbClr val="000000"/>
                </a:solidFill>
              </a:rPr>
              <a:pPr>
                <a:defRPr/>
              </a:pPr>
              <a:t>‹#›</a:t>
            </a:fld>
            <a:endParaRPr lang="en-US">
              <a:solidFill>
                <a:srgbClr val="000000"/>
              </a:solidFill>
            </a:endParaRPr>
          </a:p>
        </p:txBody>
      </p:sp>
    </p:spTree>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9E4078AE-E769-4AEB-8BE3-FCBA15FB2E2A}" type="slidenum">
              <a:rPr lang="en-US" smtClean="0"/>
              <a:pPr>
                <a:defRPr/>
              </a:pPr>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b="0">
                <a:solidFill>
                  <a:schemeClr val="tx1"/>
                </a:solidFill>
                <a:latin typeface="+mj-lt"/>
                <a:cs typeface="Arial" panose="020B0604020202020204" pitchFamily="34" charset="0"/>
              </a:defRPr>
            </a:lvl1pPr>
          </a:lstStyle>
          <a:p>
            <a:r>
              <a:rPr lang="en-US"/>
              <a:t>Click to edit Master title style</a:t>
            </a:r>
            <a:endParaRPr lang="en-US" dirty="0"/>
          </a:p>
        </p:txBody>
      </p:sp>
      <p:sp>
        <p:nvSpPr>
          <p:cNvPr id="3" name="Footer Placeholder 2"/>
          <p:cNvSpPr>
            <a:spLocks noGrp="1"/>
          </p:cNvSpPr>
          <p:nvPr>
            <p:ph type="ftr" idx="10"/>
          </p:nvPr>
        </p:nvSpPr>
        <p:spPr/>
        <p:txBody>
          <a:bodyPr/>
          <a:lstStyle/>
          <a:p>
            <a:endParaRPr lang="en-US" dirty="0"/>
          </a:p>
        </p:txBody>
      </p:sp>
      <p:sp>
        <p:nvSpPr>
          <p:cNvPr id="4" name="Date Placeholder 3"/>
          <p:cNvSpPr>
            <a:spLocks noGrp="1"/>
          </p:cNvSpPr>
          <p:nvPr>
            <p:ph type="dt" idx="11"/>
          </p:nvPr>
        </p:nvSpPr>
        <p:spPr/>
        <p:txBody>
          <a:bodyPr/>
          <a:lstStyle/>
          <a:p>
            <a:endParaRPr lang="en-US"/>
          </a:p>
        </p:txBody>
      </p:sp>
      <p:sp>
        <p:nvSpPr>
          <p:cNvPr id="5" name="Slide Number Placeholder 4"/>
          <p:cNvSpPr>
            <a:spLocks noGrp="1"/>
          </p:cNvSpPr>
          <p:nvPr>
            <p:ph type="sldNum" idx="12"/>
          </p:nvPr>
        </p:nvSpPr>
        <p:spPr/>
        <p:txBody>
          <a:bodyPr/>
          <a:lstStyle/>
          <a:p>
            <a:pPr>
              <a:defRPr/>
            </a:pPr>
            <a:r>
              <a:rPr lang="en-US"/>
              <a:t>1-</a:t>
            </a:r>
            <a:fld id="{D5F977CD-40F4-4A18-827C-851EBE2D864F}" type="slidenum">
              <a:rPr lang="en-US" smtClean="0"/>
              <a:pPr>
                <a:defRPr/>
              </a:pPr>
              <a:t>‹#›</a:t>
            </a:fld>
            <a:endParaRPr lang="en-US"/>
          </a:p>
        </p:txBody>
      </p:sp>
    </p:spTree>
    <p:extLst>
      <p:ext uri="{BB962C8B-B14F-4D97-AF65-F5344CB8AC3E}">
        <p14:creationId xmlns:p14="http://schemas.microsoft.com/office/powerpoint/2010/main" val="1459874140"/>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B0DAE07-FFC5-429F-B885-A0231DF88490}"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97865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37297543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0DAE07-FFC5-429F-B885-A0231DF88490}"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4700202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B0DAE07-FFC5-429F-B885-A0231DF88490}" type="datetimeFigureOut">
              <a:rPr lang="en-US" smtClean="0"/>
              <a:t>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6432251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B0DAE07-FFC5-429F-B885-A0231DF88490}" type="datetimeFigureOut">
              <a:rPr lang="en-US" smtClean="0"/>
              <a:t>6/11/2019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78844685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B0DAE07-FFC5-429F-B885-A0231DF88490}" type="datetimeFigureOut">
              <a:rPr lang="en-US" smtClean="0"/>
              <a:t>6/11/2019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7991554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DAE07-FFC5-429F-B885-A0231DF88490}" type="datetimeFigureOut">
              <a:rPr lang="en-US" smtClean="0"/>
              <a:t>6/11/2019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58882242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946808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Learning Objectives">
    <p:spTree>
      <p:nvGrpSpPr>
        <p:cNvPr id="1" name="Shape 47"/>
        <p:cNvGrpSpPr/>
        <p:nvPr/>
      </p:nvGrpSpPr>
      <p:grpSpPr>
        <a:xfrm>
          <a:off x="0" y="0"/>
          <a:ext cx="0" cy="0"/>
          <a:chOff x="0" y="0"/>
          <a:chExt cx="0" cy="0"/>
        </a:xfrm>
      </p:grpSpPr>
      <p:sp>
        <p:nvSpPr>
          <p:cNvPr id="48" name="Shape 48"/>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49" name="Shape 4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118871" marR="0" lvl="0" indent="-93471" algn="l" rtl="0">
              <a:spcBef>
                <a:spcPts val="1500"/>
              </a:spcBef>
              <a:buClr>
                <a:srgbClr val="007FA3"/>
              </a:buClr>
              <a:buSzPct val="25000"/>
              <a:buFont typeface="Arial"/>
              <a:buChar char="•"/>
              <a:defRPr sz="1600" b="0" i="0" u="none" strike="noStrike" cap="none">
                <a:solidFill>
                  <a:schemeClr val="dk1"/>
                </a:solidFill>
                <a:latin typeface="Arial"/>
                <a:ea typeface="Arial"/>
                <a:cs typeface="Arial"/>
                <a:sym typeface="Arial"/>
              </a:defRPr>
            </a:lvl1pPr>
            <a:lvl2pPr marL="569913" marR="0" lvl="1" indent="-188912"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0" name="Shape 5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1" name="Shape 5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2" name="Shape 5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D5F977CD-40F4-4A18-827C-851EBE2D864F}" type="slidenum">
              <a:rPr lang="en-US" smtClean="0"/>
              <a:pPr>
                <a:defRPr/>
              </a:pPr>
              <a:t>‹#›</a:t>
            </a:fld>
            <a:endParaRPr lang="en-US"/>
          </a:p>
        </p:txBody>
      </p:sp>
    </p:spTree>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0DAE07-FFC5-429F-B885-A0231DF88490}" type="datetimeFigureOut">
              <a:rPr lang="en-US" smtClean="0"/>
              <a:t>6/11/2019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9666760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158130970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B0DAE07-FFC5-429F-B885-A0231DF88490}" type="datetimeFigureOut">
              <a:rPr lang="en-US" smtClean="0"/>
              <a:t>6/11/2019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B50D05-0DF7-4594-9DB2-4DC7856F00C8}" type="slidenum">
              <a:rPr lang="en-US" smtClean="0"/>
              <a:t>‹#›</a:t>
            </a:fld>
            <a:endParaRPr lang="en-US"/>
          </a:p>
        </p:txBody>
      </p:sp>
    </p:spTree>
    <p:extLst>
      <p:ext uri="{BB962C8B-B14F-4D97-AF65-F5344CB8AC3E}">
        <p14:creationId xmlns:p14="http://schemas.microsoft.com/office/powerpoint/2010/main" val="205581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28600"/>
            <a:ext cx="8229600" cy="1066799"/>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8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D5F977CD-40F4-4A18-827C-851EBE2D864F}"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pPr lvl="0"/>
            <a:r>
              <a:rPr lang="en-US"/>
              <a:t>Click to edit Master text styles</a:t>
            </a: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D5F977CD-40F4-4A18-827C-851EBE2D864F}"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1" i="0" u="none" strike="noStrike" cap="none">
                <a:solidFill>
                  <a:schemeClr val="tx1"/>
                </a:solidFill>
                <a:latin typeface="+mj-lt"/>
                <a:ea typeface="Arial" panose="020B0604020202020204" pitchFamily="34" charset="0"/>
                <a:cs typeface="Arial" panose="020B0604020202020204" pitchFamily="34" charset="0"/>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chemeClr val="tx1"/>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pPr lvl="0"/>
            <a:r>
              <a:rPr lang="en-US"/>
              <a:t>Click to edit Master text styles</a:t>
            </a: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4D545340-FCDE-4DD7-BEC9-BCCE4EF1929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Only">
    <p:spTree>
      <p:nvGrpSpPr>
        <p:cNvPr id="1" name="Shape 74"/>
        <p:cNvGrpSpPr/>
        <p:nvPr/>
      </p:nvGrpSpPr>
      <p:grpSpPr>
        <a:xfrm>
          <a:off x="0" y="0"/>
          <a:ext cx="0" cy="0"/>
          <a:chOff x="0" y="0"/>
          <a:chExt cx="0" cy="0"/>
        </a:xfrm>
      </p:grpSpPr>
      <p:sp>
        <p:nvSpPr>
          <p:cNvPr id="75"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600" b="0" i="0" u="none" strike="noStrike" cap="none">
                <a:solidFill>
                  <a:schemeClr val="tx1"/>
                </a:solidFill>
                <a:latin typeface="+mj-lt"/>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a:t>Click to edit Master title style</a:t>
            </a:r>
            <a:endParaRPr dirty="0"/>
          </a:p>
        </p:txBody>
      </p:sp>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0D1A9EA4-56DD-434E-ACF5-19E673C44CE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9E4078AE-E769-4AEB-8BE3-FCBA15FB2E2A}"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2.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9.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image" Target="../media/image1.png"/><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theme" Target="../theme/theme3.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9" name="AutoShape 2"/>
          <p:cNvSpPr>
            <a:spLocks noChangeArrowheads="1"/>
          </p:cNvSpPr>
          <p:nvPr/>
        </p:nvSpPr>
        <p:spPr bwMode="auto">
          <a:xfrm flipH="1">
            <a:off x="0" y="-76200"/>
            <a:ext cx="9144000" cy="2133600"/>
          </a:xfrm>
          <a:prstGeom prst="homePlate">
            <a:avLst>
              <a:gd name="adj" fmla="val 0"/>
            </a:avLst>
          </a:prstGeom>
          <a:gradFill rotWithShape="1">
            <a:gsLst>
              <a:gs pos="0">
                <a:srgbClr val="8CBD79"/>
              </a:gs>
              <a:gs pos="100000">
                <a:srgbClr val="FFFFFF"/>
              </a:gs>
            </a:gsLst>
            <a:lin ang="5400000" scaled="1"/>
          </a:gradFill>
          <a:ln>
            <a:noFill/>
          </a:ln>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defRPr/>
            </a:pPr>
            <a:endParaRPr lang="en-US" altLang="en-US"/>
          </a:p>
        </p:txBody>
      </p:sp>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D5F977CD-40F4-4A18-827C-851EBE2D864F}" type="slidenum">
              <a:rPr lang="en-US" smtClean="0"/>
              <a:pPr>
                <a:defRPr/>
              </a:pPr>
              <a:t>‹#›</a:t>
            </a:fld>
            <a:endParaRPr lang="en-US"/>
          </a:p>
        </p:txBody>
      </p:sp>
      <p:pic>
        <p:nvPicPr>
          <p:cNvPr id="15" name="Shape 15" descr="Pearson Logo"/>
          <p:cNvPicPr preferRelativeResize="0"/>
          <p:nvPr/>
        </p:nvPicPr>
        <p:blipFill rotWithShape="1">
          <a:blip r:embed="rId12">
            <a:alphaModFix/>
          </a:blip>
          <a:srcRect/>
          <a:stretch/>
        </p:blipFill>
        <p:spPr>
          <a:xfrm>
            <a:off x="93969" y="6149430"/>
            <a:ext cx="917999" cy="279914"/>
          </a:xfrm>
          <a:prstGeom prst="rect">
            <a:avLst/>
          </a:prstGeom>
          <a:noFill/>
          <a:ln>
            <a:noFill/>
          </a:ln>
        </p:spPr>
      </p:pic>
      <p:sp>
        <p:nvSpPr>
          <p:cNvPr id="16" name="Shape 16"/>
          <p:cNvSpPr txBox="1"/>
          <p:nvPr/>
        </p:nvSpPr>
        <p:spPr>
          <a:xfrm>
            <a:off x="1600199" y="617220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2017, 2014 Pearson Education, Inc. All Rights Reserved</a:t>
            </a:r>
          </a:p>
        </p:txBody>
      </p:sp>
    </p:spTree>
  </p:cSld>
  <p:clrMap bg1="lt1" tx1="dk1" bg2="dk2" tx2="lt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baseline="0">
          <a:solidFill>
            <a:schemeClr val="tx1"/>
          </a:solidFill>
          <a:latin typeface="+mj-lt"/>
          <a:ea typeface="Arial" panose="020B0604020202020204" pitchFamily="34" charset="0"/>
          <a:cs typeface="Arial" panose="020B0604020202020204" pitchFamily="34" charset="0"/>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tx1"/>
        </a:buClr>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DAE07-FFC5-429F-B885-A0231DF88490}" type="datetimeFigureOut">
              <a:rPr lang="en-US" smtClean="0"/>
              <a:t>6/11/2019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50D05-0DF7-4594-9DB2-4DC7856F00C8}" type="slidenum">
              <a:rPr lang="en-US" smtClean="0"/>
              <a:t>‹#›</a:t>
            </a:fld>
            <a:endParaRPr lang="en-US"/>
          </a:p>
        </p:txBody>
      </p:sp>
    </p:spTree>
    <p:extLst>
      <p:ext uri="{BB962C8B-B14F-4D97-AF65-F5344CB8AC3E}">
        <p14:creationId xmlns:p14="http://schemas.microsoft.com/office/powerpoint/2010/main" val="3761871677"/>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9" name="AutoShape 2"/>
          <p:cNvSpPr>
            <a:spLocks noChangeArrowheads="1"/>
          </p:cNvSpPr>
          <p:nvPr/>
        </p:nvSpPr>
        <p:spPr bwMode="auto">
          <a:xfrm flipH="1">
            <a:off x="0" y="-76200"/>
            <a:ext cx="9144000" cy="2133600"/>
          </a:xfrm>
          <a:prstGeom prst="homePlate">
            <a:avLst>
              <a:gd name="adj" fmla="val 0"/>
            </a:avLst>
          </a:prstGeom>
          <a:gradFill rotWithShape="1">
            <a:gsLst>
              <a:gs pos="0">
                <a:srgbClr val="8CBD79"/>
              </a:gs>
              <a:gs pos="100000">
                <a:srgbClr val="FFFFFF"/>
              </a:gs>
            </a:gsLst>
            <a:lin ang="5400000" scaled="1"/>
          </a:gradFill>
          <a:ln>
            <a:noFill/>
          </a:ln>
        </p:spPr>
        <p:txBody>
          <a:bodyPr wrap="none" anchor="ctr"/>
          <a:lstStyle>
            <a:lvl1pPr eaLnBrk="0" hangingPunct="0">
              <a:defRPr sz="2400" baseline="-25000">
                <a:solidFill>
                  <a:schemeClr val="tx1"/>
                </a:solidFill>
                <a:latin typeface="Times New Roman" panose="02020603050405020304" pitchFamily="18" charset="0"/>
              </a:defRPr>
            </a:lvl1pPr>
            <a:lvl2pPr marL="742950" indent="-285750" eaLnBrk="0" hangingPunct="0">
              <a:defRPr sz="2400" baseline="-25000">
                <a:solidFill>
                  <a:schemeClr val="tx1"/>
                </a:solidFill>
                <a:latin typeface="Times New Roman" panose="02020603050405020304" pitchFamily="18" charset="0"/>
              </a:defRPr>
            </a:lvl2pPr>
            <a:lvl3pPr marL="1143000" indent="-228600" eaLnBrk="0" hangingPunct="0">
              <a:defRPr sz="2400" baseline="-25000">
                <a:solidFill>
                  <a:schemeClr val="tx1"/>
                </a:solidFill>
                <a:latin typeface="Times New Roman" panose="02020603050405020304" pitchFamily="18" charset="0"/>
              </a:defRPr>
            </a:lvl3pPr>
            <a:lvl4pPr marL="1600200" indent="-228600" eaLnBrk="0" hangingPunct="0">
              <a:defRPr sz="2400" baseline="-25000">
                <a:solidFill>
                  <a:schemeClr val="tx1"/>
                </a:solidFill>
                <a:latin typeface="Times New Roman" panose="02020603050405020304" pitchFamily="18" charset="0"/>
              </a:defRPr>
            </a:lvl4pPr>
            <a:lvl5pPr marL="2057400" indent="-228600" eaLnBrk="0" hangingPunct="0">
              <a:defRPr sz="2400" baseline="-25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baseline="-25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baseline="-25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baseline="-25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baseline="-25000">
                <a:solidFill>
                  <a:schemeClr val="tx1"/>
                </a:solidFill>
                <a:latin typeface="Times New Roman" panose="02020603050405020304" pitchFamily="18" charset="0"/>
              </a:defRPr>
            </a:lvl9pPr>
          </a:lstStyle>
          <a:p>
            <a:pPr eaLnBrk="1" hangingPunct="1">
              <a:defRPr/>
            </a:pPr>
            <a:endParaRPr lang="en-US" altLang="en-US"/>
          </a:p>
        </p:txBody>
      </p:sp>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r"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a:defRPr/>
            </a:pPr>
            <a:r>
              <a:rPr lang="en-US"/>
              <a:t>1-</a:t>
            </a:r>
            <a:fld id="{D5F977CD-40F4-4A18-827C-851EBE2D864F}" type="slidenum">
              <a:rPr lang="en-US" smtClean="0"/>
              <a:pPr>
                <a:defRPr/>
              </a:pPr>
              <a:t>‹#›</a:t>
            </a:fld>
            <a:endParaRPr lang="en-US"/>
          </a:p>
        </p:txBody>
      </p:sp>
      <p:pic>
        <p:nvPicPr>
          <p:cNvPr id="15" name="Shape 15" descr="Pearson Logo"/>
          <p:cNvPicPr preferRelativeResize="0"/>
          <p:nvPr/>
        </p:nvPicPr>
        <p:blipFill rotWithShape="1">
          <a:blip r:embed="rId12">
            <a:alphaModFix/>
          </a:blip>
          <a:srcRect/>
          <a:stretch/>
        </p:blipFill>
        <p:spPr>
          <a:xfrm>
            <a:off x="93969" y="6149430"/>
            <a:ext cx="917999" cy="279914"/>
          </a:xfrm>
          <a:prstGeom prst="rect">
            <a:avLst/>
          </a:prstGeom>
          <a:noFill/>
          <a:ln>
            <a:noFill/>
          </a:ln>
        </p:spPr>
      </p:pic>
      <p:sp>
        <p:nvSpPr>
          <p:cNvPr id="16" name="Shape 16"/>
          <p:cNvSpPr txBox="1"/>
          <p:nvPr/>
        </p:nvSpPr>
        <p:spPr>
          <a:xfrm>
            <a:off x="1600199" y="6172200"/>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a:ea typeface="Verdana" panose="020B0604030504040204" pitchFamily="34" charset="0"/>
                <a:cs typeface="Verdana" panose="020B0604030504040204" pitchFamily="34" charset="0"/>
              </a:rPr>
              <a:t>Copyright © 2020, 2017, 2014 Pearson Education, Inc. All Rights Reserved</a:t>
            </a:r>
          </a:p>
        </p:txBody>
      </p:sp>
    </p:spTree>
  </p:cSld>
  <p:clrMap bg1="lt1" tx1="dk1" bg2="dk2" tx2="lt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3600" b="0" i="0" u="none" strike="noStrike" cap="none" baseline="0">
          <a:solidFill>
            <a:schemeClr val="tx1"/>
          </a:solidFill>
          <a:latin typeface="+mj-lt"/>
          <a:ea typeface="Arial" panose="020B0604020202020204" pitchFamily="34" charset="0"/>
          <a:cs typeface="Arial" panose="020B0604020202020204" pitchFamily="34" charset="0"/>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chemeClr val="tx1"/>
        </a:buClr>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DAE07-FFC5-429F-B885-A0231DF88490}" type="datetimeFigureOut">
              <a:rPr lang="en-US" smtClean="0"/>
              <a:t>6/11/2019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B50D05-0DF7-4594-9DB2-4DC7856F00C8}" type="slidenum">
              <a:rPr lang="en-US" smtClean="0"/>
              <a:t>‹#›</a:t>
            </a:fld>
            <a:endParaRPr lang="en-US"/>
          </a:p>
        </p:txBody>
      </p:sp>
    </p:spTree>
    <p:extLst>
      <p:ext uri="{BB962C8B-B14F-4D97-AF65-F5344CB8AC3E}">
        <p14:creationId xmlns:p14="http://schemas.microsoft.com/office/powerpoint/2010/main" val="3761871677"/>
      </p:ext>
    </p:extLst>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xStyles>
    <p:titleStyle>
      <a:lvl1pPr algn="ctr" defTabSz="914400" rtl="0" eaLnBrk="1" latinLnBrk="0" hangingPunct="1">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3.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3.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2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3.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2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2.xml"/><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5.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7.xml"/><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4.xml"/><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5.xml"/><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ok Title"/>
          <p:cNvSpPr>
            <a:spLocks noGrp="1"/>
          </p:cNvSpPr>
          <p:nvPr>
            <p:ph type="title"/>
          </p:nvPr>
        </p:nvSpPr>
        <p:spPr/>
        <p:txBody>
          <a:bodyPr/>
          <a:lstStyle/>
          <a:p>
            <a:r>
              <a:rPr lang="en-US" dirty="0">
                <a:solidFill>
                  <a:schemeClr val="tx1"/>
                </a:solidFill>
              </a:rPr>
              <a:t>Starting Out with C++ Early Objects </a:t>
            </a:r>
          </a:p>
        </p:txBody>
      </p:sp>
      <p:sp>
        <p:nvSpPr>
          <p:cNvPr id="3" name="Textbook Edition"/>
          <p:cNvSpPr>
            <a:spLocks noGrp="1"/>
          </p:cNvSpPr>
          <p:nvPr>
            <p:ph type="body"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Tenth Edition</a:t>
            </a:r>
          </a:p>
        </p:txBody>
      </p:sp>
      <p:sp>
        <p:nvSpPr>
          <p:cNvPr id="4" name="Chapter Number"/>
          <p:cNvSpPr>
            <a:spLocks noGrp="1"/>
          </p:cNvSpPr>
          <p:nvPr>
            <p:ph type="body" idx="2"/>
          </p:nvPr>
        </p:nvSpPr>
        <p:spPr/>
        <p:txBody>
          <a:bodyPr/>
          <a:lstStyle/>
          <a:p>
            <a:r>
              <a:rPr lang="en-US" dirty="0"/>
              <a:t>Chapter 18</a:t>
            </a:r>
          </a:p>
        </p:txBody>
      </p:sp>
      <p:sp>
        <p:nvSpPr>
          <p:cNvPr id="5" name="Chapter Title"/>
          <p:cNvSpPr>
            <a:spLocks noGrp="1"/>
          </p:cNvSpPr>
          <p:nvPr>
            <p:ph type="body" idx="3"/>
          </p:nvPr>
        </p:nvSpPr>
        <p:spPr/>
        <p:txBody>
          <a:bodyPr/>
          <a:lstStyle/>
          <a:p>
            <a:r>
              <a:rPr lang="en-US" dirty="0"/>
              <a:t>Linked Lists</a:t>
            </a:r>
          </a:p>
        </p:txBody>
      </p:sp>
      <p:pic>
        <p:nvPicPr>
          <p:cNvPr id="6" name="Textbook Cover" descr="Front cover:  Starting Out with C++ Early Objects Tenth Edition, by Gaddis, Walters, and Muganda" title="Front cover of textbook"/>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371600"/>
            <a:ext cx="3847041" cy="4812515"/>
          </a:xfrm>
          <a:prstGeom prst="rect">
            <a:avLst/>
          </a:prstGeom>
        </p:spPr>
      </p:pic>
    </p:spTree>
    <p:extLst>
      <p:ext uri="{BB962C8B-B14F-4D97-AF65-F5344CB8AC3E}">
        <p14:creationId xmlns:p14="http://schemas.microsoft.com/office/powerpoint/2010/main" val="10730186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Title"/>
          <p:cNvSpPr>
            <a:spLocks noGrp="1" noChangeArrowheads="1"/>
          </p:cNvSpPr>
          <p:nvPr>
            <p:ph type="title"/>
          </p:nvPr>
        </p:nvSpPr>
        <p:spPr/>
        <p:txBody>
          <a:bodyPr/>
          <a:lstStyle/>
          <a:p>
            <a:pPr eaLnBrk="1" hangingPunct="1"/>
            <a:r>
              <a:rPr lang="en-US" altLang="en-US" dirty="0">
                <a:solidFill>
                  <a:schemeClr val="tx1"/>
                </a:solidFill>
              </a:rPr>
              <a:t>Creating an Empty List</a:t>
            </a:r>
          </a:p>
        </p:txBody>
      </p:sp>
      <p:sp>
        <p:nvSpPr>
          <p:cNvPr id="12291" name="Slide Body"/>
          <p:cNvSpPr>
            <a:spLocks noGrp="1" noChangeArrowheads="1"/>
          </p:cNvSpPr>
          <p:nvPr>
            <p:ph type="body" idx="1"/>
          </p:nvPr>
        </p:nvSpPr>
        <p:spPr>
          <a:xfrm>
            <a:off x="304800" y="1600200"/>
            <a:ext cx="8294688" cy="2540000"/>
          </a:xfrm>
        </p:spPr>
        <p:txBody>
          <a:bodyPr/>
          <a:lstStyle/>
          <a:p>
            <a:pPr eaLnBrk="1" hangingPunct="1"/>
            <a:r>
              <a:rPr lang="en-US" altLang="en-US" sz="2800" dirty="0"/>
              <a:t>Define a pointer for the head of the list:</a:t>
            </a:r>
          </a:p>
          <a:p>
            <a:pPr lvl="1" eaLnBrk="1" hangingPunct="1">
              <a:buFontTx/>
              <a:buNone/>
            </a:pPr>
            <a:r>
              <a:rPr lang="en-US" altLang="en-US" sz="2800" dirty="0">
                <a:latin typeface="Courier New" pitchFamily="49" charset="0"/>
              </a:rPr>
              <a:t>	</a:t>
            </a:r>
            <a:r>
              <a:rPr lang="en-US" altLang="en-US" sz="2800" b="1" dirty="0" err="1">
                <a:solidFill>
                  <a:srgbClr val="3D8963"/>
                </a:solidFill>
                <a:latin typeface="Courier New" pitchFamily="49" charset="0"/>
              </a:rPr>
              <a:t>ListNode</a:t>
            </a:r>
            <a:r>
              <a:rPr lang="en-US" altLang="en-US" sz="2800" b="1" dirty="0">
                <a:solidFill>
                  <a:srgbClr val="3D8963"/>
                </a:solidFill>
                <a:latin typeface="Courier New" pitchFamily="49" charset="0"/>
              </a:rPr>
              <a:t> *head = </a:t>
            </a:r>
            <a:r>
              <a:rPr lang="en-US" altLang="en-US" sz="2800" b="1" dirty="0" err="1">
                <a:solidFill>
                  <a:srgbClr val="3D8963"/>
                </a:solidFill>
                <a:latin typeface="Courier New" pitchFamily="49" charset="0"/>
              </a:rPr>
              <a:t>nullptr</a:t>
            </a:r>
            <a:r>
              <a:rPr lang="en-US" altLang="en-US" sz="2800" b="1" dirty="0">
                <a:solidFill>
                  <a:srgbClr val="3D8963"/>
                </a:solidFill>
                <a:latin typeface="Courier New" pitchFamily="49" charset="0"/>
              </a:rPr>
              <a:t>;</a:t>
            </a:r>
          </a:p>
          <a:p>
            <a:pPr eaLnBrk="1" hangingPunct="1"/>
            <a:r>
              <a:rPr lang="en-US" altLang="en-US" sz="2800" dirty="0"/>
              <a:t>Head pointer is initialized to </a:t>
            </a:r>
            <a:r>
              <a:rPr lang="en-US" altLang="en-US" sz="2800" b="1" dirty="0" err="1">
                <a:latin typeface="Courier New" pitchFamily="49" charset="0"/>
              </a:rPr>
              <a:t>nullptr</a:t>
            </a:r>
            <a:r>
              <a:rPr lang="en-US" altLang="en-US" sz="2800" dirty="0"/>
              <a:t> to indicate that this is an empty list</a:t>
            </a:r>
          </a:p>
        </p:txBody>
      </p:sp>
      <p:pic>
        <p:nvPicPr>
          <p:cNvPr id="2" name="Image of an empty linked list" descr="A square labeled &quot;head&quot; has an arrow extending from it pointing to &quot;nullptr.&quot;" title="image showing an empty linked lis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4020312"/>
            <a:ext cx="2572512" cy="1182624"/>
          </a:xfrm>
          <a:prstGeom prst="rect">
            <a:avLst/>
          </a:prstGeom>
        </p:spPr>
      </p:pic>
      <p:sp>
        <p:nvSpPr>
          <p:cNvPr id="122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903AC7C6-0374-4FAC-A18F-F51E84B549D5}" type="slidenum">
              <a:rPr lang="en-US" altLang="en-US" sz="1200" smtClean="0"/>
              <a:pPr eaLnBrk="1" hangingPunct="1">
                <a:spcBef>
                  <a:spcPct val="0"/>
                </a:spcBef>
                <a:buFontTx/>
                <a:buNone/>
              </a:pPr>
              <a:t>10</a:t>
            </a:fld>
            <a:endParaRPr lang="en-US" alt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Title"/>
          <p:cNvSpPr>
            <a:spLocks noGrp="1" noChangeArrowheads="1"/>
          </p:cNvSpPr>
          <p:nvPr>
            <p:ph type="title"/>
          </p:nvPr>
        </p:nvSpPr>
        <p:spPr/>
        <p:txBody>
          <a:bodyPr/>
          <a:lstStyle/>
          <a:p>
            <a:pPr eaLnBrk="1" hangingPunct="1"/>
            <a:r>
              <a:rPr lang="en-US" altLang="en-US" dirty="0">
                <a:solidFill>
                  <a:schemeClr val="tx1"/>
                </a:solidFill>
              </a:rPr>
              <a:t>C++ Implementation of a Node</a:t>
            </a:r>
          </a:p>
        </p:txBody>
      </p:sp>
      <p:sp>
        <p:nvSpPr>
          <p:cNvPr id="13315" name="Slide Body"/>
          <p:cNvSpPr>
            <a:spLocks noGrp="1" noChangeArrowheads="1"/>
          </p:cNvSpPr>
          <p:nvPr>
            <p:ph type="body" idx="1"/>
          </p:nvPr>
        </p:nvSpPr>
        <p:spPr/>
        <p:txBody>
          <a:bodyPr/>
          <a:lstStyle/>
          <a:p>
            <a:pPr eaLnBrk="1" hangingPunct="1">
              <a:buFontTx/>
              <a:buNone/>
            </a:pPr>
            <a:r>
              <a:rPr lang="en-US" altLang="en-US" sz="2800" dirty="0"/>
              <a:t>Nodes can be equipped with constructors:</a:t>
            </a:r>
          </a:p>
          <a:p>
            <a:pPr lvl="1" eaLnBrk="1" hangingPunct="1">
              <a:buFontTx/>
              <a:buNone/>
            </a:pPr>
            <a:r>
              <a:rPr lang="en-US" altLang="en-US" sz="2800" b="1" dirty="0" err="1">
                <a:solidFill>
                  <a:srgbClr val="3D8963"/>
                </a:solidFill>
                <a:latin typeface="Courier New" pitchFamily="49" charset="0"/>
              </a:rPr>
              <a:t>struct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ListNode</a:t>
            </a:r>
            <a:endParaRPr lang="en-US" altLang="en-US" sz="2800" b="1" dirty="0">
              <a:solidFill>
                <a:srgbClr val="3D8963"/>
              </a:solidFill>
              <a:latin typeface="Courier New" pitchFamily="49" charset="0"/>
            </a:endParaRPr>
          </a:p>
          <a:p>
            <a:pPr lvl="1" eaLnBrk="1" hangingPunct="1">
              <a:spcBef>
                <a:spcPct val="0"/>
              </a:spcBef>
              <a:buFontTx/>
              <a:buNone/>
            </a:pPr>
            <a:r>
              <a:rPr lang="en-US" altLang="en-US" sz="2800" b="1" dirty="0">
                <a:solidFill>
                  <a:srgbClr val="3D8963"/>
                </a:solidFill>
                <a:latin typeface="Courier New" pitchFamily="49" charset="0"/>
              </a:rPr>
              <a:t>{</a:t>
            </a:r>
          </a:p>
          <a:p>
            <a:pPr lvl="1" eaLnBrk="1" hangingPunct="1">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data;</a:t>
            </a:r>
          </a:p>
          <a:p>
            <a:pPr lvl="1" eaLnBrk="1" hangingPunct="1">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ListNode</a:t>
            </a:r>
            <a:r>
              <a:rPr lang="en-US" altLang="en-US" sz="2800" b="1" dirty="0">
                <a:solidFill>
                  <a:srgbClr val="3D8963"/>
                </a:solidFill>
                <a:latin typeface="Courier New" pitchFamily="49" charset="0"/>
              </a:rPr>
              <a:t> *next;</a:t>
            </a:r>
          </a:p>
          <a:p>
            <a:pPr lvl="1" eaLnBrk="1" hangingPunct="1">
              <a:spcBef>
                <a:spcPct val="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ListNode</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d, </a:t>
            </a:r>
            <a:r>
              <a:rPr lang="en-US" altLang="en-US" sz="2800" b="1" dirty="0" err="1">
                <a:solidFill>
                  <a:srgbClr val="3D8963"/>
                </a:solidFill>
                <a:latin typeface="Courier New" pitchFamily="49" charset="0"/>
              </a:rPr>
              <a:t>ListNode</a:t>
            </a:r>
            <a:r>
              <a:rPr lang="en-US" altLang="en-US" sz="2800" b="1" dirty="0">
                <a:solidFill>
                  <a:srgbClr val="3D8963"/>
                </a:solidFill>
                <a:latin typeface="Courier New" pitchFamily="49" charset="0"/>
              </a:rPr>
              <a:t>* 							p=</a:t>
            </a:r>
            <a:r>
              <a:rPr lang="en-US" altLang="en-US" sz="2800" b="1" dirty="0" err="1">
                <a:solidFill>
                  <a:srgbClr val="3D8963"/>
                </a:solidFill>
                <a:latin typeface="Courier New" pitchFamily="49" charset="0"/>
              </a:rPr>
              <a:t>nullptr</a:t>
            </a:r>
            <a:r>
              <a:rPr lang="en-US" altLang="en-US" sz="2800" b="1" dirty="0">
                <a:solidFill>
                  <a:srgbClr val="3D8963"/>
                </a:solidFill>
                <a:latin typeface="Courier New" pitchFamily="49" charset="0"/>
              </a:rPr>
              <a:t>)</a:t>
            </a:r>
          </a:p>
          <a:p>
            <a:pPr lvl="1" eaLnBrk="1" hangingPunct="1">
              <a:spcBef>
                <a:spcPct val="0"/>
              </a:spcBef>
              <a:buFontTx/>
              <a:buNone/>
            </a:pPr>
            <a:r>
              <a:rPr lang="en-US" altLang="en-US" sz="2800" b="1" dirty="0">
                <a:solidFill>
                  <a:srgbClr val="3D8963"/>
                </a:solidFill>
                <a:latin typeface="Courier New" pitchFamily="49" charset="0"/>
              </a:rPr>
              <a:t>   {data = d; next = p;}</a:t>
            </a:r>
          </a:p>
          <a:p>
            <a:pPr lvl="1" eaLnBrk="1" hangingPunct="1">
              <a:spcBef>
                <a:spcPct val="0"/>
              </a:spcBef>
              <a:buFontTx/>
              <a:buNone/>
            </a:pPr>
            <a:r>
              <a:rPr lang="en-US" altLang="en-US" sz="2800" b="1" dirty="0">
                <a:solidFill>
                  <a:srgbClr val="3D8963"/>
                </a:solidFill>
                <a:latin typeface="Courier New" pitchFamily="49" charset="0"/>
              </a:rPr>
              <a:t>};</a:t>
            </a:r>
            <a:endParaRPr lang="en-US" altLang="en-US" sz="2800" dirty="0"/>
          </a:p>
        </p:txBody>
      </p:sp>
      <p:sp>
        <p:nvSpPr>
          <p:cNvPr id="133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6AF49850-D57B-4CF0-9B24-BBED0D50E234}" type="slidenum">
              <a:rPr lang="en-US" altLang="en-US" sz="1200" smtClean="0"/>
              <a:pPr eaLnBrk="1" hangingPunct="1">
                <a:spcBef>
                  <a:spcPct val="0"/>
                </a:spcBef>
                <a:buFontTx/>
                <a:buNone/>
              </a:pPr>
              <a:t>11</a:t>
            </a:fld>
            <a:endParaRPr lang="en-US" alt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Title"/>
          <p:cNvSpPr>
            <a:spLocks noGrp="1" noChangeArrowheads="1"/>
          </p:cNvSpPr>
          <p:nvPr>
            <p:ph type="title"/>
          </p:nvPr>
        </p:nvSpPr>
        <p:spPr/>
        <p:txBody>
          <a:bodyPr/>
          <a:lstStyle/>
          <a:p>
            <a:pPr eaLnBrk="1" hangingPunct="1"/>
            <a:r>
              <a:rPr lang="en-US" altLang="en-US" dirty="0">
                <a:solidFill>
                  <a:schemeClr val="tx1"/>
                </a:solidFill>
              </a:rPr>
              <a:t>Building a List from a File of Numbers</a:t>
            </a:r>
          </a:p>
        </p:txBody>
      </p:sp>
      <p:sp>
        <p:nvSpPr>
          <p:cNvPr id="14339" name="Slide Body"/>
          <p:cNvSpPr>
            <a:spLocks noGrp="1" noChangeArrowheads="1"/>
          </p:cNvSpPr>
          <p:nvPr>
            <p:ph type="body" idx="1"/>
          </p:nvPr>
        </p:nvSpPr>
        <p:spPr>
          <a:xfrm>
            <a:off x="304800" y="1447800"/>
            <a:ext cx="8458200" cy="4572000"/>
          </a:xfrm>
        </p:spPr>
        <p:txBody>
          <a:bodyPr/>
          <a:lstStyle/>
          <a:p>
            <a:pPr lvl="1" eaLnBrk="1" hangingPunct="1">
              <a:lnSpc>
                <a:spcPts val="2600"/>
              </a:lnSpc>
              <a:buFontTx/>
              <a:buNone/>
            </a:pPr>
            <a:r>
              <a:rPr lang="en-US" altLang="en-US" sz="2600" b="1" dirty="0" err="1">
                <a:solidFill>
                  <a:srgbClr val="3D8963"/>
                </a:solidFill>
                <a:latin typeface="Courier New" pitchFamily="49" charset="0"/>
              </a:rPr>
              <a:t>ListNode</a:t>
            </a:r>
            <a:r>
              <a:rPr lang="en-US" altLang="en-US" sz="2600" b="1" dirty="0">
                <a:solidFill>
                  <a:srgbClr val="3D8963"/>
                </a:solidFill>
                <a:latin typeface="Courier New" pitchFamily="49" charset="0"/>
              </a:rPr>
              <a:t> *head = NULL;</a:t>
            </a:r>
          </a:p>
          <a:p>
            <a:pPr lvl="1" eaLnBrk="1" hangingPunct="1">
              <a:lnSpc>
                <a:spcPts val="2600"/>
              </a:lnSpc>
              <a:buFontTx/>
              <a:buNone/>
            </a:pPr>
            <a:r>
              <a:rPr lang="en-US" altLang="en-US" sz="2600" b="1" dirty="0" err="1">
                <a:solidFill>
                  <a:srgbClr val="3D8963"/>
                </a:solidFill>
                <a:latin typeface="Courier New" pitchFamily="49" charset="0"/>
              </a:rPr>
              <a:t>int</a:t>
            </a:r>
            <a:r>
              <a:rPr lang="en-US" altLang="en-US" sz="2600" b="1" dirty="0">
                <a:solidFill>
                  <a:srgbClr val="3D8963"/>
                </a:solidFill>
                <a:latin typeface="Courier New" pitchFamily="49" charset="0"/>
              </a:rPr>
              <a:t> </a:t>
            </a:r>
            <a:r>
              <a:rPr lang="en-US" altLang="en-US" sz="2600" b="1" dirty="0" err="1">
                <a:solidFill>
                  <a:srgbClr val="3D8963"/>
                </a:solidFill>
                <a:latin typeface="Courier New" pitchFamily="49" charset="0"/>
              </a:rPr>
              <a:t>val</a:t>
            </a:r>
            <a:r>
              <a:rPr lang="en-US" altLang="en-US" sz="2600" b="1" dirty="0">
                <a:solidFill>
                  <a:srgbClr val="3D8963"/>
                </a:solidFill>
                <a:latin typeface="Courier New" pitchFamily="49" charset="0"/>
              </a:rPr>
              <a:t>;</a:t>
            </a:r>
          </a:p>
          <a:p>
            <a:pPr lvl="1" eaLnBrk="1" hangingPunct="1">
              <a:lnSpc>
                <a:spcPts val="2600"/>
              </a:lnSpc>
              <a:buFontTx/>
              <a:buNone/>
            </a:pPr>
            <a:r>
              <a:rPr lang="en-US" altLang="en-US" sz="2600" b="1" dirty="0">
                <a:solidFill>
                  <a:srgbClr val="3D8963"/>
                </a:solidFill>
                <a:latin typeface="Courier New" pitchFamily="49" charset="0"/>
              </a:rPr>
              <a:t>while (</a:t>
            </a:r>
            <a:r>
              <a:rPr lang="en-US" altLang="en-US" sz="2600" b="1" dirty="0" err="1">
                <a:solidFill>
                  <a:srgbClr val="3D8963"/>
                </a:solidFill>
                <a:latin typeface="Courier New" pitchFamily="49" charset="0"/>
              </a:rPr>
              <a:t>inFile</a:t>
            </a:r>
            <a:r>
              <a:rPr lang="en-US" altLang="en-US" sz="2600" b="1" dirty="0">
                <a:solidFill>
                  <a:srgbClr val="3D8963"/>
                </a:solidFill>
                <a:latin typeface="Courier New" pitchFamily="49" charset="0"/>
              </a:rPr>
              <a:t> &gt;&gt; </a:t>
            </a:r>
            <a:r>
              <a:rPr lang="en-US" altLang="en-US" sz="2600" b="1" dirty="0" err="1">
                <a:solidFill>
                  <a:srgbClr val="3D8963"/>
                </a:solidFill>
                <a:latin typeface="Courier New" pitchFamily="49" charset="0"/>
              </a:rPr>
              <a:t>val</a:t>
            </a:r>
            <a:r>
              <a:rPr lang="en-US" altLang="en-US" sz="2600" b="1" dirty="0">
                <a:solidFill>
                  <a:srgbClr val="3D8963"/>
                </a:solidFill>
                <a:latin typeface="Courier New" pitchFamily="49" charset="0"/>
              </a:rPr>
              <a:t>)</a:t>
            </a:r>
          </a:p>
          <a:p>
            <a:pPr lvl="1" eaLnBrk="1" hangingPunct="1">
              <a:lnSpc>
                <a:spcPts val="2600"/>
              </a:lnSpc>
              <a:spcBef>
                <a:spcPct val="0"/>
              </a:spcBef>
              <a:buFontTx/>
              <a:buNone/>
            </a:pPr>
            <a:r>
              <a:rPr lang="en-US" altLang="en-US" sz="2600" b="1" dirty="0">
                <a:solidFill>
                  <a:srgbClr val="3D8963"/>
                </a:solidFill>
                <a:latin typeface="Courier New" pitchFamily="49" charset="0"/>
              </a:rPr>
              <a:t>{</a:t>
            </a:r>
          </a:p>
          <a:p>
            <a:pPr lvl="1" eaLnBrk="1" hangingPunct="1">
              <a:lnSpc>
                <a:spcPts val="2600"/>
              </a:lnSpc>
              <a:spcBef>
                <a:spcPct val="0"/>
              </a:spcBef>
              <a:buFontTx/>
              <a:buNone/>
            </a:pPr>
            <a:r>
              <a:rPr lang="en-US" altLang="en-US" sz="2600" b="1" dirty="0">
                <a:solidFill>
                  <a:srgbClr val="3D8963"/>
                </a:solidFill>
                <a:latin typeface="Courier New" pitchFamily="49" charset="0"/>
              </a:rPr>
              <a:t>  // add new nodes at the head</a:t>
            </a:r>
          </a:p>
          <a:p>
            <a:pPr lvl="1" eaLnBrk="1" hangingPunct="1">
              <a:lnSpc>
                <a:spcPts val="2600"/>
              </a:lnSpc>
              <a:spcBef>
                <a:spcPct val="0"/>
              </a:spcBef>
              <a:buFontTx/>
              <a:buNone/>
            </a:pPr>
            <a:r>
              <a:rPr lang="en-US" altLang="en-US" sz="2600" b="1" dirty="0">
                <a:solidFill>
                  <a:srgbClr val="3D8963"/>
                </a:solidFill>
                <a:latin typeface="Courier New" pitchFamily="49" charset="0"/>
              </a:rPr>
              <a:t>  head = new </a:t>
            </a:r>
            <a:r>
              <a:rPr lang="en-US" altLang="en-US" sz="2600" b="1" dirty="0" err="1">
                <a:solidFill>
                  <a:srgbClr val="3D8963"/>
                </a:solidFill>
                <a:latin typeface="Courier New" pitchFamily="49" charset="0"/>
              </a:rPr>
              <a:t>ListNode</a:t>
            </a:r>
            <a:r>
              <a:rPr lang="en-US" altLang="en-US" sz="2600" b="1" dirty="0">
                <a:solidFill>
                  <a:srgbClr val="3D8963"/>
                </a:solidFill>
                <a:latin typeface="Courier New" pitchFamily="49" charset="0"/>
              </a:rPr>
              <a:t>(</a:t>
            </a:r>
            <a:r>
              <a:rPr lang="en-US" altLang="en-US" sz="2600" b="1" dirty="0" err="1">
                <a:solidFill>
                  <a:srgbClr val="3D8963"/>
                </a:solidFill>
                <a:latin typeface="Courier New" pitchFamily="49" charset="0"/>
              </a:rPr>
              <a:t>val</a:t>
            </a:r>
            <a:r>
              <a:rPr lang="en-US" altLang="en-US" sz="2600" b="1" dirty="0">
                <a:solidFill>
                  <a:srgbClr val="3D8963"/>
                </a:solidFill>
                <a:latin typeface="Courier New" pitchFamily="49" charset="0"/>
              </a:rPr>
              <a:t>, head);</a:t>
            </a:r>
          </a:p>
          <a:p>
            <a:pPr lvl="1" eaLnBrk="1" hangingPunct="1">
              <a:lnSpc>
                <a:spcPts val="2600"/>
              </a:lnSpc>
              <a:spcBef>
                <a:spcPct val="0"/>
              </a:spcBef>
              <a:buFontTx/>
              <a:buNone/>
            </a:pPr>
            <a:endParaRPr lang="en-US" altLang="en-US" sz="2600" b="1" dirty="0">
              <a:solidFill>
                <a:srgbClr val="3D8963"/>
              </a:solidFill>
              <a:latin typeface="Courier New" pitchFamily="49" charset="0"/>
            </a:endParaRPr>
          </a:p>
          <a:p>
            <a:pPr lvl="1" eaLnBrk="1" hangingPunct="1">
              <a:lnSpc>
                <a:spcPts val="2600"/>
              </a:lnSpc>
              <a:spcBef>
                <a:spcPct val="0"/>
              </a:spcBef>
              <a:buFontTx/>
              <a:buNone/>
            </a:pPr>
            <a:r>
              <a:rPr lang="en-US" altLang="en-US" sz="2600" b="1" dirty="0">
                <a:solidFill>
                  <a:srgbClr val="3D8963"/>
                </a:solidFill>
                <a:latin typeface="Courier New" pitchFamily="49" charset="0"/>
              </a:rPr>
              <a:t>  // Note that assignment is right-to-</a:t>
            </a:r>
          </a:p>
          <a:p>
            <a:pPr lvl="1" eaLnBrk="1" hangingPunct="1">
              <a:lnSpc>
                <a:spcPts val="2600"/>
              </a:lnSpc>
              <a:spcBef>
                <a:spcPct val="0"/>
              </a:spcBef>
              <a:buFontTx/>
              <a:buNone/>
            </a:pPr>
            <a:r>
              <a:rPr lang="en-US" altLang="en-US" sz="2600" b="1" dirty="0">
                <a:solidFill>
                  <a:srgbClr val="3D8963"/>
                </a:solidFill>
                <a:latin typeface="Courier New" pitchFamily="49" charset="0"/>
              </a:rPr>
              <a:t>  // left.  The present value of head</a:t>
            </a:r>
          </a:p>
          <a:p>
            <a:pPr lvl="1" eaLnBrk="1" hangingPunct="1">
              <a:lnSpc>
                <a:spcPts val="2600"/>
              </a:lnSpc>
              <a:spcBef>
                <a:spcPct val="0"/>
              </a:spcBef>
              <a:buFontTx/>
              <a:buNone/>
            </a:pPr>
            <a:r>
              <a:rPr lang="en-US" altLang="en-US" sz="2600" b="1" dirty="0">
                <a:solidFill>
                  <a:srgbClr val="3D8963"/>
                </a:solidFill>
                <a:latin typeface="Courier New" pitchFamily="49" charset="0"/>
              </a:rPr>
              <a:t>  // is used when the node is created,</a:t>
            </a:r>
          </a:p>
          <a:p>
            <a:pPr lvl="1" eaLnBrk="1" hangingPunct="1">
              <a:lnSpc>
                <a:spcPts val="2600"/>
              </a:lnSpc>
              <a:spcBef>
                <a:spcPct val="0"/>
              </a:spcBef>
              <a:buFontTx/>
              <a:buNone/>
            </a:pPr>
            <a:r>
              <a:rPr lang="en-US" altLang="en-US" sz="2600" b="1" dirty="0">
                <a:solidFill>
                  <a:srgbClr val="3D8963"/>
                </a:solidFill>
                <a:latin typeface="Courier New" pitchFamily="49" charset="0"/>
              </a:rPr>
              <a:t>  // then the address of the new node</a:t>
            </a:r>
          </a:p>
          <a:p>
            <a:pPr lvl="1" eaLnBrk="1" hangingPunct="1">
              <a:lnSpc>
                <a:spcPts val="2600"/>
              </a:lnSpc>
              <a:spcBef>
                <a:spcPct val="0"/>
              </a:spcBef>
              <a:buFontTx/>
              <a:buNone/>
            </a:pPr>
            <a:r>
              <a:rPr lang="en-US" altLang="en-US" sz="2600" b="1" dirty="0">
                <a:solidFill>
                  <a:srgbClr val="3D8963"/>
                </a:solidFill>
                <a:latin typeface="Courier New" pitchFamily="49" charset="0"/>
              </a:rPr>
              <a:t>  // is assigned to head. </a:t>
            </a:r>
          </a:p>
          <a:p>
            <a:pPr lvl="1" eaLnBrk="1" hangingPunct="1">
              <a:lnSpc>
                <a:spcPts val="2600"/>
              </a:lnSpc>
              <a:spcBef>
                <a:spcPct val="0"/>
              </a:spcBef>
              <a:buFontTx/>
              <a:buNone/>
            </a:pPr>
            <a:r>
              <a:rPr lang="en-US" altLang="en-US" sz="2600" b="1" dirty="0">
                <a:solidFill>
                  <a:srgbClr val="3D8963"/>
                </a:solidFill>
                <a:latin typeface="Courier New" pitchFamily="49" charset="0"/>
              </a:rPr>
              <a:t>};</a:t>
            </a:r>
            <a:endParaRPr lang="en-US" altLang="en-US" sz="2600" dirty="0"/>
          </a:p>
        </p:txBody>
      </p:sp>
      <p:sp>
        <p:nvSpPr>
          <p:cNvPr id="143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2B7E0D39-7094-437F-9C78-D5A2CFAE65A7}" type="slidenum">
              <a:rPr lang="en-US" altLang="en-US" sz="1200" smtClean="0"/>
              <a:pPr eaLnBrk="1" hangingPunct="1">
                <a:spcBef>
                  <a:spcPct val="0"/>
                </a:spcBef>
                <a:buFontTx/>
                <a:buNone/>
              </a:pPr>
              <a:t>12</a:t>
            </a:fld>
            <a:endParaRPr lang="en-US" altLang="en-US"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dirty="0">
                <a:solidFill>
                  <a:schemeClr val="tx1"/>
                </a:solidFill>
              </a:rPr>
              <a:t>Traversing a Linked List 1 of 2</a:t>
            </a:r>
          </a:p>
        </p:txBody>
      </p:sp>
      <p:sp>
        <p:nvSpPr>
          <p:cNvPr id="15363" name="Rectangle 3"/>
          <p:cNvSpPr>
            <a:spLocks noGrp="1" noChangeArrowheads="1"/>
          </p:cNvSpPr>
          <p:nvPr>
            <p:ph type="body" idx="1"/>
          </p:nvPr>
        </p:nvSpPr>
        <p:spPr>
          <a:xfrm>
            <a:off x="381000" y="1600200"/>
            <a:ext cx="8382000" cy="4114800"/>
          </a:xfrm>
        </p:spPr>
        <p:txBody>
          <a:bodyPr/>
          <a:lstStyle/>
          <a:p>
            <a:pPr eaLnBrk="1" hangingPunct="1"/>
            <a:r>
              <a:rPr lang="en-US" altLang="en-US" sz="2800" dirty="0"/>
              <a:t>List traversal visits each node in a linked list to display contents, validate data, etc.</a:t>
            </a:r>
          </a:p>
          <a:p>
            <a:pPr eaLnBrk="1" hangingPunct="1"/>
            <a:r>
              <a:rPr lang="en-US" altLang="en-US" sz="2800" dirty="0"/>
              <a:t>Basic process of traversal:</a:t>
            </a:r>
          </a:p>
          <a:p>
            <a:pPr lvl="1" eaLnBrk="1" hangingPunct="1">
              <a:buFontTx/>
              <a:buNone/>
            </a:pPr>
            <a:r>
              <a:rPr lang="en-US" altLang="en-US" sz="2600" i="1" dirty="0"/>
              <a:t>set a pointer to the head pointer</a:t>
            </a:r>
          </a:p>
          <a:p>
            <a:pPr lvl="1" eaLnBrk="1" hangingPunct="1">
              <a:buFontTx/>
              <a:buNone/>
            </a:pPr>
            <a:r>
              <a:rPr lang="en-US" altLang="en-US" sz="2600" i="1" dirty="0"/>
              <a:t>while pointer is not </a:t>
            </a:r>
            <a:r>
              <a:rPr lang="en-US" altLang="en-US" sz="2600" b="1" i="1" dirty="0" err="1">
                <a:latin typeface="Courier New" pitchFamily="49" charset="0"/>
              </a:rPr>
              <a:t>nullptr</a:t>
            </a:r>
            <a:endParaRPr lang="en-US" altLang="en-US" sz="2600" b="1" i="1" dirty="0"/>
          </a:p>
          <a:p>
            <a:pPr lvl="2" eaLnBrk="1" hangingPunct="1">
              <a:buFontTx/>
              <a:buNone/>
            </a:pPr>
            <a:r>
              <a:rPr lang="en-US" altLang="en-US" sz="2600" i="1" dirty="0"/>
              <a:t>process data</a:t>
            </a:r>
          </a:p>
          <a:p>
            <a:pPr lvl="2" eaLnBrk="1" hangingPunct="1">
              <a:buFontTx/>
              <a:buNone/>
            </a:pPr>
            <a:r>
              <a:rPr lang="en-US" altLang="en-US" sz="2600" i="1" dirty="0"/>
              <a:t>set pointer to the successor of the current node</a:t>
            </a:r>
          </a:p>
          <a:p>
            <a:pPr lvl="1" eaLnBrk="1" hangingPunct="1">
              <a:buFontTx/>
              <a:buNone/>
            </a:pPr>
            <a:r>
              <a:rPr lang="en-US" altLang="en-US" sz="2600" i="1" dirty="0"/>
              <a:t>end while</a:t>
            </a:r>
          </a:p>
        </p:txBody>
      </p:sp>
      <p:sp>
        <p:nvSpPr>
          <p:cNvPr id="153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FCF0F1E7-5A7B-43F9-A488-CA4035019131}" type="slidenum">
              <a:rPr lang="en-US" altLang="en-US" sz="1200" smtClean="0"/>
              <a:pPr eaLnBrk="1" hangingPunct="1">
                <a:spcBef>
                  <a:spcPct val="0"/>
                </a:spcBef>
                <a:buFontTx/>
                <a:buNone/>
              </a:pPr>
              <a:t>13</a:t>
            </a:fld>
            <a:endParaRPr lang="en-US" alt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Title"/>
          <p:cNvSpPr>
            <a:spLocks noGrp="1" noChangeArrowheads="1"/>
          </p:cNvSpPr>
          <p:nvPr>
            <p:ph type="title"/>
          </p:nvPr>
        </p:nvSpPr>
        <p:spPr/>
        <p:txBody>
          <a:bodyPr/>
          <a:lstStyle/>
          <a:p>
            <a:pPr eaLnBrk="1" hangingPunct="1"/>
            <a:r>
              <a:rPr lang="en-US" altLang="en-US" dirty="0">
                <a:solidFill>
                  <a:schemeClr val="tx1"/>
                </a:solidFill>
              </a:rPr>
              <a:t>Traversing a Linked List 2 of 2</a:t>
            </a:r>
          </a:p>
        </p:txBody>
      </p:sp>
      <p:sp>
        <p:nvSpPr>
          <p:cNvPr id="16406" name="Slide Body"/>
          <p:cNvSpPr txBox="1">
            <a:spLocks noChangeArrowheads="1"/>
          </p:cNvSpPr>
          <p:nvPr/>
        </p:nvSpPr>
        <p:spPr bwMode="auto">
          <a:xfrm>
            <a:off x="950913" y="4632325"/>
            <a:ext cx="715452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2400" b="1" baseline="0" dirty="0" err="1">
                <a:latin typeface="Courier New" pitchFamily="49" charset="0"/>
              </a:rPr>
              <a:t>nodePtr</a:t>
            </a:r>
            <a:r>
              <a:rPr lang="en-US" altLang="en-US" sz="2400" baseline="0" dirty="0"/>
              <a:t> points to the node containing</a:t>
            </a:r>
            <a:r>
              <a:rPr lang="en-US" altLang="en-US" sz="2400" b="1" baseline="0" dirty="0"/>
              <a:t> </a:t>
            </a:r>
            <a:r>
              <a:rPr lang="en-US" altLang="en-US" sz="2400" b="1" baseline="0" dirty="0">
                <a:latin typeface="Courier New" pitchFamily="49" charset="0"/>
              </a:rPr>
              <a:t>5</a:t>
            </a:r>
            <a:r>
              <a:rPr lang="en-US" altLang="en-US" sz="2400" baseline="0" dirty="0"/>
              <a:t>, then the</a:t>
            </a:r>
          </a:p>
          <a:p>
            <a:pPr eaLnBrk="1" hangingPunct="1">
              <a:spcBef>
                <a:spcPct val="0"/>
              </a:spcBef>
              <a:buFontTx/>
              <a:buNone/>
            </a:pPr>
            <a:r>
              <a:rPr lang="en-US" altLang="en-US" sz="2400" baseline="0" dirty="0"/>
              <a:t>node containing </a:t>
            </a:r>
            <a:r>
              <a:rPr lang="en-US" altLang="en-US" sz="2400" b="1" baseline="0" dirty="0">
                <a:latin typeface="Courier New" pitchFamily="49" charset="0"/>
              </a:rPr>
              <a:t>13</a:t>
            </a:r>
            <a:r>
              <a:rPr lang="en-US" altLang="en-US" sz="2400" baseline="0" dirty="0"/>
              <a:t>, then the node containing </a:t>
            </a:r>
            <a:r>
              <a:rPr lang="en-US" altLang="en-US" sz="2400" b="1" baseline="0" dirty="0">
                <a:latin typeface="Courier New" pitchFamily="49" charset="0"/>
              </a:rPr>
              <a:t>19</a:t>
            </a:r>
            <a:r>
              <a:rPr lang="en-US" altLang="en-US" sz="2400" baseline="0" dirty="0"/>
              <a:t>,</a:t>
            </a:r>
          </a:p>
          <a:p>
            <a:pPr eaLnBrk="1" hangingPunct="1">
              <a:spcBef>
                <a:spcPct val="0"/>
              </a:spcBef>
              <a:buFontTx/>
              <a:buNone/>
            </a:pPr>
            <a:r>
              <a:rPr lang="en-US" altLang="en-US" sz="2400" baseline="0" dirty="0"/>
              <a:t>then points to </a:t>
            </a:r>
            <a:r>
              <a:rPr lang="en-US" altLang="en-US" sz="2400" b="1" baseline="0" dirty="0" err="1">
                <a:latin typeface="Courier New" pitchFamily="49" charset="0"/>
              </a:rPr>
              <a:t>nullptr</a:t>
            </a:r>
            <a:r>
              <a:rPr lang="en-US" altLang="en-US" sz="2400" baseline="0" dirty="0"/>
              <a:t>, and the list traversal stops</a:t>
            </a:r>
            <a:endParaRPr lang="en-US" altLang="en-US" sz="2400" baseline="0" dirty="0">
              <a:latin typeface="Courier New" pitchFamily="49" charset="0"/>
            </a:endParaRPr>
          </a:p>
        </p:txBody>
      </p:sp>
      <p:pic>
        <p:nvPicPr>
          <p:cNvPr id="2" name="image of a linked list" descr="The linked list has a square labeled &quot;list head&quot; followed by three nodes.  The nodes contain 5, 13, and 19.  An arrow extends from the square to the first node, then from the first to the second, then from the second to the third, then from the third to &quot;nullptr&quot;.  An additional square labeled &quot;nodePtr&quot; has an arrow that extends from it and points to the first node in the list." title="image of a linked lis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0313" y="2057400"/>
            <a:ext cx="8397240" cy="2542032"/>
          </a:xfrm>
          <a:prstGeom prst="rect">
            <a:avLst/>
          </a:prstGeom>
        </p:spPr>
      </p:pic>
      <p:sp>
        <p:nvSpPr>
          <p:cNvPr id="16387"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D5BA7230-6FE2-4CBA-B2EF-4A051FF19381}" type="slidenum">
              <a:rPr lang="en-US" altLang="en-US" sz="1200" smtClean="0"/>
              <a:pPr eaLnBrk="1" hangingPunct="1">
                <a:spcBef>
                  <a:spcPct val="0"/>
                </a:spcBef>
                <a:buFontTx/>
                <a:buNone/>
              </a:pPr>
              <a:t>14</a:t>
            </a:fld>
            <a:endParaRPr lang="en-US" alt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Title"/>
          <p:cNvSpPr>
            <a:spLocks noGrp="1" noChangeArrowheads="1"/>
          </p:cNvSpPr>
          <p:nvPr>
            <p:ph type="title"/>
          </p:nvPr>
        </p:nvSpPr>
        <p:spPr/>
        <p:txBody>
          <a:bodyPr/>
          <a:lstStyle/>
          <a:p>
            <a:pPr eaLnBrk="1" hangingPunct="1"/>
            <a:r>
              <a:rPr lang="en-US" altLang="en-US" dirty="0">
                <a:solidFill>
                  <a:schemeClr val="tx1"/>
                </a:solidFill>
              </a:rPr>
              <a:t>17.8 Linked List Operations</a:t>
            </a:r>
          </a:p>
        </p:txBody>
      </p:sp>
      <p:sp>
        <p:nvSpPr>
          <p:cNvPr id="14339" name="Slide Body"/>
          <p:cNvSpPr>
            <a:spLocks noGrp="1" noChangeArrowheads="1"/>
          </p:cNvSpPr>
          <p:nvPr>
            <p:ph type="body" idx="1"/>
          </p:nvPr>
        </p:nvSpPr>
        <p:spPr/>
        <p:txBody>
          <a:bodyPr/>
          <a:lstStyle/>
          <a:p>
            <a:pPr marL="0" indent="0" eaLnBrk="1" hangingPunct="1">
              <a:buFontTx/>
              <a:buNone/>
              <a:defRPr/>
            </a:pPr>
            <a:r>
              <a:rPr lang="en-US" sz="3200" dirty="0"/>
              <a:t>Basic operations:</a:t>
            </a:r>
          </a:p>
          <a:p>
            <a:pPr>
              <a:defRPr/>
            </a:pPr>
            <a:r>
              <a:rPr lang="en-US" sz="2800" dirty="0"/>
              <a:t>add a node to the list</a:t>
            </a:r>
          </a:p>
          <a:p>
            <a:pPr>
              <a:defRPr/>
            </a:pPr>
            <a:r>
              <a:rPr lang="en-US" sz="2800" dirty="0"/>
              <a:t>Delete/remove a node from the list</a:t>
            </a:r>
          </a:p>
          <a:p>
            <a:pPr eaLnBrk="1" hangingPunct="1">
              <a:defRPr/>
            </a:pPr>
            <a:r>
              <a:rPr lang="en-US" sz="2800" dirty="0"/>
              <a:t>traverse the linked list</a:t>
            </a:r>
          </a:p>
          <a:p>
            <a:pPr eaLnBrk="1" hangingPunct="1">
              <a:defRPr/>
            </a:pPr>
            <a:r>
              <a:rPr lang="en-US" sz="2800" dirty="0"/>
              <a:t>delete/destroy the linked list</a:t>
            </a:r>
          </a:p>
        </p:txBody>
      </p:sp>
      <p:sp>
        <p:nvSpPr>
          <p:cNvPr id="1741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CD48B007-B7CA-4A41-870B-43A91A3760D3}" type="slidenum">
              <a:rPr lang="en-US" altLang="en-US" sz="1200" smtClean="0"/>
              <a:pPr eaLnBrk="1" hangingPunct="1">
                <a:spcBef>
                  <a:spcPct val="0"/>
                </a:spcBef>
                <a:buFontTx/>
                <a:buNone/>
              </a:pPr>
              <a:t>15</a:t>
            </a:fld>
            <a:endParaRPr lang="en-US" alt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Title"/>
          <p:cNvSpPr>
            <a:spLocks noGrp="1" noChangeArrowheads="1"/>
          </p:cNvSpPr>
          <p:nvPr>
            <p:ph type="title"/>
          </p:nvPr>
        </p:nvSpPr>
        <p:spPr/>
        <p:txBody>
          <a:bodyPr/>
          <a:lstStyle/>
          <a:p>
            <a:pPr eaLnBrk="1" hangingPunct="1"/>
            <a:r>
              <a:rPr lang="en-US" altLang="en-US" dirty="0">
                <a:solidFill>
                  <a:schemeClr val="tx1"/>
                </a:solidFill>
              </a:rPr>
              <a:t>Creating a Node</a:t>
            </a:r>
          </a:p>
        </p:txBody>
      </p:sp>
      <p:sp>
        <p:nvSpPr>
          <p:cNvPr id="18435" name="Slide Body"/>
          <p:cNvSpPr>
            <a:spLocks noGrp="1" noChangeArrowheads="1"/>
          </p:cNvSpPr>
          <p:nvPr>
            <p:ph type="body" idx="1"/>
          </p:nvPr>
        </p:nvSpPr>
        <p:spPr>
          <a:xfrm>
            <a:off x="609600" y="1752600"/>
            <a:ext cx="7772400" cy="4343400"/>
          </a:xfrm>
        </p:spPr>
        <p:txBody>
          <a:bodyPr/>
          <a:lstStyle/>
          <a:p>
            <a:pPr eaLnBrk="1" hangingPunct="1"/>
            <a:endParaRPr lang="en-US" altLang="en-US" sz="2800" b="1" dirty="0">
              <a:solidFill>
                <a:srgbClr val="3D8963"/>
              </a:solidFill>
              <a:latin typeface="Courier New" pitchFamily="49" charset="0"/>
            </a:endParaRPr>
          </a:p>
          <a:p>
            <a:pPr eaLnBrk="1" hangingPunct="1">
              <a:buFontTx/>
              <a:buNone/>
            </a:pPr>
            <a:r>
              <a:rPr lang="en-US" altLang="en-US" sz="2800" b="1" dirty="0" err="1">
                <a:solidFill>
                  <a:srgbClr val="3D8963"/>
                </a:solidFill>
                <a:latin typeface="Courier New" pitchFamily="49" charset="0"/>
              </a:rPr>
              <a:t>ListNode</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ptr</a:t>
            </a:r>
            <a:r>
              <a:rPr lang="en-US" altLang="en-US" sz="2800" b="1" dirty="0">
                <a:solidFill>
                  <a:srgbClr val="3D8963"/>
                </a:solidFill>
                <a:latin typeface="Courier New" pitchFamily="49" charset="0"/>
              </a:rPr>
              <a:t>;   </a:t>
            </a:r>
          </a:p>
          <a:p>
            <a:pPr eaLnBrk="1" hangingPunct="1">
              <a:spcBef>
                <a:spcPct val="0"/>
              </a:spcBef>
              <a:buFontTx/>
              <a:buNone/>
            </a:pP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 = 23;</a:t>
            </a:r>
          </a:p>
          <a:p>
            <a:pPr eaLnBrk="1" hangingPunct="1">
              <a:spcBef>
                <a:spcPct val="0"/>
              </a:spcBef>
              <a:buFontTx/>
              <a:buNone/>
            </a:pPr>
            <a:r>
              <a:rPr lang="en-US" altLang="en-US" sz="2800" b="1" dirty="0" err="1">
                <a:solidFill>
                  <a:srgbClr val="3D8963"/>
                </a:solidFill>
                <a:latin typeface="Courier New" pitchFamily="49" charset="0"/>
              </a:rPr>
              <a:t>ptr</a:t>
            </a:r>
            <a:r>
              <a:rPr lang="en-US" altLang="en-US" sz="2800" b="1" dirty="0">
                <a:solidFill>
                  <a:srgbClr val="3D8963"/>
                </a:solidFill>
              </a:rPr>
              <a:t> </a:t>
            </a:r>
            <a:r>
              <a:rPr lang="en-US" altLang="en-US" sz="2800" b="1" dirty="0">
                <a:solidFill>
                  <a:srgbClr val="3D8963"/>
                </a:solidFill>
                <a:latin typeface="Courier New" pitchFamily="49" charset="0"/>
              </a:rPr>
              <a:t>=</a:t>
            </a:r>
            <a:r>
              <a:rPr lang="en-US" altLang="en-US" sz="2800" b="1" dirty="0">
                <a:solidFill>
                  <a:srgbClr val="3D8963"/>
                </a:solidFill>
              </a:rPr>
              <a:t> </a:t>
            </a:r>
            <a:r>
              <a:rPr lang="en-US" altLang="en-US" sz="2800" b="1" dirty="0">
                <a:solidFill>
                  <a:srgbClr val="3D8963"/>
                </a:solidFill>
                <a:latin typeface="Courier New" pitchFamily="49" charset="0"/>
              </a:rPr>
              <a:t>new </a:t>
            </a:r>
            <a:r>
              <a:rPr lang="en-US" altLang="en-US" sz="2800" b="1" dirty="0" err="1">
                <a:solidFill>
                  <a:srgbClr val="3D8963"/>
                </a:solidFill>
                <a:latin typeface="Courier New" pitchFamily="49" charset="0"/>
              </a:rPr>
              <a:t>ListNode</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num</a:t>
            </a:r>
            <a:r>
              <a:rPr lang="en-US" altLang="en-US" sz="2800" b="1" dirty="0">
                <a:solidFill>
                  <a:srgbClr val="3D8963"/>
                </a:solidFill>
                <a:latin typeface="Courier New" pitchFamily="49" charset="0"/>
              </a:rPr>
              <a:t>);</a:t>
            </a:r>
          </a:p>
        </p:txBody>
      </p:sp>
      <p:pic>
        <p:nvPicPr>
          <p:cNvPr id="3" name="image of a populated node" descr="A square labeled &quot;ptr&quot; has an arros extending from it pointing to a node.  The node contains 23.  The pointer field of the node has an arrow extending from it that points to nullptr." title="image of a newly created and populated no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9400" y="3733800"/>
            <a:ext cx="2712720" cy="1758696"/>
          </a:xfrm>
          <a:prstGeom prst="rect">
            <a:avLst/>
          </a:prstGeom>
        </p:spPr>
      </p:pic>
      <p:sp>
        <p:nvSpPr>
          <p:cNvPr id="1843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A6986E4E-6C98-42C1-A186-DE4C6049783F}" type="slidenum">
              <a:rPr lang="en-US" altLang="en-US" sz="1200" smtClean="0"/>
              <a:pPr eaLnBrk="1" hangingPunct="1">
                <a:spcBef>
                  <a:spcPct val="0"/>
                </a:spcBef>
                <a:buFontTx/>
                <a:buNone/>
              </a:pPr>
              <a:t>16</a:t>
            </a:fld>
            <a:endParaRPr lang="en-US" altLang="en-US"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Title"/>
          <p:cNvSpPr>
            <a:spLocks noGrp="1" noChangeArrowheads="1"/>
          </p:cNvSpPr>
          <p:nvPr>
            <p:ph type="title"/>
          </p:nvPr>
        </p:nvSpPr>
        <p:spPr/>
        <p:txBody>
          <a:bodyPr/>
          <a:lstStyle/>
          <a:p>
            <a:pPr eaLnBrk="1" hangingPunct="1"/>
            <a:r>
              <a:rPr lang="en-US" altLang="en-US" dirty="0">
                <a:solidFill>
                  <a:schemeClr val="tx1"/>
                </a:solidFill>
              </a:rPr>
              <a:t>Adding an Item 1 of 2</a:t>
            </a:r>
          </a:p>
        </p:txBody>
      </p:sp>
      <p:sp>
        <p:nvSpPr>
          <p:cNvPr id="16387" name="Slide Body"/>
          <p:cNvSpPr>
            <a:spLocks noGrp="1" noChangeArrowheads="1"/>
          </p:cNvSpPr>
          <p:nvPr>
            <p:ph type="body" idx="1"/>
          </p:nvPr>
        </p:nvSpPr>
        <p:spPr>
          <a:xfrm>
            <a:off x="304800" y="1676400"/>
            <a:ext cx="8534400" cy="4419600"/>
          </a:xfrm>
        </p:spPr>
        <p:txBody>
          <a:bodyPr/>
          <a:lstStyle/>
          <a:p>
            <a:pPr marL="0" indent="0" eaLnBrk="1" hangingPunct="1">
              <a:lnSpc>
                <a:spcPct val="85000"/>
              </a:lnSpc>
              <a:buFontTx/>
              <a:buNone/>
              <a:defRPr/>
            </a:pPr>
            <a:r>
              <a:rPr lang="en-US" sz="2400" dirty="0"/>
              <a:t>To add an item to the end of the list:</a:t>
            </a:r>
          </a:p>
          <a:p>
            <a:pPr marL="514350" indent="-457200" eaLnBrk="1" hangingPunct="1">
              <a:lnSpc>
                <a:spcPct val="85000"/>
              </a:lnSpc>
              <a:defRPr/>
            </a:pPr>
            <a:r>
              <a:rPr lang="en-US" sz="2400" dirty="0"/>
              <a:t>If the list is empty, set </a:t>
            </a:r>
            <a:r>
              <a:rPr lang="en-US" sz="2400" b="1" dirty="0">
                <a:latin typeface="Courier New" pitchFamily="49" charset="0"/>
              </a:rPr>
              <a:t>head</a:t>
            </a:r>
            <a:r>
              <a:rPr lang="en-US" sz="2400" dirty="0"/>
              <a:t> to a new node containing the item</a:t>
            </a:r>
          </a:p>
          <a:p>
            <a:pPr marL="57150" indent="0" eaLnBrk="1" hangingPunct="1">
              <a:lnSpc>
                <a:spcPct val="85000"/>
              </a:lnSpc>
              <a:buFontTx/>
              <a:buNone/>
              <a:defRPr/>
            </a:pPr>
            <a:r>
              <a:rPr lang="en-US" sz="2400" dirty="0"/>
              <a:t>         </a:t>
            </a:r>
            <a:r>
              <a:rPr lang="en-US" sz="2400" b="1" dirty="0">
                <a:solidFill>
                  <a:srgbClr val="3D8963"/>
                </a:solidFill>
                <a:latin typeface="Courier New" pitchFamily="49" charset="0"/>
              </a:rPr>
              <a:t>head = new </a:t>
            </a:r>
            <a:r>
              <a:rPr lang="en-US" sz="2400" b="1" dirty="0" err="1">
                <a:solidFill>
                  <a:srgbClr val="3D8963"/>
                </a:solidFill>
                <a:latin typeface="Courier New" pitchFamily="49" charset="0"/>
              </a:rPr>
              <a:t>ListNode</a:t>
            </a:r>
            <a:r>
              <a:rPr lang="en-US" sz="2400" b="1" dirty="0">
                <a:solidFill>
                  <a:srgbClr val="3D8963"/>
                </a:solidFill>
                <a:latin typeface="Courier New" pitchFamily="49" charset="0"/>
              </a:rPr>
              <a:t>(</a:t>
            </a:r>
            <a:r>
              <a:rPr lang="en-US" sz="2400" b="1" dirty="0" err="1">
                <a:solidFill>
                  <a:srgbClr val="3D8963"/>
                </a:solidFill>
                <a:latin typeface="Courier New" pitchFamily="49" charset="0"/>
              </a:rPr>
              <a:t>num</a:t>
            </a:r>
            <a:r>
              <a:rPr lang="en-US" sz="2400" b="1" dirty="0">
                <a:solidFill>
                  <a:srgbClr val="3D8963"/>
                </a:solidFill>
                <a:latin typeface="Courier New" pitchFamily="49" charset="0"/>
              </a:rPr>
              <a:t>);</a:t>
            </a:r>
          </a:p>
          <a:p>
            <a:pPr marL="514350" indent="-457200" eaLnBrk="1" hangingPunct="1">
              <a:lnSpc>
                <a:spcPct val="85000"/>
              </a:lnSpc>
              <a:defRPr/>
            </a:pPr>
            <a:r>
              <a:rPr lang="en-US" sz="2400" dirty="0"/>
              <a:t>If the list is not empty, </a:t>
            </a:r>
          </a:p>
          <a:p>
            <a:pPr marL="914400" lvl="1" indent="-457200" eaLnBrk="1" hangingPunct="1">
              <a:lnSpc>
                <a:spcPct val="85000"/>
              </a:lnSpc>
              <a:defRPr/>
            </a:pPr>
            <a:r>
              <a:rPr lang="en-US" sz="2400" dirty="0"/>
              <a:t>move a pointer </a:t>
            </a:r>
            <a:r>
              <a:rPr lang="en-US" sz="2400" b="1" dirty="0">
                <a:latin typeface="Courier New" pitchFamily="49" charset="0"/>
              </a:rPr>
              <a:t>p</a:t>
            </a:r>
            <a:r>
              <a:rPr lang="en-US" sz="2400" dirty="0"/>
              <a:t> from head to the last node using</a:t>
            </a:r>
          </a:p>
          <a:p>
            <a:pPr marL="457200" lvl="1" indent="0" eaLnBrk="1" hangingPunct="1">
              <a:lnSpc>
                <a:spcPct val="85000"/>
              </a:lnSpc>
              <a:buFontTx/>
              <a:buNone/>
              <a:defRPr/>
            </a:pPr>
            <a:r>
              <a:rPr lang="en-US" sz="2400" dirty="0"/>
              <a:t>     </a:t>
            </a:r>
            <a:r>
              <a:rPr lang="en-US" sz="2400" b="1" dirty="0">
                <a:solidFill>
                  <a:srgbClr val="3D8963"/>
                </a:solidFill>
                <a:latin typeface="Courier New" pitchFamily="49" charset="0"/>
              </a:rPr>
              <a:t>while(p-&gt;next != NULL)</a:t>
            </a:r>
          </a:p>
          <a:p>
            <a:pPr marL="457200" lvl="1" indent="0" eaLnBrk="1" hangingPunct="1">
              <a:lnSpc>
                <a:spcPct val="85000"/>
              </a:lnSpc>
              <a:buFontTx/>
              <a:buNone/>
              <a:defRPr/>
            </a:pPr>
            <a:r>
              <a:rPr lang="en-US" sz="2400" b="1" dirty="0">
                <a:solidFill>
                  <a:srgbClr val="3D8963"/>
                </a:solidFill>
                <a:latin typeface="Courier New" pitchFamily="49" charset="0"/>
              </a:rPr>
              <a:t>      p = p-&gt;next;</a:t>
            </a:r>
            <a:endParaRPr lang="en-US" sz="2400" dirty="0"/>
          </a:p>
          <a:p>
            <a:pPr marL="914400" lvl="1" indent="-457200" eaLnBrk="1" hangingPunct="1">
              <a:lnSpc>
                <a:spcPct val="85000"/>
              </a:lnSpc>
              <a:defRPr/>
            </a:pPr>
            <a:r>
              <a:rPr lang="en-US" sz="2400" dirty="0"/>
              <a:t>then add a new node containing the item</a:t>
            </a:r>
          </a:p>
          <a:p>
            <a:pPr marL="57150" indent="0" eaLnBrk="1" hangingPunct="1">
              <a:lnSpc>
                <a:spcPct val="85000"/>
              </a:lnSpc>
              <a:buFontTx/>
              <a:buNone/>
              <a:defRPr/>
            </a:pPr>
            <a:r>
              <a:rPr lang="en-US" sz="2400" dirty="0"/>
              <a:t>          </a:t>
            </a:r>
            <a:r>
              <a:rPr lang="en-US" sz="2400" b="1" dirty="0">
                <a:solidFill>
                  <a:srgbClr val="3D8963"/>
                </a:solidFill>
                <a:latin typeface="Courier New" pitchFamily="49" charset="0"/>
              </a:rPr>
              <a:t>p-&gt;next = new </a:t>
            </a:r>
            <a:r>
              <a:rPr lang="en-US" sz="2400" b="1" dirty="0" err="1">
                <a:solidFill>
                  <a:srgbClr val="3D8963"/>
                </a:solidFill>
                <a:latin typeface="Courier New" pitchFamily="49" charset="0"/>
              </a:rPr>
              <a:t>ListNode</a:t>
            </a:r>
            <a:r>
              <a:rPr lang="en-US" sz="2400" b="1" dirty="0">
                <a:solidFill>
                  <a:srgbClr val="3D8963"/>
                </a:solidFill>
                <a:latin typeface="Courier New" pitchFamily="49" charset="0"/>
              </a:rPr>
              <a:t>(</a:t>
            </a:r>
            <a:r>
              <a:rPr lang="en-US" sz="2400" b="1" dirty="0" err="1">
                <a:solidFill>
                  <a:srgbClr val="3D8963"/>
                </a:solidFill>
                <a:latin typeface="Courier New" pitchFamily="49" charset="0"/>
              </a:rPr>
              <a:t>num</a:t>
            </a:r>
            <a:r>
              <a:rPr lang="en-US" sz="2400" b="1" dirty="0">
                <a:solidFill>
                  <a:srgbClr val="3D8963"/>
                </a:solidFill>
                <a:latin typeface="Courier New" pitchFamily="49" charset="0"/>
              </a:rPr>
              <a:t>);</a:t>
            </a:r>
            <a:r>
              <a:rPr lang="en-US" sz="2400" dirty="0"/>
              <a:t> </a:t>
            </a:r>
          </a:p>
        </p:txBody>
      </p:sp>
      <p:sp>
        <p:nvSpPr>
          <p:cNvPr id="1946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F98B6EDE-3E47-4EBE-8678-38745A7213F2}" type="slidenum">
              <a:rPr lang="en-US" altLang="en-US" sz="1200" smtClean="0"/>
              <a:pPr eaLnBrk="1" hangingPunct="1">
                <a:spcBef>
                  <a:spcPct val="0"/>
                </a:spcBef>
                <a:buFontTx/>
                <a:buNone/>
              </a:pPr>
              <a:t>17</a:t>
            </a:fld>
            <a:endParaRPr lang="en-US" altLang="en-US"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Title"/>
          <p:cNvSpPr>
            <a:spLocks noGrp="1" noChangeArrowheads="1"/>
          </p:cNvSpPr>
          <p:nvPr>
            <p:ph type="title"/>
          </p:nvPr>
        </p:nvSpPr>
        <p:spPr/>
        <p:txBody>
          <a:bodyPr/>
          <a:lstStyle/>
          <a:p>
            <a:pPr eaLnBrk="1" hangingPunct="1"/>
            <a:r>
              <a:rPr lang="en-US" altLang="en-US" dirty="0">
                <a:solidFill>
                  <a:schemeClr val="tx1"/>
                </a:solidFill>
              </a:rPr>
              <a:t>Adding an Item 2 of 2</a:t>
            </a:r>
          </a:p>
        </p:txBody>
      </p:sp>
      <p:sp>
        <p:nvSpPr>
          <p:cNvPr id="20501" name="Slide Body"/>
          <p:cNvSpPr txBox="1">
            <a:spLocks noChangeArrowheads="1"/>
          </p:cNvSpPr>
          <p:nvPr/>
        </p:nvSpPr>
        <p:spPr bwMode="auto">
          <a:xfrm>
            <a:off x="2514600" y="4191000"/>
            <a:ext cx="35052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50000"/>
              </a:spcBef>
              <a:buFontTx/>
              <a:buNone/>
            </a:pPr>
            <a:r>
              <a:rPr lang="en-US" altLang="en-US" sz="2400" baseline="0" dirty="0"/>
              <a:t>List originally has nodes with 5 and 13.</a:t>
            </a:r>
          </a:p>
          <a:p>
            <a:pPr eaLnBrk="1" hangingPunct="1">
              <a:spcBef>
                <a:spcPct val="0"/>
              </a:spcBef>
              <a:buFontTx/>
              <a:buNone/>
            </a:pPr>
            <a:r>
              <a:rPr lang="en-US" altLang="en-US" sz="2400" b="1" baseline="0" dirty="0">
                <a:latin typeface="Courier New" pitchFamily="49" charset="0"/>
              </a:rPr>
              <a:t>p</a:t>
            </a:r>
            <a:r>
              <a:rPr lang="en-US" altLang="en-US" sz="2400" baseline="0" dirty="0"/>
              <a:t> locates the last node, then a node with a new item, 23, is added</a:t>
            </a:r>
          </a:p>
        </p:txBody>
      </p:sp>
      <p:pic>
        <p:nvPicPr>
          <p:cNvPr id="2" name="adding an item to a linked list" descr="A linked list with three nodes is displayed.  There is a rectangle at the left labeled &quot;list head&quot;, with an arrow extending to the first node, which contains 5.  From the first node is an arrow that extends to the second node, which contains 13.  From the second node is an arrow that extends to point to the third node, which contains 23.  From the third node is an arrow that extends to point to nullptr.  There is a square labeled p that has an arrow that extends to point to the second node, the one that contains 13." title="adding a node to a linked lis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2900" y="1981200"/>
            <a:ext cx="8458200" cy="2343912"/>
          </a:xfrm>
          <a:prstGeom prst="rect">
            <a:avLst/>
          </a:prstGeom>
        </p:spPr>
      </p:pic>
      <p:sp>
        <p:nvSpPr>
          <p:cNvPr id="20483"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AB17B133-0543-417F-8DFD-311955DF6AED}" type="slidenum">
              <a:rPr lang="en-US" altLang="en-US" sz="1200" smtClean="0"/>
              <a:pPr eaLnBrk="1" hangingPunct="1">
                <a:spcBef>
                  <a:spcPct val="0"/>
                </a:spcBef>
                <a:buFontTx/>
                <a:buNone/>
              </a:pPr>
              <a:t>18</a:t>
            </a:fld>
            <a:endParaRPr lang="en-US" altLang="en-US" sz="1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Title"/>
          <p:cNvSpPr>
            <a:spLocks noGrp="1" noChangeArrowheads="1"/>
          </p:cNvSpPr>
          <p:nvPr>
            <p:ph type="title"/>
          </p:nvPr>
        </p:nvSpPr>
        <p:spPr>
          <a:xfrm>
            <a:off x="609600" y="304800"/>
            <a:ext cx="7772400" cy="838200"/>
          </a:xfrm>
        </p:spPr>
        <p:txBody>
          <a:bodyPr/>
          <a:lstStyle/>
          <a:p>
            <a:pPr eaLnBrk="1" hangingPunct="1"/>
            <a:r>
              <a:rPr lang="en-US" altLang="en-US" dirty="0">
                <a:solidFill>
                  <a:schemeClr val="tx1"/>
                </a:solidFill>
              </a:rPr>
              <a:t>Maintaining a Sorted List</a:t>
            </a:r>
          </a:p>
        </p:txBody>
      </p:sp>
      <p:sp>
        <p:nvSpPr>
          <p:cNvPr id="22531" name="Slide Body"/>
          <p:cNvSpPr>
            <a:spLocks noGrp="1" noChangeArrowheads="1"/>
          </p:cNvSpPr>
          <p:nvPr>
            <p:ph type="body" idx="1"/>
          </p:nvPr>
        </p:nvSpPr>
        <p:spPr>
          <a:xfrm>
            <a:off x="533400" y="1524000"/>
            <a:ext cx="7848600" cy="4724400"/>
          </a:xfrm>
        </p:spPr>
        <p:txBody>
          <a:bodyPr/>
          <a:lstStyle/>
          <a:p>
            <a:pPr eaLnBrk="1" hangingPunct="1"/>
            <a:r>
              <a:rPr lang="en-US" altLang="en-US" sz="2800" dirty="0"/>
              <a:t>You may want to keep the nodes in a linked list in order according to their data fields.</a:t>
            </a:r>
          </a:p>
          <a:p>
            <a:pPr eaLnBrk="1" hangingPunct="1"/>
            <a:r>
              <a:rPr lang="en-US" altLang="en-US" sz="2800" dirty="0"/>
              <a:t>In this case, adding new nodes to the beginning or the end will not work.</a:t>
            </a:r>
          </a:p>
          <a:p>
            <a:pPr eaLnBrk="1" hangingPunct="1"/>
            <a:r>
              <a:rPr lang="en-US" altLang="en-US" sz="2800" dirty="0"/>
              <a:t>Here are two possibilities (ascending order):</a:t>
            </a:r>
          </a:p>
          <a:p>
            <a:pPr lvl="1" eaLnBrk="1" hangingPunct="1"/>
            <a:r>
              <a:rPr lang="en-US" altLang="en-US" sz="2400" dirty="0"/>
              <a:t>The add point is at the head of the list (because the item at the head is already greater than the item being added, or because the list is empty</a:t>
            </a:r>
          </a:p>
          <a:p>
            <a:pPr lvl="1" eaLnBrk="1" hangingPunct="1"/>
            <a:r>
              <a:rPr lang="en-US" altLang="en-US" sz="2400" dirty="0"/>
              <a:t>The add point is after an existing node in a non-empty list</a:t>
            </a:r>
          </a:p>
        </p:txBody>
      </p:sp>
      <p:sp>
        <p:nvSpPr>
          <p:cNvPr id="2253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65B408E5-500A-44E7-AA59-6364C9D4E672}" type="slidenum">
              <a:rPr lang="en-US" altLang="en-US" sz="1200" smtClean="0"/>
              <a:pPr eaLnBrk="1" hangingPunct="1">
                <a:spcBef>
                  <a:spcPct val="0"/>
                </a:spcBef>
                <a:buFontTx/>
                <a:buNone/>
              </a:pPr>
              <a:t>19</a:t>
            </a:fld>
            <a:endParaRPr lang="en-US" alt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Title"/>
          <p:cNvSpPr>
            <a:spLocks noGrp="1" noChangeArrowheads="1"/>
          </p:cNvSpPr>
          <p:nvPr>
            <p:ph type="title"/>
          </p:nvPr>
        </p:nvSpPr>
        <p:spPr/>
        <p:txBody>
          <a:bodyPr/>
          <a:lstStyle/>
          <a:p>
            <a:pPr eaLnBrk="1" hangingPunct="1"/>
            <a:r>
              <a:rPr lang="en-US" altLang="en-US" dirty="0">
                <a:solidFill>
                  <a:schemeClr val="tx1"/>
                </a:solidFill>
              </a:rPr>
              <a:t>Topics</a:t>
            </a:r>
          </a:p>
        </p:txBody>
      </p:sp>
      <p:sp>
        <p:nvSpPr>
          <p:cNvPr id="4099" name="Slide Body"/>
          <p:cNvSpPr>
            <a:spLocks noGrp="1" noChangeArrowheads="1"/>
          </p:cNvSpPr>
          <p:nvPr>
            <p:ph type="body" idx="1"/>
          </p:nvPr>
        </p:nvSpPr>
        <p:spPr/>
        <p:txBody>
          <a:bodyPr/>
          <a:lstStyle/>
          <a:p>
            <a:pPr eaLnBrk="1" hangingPunct="1">
              <a:buFontTx/>
              <a:buNone/>
            </a:pPr>
            <a:r>
              <a:rPr lang="en-US" altLang="en-US" sz="2800" dirty="0"/>
              <a:t>18.1  Introduction to Linked Lists</a:t>
            </a:r>
          </a:p>
          <a:p>
            <a:pPr eaLnBrk="1" hangingPunct="1">
              <a:buFontTx/>
              <a:buNone/>
            </a:pPr>
            <a:r>
              <a:rPr lang="en-US" altLang="en-US" sz="2800" dirty="0"/>
              <a:t>18.2  Linked List Operations</a:t>
            </a:r>
          </a:p>
          <a:p>
            <a:pPr eaLnBrk="1" hangingPunct="1">
              <a:buFontTx/>
              <a:buNone/>
            </a:pPr>
            <a:r>
              <a:rPr lang="en-US" altLang="en-US" sz="2800" dirty="0"/>
              <a:t>18.3  A Linked List Template</a:t>
            </a:r>
          </a:p>
          <a:p>
            <a:pPr eaLnBrk="1" hangingPunct="1">
              <a:buFontTx/>
              <a:buNone/>
            </a:pPr>
            <a:r>
              <a:rPr lang="en-US" altLang="en-US" sz="2800" dirty="0"/>
              <a:t>18.4  Recursive Linked List Operations</a:t>
            </a:r>
          </a:p>
          <a:p>
            <a:pPr eaLnBrk="1" hangingPunct="1">
              <a:buFontTx/>
              <a:buNone/>
            </a:pPr>
            <a:r>
              <a:rPr lang="en-US" altLang="en-US" sz="2800" dirty="0"/>
              <a:t>18.5  Variations of the Linked List</a:t>
            </a:r>
          </a:p>
          <a:p>
            <a:pPr eaLnBrk="1" hangingPunct="1">
              <a:buFontTx/>
              <a:buNone/>
            </a:pPr>
            <a:r>
              <a:rPr lang="en-US" altLang="en-US" sz="2800" dirty="0"/>
              <a:t>18.6  The STL </a:t>
            </a:r>
            <a:r>
              <a:rPr lang="en-US" altLang="en-US" sz="2800" b="1" dirty="0">
                <a:latin typeface="Courier New" pitchFamily="49" charset="0"/>
              </a:rPr>
              <a:t>list</a:t>
            </a:r>
            <a:r>
              <a:rPr lang="en-US" altLang="en-US" sz="2800" dirty="0"/>
              <a:t> and</a:t>
            </a:r>
            <a:r>
              <a:rPr lang="en-US" altLang="en-US" sz="2800" b="1" dirty="0">
                <a:latin typeface="Courier New" panose="02070309020205020404" pitchFamily="49" charset="0"/>
                <a:cs typeface="Courier New" panose="02070309020205020404" pitchFamily="49" charset="0"/>
              </a:rPr>
              <a:t> </a:t>
            </a:r>
            <a:r>
              <a:rPr lang="en-US" altLang="en-US" sz="2800" b="1" dirty="0" err="1">
                <a:latin typeface="Courier New" panose="02070309020205020404" pitchFamily="49" charset="0"/>
                <a:cs typeface="Courier New" panose="02070309020205020404" pitchFamily="49" charset="0"/>
              </a:rPr>
              <a:t>forward_list</a:t>
            </a:r>
            <a:r>
              <a:rPr lang="en-US" altLang="en-US" sz="2800" b="1" dirty="0">
                <a:latin typeface="Courier New" panose="02070309020205020404" pitchFamily="49" charset="0"/>
                <a:cs typeface="Courier New" panose="02070309020205020404" pitchFamily="49" charset="0"/>
              </a:rPr>
              <a:t> </a:t>
            </a:r>
            <a:r>
              <a:rPr lang="en-US" altLang="en-US" sz="2800" dirty="0"/>
              <a:t>Containers</a:t>
            </a:r>
          </a:p>
        </p:txBody>
      </p:sp>
      <p:sp>
        <p:nvSpPr>
          <p:cNvPr id="410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D7AB0869-BB19-4714-9A17-AD3E2E0DB0C2}" type="slidenum">
              <a:rPr lang="en-US" altLang="en-US" sz="1200" smtClean="0"/>
              <a:pPr eaLnBrk="1" hangingPunct="1">
                <a:spcBef>
                  <a:spcPct val="0"/>
                </a:spcBef>
                <a:buFontTx/>
                <a:buNone/>
              </a:pPr>
              <a:t>2</a:t>
            </a:fld>
            <a:endParaRPr lang="en-US" alt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Title"/>
          <p:cNvSpPr>
            <a:spLocks noGrp="1" noChangeArrowheads="1"/>
          </p:cNvSpPr>
          <p:nvPr>
            <p:ph type="title"/>
          </p:nvPr>
        </p:nvSpPr>
        <p:spPr>
          <a:xfrm>
            <a:off x="609600" y="304800"/>
            <a:ext cx="7772400" cy="838200"/>
          </a:xfrm>
        </p:spPr>
        <p:txBody>
          <a:bodyPr/>
          <a:lstStyle/>
          <a:p>
            <a:pPr eaLnBrk="1" hangingPunct="1"/>
            <a:r>
              <a:rPr lang="en-US" altLang="en-US" dirty="0">
                <a:solidFill>
                  <a:schemeClr val="tx1"/>
                </a:solidFill>
              </a:rPr>
              <a:t>Adding a Node at the Head of a List </a:t>
            </a:r>
          </a:p>
        </p:txBody>
      </p:sp>
      <p:sp>
        <p:nvSpPr>
          <p:cNvPr id="23555" name="Slide Body"/>
          <p:cNvSpPr>
            <a:spLocks noGrp="1" noChangeArrowheads="1"/>
          </p:cNvSpPr>
          <p:nvPr>
            <p:ph type="body" idx="1"/>
          </p:nvPr>
        </p:nvSpPr>
        <p:spPr>
          <a:xfrm>
            <a:off x="533400" y="1524000"/>
            <a:ext cx="7848600" cy="4648200"/>
          </a:xfrm>
        </p:spPr>
        <p:txBody>
          <a:bodyPr/>
          <a:lstStyle/>
          <a:p>
            <a:pPr eaLnBrk="1" hangingPunct="1"/>
            <a:r>
              <a:rPr lang="en-US" altLang="en-US" sz="2800" dirty="0"/>
              <a:t>Test to see if</a:t>
            </a:r>
          </a:p>
          <a:p>
            <a:pPr lvl="1" eaLnBrk="1" hangingPunct="1"/>
            <a:r>
              <a:rPr lang="en-US" altLang="en-US" sz="2800" dirty="0"/>
              <a:t>head pointer is </a:t>
            </a:r>
            <a:r>
              <a:rPr lang="en-US" altLang="en-US" sz="2800" b="1" dirty="0" err="1">
                <a:latin typeface="Courier New" pitchFamily="49" charset="0"/>
                <a:cs typeface="Courier New" pitchFamily="49" charset="0"/>
              </a:rPr>
              <a:t>nullptr</a:t>
            </a:r>
            <a:r>
              <a:rPr lang="en-US" altLang="en-US" sz="2800" dirty="0">
                <a:cs typeface="Courier New" pitchFamily="49" charset="0"/>
              </a:rPr>
              <a:t>, or </a:t>
            </a:r>
          </a:p>
          <a:p>
            <a:pPr lvl="1" eaLnBrk="1" hangingPunct="1"/>
            <a:r>
              <a:rPr lang="en-US" altLang="en-US" sz="2800" dirty="0">
                <a:cs typeface="Courier New" pitchFamily="49" charset="0"/>
              </a:rPr>
              <a:t>node value pointed at by head is greater than value to be inserted</a:t>
            </a:r>
            <a:endParaRPr lang="en-US" altLang="en-US" sz="2800" dirty="0"/>
          </a:p>
          <a:p>
            <a:pPr eaLnBrk="1" hangingPunct="1"/>
            <a:r>
              <a:rPr lang="en-US" altLang="en-US" sz="2800" dirty="0"/>
              <a:t>You must test in this order:  the results are unpredictable if the second test is attempted on an empty list</a:t>
            </a:r>
          </a:p>
          <a:p>
            <a:pPr eaLnBrk="1" hangingPunct="1"/>
            <a:r>
              <a:rPr lang="en-US" altLang="en-US" sz="2800" dirty="0"/>
              <a:t>Create new node, set its next pointer to head, then point head to it </a:t>
            </a:r>
          </a:p>
        </p:txBody>
      </p:sp>
      <p:sp>
        <p:nvSpPr>
          <p:cNvPr id="2355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9283DBA1-DE7A-4789-BB30-6568B9A190A2}" type="slidenum">
              <a:rPr lang="en-US" altLang="en-US" sz="1200" smtClean="0"/>
              <a:pPr eaLnBrk="1" hangingPunct="1">
                <a:spcBef>
                  <a:spcPct val="0"/>
                </a:spcBef>
                <a:buFontTx/>
                <a:buNone/>
              </a:pPr>
              <a:t>20</a:t>
            </a:fld>
            <a:endParaRPr lang="en-US" altLang="en-US"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Title"/>
          <p:cNvSpPr>
            <a:spLocks noGrp="1" noChangeArrowheads="1"/>
          </p:cNvSpPr>
          <p:nvPr>
            <p:ph type="title"/>
          </p:nvPr>
        </p:nvSpPr>
        <p:spPr>
          <a:xfrm>
            <a:off x="609600" y="304800"/>
            <a:ext cx="7772400" cy="838200"/>
          </a:xfrm>
        </p:spPr>
        <p:txBody>
          <a:bodyPr/>
          <a:lstStyle/>
          <a:p>
            <a:pPr eaLnBrk="1" hangingPunct="1"/>
            <a:r>
              <a:rPr lang="en-US" altLang="en-US" dirty="0">
                <a:solidFill>
                  <a:schemeClr val="tx1"/>
                </a:solidFill>
              </a:rPr>
              <a:t>Inserting a Node after Head in a List </a:t>
            </a:r>
          </a:p>
        </p:txBody>
      </p:sp>
      <p:sp>
        <p:nvSpPr>
          <p:cNvPr id="24579" name="Slide Body"/>
          <p:cNvSpPr>
            <a:spLocks noGrp="1" noChangeArrowheads="1"/>
          </p:cNvSpPr>
          <p:nvPr>
            <p:ph type="body" idx="1"/>
          </p:nvPr>
        </p:nvSpPr>
        <p:spPr>
          <a:xfrm>
            <a:off x="533400" y="1524000"/>
            <a:ext cx="7848600" cy="4724400"/>
          </a:xfrm>
        </p:spPr>
        <p:txBody>
          <a:bodyPr/>
          <a:lstStyle/>
          <a:p>
            <a:pPr eaLnBrk="1" hangingPunct="1"/>
            <a:r>
              <a:rPr lang="en-US" altLang="en-US" sz="2800" dirty="0"/>
              <a:t>This requires two pointers to traverse the list:</a:t>
            </a:r>
          </a:p>
          <a:p>
            <a:pPr lvl="1" eaLnBrk="1" hangingPunct="1"/>
            <a:r>
              <a:rPr lang="en-US" altLang="en-US" sz="2800" dirty="0"/>
              <a:t>a pointer to locate the node with data value greater than that of node to be inserted, or to locate the end of the list</a:t>
            </a:r>
          </a:p>
          <a:p>
            <a:pPr lvl="1" eaLnBrk="1" hangingPunct="1"/>
            <a:r>
              <a:rPr lang="en-US" altLang="en-US" sz="2800" dirty="0"/>
              <a:t>a pointer to 'trail behind' one node, to point to node before the point of insertion</a:t>
            </a:r>
          </a:p>
          <a:p>
            <a:pPr eaLnBrk="1" hangingPunct="1"/>
            <a:r>
              <a:rPr lang="en-US" altLang="en-US" sz="2800" dirty="0"/>
              <a:t>The new node is inserted between the nodes pointed at by these pointers</a:t>
            </a:r>
          </a:p>
        </p:txBody>
      </p:sp>
      <p:sp>
        <p:nvSpPr>
          <p:cNvPr id="2458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D01DC4C4-1834-4D9D-B1DF-243329432F09}" type="slidenum">
              <a:rPr lang="en-US" altLang="en-US" sz="1200" smtClean="0"/>
              <a:pPr eaLnBrk="1" hangingPunct="1">
                <a:spcBef>
                  <a:spcPct val="0"/>
                </a:spcBef>
                <a:buFontTx/>
                <a:buNone/>
              </a:pPr>
              <a:t>21</a:t>
            </a:fld>
            <a:endParaRPr lang="en-US" altLang="en-US" sz="1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Title"/>
          <p:cNvSpPr>
            <a:spLocks noGrp="1" noChangeArrowheads="1"/>
          </p:cNvSpPr>
          <p:nvPr>
            <p:ph type="title"/>
          </p:nvPr>
        </p:nvSpPr>
        <p:spPr>
          <a:xfrm>
            <a:off x="533400" y="304800"/>
            <a:ext cx="7924800" cy="1143000"/>
          </a:xfrm>
        </p:spPr>
        <p:txBody>
          <a:bodyPr/>
          <a:lstStyle/>
          <a:p>
            <a:pPr eaLnBrk="1" hangingPunct="1"/>
            <a:r>
              <a:rPr lang="en-US" altLang="en-US" dirty="0">
                <a:solidFill>
                  <a:schemeClr val="tx1"/>
                </a:solidFill>
              </a:rPr>
              <a:t>Inserting a Node into a Linked List 1 of 2</a:t>
            </a:r>
          </a:p>
        </p:txBody>
      </p:sp>
      <p:pic>
        <p:nvPicPr>
          <p:cNvPr id="2" name="image of adding a node to an ordered linked list" descr="The linked list contains three nodes.  There is a rectangle labeled &quot;list head&quot; that has an arrow that extends to point to the first node, which contains 5.  From this node an arrow extends that points to the second node, which contains 13.  From the second node an arrow extends that points to the third node, which contains 19.  From the third node an arrow extends that points to nullptr.  There are two more nodes, previousNode which points to the node containing 13 and nodePtr which points to the node containing 19.  There is a rectangle containing 17 which is labeled &quot;num&quot;.  Below this rectangle is text &quot;Item to insert.&quot;  There is a text box that describes the image.  It contains &quot;Correct position located.&quot;" title="image of adding a node to an ordered linked lis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380" y="1905000"/>
            <a:ext cx="8397240" cy="4038600"/>
          </a:xfrm>
          <a:prstGeom prst="rect">
            <a:avLst/>
          </a:prstGeom>
        </p:spPr>
      </p:pic>
      <p:sp>
        <p:nvSpPr>
          <p:cNvPr id="25603"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DD40A2C4-DE29-48A2-8D2E-1D2FB625FA72}" type="slidenum">
              <a:rPr lang="en-US" altLang="en-US" sz="1200" smtClean="0"/>
              <a:pPr eaLnBrk="1" hangingPunct="1">
                <a:spcBef>
                  <a:spcPct val="0"/>
                </a:spcBef>
                <a:buFontTx/>
                <a:buNone/>
              </a:pPr>
              <a:t>22</a:t>
            </a:fld>
            <a:endParaRPr lang="en-US" altLang="en-US"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Title"/>
          <p:cNvSpPr>
            <a:spLocks noGrp="1" noChangeArrowheads="1"/>
          </p:cNvSpPr>
          <p:nvPr>
            <p:ph type="title"/>
          </p:nvPr>
        </p:nvSpPr>
        <p:spPr>
          <a:xfrm>
            <a:off x="457200" y="457200"/>
            <a:ext cx="8001000" cy="1143000"/>
          </a:xfrm>
        </p:spPr>
        <p:txBody>
          <a:bodyPr/>
          <a:lstStyle/>
          <a:p>
            <a:pPr eaLnBrk="1" hangingPunct="1"/>
            <a:r>
              <a:rPr lang="en-US" altLang="en-US" dirty="0">
                <a:solidFill>
                  <a:schemeClr val="tx1"/>
                </a:solidFill>
              </a:rPr>
              <a:t>Inserting a Node into a Linked List 2 of 2</a:t>
            </a:r>
          </a:p>
        </p:txBody>
      </p:sp>
      <p:pic>
        <p:nvPicPr>
          <p:cNvPr id="2" name="image of node inserted into an ordered linked list" descr="The linked list contains four nodes.  The node containing 17 has been inserted between the node containing 13 and the node containing 19.  The node containing 19 is the last node in the list, as it points to nullptr.  There is a pointer labeled &quot;list head&quot; that points to the first node in the list.  There is a pointer labeled &quot;previousNode&quot; that points to the node containing 13.  There is a pointer labeled &quot;nodePtr&quot; that points to the node containing 19.  There is text at the bottom of the image that reads &quot;New node created and inserted in order in the linked list.&quot;" title="image of a node having been inserted into an ordered linked lis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380" y="2133600"/>
            <a:ext cx="8397240" cy="3779520"/>
          </a:xfrm>
          <a:prstGeom prst="rect">
            <a:avLst/>
          </a:prstGeom>
        </p:spPr>
      </p:pic>
      <p:sp>
        <p:nvSpPr>
          <p:cNvPr id="26627"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95D102F4-61D6-4BBC-846B-7C0D4C99D847}" type="slidenum">
              <a:rPr lang="en-US" altLang="en-US" sz="1200" smtClean="0"/>
              <a:pPr eaLnBrk="1" hangingPunct="1">
                <a:spcBef>
                  <a:spcPct val="0"/>
                </a:spcBef>
                <a:buFontTx/>
                <a:buNone/>
              </a:pPr>
              <a:t>23</a:t>
            </a:fld>
            <a:endParaRPr lang="en-US" altLang="en-US"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Title"/>
          <p:cNvSpPr>
            <a:spLocks noGrp="1" noChangeArrowheads="1"/>
          </p:cNvSpPr>
          <p:nvPr>
            <p:ph type="title"/>
          </p:nvPr>
        </p:nvSpPr>
        <p:spPr/>
        <p:txBody>
          <a:bodyPr/>
          <a:lstStyle/>
          <a:p>
            <a:pPr eaLnBrk="1" hangingPunct="1"/>
            <a:r>
              <a:rPr lang="en-US" altLang="en-US" dirty="0">
                <a:solidFill>
                  <a:schemeClr val="tx1"/>
                </a:solidFill>
              </a:rPr>
              <a:t>Destroying a Linked List</a:t>
            </a:r>
          </a:p>
        </p:txBody>
      </p:sp>
      <p:sp>
        <p:nvSpPr>
          <p:cNvPr id="21507" name="Slide Body"/>
          <p:cNvSpPr>
            <a:spLocks noGrp="1" noChangeArrowheads="1"/>
          </p:cNvSpPr>
          <p:nvPr>
            <p:ph type="body" idx="1"/>
          </p:nvPr>
        </p:nvSpPr>
        <p:spPr/>
        <p:txBody>
          <a:bodyPr/>
          <a:lstStyle/>
          <a:p>
            <a:pPr eaLnBrk="1" hangingPunct="1">
              <a:spcBef>
                <a:spcPct val="50000"/>
              </a:spcBef>
            </a:pPr>
            <a:r>
              <a:rPr lang="en-US" altLang="en-US" sz="2800" dirty="0"/>
              <a:t>Done using the destructor for the linked list class.</a:t>
            </a:r>
          </a:p>
          <a:p>
            <a:pPr eaLnBrk="1" hangingPunct="1">
              <a:spcBef>
                <a:spcPct val="50000"/>
              </a:spcBef>
            </a:pPr>
            <a:r>
              <a:rPr lang="en-US" altLang="en-US" sz="2800" dirty="0"/>
              <a:t>Must remove all nodes used in the list</a:t>
            </a:r>
          </a:p>
          <a:p>
            <a:pPr eaLnBrk="1" hangingPunct="1">
              <a:spcBef>
                <a:spcPct val="50000"/>
              </a:spcBef>
            </a:pPr>
            <a:r>
              <a:rPr lang="en-US" altLang="en-US" sz="2800" dirty="0"/>
              <a:t>To do this, use list traversal to visit each node</a:t>
            </a:r>
          </a:p>
          <a:p>
            <a:pPr eaLnBrk="1" hangingPunct="1">
              <a:spcBef>
                <a:spcPct val="50000"/>
              </a:spcBef>
            </a:pPr>
            <a:r>
              <a:rPr lang="en-US" altLang="en-US" sz="2800" dirty="0"/>
              <a:t>For each node,</a:t>
            </a:r>
          </a:p>
          <a:p>
            <a:pPr lvl="1" eaLnBrk="1" hangingPunct="1">
              <a:spcBef>
                <a:spcPct val="50000"/>
              </a:spcBef>
            </a:pPr>
            <a:r>
              <a:rPr lang="en-US" altLang="en-US" sz="2800" dirty="0"/>
              <a:t>Unlink the node from the list</a:t>
            </a:r>
          </a:p>
          <a:p>
            <a:pPr lvl="1" eaLnBrk="1" hangingPunct="1">
              <a:spcBef>
                <a:spcPct val="50000"/>
              </a:spcBef>
            </a:pPr>
            <a:r>
              <a:rPr lang="en-US" altLang="en-US" sz="2800" dirty="0"/>
              <a:t>Free the node’s memory</a:t>
            </a:r>
          </a:p>
          <a:p>
            <a:pPr eaLnBrk="1" hangingPunct="1">
              <a:spcBef>
                <a:spcPct val="50000"/>
              </a:spcBef>
            </a:pPr>
            <a:r>
              <a:rPr lang="en-US" altLang="en-US" sz="2800" dirty="0"/>
              <a:t>Finally, set the list head to </a:t>
            </a:r>
            <a:r>
              <a:rPr lang="en-US" altLang="en-US" sz="2800" b="1" dirty="0" err="1">
                <a:latin typeface="Courier New" pitchFamily="49" charset="0"/>
              </a:rPr>
              <a:t>nullptr</a:t>
            </a:r>
            <a:endParaRPr lang="en-US" altLang="en-US" sz="2800" b="1" dirty="0">
              <a:latin typeface="Courier New" pitchFamily="49" charset="0"/>
            </a:endParaRPr>
          </a:p>
        </p:txBody>
      </p:sp>
      <p:sp>
        <p:nvSpPr>
          <p:cNvPr id="2150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ABCB3EB4-D949-4CFA-9F37-5595CB89ADC3}" type="slidenum">
              <a:rPr lang="en-US" altLang="en-US" sz="1200" smtClean="0"/>
              <a:pPr eaLnBrk="1" hangingPunct="1">
                <a:spcBef>
                  <a:spcPct val="0"/>
                </a:spcBef>
                <a:buFontTx/>
                <a:buNone/>
              </a:pPr>
              <a:t>24</a:t>
            </a:fld>
            <a:endParaRPr lang="en-US" altLang="en-US" sz="1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Title"/>
          <p:cNvSpPr>
            <a:spLocks noGrp="1" noChangeArrowheads="1"/>
          </p:cNvSpPr>
          <p:nvPr>
            <p:ph type="title"/>
          </p:nvPr>
        </p:nvSpPr>
        <p:spPr/>
        <p:txBody>
          <a:bodyPr/>
          <a:lstStyle/>
          <a:p>
            <a:pPr eaLnBrk="1" hangingPunct="1"/>
            <a:r>
              <a:rPr lang="en-US" altLang="en-US" dirty="0">
                <a:solidFill>
                  <a:schemeClr val="tx1"/>
                </a:solidFill>
              </a:rPr>
              <a:t>Removing an Element</a:t>
            </a:r>
          </a:p>
        </p:txBody>
      </p:sp>
      <p:sp>
        <p:nvSpPr>
          <p:cNvPr id="27651" name="Slide Body"/>
          <p:cNvSpPr>
            <a:spLocks noGrp="1" noChangeArrowheads="1"/>
          </p:cNvSpPr>
          <p:nvPr>
            <p:ph type="body" idx="1"/>
          </p:nvPr>
        </p:nvSpPr>
        <p:spPr>
          <a:xfrm>
            <a:off x="533400" y="1752600"/>
            <a:ext cx="7772400" cy="3962400"/>
          </a:xfrm>
        </p:spPr>
        <p:txBody>
          <a:bodyPr/>
          <a:lstStyle/>
          <a:p>
            <a:pPr marL="615950" indent="-514350">
              <a:buFont typeface="+mj-lt"/>
              <a:buAutoNum type="arabicParenR"/>
            </a:pPr>
            <a:r>
              <a:rPr lang="en-US" altLang="en-US" sz="2800" dirty="0"/>
              <a:t>Find the node to be removed</a:t>
            </a:r>
          </a:p>
          <a:p>
            <a:pPr marL="615950" indent="-514350">
              <a:buFont typeface="+mj-lt"/>
              <a:buAutoNum type="arabicParenR"/>
            </a:pPr>
            <a:r>
              <a:rPr lang="en-US" altLang="en-US" sz="2800" dirty="0"/>
              <a:t>Remove it from the list</a:t>
            </a:r>
          </a:p>
          <a:p>
            <a:pPr marL="615950" indent="-514350">
              <a:buFont typeface="+mj-lt"/>
              <a:buAutoNum type="arabicParenR"/>
            </a:pPr>
            <a:r>
              <a:rPr lang="en-US" altLang="en-US" sz="2800" dirty="0"/>
              <a:t>Delete the memory associated with the node</a:t>
            </a:r>
          </a:p>
          <a:p>
            <a:pPr marL="101600" indent="0" eaLnBrk="1" hangingPunct="1">
              <a:buNone/>
            </a:pPr>
            <a:r>
              <a:rPr lang="en-US" altLang="en-US" sz="2800" dirty="0"/>
              <a:t>This requires two pointers: one to locate the node to be deleted, one to point to the node before the node to be deleted</a:t>
            </a:r>
          </a:p>
        </p:txBody>
      </p:sp>
      <p:sp>
        <p:nvSpPr>
          <p:cNvPr id="2765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A7CAD2EC-8AEB-48A9-AAEC-A57ABEF3DFA7}" type="slidenum">
              <a:rPr lang="en-US" altLang="en-US" sz="1200" smtClean="0"/>
              <a:pPr eaLnBrk="1" hangingPunct="1">
                <a:spcBef>
                  <a:spcPct val="0"/>
                </a:spcBef>
                <a:buFontTx/>
                <a:buNone/>
              </a:pPr>
              <a:t>25</a:t>
            </a:fld>
            <a:endParaRPr lang="en-US" altLang="en-US" sz="1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Title"/>
          <p:cNvSpPr>
            <a:spLocks noGrp="1" noChangeArrowheads="1"/>
          </p:cNvSpPr>
          <p:nvPr>
            <p:ph type="title"/>
          </p:nvPr>
        </p:nvSpPr>
        <p:spPr/>
        <p:txBody>
          <a:bodyPr/>
          <a:lstStyle/>
          <a:p>
            <a:pPr eaLnBrk="1" hangingPunct="1"/>
            <a:r>
              <a:rPr lang="en-US" altLang="en-US" dirty="0">
                <a:solidFill>
                  <a:schemeClr val="tx1"/>
                </a:solidFill>
              </a:rPr>
              <a:t>Deleting a Node 1 of 3</a:t>
            </a:r>
          </a:p>
        </p:txBody>
      </p:sp>
      <p:pic>
        <p:nvPicPr>
          <p:cNvPr id="3" name="image of locating a node to delete from a  linked list" descr="Image is of a linked list containing three nodes, 5, 13, and 19. in this order.  &quot;list head&quot; points to the first node.  &quot;previousNode&quot; points to the first node containing 5 and &quot;nodePtr&quot; points to the second node containing 13.  The text &quot;Locating the node containing 13&quot; is at the bottom." title="locating a node to delete from a linked lis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404" y="1905000"/>
            <a:ext cx="8470392" cy="4099560"/>
          </a:xfrm>
          <a:prstGeom prst="rect">
            <a:avLst/>
          </a:prstGeom>
        </p:spPr>
      </p:pic>
      <p:sp>
        <p:nvSpPr>
          <p:cNvPr id="28675"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8EDEAD58-776F-4F8B-9B02-DC6AB28999AA}" type="slidenum">
              <a:rPr lang="en-US" altLang="en-US" sz="1200" smtClean="0"/>
              <a:pPr eaLnBrk="1" hangingPunct="1">
                <a:spcBef>
                  <a:spcPct val="0"/>
                </a:spcBef>
                <a:buFontTx/>
                <a:buNone/>
              </a:pPr>
              <a:t>26</a:t>
            </a:fld>
            <a:endParaRPr lang="en-US" altLang="en-US" sz="1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Title"/>
          <p:cNvSpPr>
            <a:spLocks noGrp="1" noChangeArrowheads="1"/>
          </p:cNvSpPr>
          <p:nvPr>
            <p:ph type="title"/>
          </p:nvPr>
        </p:nvSpPr>
        <p:spPr/>
        <p:txBody>
          <a:bodyPr/>
          <a:lstStyle/>
          <a:p>
            <a:pPr eaLnBrk="1" hangingPunct="1"/>
            <a:r>
              <a:rPr lang="en-US" altLang="en-US" dirty="0">
                <a:solidFill>
                  <a:schemeClr val="tx1"/>
                </a:solidFill>
              </a:rPr>
              <a:t>Deleting a Node 2 of 3</a:t>
            </a:r>
          </a:p>
        </p:txBody>
      </p:sp>
      <p:pic>
        <p:nvPicPr>
          <p:cNvPr id="2" name="linked list after node has been removed" descr="Image is of a linked list containing two nodes, 5  and 19. in this order.  &quot;list head&quot; points to the first node.  &quot;previousNode&quot; points to the first node containing 5 and &quot;nodePtr&quot; points to the  node containing 13 that was just deleted.  The text Adjusting pointer around the node to be deleted&quot; is at the bottom." title="linked list after a node has been removed"/>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4236" y="2286000"/>
            <a:ext cx="8415528" cy="3480816"/>
          </a:xfrm>
          <a:prstGeom prst="rect">
            <a:avLst/>
          </a:prstGeom>
        </p:spPr>
      </p:pic>
      <p:sp>
        <p:nvSpPr>
          <p:cNvPr id="29699"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3E5E496F-F501-45E0-ABA2-ED12626C1A64}" type="slidenum">
              <a:rPr lang="en-US" altLang="en-US" sz="1200" smtClean="0"/>
              <a:pPr eaLnBrk="1" hangingPunct="1">
                <a:spcBef>
                  <a:spcPct val="0"/>
                </a:spcBef>
                <a:buFontTx/>
                <a:buNone/>
              </a:pPr>
              <a:t>27</a:t>
            </a:fld>
            <a:endParaRPr lang="en-US" altLang="en-US" sz="1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Title"/>
          <p:cNvSpPr>
            <a:spLocks noGrp="1" noChangeArrowheads="1"/>
          </p:cNvSpPr>
          <p:nvPr>
            <p:ph type="title"/>
          </p:nvPr>
        </p:nvSpPr>
        <p:spPr/>
        <p:txBody>
          <a:bodyPr/>
          <a:lstStyle/>
          <a:p>
            <a:pPr eaLnBrk="1" hangingPunct="1"/>
            <a:r>
              <a:rPr lang="en-US" altLang="en-US" dirty="0">
                <a:solidFill>
                  <a:schemeClr val="tx1"/>
                </a:solidFill>
              </a:rPr>
              <a:t>Deleting a Node 3 of 3</a:t>
            </a:r>
          </a:p>
        </p:txBody>
      </p:sp>
      <p:pic>
        <p:nvPicPr>
          <p:cNvPr id="2" name="image of linked list after memory for deleted node has been freed" descr="The image shows a linked list containing two nodes.  &quot;list head&quot; and &quot;previousNode&quot; point to the first node.  &quot;nodePtr&quot;, which pointed to the node that has been deleted, does not point at anything." title="linked list after freeing of memory for deleted no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112" y="2133600"/>
            <a:ext cx="8418576" cy="3578352"/>
          </a:xfrm>
          <a:prstGeom prst="rect">
            <a:avLst/>
          </a:prstGeom>
        </p:spPr>
      </p:pic>
      <p:sp>
        <p:nvSpPr>
          <p:cNvPr id="30723"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DD636A2E-559E-477C-9A89-737872A254D7}" type="slidenum">
              <a:rPr lang="en-US" altLang="en-US" sz="1200" smtClean="0"/>
              <a:pPr eaLnBrk="1" hangingPunct="1">
                <a:spcBef>
                  <a:spcPct val="0"/>
                </a:spcBef>
                <a:buFontTx/>
                <a:buNone/>
              </a:pPr>
              <a:t>28</a:t>
            </a:fld>
            <a:endParaRPr lang="en-US" altLang="en-US" sz="1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Title"/>
          <p:cNvSpPr>
            <a:spLocks noGrp="1" noChangeArrowheads="1"/>
          </p:cNvSpPr>
          <p:nvPr>
            <p:ph type="title"/>
          </p:nvPr>
        </p:nvSpPr>
        <p:spPr/>
        <p:txBody>
          <a:bodyPr/>
          <a:lstStyle/>
          <a:p>
            <a:pPr eaLnBrk="1" hangingPunct="1"/>
            <a:r>
              <a:rPr lang="en-US" altLang="en-US" dirty="0">
                <a:solidFill>
                  <a:schemeClr val="tx1"/>
                </a:solidFill>
              </a:rPr>
              <a:t>18.3  A Linked List Template</a:t>
            </a:r>
          </a:p>
        </p:txBody>
      </p:sp>
      <p:sp>
        <p:nvSpPr>
          <p:cNvPr id="31747" name="Slide Body"/>
          <p:cNvSpPr>
            <a:spLocks noGrp="1" noChangeArrowheads="1"/>
          </p:cNvSpPr>
          <p:nvPr>
            <p:ph type="body" idx="1"/>
          </p:nvPr>
        </p:nvSpPr>
        <p:spPr>
          <a:xfrm>
            <a:off x="533400" y="1828800"/>
            <a:ext cx="8001000" cy="4114800"/>
          </a:xfrm>
        </p:spPr>
        <p:txBody>
          <a:bodyPr/>
          <a:lstStyle/>
          <a:p>
            <a:pPr eaLnBrk="1" hangingPunct="1"/>
            <a:r>
              <a:rPr lang="en-US" altLang="en-US" sz="2800" dirty="0"/>
              <a:t>A linked list template can  be written by replacing the type of the data in the node with a type parameter, say T.</a:t>
            </a:r>
          </a:p>
          <a:p>
            <a:pPr eaLnBrk="1" hangingPunct="1"/>
            <a:r>
              <a:rPr lang="en-US" altLang="en-US" sz="2800" dirty="0"/>
              <a:t>If you are defining the linked list as a class template, then all member functions must be function templates</a:t>
            </a:r>
          </a:p>
          <a:p>
            <a:pPr eaLnBrk="1" hangingPunct="1"/>
            <a:r>
              <a:rPr lang="en-US" altLang="en-US" sz="2800" dirty="0"/>
              <a:t>Implementation assumes use with data types that support comparison: </a:t>
            </a:r>
            <a:r>
              <a:rPr lang="en-US" altLang="en-US" sz="2800" b="1" dirty="0">
                <a:latin typeface="Courier New" pitchFamily="49" charset="0"/>
                <a:cs typeface="Courier New" pitchFamily="49" charset="0"/>
              </a:rPr>
              <a:t>==</a:t>
            </a:r>
            <a:r>
              <a:rPr lang="en-US" altLang="en-US" sz="2800" dirty="0"/>
              <a:t> and </a:t>
            </a:r>
            <a:r>
              <a:rPr lang="en-US" altLang="en-US" sz="2800" b="1" dirty="0">
                <a:latin typeface="Courier New" pitchFamily="49" charset="0"/>
                <a:cs typeface="Courier New" pitchFamily="49" charset="0"/>
              </a:rPr>
              <a:t>&lt;=</a:t>
            </a:r>
          </a:p>
        </p:txBody>
      </p:sp>
      <p:sp>
        <p:nvSpPr>
          <p:cNvPr id="317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2495D58E-1B2B-4E3E-AFB9-150B0CED0D68}" type="slidenum">
              <a:rPr lang="en-US" altLang="en-US" sz="1200" smtClean="0"/>
              <a:pPr eaLnBrk="1" hangingPunct="1">
                <a:spcBef>
                  <a:spcPct val="0"/>
                </a:spcBef>
                <a:buFontTx/>
                <a:buNone/>
              </a:pPr>
              <a:t>29</a:t>
            </a:fld>
            <a:endParaRPr lang="en-US" alt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Title"/>
          <p:cNvSpPr>
            <a:spLocks noGrp="1" noChangeArrowheads="1"/>
          </p:cNvSpPr>
          <p:nvPr>
            <p:ph type="title"/>
          </p:nvPr>
        </p:nvSpPr>
        <p:spPr/>
        <p:txBody>
          <a:bodyPr/>
          <a:lstStyle/>
          <a:p>
            <a:pPr eaLnBrk="1" hangingPunct="1"/>
            <a:r>
              <a:rPr lang="en-US" altLang="en-US" dirty="0">
                <a:solidFill>
                  <a:schemeClr val="tx1"/>
                </a:solidFill>
              </a:rPr>
              <a:t>18.1  Introduction to Linked Lists</a:t>
            </a:r>
          </a:p>
        </p:txBody>
      </p:sp>
      <p:sp>
        <p:nvSpPr>
          <p:cNvPr id="5123" name="Slide Body"/>
          <p:cNvSpPr>
            <a:spLocks noGrp="1" noChangeArrowheads="1"/>
          </p:cNvSpPr>
          <p:nvPr>
            <p:ph type="body" idx="1"/>
          </p:nvPr>
        </p:nvSpPr>
        <p:spPr>
          <a:xfrm>
            <a:off x="457200" y="1905000"/>
            <a:ext cx="7924800" cy="1905000"/>
          </a:xfrm>
        </p:spPr>
        <p:txBody>
          <a:bodyPr/>
          <a:lstStyle/>
          <a:p>
            <a:pPr eaLnBrk="1" hangingPunct="1">
              <a:lnSpc>
                <a:spcPct val="90000"/>
              </a:lnSpc>
              <a:buClr>
                <a:schemeClr val="tx1"/>
              </a:buClr>
            </a:pPr>
            <a:r>
              <a:rPr lang="en-US" altLang="en-US" sz="2400" dirty="0">
                <a:solidFill>
                  <a:schemeClr val="accent2"/>
                </a:solidFill>
              </a:rPr>
              <a:t>Linked list</a:t>
            </a:r>
            <a:r>
              <a:rPr lang="en-US" altLang="en-US" sz="2400" dirty="0"/>
              <a:t>: series  of dynamically allocated data structures (</a:t>
            </a:r>
            <a:r>
              <a:rPr lang="en-US" altLang="en-US" sz="2400" dirty="0">
                <a:solidFill>
                  <a:schemeClr val="accent2"/>
                </a:solidFill>
              </a:rPr>
              <a:t>nodes</a:t>
            </a:r>
            <a:r>
              <a:rPr lang="en-US" altLang="en-US" sz="2400" dirty="0"/>
              <a:t>) with each node containing a pointer to its successor</a:t>
            </a:r>
          </a:p>
          <a:p>
            <a:pPr eaLnBrk="1" hangingPunct="1">
              <a:lnSpc>
                <a:spcPct val="90000"/>
              </a:lnSpc>
              <a:buClr>
                <a:schemeClr val="tx1"/>
              </a:buClr>
            </a:pPr>
            <a:r>
              <a:rPr lang="en-US" altLang="en-US" sz="2400" dirty="0"/>
              <a:t>The last node in the list has its successor pointer set to </a:t>
            </a:r>
            <a:r>
              <a:rPr lang="en-US" altLang="en-US" sz="2400" b="1" dirty="0" err="1">
                <a:latin typeface="Courier New" panose="02070309020205020404" pitchFamily="49" charset="0"/>
                <a:cs typeface="Courier New" panose="02070309020205020404" pitchFamily="49" charset="0"/>
              </a:rPr>
              <a:t>nullptr</a:t>
            </a:r>
            <a:endParaRPr lang="en-US" altLang="en-US" sz="2400" b="1" dirty="0">
              <a:latin typeface="Courier New" panose="02070309020205020404" pitchFamily="49" charset="0"/>
              <a:cs typeface="Courier New" panose="02070309020205020404" pitchFamily="49" charset="0"/>
            </a:endParaRPr>
          </a:p>
        </p:txBody>
      </p:sp>
      <p:pic>
        <p:nvPicPr>
          <p:cNvPr id="3" name="Image of a linked list" descr="Each node is divided into 2 unequal parts. . The illustration shows a pointer from the square labeled list head” to the node next to it. From each smaller part of a node, an arrow points to the larger unshaded part of the next node. The pointer of the last node is labeled “nullptr.”" title="An illustration shows a shaded square labeled “list head” and 3 nod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 y="4131564"/>
            <a:ext cx="8235696" cy="1405128"/>
          </a:xfrm>
          <a:prstGeom prst="rect">
            <a:avLst/>
          </a:prstGeom>
        </p:spPr>
      </p:pic>
      <p:sp>
        <p:nvSpPr>
          <p:cNvPr id="512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2281A25D-5C64-454D-B4A5-D320E9C6F2E2}" type="slidenum">
              <a:rPr lang="en-US" altLang="en-US" sz="1200" smtClean="0"/>
              <a:pPr eaLnBrk="1" hangingPunct="1">
                <a:spcBef>
                  <a:spcPct val="0"/>
                </a:spcBef>
                <a:buFontTx/>
                <a:buNone/>
              </a:pPr>
              <a:t>3</a:t>
            </a:fld>
            <a:endParaRPr lang="en-US" altLang="en-US" sz="1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Title"/>
          <p:cNvSpPr>
            <a:spLocks noGrp="1" noChangeArrowheads="1"/>
          </p:cNvSpPr>
          <p:nvPr>
            <p:ph type="title"/>
          </p:nvPr>
        </p:nvSpPr>
        <p:spPr>
          <a:xfrm>
            <a:off x="304800" y="215371"/>
            <a:ext cx="8458200" cy="1097279"/>
          </a:xfrm>
        </p:spPr>
        <p:txBody>
          <a:bodyPr/>
          <a:lstStyle/>
          <a:p>
            <a:pPr eaLnBrk="1" hangingPunct="1"/>
            <a:r>
              <a:rPr lang="en-US" altLang="en-US" dirty="0">
                <a:solidFill>
                  <a:schemeClr val="tx1"/>
                </a:solidFill>
              </a:rPr>
              <a:t>18.4 Recursive Linked List Operations</a:t>
            </a:r>
          </a:p>
        </p:txBody>
      </p:sp>
      <p:sp>
        <p:nvSpPr>
          <p:cNvPr id="32771" name="Slide Body"/>
          <p:cNvSpPr>
            <a:spLocks noGrp="1" noChangeArrowheads="1"/>
          </p:cNvSpPr>
          <p:nvPr>
            <p:ph type="body" idx="1"/>
          </p:nvPr>
        </p:nvSpPr>
        <p:spPr>
          <a:xfrm>
            <a:off x="533400" y="1600200"/>
            <a:ext cx="7772400" cy="4114800"/>
          </a:xfrm>
        </p:spPr>
        <p:txBody>
          <a:bodyPr/>
          <a:lstStyle/>
          <a:p>
            <a:pPr eaLnBrk="1" hangingPunct="1"/>
            <a:r>
              <a:rPr lang="en-US" altLang="en-US" sz="2800" dirty="0"/>
              <a:t>A non-empty linked list consists of a head node followed by the rest of the nodes</a:t>
            </a:r>
          </a:p>
          <a:p>
            <a:pPr eaLnBrk="1" hangingPunct="1"/>
            <a:r>
              <a:rPr lang="en-US" altLang="en-US" sz="2800" dirty="0"/>
              <a:t>The rest of the nodes form a linked list that is called the </a:t>
            </a:r>
            <a:r>
              <a:rPr lang="en-US" altLang="en-US" sz="2800" dirty="0">
                <a:solidFill>
                  <a:schemeClr val="accent2"/>
                </a:solidFill>
              </a:rPr>
              <a:t>tail</a:t>
            </a:r>
            <a:r>
              <a:rPr lang="en-US" altLang="en-US" sz="2800" dirty="0"/>
              <a:t> of the original list</a:t>
            </a:r>
          </a:p>
          <a:p>
            <a:r>
              <a:rPr lang="en-US" altLang="en-US" sz="2800" dirty="0"/>
              <a:t> Many linked list operations can be broken down into the smaller problems by processing the head of the list and then recursively operating on the tail of the list</a:t>
            </a:r>
          </a:p>
        </p:txBody>
      </p:sp>
      <p:sp>
        <p:nvSpPr>
          <p:cNvPr id="327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4975EC65-FF66-4638-A317-2E90E5510343}" type="slidenum">
              <a:rPr lang="en-US" altLang="en-US" sz="1200" smtClean="0"/>
              <a:pPr eaLnBrk="1" hangingPunct="1">
                <a:spcBef>
                  <a:spcPct val="0"/>
                </a:spcBef>
                <a:buFontTx/>
                <a:buNone/>
              </a:pPr>
              <a:t>30</a:t>
            </a:fld>
            <a:endParaRPr lang="en-US" altLang="en-US" sz="1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Title"/>
          <p:cNvSpPr>
            <a:spLocks noGrp="1" noChangeArrowheads="1"/>
          </p:cNvSpPr>
          <p:nvPr>
            <p:ph type="title"/>
          </p:nvPr>
        </p:nvSpPr>
        <p:spPr/>
        <p:txBody>
          <a:bodyPr/>
          <a:lstStyle/>
          <a:p>
            <a:pPr eaLnBrk="1" hangingPunct="1"/>
            <a:r>
              <a:rPr lang="en-US" altLang="en-US" dirty="0">
                <a:solidFill>
                  <a:schemeClr val="tx1"/>
                </a:solidFill>
              </a:rPr>
              <a:t>Find the Size of a Linked List 1 of 2</a:t>
            </a:r>
          </a:p>
        </p:txBody>
      </p:sp>
      <p:sp>
        <p:nvSpPr>
          <p:cNvPr id="34819" name="Slide Body"/>
          <p:cNvSpPr>
            <a:spLocks noGrp="1" noChangeArrowheads="1"/>
          </p:cNvSpPr>
          <p:nvPr>
            <p:ph type="body" idx="1"/>
          </p:nvPr>
        </p:nvSpPr>
        <p:spPr>
          <a:xfrm>
            <a:off x="609600" y="2286000"/>
            <a:ext cx="7772400" cy="3276600"/>
          </a:xfrm>
        </p:spPr>
        <p:txBody>
          <a:bodyPr/>
          <a:lstStyle/>
          <a:p>
            <a:pPr eaLnBrk="1" hangingPunct="1">
              <a:buFontTx/>
              <a:buNone/>
            </a:pPr>
            <a:r>
              <a:rPr lang="en-US" altLang="en-US" sz="2800" dirty="0"/>
              <a:t>To find the size (number of elements) of a list</a:t>
            </a:r>
          </a:p>
          <a:p>
            <a:pPr>
              <a:buFont typeface="Arial" panose="020B0604020202020204" pitchFamily="34" charset="0"/>
              <a:buChar char="•"/>
            </a:pPr>
            <a:r>
              <a:rPr lang="en-US" altLang="en-US" sz="2800" dirty="0"/>
              <a:t>If the list is empty, the length is 0 (base case)</a:t>
            </a:r>
          </a:p>
          <a:p>
            <a:pPr>
              <a:buFont typeface="Arial" panose="020B0604020202020204" pitchFamily="34" charset="0"/>
              <a:buChar char="•"/>
            </a:pPr>
            <a:r>
              <a:rPr lang="en-US" altLang="en-US" sz="2800" dirty="0"/>
              <a:t>If the list is not empty, find the length of the tail and then add 1 to obtain the length of the original list</a:t>
            </a:r>
          </a:p>
        </p:txBody>
      </p:sp>
      <p:sp>
        <p:nvSpPr>
          <p:cNvPr id="348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F969D262-111A-4A65-A9BA-4C851AACE6CE}" type="slidenum">
              <a:rPr lang="en-US" altLang="en-US" sz="1200" smtClean="0"/>
              <a:pPr eaLnBrk="1" hangingPunct="1">
                <a:spcBef>
                  <a:spcPct val="0"/>
                </a:spcBef>
                <a:buFontTx/>
                <a:buNone/>
              </a:pPr>
              <a:t>31</a:t>
            </a:fld>
            <a:endParaRPr lang="en-US" altLang="en-US" sz="1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Find the Size of a Linked List 2 of 2</a:t>
            </a:r>
          </a:p>
        </p:txBody>
      </p:sp>
      <p:sp>
        <p:nvSpPr>
          <p:cNvPr id="35843" name="Slide Body"/>
          <p:cNvSpPr>
            <a:spLocks noGrp="1" noChangeArrowheads="1"/>
          </p:cNvSpPr>
          <p:nvPr>
            <p:ph type="body" idx="1"/>
          </p:nvPr>
        </p:nvSpPr>
        <p:spPr>
          <a:xfrm>
            <a:off x="457200" y="1905000"/>
            <a:ext cx="8229600" cy="4191000"/>
          </a:xfrm>
        </p:spPr>
        <p:txBody>
          <a:bodyPr/>
          <a:lstStyle/>
          <a:p>
            <a:pPr eaLnBrk="1" hangingPunct="1">
              <a:lnSpc>
                <a:spcPct val="90000"/>
              </a:lnSpc>
              <a:buFontTx/>
              <a:buNone/>
            </a:pPr>
            <a:r>
              <a:rPr lang="en-US" altLang="en-US" sz="2800" dirty="0"/>
              <a:t>To find the size of a list:</a:t>
            </a:r>
            <a:endParaRPr lang="en-US" altLang="en-US" sz="3600" dirty="0"/>
          </a:p>
          <a:p>
            <a:pPr eaLnBrk="1" hangingPunct="1">
              <a:lnSpc>
                <a:spcPct val="90000"/>
              </a:lnSpc>
              <a:buFontTx/>
              <a:buNone/>
            </a:pPr>
            <a:r>
              <a:rPr lang="en-US" altLang="en-US" sz="2800" dirty="0">
                <a:latin typeface="Courier New" pitchFamily="49" charset="0"/>
              </a:rPr>
              <a:t>  </a:t>
            </a:r>
            <a:r>
              <a:rPr lang="en-US" altLang="en-US" sz="2800" b="1" dirty="0" err="1">
                <a:solidFill>
                  <a:srgbClr val="3D8963"/>
                </a:solidFill>
                <a:latin typeface="Courier New" pitchFamily="49" charset="0"/>
              </a:rPr>
              <a:t>int</a:t>
            </a:r>
            <a:r>
              <a:rPr lang="en-US" altLang="en-US" sz="2800" b="1" dirty="0">
                <a:solidFill>
                  <a:srgbClr val="3D8963"/>
                </a:solidFill>
                <a:latin typeface="Courier New" pitchFamily="49" charset="0"/>
              </a:rPr>
              <a:t> size(</a:t>
            </a:r>
            <a:r>
              <a:rPr lang="en-US" altLang="en-US" sz="2800" b="1" dirty="0" err="1">
                <a:solidFill>
                  <a:srgbClr val="3D8963"/>
                </a:solidFill>
                <a:latin typeface="Courier New" pitchFamily="49" charset="0"/>
              </a:rPr>
              <a:t>ListNode</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myList</a:t>
            </a:r>
            <a:r>
              <a:rPr lang="en-US" altLang="en-US" sz="2800" b="1" dirty="0">
                <a:solidFill>
                  <a:srgbClr val="3D8963"/>
                </a:solidFill>
                <a:latin typeface="Courier New" pitchFamily="49" charset="0"/>
              </a:rPr>
              <a:t>)</a:t>
            </a:r>
          </a:p>
          <a:p>
            <a:pPr eaLnBrk="1" hangingPunct="1">
              <a:lnSpc>
                <a:spcPct val="90000"/>
              </a:lnSpc>
              <a:buFontTx/>
              <a:buNone/>
            </a:pPr>
            <a:r>
              <a:rPr lang="en-US" altLang="en-US" sz="2800" b="1" dirty="0">
                <a:solidFill>
                  <a:srgbClr val="3D8963"/>
                </a:solidFill>
                <a:latin typeface="Courier New" pitchFamily="49" charset="0"/>
              </a:rPr>
              <a:t>  {</a:t>
            </a:r>
          </a:p>
          <a:p>
            <a:pPr eaLnBrk="1" hangingPunct="1">
              <a:lnSpc>
                <a:spcPct val="90000"/>
              </a:lnSpc>
              <a:buFontTx/>
              <a:buNone/>
            </a:pPr>
            <a:r>
              <a:rPr lang="en-US" altLang="en-US" sz="2800" b="1" dirty="0">
                <a:solidFill>
                  <a:srgbClr val="3D8963"/>
                </a:solidFill>
                <a:latin typeface="Courier New" pitchFamily="49" charset="0"/>
              </a:rPr>
              <a:t>     if (</a:t>
            </a:r>
            <a:r>
              <a:rPr lang="en-US" altLang="en-US" sz="2800" b="1" dirty="0" err="1">
                <a:solidFill>
                  <a:srgbClr val="3D8963"/>
                </a:solidFill>
                <a:latin typeface="Courier New" pitchFamily="49" charset="0"/>
              </a:rPr>
              <a:t>myList</a:t>
            </a:r>
            <a:r>
              <a:rPr lang="en-US" altLang="en-US" sz="2800" b="1" dirty="0">
                <a:solidFill>
                  <a:srgbClr val="3D8963"/>
                </a:solidFill>
                <a:latin typeface="Courier New" pitchFamily="49" charset="0"/>
              </a:rPr>
              <a:t> == NULL) return 0;</a:t>
            </a:r>
          </a:p>
          <a:p>
            <a:pPr eaLnBrk="1" hangingPunct="1">
              <a:lnSpc>
                <a:spcPct val="90000"/>
              </a:lnSpc>
              <a:buFontTx/>
              <a:buNone/>
            </a:pPr>
            <a:r>
              <a:rPr lang="en-US" altLang="en-US" sz="2800" b="1" dirty="0">
                <a:solidFill>
                  <a:srgbClr val="3D8963"/>
                </a:solidFill>
                <a:latin typeface="Courier New" pitchFamily="49" charset="0"/>
              </a:rPr>
              <a:t>     else </a:t>
            </a:r>
          </a:p>
          <a:p>
            <a:pPr eaLnBrk="1" hangingPunct="1">
              <a:lnSpc>
                <a:spcPct val="90000"/>
              </a:lnSpc>
              <a:buFontTx/>
              <a:buNone/>
            </a:pPr>
            <a:r>
              <a:rPr lang="en-US" altLang="en-US" sz="2800" b="1" dirty="0">
                <a:solidFill>
                  <a:srgbClr val="3D8963"/>
                </a:solidFill>
                <a:latin typeface="Courier New" pitchFamily="49" charset="0"/>
              </a:rPr>
              <a:t>     return 1 + size(</a:t>
            </a:r>
            <a:r>
              <a:rPr lang="en-US" altLang="en-US" sz="2800" b="1" dirty="0" err="1">
                <a:solidFill>
                  <a:srgbClr val="3D8963"/>
                </a:solidFill>
                <a:latin typeface="Courier New" pitchFamily="49" charset="0"/>
              </a:rPr>
              <a:t>myList</a:t>
            </a:r>
            <a:r>
              <a:rPr lang="en-US" altLang="en-US" sz="2800" b="1" dirty="0">
                <a:solidFill>
                  <a:srgbClr val="3D8963"/>
                </a:solidFill>
                <a:latin typeface="Courier New" pitchFamily="49" charset="0"/>
              </a:rPr>
              <a:t>-&gt;next);</a:t>
            </a:r>
          </a:p>
          <a:p>
            <a:pPr eaLnBrk="1" hangingPunct="1">
              <a:lnSpc>
                <a:spcPct val="90000"/>
              </a:lnSpc>
              <a:buFontTx/>
              <a:buNone/>
            </a:pPr>
            <a:r>
              <a:rPr lang="en-US" altLang="en-US" sz="2800" b="1" dirty="0">
                <a:solidFill>
                  <a:srgbClr val="3D8963"/>
                </a:solidFill>
                <a:latin typeface="Courier New" pitchFamily="49" charset="0"/>
              </a:rPr>
              <a:t>  }</a:t>
            </a:r>
          </a:p>
        </p:txBody>
      </p:sp>
      <p:sp>
        <p:nvSpPr>
          <p:cNvPr id="358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8880BE47-8050-4A87-B346-56147BE6485C}" type="slidenum">
              <a:rPr lang="en-US" altLang="en-US" sz="1200" smtClean="0"/>
              <a:pPr eaLnBrk="1" hangingPunct="1">
                <a:spcBef>
                  <a:spcPct val="0"/>
                </a:spcBef>
                <a:buFontTx/>
                <a:buNone/>
              </a:pPr>
              <a:t>32</a:t>
            </a:fld>
            <a:endParaRPr lang="en-US" altLang="en-US" sz="1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Title"/>
          <p:cNvSpPr>
            <a:spLocks noGrp="1" noChangeArrowheads="1"/>
          </p:cNvSpPr>
          <p:nvPr>
            <p:ph type="title"/>
          </p:nvPr>
        </p:nvSpPr>
        <p:spPr/>
        <p:txBody>
          <a:bodyPr/>
          <a:lstStyle/>
          <a:p>
            <a:pPr eaLnBrk="1" hangingPunct="1"/>
            <a:r>
              <a:rPr lang="en-US" altLang="en-US" dirty="0">
                <a:solidFill>
                  <a:schemeClr val="tx1"/>
                </a:solidFill>
              </a:rPr>
              <a:t>Display the Contents of a Linked List</a:t>
            </a:r>
          </a:p>
        </p:txBody>
      </p:sp>
      <p:sp>
        <p:nvSpPr>
          <p:cNvPr id="36867" name="Slide Body"/>
          <p:cNvSpPr>
            <a:spLocks noGrp="1" noChangeArrowheads="1"/>
          </p:cNvSpPr>
          <p:nvPr>
            <p:ph type="body" idx="1"/>
          </p:nvPr>
        </p:nvSpPr>
        <p:spPr>
          <a:xfrm>
            <a:off x="457200" y="1600200"/>
            <a:ext cx="8229600" cy="4572000"/>
          </a:xfrm>
        </p:spPr>
        <p:txBody>
          <a:bodyPr/>
          <a:lstStyle/>
          <a:p>
            <a:pPr eaLnBrk="1" hangingPunct="1">
              <a:lnSpc>
                <a:spcPct val="90000"/>
              </a:lnSpc>
              <a:buFontTx/>
              <a:buNone/>
            </a:pPr>
            <a:r>
              <a:rPr lang="en-US" altLang="en-US" sz="2800" dirty="0"/>
              <a:t>Using recursion to display a list:</a:t>
            </a:r>
          </a:p>
          <a:p>
            <a:pPr eaLnBrk="1" hangingPunct="1">
              <a:lnSpc>
                <a:spcPct val="90000"/>
              </a:lnSpc>
              <a:spcBef>
                <a:spcPts val="600"/>
              </a:spcBef>
              <a:buFontTx/>
              <a:buNone/>
            </a:pPr>
            <a:r>
              <a:rPr lang="en-US" altLang="en-US" sz="2800" dirty="0">
                <a:latin typeface="Courier New" pitchFamily="49" charset="0"/>
              </a:rPr>
              <a:t>  </a:t>
            </a:r>
            <a:r>
              <a:rPr lang="en-US" altLang="en-US" sz="2800" b="1" dirty="0">
                <a:solidFill>
                  <a:srgbClr val="3D8963"/>
                </a:solidFill>
                <a:latin typeface="Courier New" pitchFamily="49" charset="0"/>
              </a:rPr>
              <a:t>void </a:t>
            </a:r>
            <a:r>
              <a:rPr lang="en-US" altLang="en-US" sz="2800" b="1" dirty="0" err="1">
                <a:solidFill>
                  <a:srgbClr val="3D8963"/>
                </a:solidFill>
                <a:latin typeface="Courier New" pitchFamily="49" charset="0"/>
              </a:rPr>
              <a:t>displayList</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ListNode</a:t>
            </a: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myList</a:t>
            </a:r>
            <a:r>
              <a:rPr lang="en-US" altLang="en-US" sz="2800" b="1" dirty="0">
                <a:solidFill>
                  <a:srgbClr val="3D8963"/>
                </a:solidFill>
                <a:latin typeface="Courier New" pitchFamily="49" charset="0"/>
              </a:rPr>
              <a:t>)</a:t>
            </a:r>
          </a:p>
          <a:p>
            <a:pPr eaLnBrk="1" hangingPunct="1">
              <a:lnSpc>
                <a:spcPct val="90000"/>
              </a:lnSpc>
              <a:spcBef>
                <a:spcPts val="600"/>
              </a:spcBef>
              <a:buFontTx/>
              <a:buNone/>
            </a:pPr>
            <a:r>
              <a:rPr lang="en-US" altLang="en-US" sz="2800" b="1" dirty="0">
                <a:solidFill>
                  <a:srgbClr val="3D8963"/>
                </a:solidFill>
                <a:latin typeface="Courier New" pitchFamily="49" charset="0"/>
              </a:rPr>
              <a:t>  {</a:t>
            </a:r>
          </a:p>
          <a:p>
            <a:pPr eaLnBrk="1" hangingPunct="1">
              <a:lnSpc>
                <a:spcPct val="90000"/>
              </a:lnSpc>
              <a:spcBef>
                <a:spcPts val="600"/>
              </a:spcBef>
              <a:buFontTx/>
              <a:buNone/>
            </a:pPr>
            <a:r>
              <a:rPr lang="en-US" altLang="en-US" sz="2800" b="1" dirty="0">
                <a:solidFill>
                  <a:srgbClr val="3D8963"/>
                </a:solidFill>
                <a:latin typeface="Courier New" pitchFamily="49" charset="0"/>
              </a:rPr>
              <a:t>    if (</a:t>
            </a:r>
            <a:r>
              <a:rPr lang="en-US" altLang="en-US" sz="2800" b="1" dirty="0" err="1">
                <a:solidFill>
                  <a:srgbClr val="3D8963"/>
                </a:solidFill>
                <a:latin typeface="Courier New" pitchFamily="49" charset="0"/>
              </a:rPr>
              <a:t>myList</a:t>
            </a:r>
            <a:r>
              <a:rPr lang="en-US" altLang="en-US" sz="2800" b="1" dirty="0">
                <a:solidFill>
                  <a:srgbClr val="3D8963"/>
                </a:solidFill>
                <a:latin typeface="Courier New" pitchFamily="49" charset="0"/>
              </a:rPr>
              <a:t> != NULL)</a:t>
            </a:r>
          </a:p>
          <a:p>
            <a:pPr eaLnBrk="1" hangingPunct="1">
              <a:lnSpc>
                <a:spcPct val="90000"/>
              </a:lnSpc>
              <a:spcBef>
                <a:spcPts val="600"/>
              </a:spcBef>
              <a:buFontTx/>
              <a:buNone/>
            </a:pPr>
            <a:r>
              <a:rPr lang="en-US" altLang="en-US" sz="2800" b="1" dirty="0">
                <a:solidFill>
                  <a:srgbClr val="3D8963"/>
                </a:solidFill>
                <a:latin typeface="Courier New" pitchFamily="49" charset="0"/>
              </a:rPr>
              <a:t>    {</a:t>
            </a:r>
          </a:p>
          <a:p>
            <a:pPr eaLnBrk="1" hangingPunct="1">
              <a:lnSpc>
                <a:spcPct val="90000"/>
              </a:lnSpc>
              <a:spcBef>
                <a:spcPts val="60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cout</a:t>
            </a:r>
            <a:r>
              <a:rPr lang="en-US" altLang="en-US" sz="2800" b="1" dirty="0">
                <a:solidFill>
                  <a:srgbClr val="3D8963"/>
                </a:solidFill>
                <a:latin typeface="Courier New" pitchFamily="49" charset="0"/>
              </a:rPr>
              <a:t> &lt;&lt; </a:t>
            </a:r>
            <a:r>
              <a:rPr lang="en-US" altLang="en-US" sz="2800" b="1" dirty="0" err="1">
                <a:solidFill>
                  <a:srgbClr val="3D8963"/>
                </a:solidFill>
                <a:latin typeface="Courier New" pitchFamily="49" charset="0"/>
              </a:rPr>
              <a:t>myList</a:t>
            </a:r>
            <a:r>
              <a:rPr lang="en-US" altLang="en-US" sz="2800" b="1" dirty="0">
                <a:solidFill>
                  <a:srgbClr val="3D8963"/>
                </a:solidFill>
                <a:latin typeface="Courier New" pitchFamily="49" charset="0"/>
              </a:rPr>
              <a:t>-&gt;data &lt;&lt; " ";</a:t>
            </a:r>
          </a:p>
          <a:p>
            <a:pPr eaLnBrk="1" hangingPunct="1">
              <a:lnSpc>
                <a:spcPct val="90000"/>
              </a:lnSpc>
              <a:spcBef>
                <a:spcPts val="600"/>
              </a:spcBef>
              <a:buFontTx/>
              <a:buNone/>
            </a:pPr>
            <a:r>
              <a:rPr lang="en-US" altLang="en-US" sz="2800" b="1" dirty="0">
                <a:solidFill>
                  <a:srgbClr val="3D8963"/>
                </a:solidFill>
                <a:latin typeface="Courier New" pitchFamily="49" charset="0"/>
              </a:rPr>
              <a:t>      </a:t>
            </a:r>
            <a:r>
              <a:rPr lang="en-US" altLang="en-US" sz="2800" b="1" dirty="0" err="1">
                <a:solidFill>
                  <a:srgbClr val="3D8963"/>
                </a:solidFill>
                <a:latin typeface="Courier New" pitchFamily="49" charset="0"/>
              </a:rPr>
              <a:t>displayList</a:t>
            </a:r>
            <a:r>
              <a:rPr lang="en-US" altLang="en-US" sz="2800" b="1" dirty="0">
                <a:solidFill>
                  <a:srgbClr val="3D8963"/>
                </a:solidFill>
                <a:latin typeface="Courier New" pitchFamily="49" charset="0"/>
              </a:rPr>
              <a:t>(</a:t>
            </a:r>
            <a:r>
              <a:rPr lang="en-US" altLang="en-US" sz="2800" b="1" dirty="0" err="1">
                <a:solidFill>
                  <a:srgbClr val="3D8963"/>
                </a:solidFill>
                <a:latin typeface="Courier New" pitchFamily="49" charset="0"/>
              </a:rPr>
              <a:t>myList</a:t>
            </a:r>
            <a:r>
              <a:rPr lang="en-US" altLang="en-US" sz="2800" b="1" dirty="0">
                <a:solidFill>
                  <a:srgbClr val="3D8963"/>
                </a:solidFill>
                <a:latin typeface="Courier New" pitchFamily="49" charset="0"/>
              </a:rPr>
              <a:t>-&gt;next);</a:t>
            </a:r>
          </a:p>
          <a:p>
            <a:pPr eaLnBrk="1" hangingPunct="1">
              <a:lnSpc>
                <a:spcPct val="90000"/>
              </a:lnSpc>
              <a:spcBef>
                <a:spcPts val="600"/>
              </a:spcBef>
              <a:buFontTx/>
              <a:buNone/>
            </a:pPr>
            <a:r>
              <a:rPr lang="en-US" altLang="en-US" sz="2800" b="1" dirty="0">
                <a:solidFill>
                  <a:srgbClr val="3D8963"/>
                </a:solidFill>
                <a:latin typeface="Courier New" pitchFamily="49" charset="0"/>
              </a:rPr>
              <a:t>    }</a:t>
            </a:r>
          </a:p>
          <a:p>
            <a:pPr eaLnBrk="1" hangingPunct="1">
              <a:lnSpc>
                <a:spcPct val="90000"/>
              </a:lnSpc>
              <a:spcBef>
                <a:spcPts val="600"/>
              </a:spcBef>
              <a:buFontTx/>
              <a:buNone/>
            </a:pPr>
            <a:r>
              <a:rPr lang="en-US" altLang="en-US" sz="2800" b="1" dirty="0">
                <a:solidFill>
                  <a:srgbClr val="3D8963"/>
                </a:solidFill>
                <a:latin typeface="Courier New" pitchFamily="49" charset="0"/>
              </a:rPr>
              <a:t>  }</a:t>
            </a:r>
          </a:p>
        </p:txBody>
      </p:sp>
      <p:sp>
        <p:nvSpPr>
          <p:cNvPr id="368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FC98BB4B-A9B8-4D3F-B969-49753AA3BAD8}" type="slidenum">
              <a:rPr lang="en-US" altLang="en-US" sz="1200" smtClean="0"/>
              <a:pPr eaLnBrk="1" hangingPunct="1">
                <a:spcBef>
                  <a:spcPct val="0"/>
                </a:spcBef>
                <a:buFontTx/>
                <a:buNone/>
              </a:pPr>
              <a:t>33</a:t>
            </a:fld>
            <a:endParaRPr lang="en-US" altLang="en-US" sz="1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Title"/>
          <p:cNvSpPr>
            <a:spLocks noGrp="1" noChangeArrowheads="1"/>
          </p:cNvSpPr>
          <p:nvPr>
            <p:ph type="title"/>
          </p:nvPr>
        </p:nvSpPr>
        <p:spPr/>
        <p:txBody>
          <a:bodyPr/>
          <a:lstStyle/>
          <a:p>
            <a:pPr eaLnBrk="1" hangingPunct="1"/>
            <a:r>
              <a:rPr lang="en-US" altLang="en-US" dirty="0">
                <a:solidFill>
                  <a:schemeClr val="tx1"/>
                </a:solidFill>
              </a:rPr>
              <a:t>Other Recursive Linked List Operations</a:t>
            </a:r>
          </a:p>
        </p:txBody>
      </p:sp>
      <p:sp>
        <p:nvSpPr>
          <p:cNvPr id="37891" name="Slide Body"/>
          <p:cNvSpPr>
            <a:spLocks noGrp="1" noChangeArrowheads="1"/>
          </p:cNvSpPr>
          <p:nvPr>
            <p:ph type="body" idx="1"/>
          </p:nvPr>
        </p:nvSpPr>
        <p:spPr>
          <a:xfrm>
            <a:off x="457200" y="1447800"/>
            <a:ext cx="8229600" cy="4648200"/>
          </a:xfrm>
        </p:spPr>
        <p:txBody>
          <a:bodyPr/>
          <a:lstStyle/>
          <a:p>
            <a:pPr eaLnBrk="1" hangingPunct="1">
              <a:lnSpc>
                <a:spcPct val="90000"/>
              </a:lnSpc>
            </a:pPr>
            <a:r>
              <a:rPr lang="en-US" altLang="en-US" sz="2800" dirty="0"/>
              <a:t>Add and remove operations can be written to use recursion</a:t>
            </a:r>
          </a:p>
          <a:p>
            <a:pPr eaLnBrk="1" hangingPunct="1">
              <a:lnSpc>
                <a:spcPct val="90000"/>
              </a:lnSpc>
            </a:pPr>
            <a:r>
              <a:rPr lang="en-US" altLang="en-US" sz="2800" dirty="0"/>
              <a:t>General design considerations:</a:t>
            </a:r>
          </a:p>
          <a:p>
            <a:pPr eaLnBrk="1" hangingPunct="1">
              <a:lnSpc>
                <a:spcPct val="90000"/>
              </a:lnSpc>
              <a:buFontTx/>
              <a:buNone/>
            </a:pPr>
            <a:endParaRPr lang="en-US" altLang="en-US" dirty="0"/>
          </a:p>
          <a:p>
            <a:pPr lvl="1" eaLnBrk="1" hangingPunct="1">
              <a:lnSpc>
                <a:spcPct val="90000"/>
              </a:lnSpc>
            </a:pPr>
            <a:r>
              <a:rPr lang="en-US" altLang="en-US" sz="2400" dirty="0"/>
              <a:t>The base case is often when the list is empty</a:t>
            </a:r>
          </a:p>
          <a:p>
            <a:pPr lvl="1" eaLnBrk="1" hangingPunct="1">
              <a:lnSpc>
                <a:spcPct val="90000"/>
              </a:lnSpc>
              <a:buFontTx/>
              <a:buNone/>
            </a:pPr>
            <a:endParaRPr lang="en-US" altLang="en-US" sz="2400" dirty="0"/>
          </a:p>
          <a:p>
            <a:pPr lvl="1" eaLnBrk="1" hangingPunct="1">
              <a:lnSpc>
                <a:spcPct val="90000"/>
              </a:lnSpc>
            </a:pPr>
            <a:r>
              <a:rPr lang="en-US" altLang="en-US" sz="2400" dirty="0"/>
              <a:t>The recursive case often involves the use of the tail of the list (</a:t>
            </a:r>
            <a:r>
              <a:rPr lang="en-US" altLang="en-US" sz="2400" i="1" dirty="0"/>
              <a:t>i.e., </a:t>
            </a:r>
            <a:r>
              <a:rPr lang="en-US" altLang="en-US" sz="2400" dirty="0"/>
              <a:t>the list without the head).  Since the tail has one fewer entry than the list that was passed in to this call, the recursion eventually stops.</a:t>
            </a:r>
          </a:p>
          <a:p>
            <a:pPr eaLnBrk="1" hangingPunct="1">
              <a:lnSpc>
                <a:spcPct val="90000"/>
              </a:lnSpc>
              <a:buFontTx/>
              <a:buNone/>
            </a:pPr>
            <a:endParaRPr lang="en-US" altLang="en-US" dirty="0"/>
          </a:p>
        </p:txBody>
      </p:sp>
      <p:sp>
        <p:nvSpPr>
          <p:cNvPr id="3789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06223D1D-883C-44DC-8769-27239175EA6C}" type="slidenum">
              <a:rPr lang="en-US" altLang="en-US" sz="1200" smtClean="0"/>
              <a:pPr eaLnBrk="1" hangingPunct="1">
                <a:spcBef>
                  <a:spcPct val="0"/>
                </a:spcBef>
                <a:buFontTx/>
                <a:buNone/>
              </a:pPr>
              <a:t>34</a:t>
            </a:fld>
            <a:endParaRPr lang="en-US" altLang="en-US" sz="12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Title"/>
          <p:cNvSpPr>
            <a:spLocks noGrp="1" noChangeArrowheads="1"/>
          </p:cNvSpPr>
          <p:nvPr>
            <p:ph type="title"/>
          </p:nvPr>
        </p:nvSpPr>
        <p:spPr/>
        <p:txBody>
          <a:bodyPr/>
          <a:lstStyle/>
          <a:p>
            <a:pPr eaLnBrk="1" hangingPunct="1"/>
            <a:r>
              <a:rPr lang="en-US" altLang="en-US" dirty="0">
                <a:solidFill>
                  <a:schemeClr val="tx1"/>
                </a:solidFill>
              </a:rPr>
              <a:t>18.5  Variations of the Linked List 1 of 2</a:t>
            </a:r>
          </a:p>
        </p:txBody>
      </p:sp>
      <p:sp>
        <p:nvSpPr>
          <p:cNvPr id="38915" name="Slide Body"/>
          <p:cNvSpPr>
            <a:spLocks noGrp="1" noChangeArrowheads="1"/>
          </p:cNvSpPr>
          <p:nvPr>
            <p:ph type="body" idx="1"/>
          </p:nvPr>
        </p:nvSpPr>
        <p:spPr>
          <a:xfrm>
            <a:off x="304800" y="1600200"/>
            <a:ext cx="8294688" cy="2370138"/>
          </a:xfrm>
        </p:spPr>
        <p:txBody>
          <a:bodyPr/>
          <a:lstStyle/>
          <a:p>
            <a:pPr eaLnBrk="1" hangingPunct="1">
              <a:spcBef>
                <a:spcPct val="50000"/>
              </a:spcBef>
              <a:buFontTx/>
              <a:buNone/>
            </a:pPr>
            <a:r>
              <a:rPr lang="en-US" altLang="en-US" sz="2800" dirty="0"/>
              <a:t>Other linked list organizations:</a:t>
            </a:r>
          </a:p>
          <a:p>
            <a:pPr lvl="1" eaLnBrk="1" hangingPunct="1">
              <a:spcBef>
                <a:spcPct val="50000"/>
              </a:spcBef>
            </a:pPr>
            <a:r>
              <a:rPr lang="en-US" altLang="en-US" sz="2800" dirty="0"/>
              <a:t>doubly-linked list: each node contains two pointers: one to the next node in the list, one to the previous node in the list</a:t>
            </a:r>
          </a:p>
        </p:txBody>
      </p:sp>
      <p:pic>
        <p:nvPicPr>
          <p:cNvPr id="2" name="image of a doubly-linked list" descr="The illustration shows a list head and 3 nodes. Each node has 2 pointers.&#10;&#10;A pointer from the head points to the first node. &#10;One pointer of the first node is labeled “nullptr” and the other pointer points to the second node.&#10;One pointer of the second node points back to the first node, while the other pointer points to the third node.&#10;One pointer of the third node is labeled “nullptr” and the other pointer points back to the second node.&#10;" title="An illustration explains a doubly-linked lis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4508" y="4267200"/>
            <a:ext cx="8634984" cy="1807464"/>
          </a:xfrm>
          <a:prstGeom prst="rect">
            <a:avLst/>
          </a:prstGeom>
        </p:spPr>
      </p:pic>
      <p:sp>
        <p:nvSpPr>
          <p:cNvPr id="3891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815B7730-0921-4399-B605-C3B33F8CB7BD}" type="slidenum">
              <a:rPr lang="en-US" altLang="en-US" sz="1200" smtClean="0"/>
              <a:pPr eaLnBrk="1" hangingPunct="1">
                <a:spcBef>
                  <a:spcPct val="0"/>
                </a:spcBef>
                <a:buFontTx/>
                <a:buNone/>
              </a:pPr>
              <a:t>35</a:t>
            </a:fld>
            <a:endParaRPr lang="en-US" altLang="en-US" sz="12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Title"/>
          <p:cNvSpPr>
            <a:spLocks noGrp="1" noChangeArrowheads="1"/>
          </p:cNvSpPr>
          <p:nvPr>
            <p:ph type="title"/>
          </p:nvPr>
        </p:nvSpPr>
        <p:spPr/>
        <p:txBody>
          <a:bodyPr/>
          <a:lstStyle/>
          <a:p>
            <a:pPr eaLnBrk="1" hangingPunct="1"/>
            <a:r>
              <a:rPr lang="en-US" altLang="en-US" dirty="0">
                <a:solidFill>
                  <a:schemeClr val="tx1"/>
                </a:solidFill>
              </a:rPr>
              <a:t>Variations of the Linked List 2 of 2</a:t>
            </a:r>
          </a:p>
        </p:txBody>
      </p:sp>
      <p:sp>
        <p:nvSpPr>
          <p:cNvPr id="39939" name="Slide Body"/>
          <p:cNvSpPr>
            <a:spLocks noGrp="1" noChangeArrowheads="1"/>
          </p:cNvSpPr>
          <p:nvPr>
            <p:ph type="body" idx="1"/>
          </p:nvPr>
        </p:nvSpPr>
        <p:spPr>
          <a:xfrm>
            <a:off x="457200" y="1600201"/>
            <a:ext cx="8229600" cy="2590800"/>
          </a:xfrm>
        </p:spPr>
        <p:txBody>
          <a:bodyPr/>
          <a:lstStyle/>
          <a:p>
            <a:pPr eaLnBrk="1" hangingPunct="1">
              <a:spcBef>
                <a:spcPct val="50000"/>
              </a:spcBef>
              <a:buFontTx/>
              <a:buNone/>
            </a:pPr>
            <a:r>
              <a:rPr lang="en-US" altLang="en-US" sz="2800" dirty="0"/>
              <a:t>Other linked list organizations:</a:t>
            </a:r>
          </a:p>
          <a:p>
            <a:pPr lvl="1" eaLnBrk="1" hangingPunct="1">
              <a:spcBef>
                <a:spcPct val="50000"/>
              </a:spcBef>
            </a:pPr>
            <a:r>
              <a:rPr lang="en-US" altLang="en-US" sz="2800" dirty="0"/>
              <a:t>circular linked list: This is a singly-linked list in which the last node in the list points back to the first node in the list, not to </a:t>
            </a:r>
            <a:r>
              <a:rPr lang="en-US" altLang="en-US" sz="2800" b="1" dirty="0" err="1">
                <a:latin typeface="Courier New" pitchFamily="49" charset="0"/>
              </a:rPr>
              <a:t>nullptr</a:t>
            </a:r>
            <a:endParaRPr lang="en-US" altLang="en-US" sz="2800" b="1" dirty="0"/>
          </a:p>
        </p:txBody>
      </p:sp>
      <p:pic>
        <p:nvPicPr>
          <p:cNvPr id="2" name="image of a circulary-linked list" descr="An illustration explains a circular linked list. The illustration shows a list head and 3 nodes connected cyclically. A pointer from the list head points to the first node and a pointer from each node points to the next node.  The pointer from the last node points back to the first node." title="image of a circular linked lis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4123267"/>
            <a:ext cx="6309360" cy="1353312"/>
          </a:xfrm>
          <a:prstGeom prst="rect">
            <a:avLst/>
          </a:prstGeom>
        </p:spPr>
      </p:pic>
      <p:sp>
        <p:nvSpPr>
          <p:cNvPr id="3994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F42206AA-38F6-4C62-A3EA-D40C1D29CD96}" type="slidenum">
              <a:rPr lang="en-US" altLang="en-US" sz="1200" smtClean="0"/>
              <a:pPr eaLnBrk="1" hangingPunct="1">
                <a:spcBef>
                  <a:spcPct val="0"/>
                </a:spcBef>
                <a:buFontTx/>
                <a:buNone/>
              </a:pPr>
              <a:t>36</a:t>
            </a:fld>
            <a:endParaRPr lang="en-US" altLang="en-US" sz="12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Title"/>
          <p:cNvSpPr>
            <a:spLocks noGrp="1"/>
          </p:cNvSpPr>
          <p:nvPr>
            <p:ph type="title"/>
          </p:nvPr>
        </p:nvSpPr>
        <p:spPr/>
        <p:txBody>
          <a:bodyPr/>
          <a:lstStyle/>
          <a:p>
            <a:pPr eaLnBrk="1" hangingPunct="1"/>
            <a:r>
              <a:rPr lang="en-US" altLang="en-US" dirty="0">
                <a:solidFill>
                  <a:schemeClr val="tx1"/>
                </a:solidFill>
              </a:rPr>
              <a:t>Smart Pointers and Linked Lists</a:t>
            </a:r>
          </a:p>
        </p:txBody>
      </p:sp>
      <p:sp>
        <p:nvSpPr>
          <p:cNvPr id="41987" name="Slide Body"/>
          <p:cNvSpPr>
            <a:spLocks noGrp="1"/>
          </p:cNvSpPr>
          <p:nvPr>
            <p:ph type="body" idx="1"/>
          </p:nvPr>
        </p:nvSpPr>
        <p:spPr/>
        <p:txBody>
          <a:bodyPr/>
          <a:lstStyle/>
          <a:p>
            <a:pPr eaLnBrk="1" hangingPunct="1"/>
            <a:r>
              <a:rPr lang="en-US" altLang="en-US" sz="2800" dirty="0"/>
              <a:t>Smart pointers are generally helpful in preventing common problems such as memory leaks, inadvertent deletion, and multiple deletion.</a:t>
            </a:r>
          </a:p>
          <a:p>
            <a:pPr eaLnBrk="1" hangingPunct="1"/>
            <a:r>
              <a:rPr lang="en-US" altLang="en-US" sz="2800" dirty="0"/>
              <a:t>They may not be useful in implementing linked lists:</a:t>
            </a:r>
          </a:p>
          <a:p>
            <a:pPr lvl="1" eaLnBrk="1" hangingPunct="1"/>
            <a:r>
              <a:rPr lang="en-US" altLang="en-US" sz="2400" dirty="0"/>
              <a:t>Unique pointers cannot be used due to ownership</a:t>
            </a:r>
          </a:p>
          <a:p>
            <a:pPr lvl="1" eaLnBrk="1" hangingPunct="1"/>
            <a:r>
              <a:rPr lang="en-US" altLang="en-US" sz="2400" dirty="0"/>
              <a:t>Shared pointers add the overhead of shared groups</a:t>
            </a:r>
          </a:p>
          <a:p>
            <a:pPr lvl="1" eaLnBrk="1" hangingPunct="1"/>
            <a:r>
              <a:rPr lang="en-US" altLang="en-US" sz="2400" dirty="0"/>
              <a:t>Shared pointers in a circularly-linked list may lead to memory leaks when trying to destroy a list</a:t>
            </a:r>
          </a:p>
        </p:txBody>
      </p:sp>
      <p:sp>
        <p:nvSpPr>
          <p:cNvPr id="4198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aseline="-25000">
                <a:solidFill>
                  <a:schemeClr val="tx1"/>
                </a:solidFill>
                <a:latin typeface="Times New Roman" charset="0"/>
              </a:defRPr>
            </a:lvl1pPr>
            <a:lvl2pPr marL="742950" indent="-285750" eaLnBrk="0" hangingPunct="0">
              <a:defRPr sz="2400" baseline="-25000">
                <a:solidFill>
                  <a:schemeClr val="tx1"/>
                </a:solidFill>
                <a:latin typeface="Times New Roman" charset="0"/>
              </a:defRPr>
            </a:lvl2pPr>
            <a:lvl3pPr marL="1143000" indent="-228600" eaLnBrk="0" hangingPunct="0">
              <a:defRPr sz="2400" baseline="-25000">
                <a:solidFill>
                  <a:schemeClr val="tx1"/>
                </a:solidFill>
                <a:latin typeface="Times New Roman" charset="0"/>
              </a:defRPr>
            </a:lvl3pPr>
            <a:lvl4pPr marL="1600200" indent="-228600" eaLnBrk="0" hangingPunct="0">
              <a:defRPr sz="2400" baseline="-25000">
                <a:solidFill>
                  <a:schemeClr val="tx1"/>
                </a:solidFill>
                <a:latin typeface="Times New Roman" charset="0"/>
              </a:defRPr>
            </a:lvl4pPr>
            <a:lvl5pPr marL="2057400" indent="-228600" eaLnBrk="0" hangingPunct="0">
              <a:defRPr sz="2400" baseline="-25000">
                <a:solidFill>
                  <a:schemeClr val="tx1"/>
                </a:solidFill>
                <a:latin typeface="Times New Roman" charset="0"/>
              </a:defRPr>
            </a:lvl5pPr>
            <a:lvl6pPr marL="2514600" indent="-228600" eaLnBrk="0" fontAlgn="base" hangingPunct="0">
              <a:spcBef>
                <a:spcPct val="0"/>
              </a:spcBef>
              <a:spcAft>
                <a:spcPct val="0"/>
              </a:spcAft>
              <a:defRPr sz="2400" baseline="-25000">
                <a:solidFill>
                  <a:schemeClr val="tx1"/>
                </a:solidFill>
                <a:latin typeface="Times New Roman" charset="0"/>
              </a:defRPr>
            </a:lvl6pPr>
            <a:lvl7pPr marL="2971800" indent="-228600" eaLnBrk="0" fontAlgn="base" hangingPunct="0">
              <a:spcBef>
                <a:spcPct val="0"/>
              </a:spcBef>
              <a:spcAft>
                <a:spcPct val="0"/>
              </a:spcAft>
              <a:defRPr sz="2400" baseline="-25000">
                <a:solidFill>
                  <a:schemeClr val="tx1"/>
                </a:solidFill>
                <a:latin typeface="Times New Roman" charset="0"/>
              </a:defRPr>
            </a:lvl7pPr>
            <a:lvl8pPr marL="3429000" indent="-228600" eaLnBrk="0" fontAlgn="base" hangingPunct="0">
              <a:spcBef>
                <a:spcPct val="0"/>
              </a:spcBef>
              <a:spcAft>
                <a:spcPct val="0"/>
              </a:spcAft>
              <a:defRPr sz="2400" baseline="-25000">
                <a:solidFill>
                  <a:schemeClr val="tx1"/>
                </a:solidFill>
                <a:latin typeface="Times New Roman" charset="0"/>
              </a:defRPr>
            </a:lvl8pPr>
            <a:lvl9pPr marL="3886200" indent="-228600" eaLnBrk="0" fontAlgn="base" hangingPunct="0">
              <a:spcBef>
                <a:spcPct val="0"/>
              </a:spcBef>
              <a:spcAft>
                <a:spcPct val="0"/>
              </a:spcAft>
              <a:defRPr sz="2400" baseline="-25000">
                <a:solidFill>
                  <a:schemeClr val="tx1"/>
                </a:solidFill>
                <a:latin typeface="Times New Roman" charset="0"/>
              </a:defRPr>
            </a:lvl9pPr>
          </a:lstStyle>
          <a:p>
            <a:pPr eaLnBrk="1" hangingPunct="1"/>
            <a:r>
              <a:rPr lang="en-US" altLang="en-US" sz="800" baseline="0" dirty="0">
                <a:latin typeface="Arial" charset="0"/>
              </a:rPr>
              <a:t>18-</a:t>
            </a:r>
            <a:fld id="{9EB0B04E-C3EC-4DEA-89A9-A25C087E3A49}" type="slidenum">
              <a:rPr lang="en-US" altLang="en-US" sz="800" baseline="0" smtClean="0">
                <a:latin typeface="Arial" charset="0"/>
              </a:rPr>
              <a:pPr eaLnBrk="1" hangingPunct="1"/>
              <a:t>37</a:t>
            </a:fld>
            <a:endParaRPr lang="en-US" altLang="en-US" sz="800" baseline="0" dirty="0">
              <a:latin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dirty="0">
                <a:solidFill>
                  <a:schemeClr val="tx1"/>
                </a:solidFill>
              </a:rPr>
              <a:t>18.6  The STL </a:t>
            </a:r>
            <a:r>
              <a:rPr lang="en-US" altLang="en-US" sz="4000" b="1" dirty="0">
                <a:solidFill>
                  <a:schemeClr val="tx1"/>
                </a:solidFill>
                <a:latin typeface="Courier New" pitchFamily="49" charset="0"/>
              </a:rPr>
              <a:t>list </a:t>
            </a:r>
            <a:r>
              <a:rPr lang="en-US" altLang="en-US" b="1" dirty="0">
                <a:solidFill>
                  <a:schemeClr val="tx1"/>
                </a:solidFill>
                <a:latin typeface="Times New Roman" panose="02020603050405020304" pitchFamily="18" charset="0"/>
                <a:cs typeface="Times New Roman" panose="02020603050405020304" pitchFamily="18" charset="0"/>
              </a:rPr>
              <a:t>and</a:t>
            </a:r>
            <a:r>
              <a:rPr lang="en-US" altLang="en-US" sz="4000" b="1" dirty="0">
                <a:solidFill>
                  <a:schemeClr val="tx1"/>
                </a:solidFill>
                <a:latin typeface="Courier New" pitchFamily="49" charset="0"/>
              </a:rPr>
              <a:t> </a:t>
            </a:r>
            <a:r>
              <a:rPr lang="en-US" altLang="en-US" sz="4000" b="1" dirty="0" err="1">
                <a:solidFill>
                  <a:schemeClr val="tx1"/>
                </a:solidFill>
                <a:latin typeface="Courier New" pitchFamily="49" charset="0"/>
              </a:rPr>
              <a:t>forward_list</a:t>
            </a:r>
            <a:r>
              <a:rPr lang="en-US" altLang="en-US" dirty="0">
                <a:solidFill>
                  <a:schemeClr val="tx1"/>
                </a:solidFill>
              </a:rPr>
              <a:t> Containers</a:t>
            </a:r>
          </a:p>
        </p:txBody>
      </p:sp>
      <p:sp>
        <p:nvSpPr>
          <p:cNvPr id="40963" name="Rectangle 3"/>
          <p:cNvSpPr>
            <a:spLocks noGrp="1" noChangeArrowheads="1"/>
          </p:cNvSpPr>
          <p:nvPr>
            <p:ph type="body" idx="1"/>
          </p:nvPr>
        </p:nvSpPr>
        <p:spPr>
          <a:xfrm>
            <a:off x="533400" y="1981200"/>
            <a:ext cx="7924800" cy="4114800"/>
          </a:xfrm>
        </p:spPr>
        <p:txBody>
          <a:bodyPr/>
          <a:lstStyle/>
          <a:p>
            <a:pPr marL="101600" indent="0" eaLnBrk="1" hangingPunct="1">
              <a:lnSpc>
                <a:spcPct val="90000"/>
              </a:lnSpc>
              <a:spcBef>
                <a:spcPct val="30000"/>
              </a:spcBef>
              <a:buNone/>
            </a:pPr>
            <a:r>
              <a:rPr lang="en-US" altLang="en-US" sz="2800" dirty="0"/>
              <a:t>Sequence containers in the STL with underlying linked lists in their implementation</a:t>
            </a:r>
          </a:p>
          <a:p>
            <a:pPr eaLnBrk="1" hangingPunct="1">
              <a:lnSpc>
                <a:spcPct val="90000"/>
              </a:lnSpc>
              <a:spcBef>
                <a:spcPct val="30000"/>
              </a:spcBef>
            </a:pPr>
            <a:r>
              <a:rPr lang="en-US" altLang="en-US" sz="2800" b="1" dirty="0">
                <a:latin typeface="Courier New" panose="02070309020205020404" pitchFamily="49" charset="0"/>
                <a:cs typeface="Courier New" panose="02070309020205020404" pitchFamily="49" charset="0"/>
              </a:rPr>
              <a:t>list</a:t>
            </a:r>
            <a:r>
              <a:rPr lang="en-US" altLang="en-US" sz="2800" dirty="0"/>
              <a:t>: uses and underlying doubly-linked list</a:t>
            </a:r>
          </a:p>
          <a:p>
            <a:pPr eaLnBrk="1" hangingPunct="1">
              <a:lnSpc>
                <a:spcPct val="90000"/>
              </a:lnSpc>
              <a:spcBef>
                <a:spcPct val="30000"/>
              </a:spcBef>
            </a:pPr>
            <a:r>
              <a:rPr lang="en-US" altLang="en-US" sz="2800" b="1" dirty="0" err="1">
                <a:latin typeface="Courier New" panose="02070309020205020404" pitchFamily="49" charset="0"/>
                <a:cs typeface="Courier New" panose="02070309020205020404" pitchFamily="49" charset="0"/>
              </a:rPr>
              <a:t>forward_list</a:t>
            </a:r>
            <a:r>
              <a:rPr lang="en-US" altLang="en-US" sz="2800" dirty="0"/>
              <a:t>: uses a singly-linked list</a:t>
            </a:r>
          </a:p>
          <a:p>
            <a:pPr marL="101600" indent="0" eaLnBrk="1" hangingPunct="1">
              <a:lnSpc>
                <a:spcPct val="90000"/>
              </a:lnSpc>
              <a:spcBef>
                <a:spcPct val="30000"/>
              </a:spcBef>
              <a:buNone/>
            </a:pPr>
            <a:r>
              <a:rPr lang="en-US" altLang="en-US" sz="2800" dirty="0"/>
              <a:t>Unlike other sequence containers, cannot go directly to an element via an index.  Access is sequential from the first to the last element.  </a:t>
            </a:r>
          </a:p>
        </p:txBody>
      </p:sp>
      <p:sp>
        <p:nvSpPr>
          <p:cNvPr id="409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2AB919C9-3CB3-4883-A48E-FB3283356F43}" type="slidenum">
              <a:rPr lang="en-US" altLang="en-US" sz="1200" smtClean="0"/>
              <a:pPr eaLnBrk="1" hangingPunct="1">
                <a:spcBef>
                  <a:spcPct val="0"/>
                </a:spcBef>
                <a:buFontTx/>
                <a:buNone/>
              </a:pPr>
              <a:t>38</a:t>
            </a:fld>
            <a:endParaRPr lang="en-US" altLang="en-US" sz="12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sz="4000" b="1" dirty="0">
                <a:solidFill>
                  <a:schemeClr val="tx1"/>
                </a:solidFill>
                <a:latin typeface="Courier New" pitchFamily="49" charset="0"/>
              </a:rPr>
              <a:t>list </a:t>
            </a:r>
            <a:r>
              <a:rPr lang="en-US" altLang="en-US" b="1" dirty="0">
                <a:solidFill>
                  <a:schemeClr val="tx1"/>
                </a:solidFill>
                <a:latin typeface="Times New Roman" panose="02020603050405020304" pitchFamily="18" charset="0"/>
                <a:cs typeface="Times New Roman" panose="02020603050405020304" pitchFamily="18" charset="0"/>
              </a:rPr>
              <a:t>and</a:t>
            </a:r>
            <a:r>
              <a:rPr lang="en-US" altLang="en-US" sz="4000" b="1" dirty="0">
                <a:solidFill>
                  <a:schemeClr val="tx1"/>
                </a:solidFill>
                <a:latin typeface="Courier New" pitchFamily="49" charset="0"/>
              </a:rPr>
              <a:t> </a:t>
            </a:r>
            <a:r>
              <a:rPr lang="en-US" altLang="en-US" sz="4000" b="1" dirty="0" err="1">
                <a:solidFill>
                  <a:schemeClr val="tx1"/>
                </a:solidFill>
                <a:latin typeface="Courier New" pitchFamily="49" charset="0"/>
              </a:rPr>
              <a:t>forward_list</a:t>
            </a:r>
            <a:r>
              <a:rPr lang="en-US" altLang="en-US" dirty="0">
                <a:solidFill>
                  <a:schemeClr val="tx1"/>
                </a:solidFill>
              </a:rPr>
              <a:t> Containers</a:t>
            </a:r>
          </a:p>
        </p:txBody>
      </p:sp>
      <p:sp>
        <p:nvSpPr>
          <p:cNvPr id="40963" name="Rectangle 3"/>
          <p:cNvSpPr>
            <a:spLocks noGrp="1" noChangeArrowheads="1"/>
          </p:cNvSpPr>
          <p:nvPr>
            <p:ph type="body" idx="1"/>
          </p:nvPr>
        </p:nvSpPr>
        <p:spPr>
          <a:xfrm>
            <a:off x="533400" y="1981200"/>
            <a:ext cx="7924800" cy="4114800"/>
          </a:xfrm>
        </p:spPr>
        <p:txBody>
          <a:bodyPr/>
          <a:lstStyle/>
          <a:p>
            <a:pPr>
              <a:lnSpc>
                <a:spcPct val="90000"/>
              </a:lnSpc>
              <a:spcBef>
                <a:spcPct val="30000"/>
              </a:spcBef>
            </a:pPr>
            <a:r>
              <a:rPr lang="en-US" altLang="en-US" sz="2800" dirty="0"/>
              <a:t>Constructors:  default, 2 fill constructors (fill with zero or with a given value), copy constructor, range constructor.</a:t>
            </a:r>
          </a:p>
          <a:p>
            <a:pPr>
              <a:lnSpc>
                <a:spcPct val="90000"/>
              </a:lnSpc>
              <a:spcBef>
                <a:spcPct val="30000"/>
              </a:spcBef>
            </a:pPr>
            <a:r>
              <a:rPr lang="en-US" altLang="en-US" sz="2800" dirty="0"/>
              <a:t>Lots of member methods, many already seen in Chapter 17.</a:t>
            </a:r>
          </a:p>
          <a:p>
            <a:pPr>
              <a:lnSpc>
                <a:spcPct val="90000"/>
              </a:lnSpc>
              <a:spcBef>
                <a:spcPct val="30000"/>
              </a:spcBef>
            </a:pPr>
            <a:r>
              <a:rPr lang="en-US" altLang="en-US" sz="2800" dirty="0"/>
              <a:t>Use online references to learn about the small differences in member methods between the two containers.</a:t>
            </a:r>
          </a:p>
        </p:txBody>
      </p:sp>
      <p:sp>
        <p:nvSpPr>
          <p:cNvPr id="4096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2AB919C9-3CB3-4883-A48E-FB3283356F43}" type="slidenum">
              <a:rPr lang="en-US" altLang="en-US" sz="1200" smtClean="0"/>
              <a:pPr eaLnBrk="1" hangingPunct="1">
                <a:spcBef>
                  <a:spcPct val="0"/>
                </a:spcBef>
                <a:buFontTx/>
                <a:buNone/>
              </a:pPr>
              <a:t>39</a:t>
            </a:fld>
            <a:endParaRPr lang="en-US" altLang="en-US" sz="1200" dirty="0"/>
          </a:p>
        </p:txBody>
      </p:sp>
    </p:spTree>
    <p:extLst>
      <p:ext uri="{BB962C8B-B14F-4D97-AF65-F5344CB8AC3E}">
        <p14:creationId xmlns:p14="http://schemas.microsoft.com/office/powerpoint/2010/main" val="3702001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Title"/>
          <p:cNvSpPr>
            <a:spLocks noGrp="1" noChangeArrowheads="1"/>
          </p:cNvSpPr>
          <p:nvPr>
            <p:ph type="title"/>
          </p:nvPr>
        </p:nvSpPr>
        <p:spPr/>
        <p:txBody>
          <a:bodyPr/>
          <a:lstStyle/>
          <a:p>
            <a:pPr eaLnBrk="1" hangingPunct="1"/>
            <a:r>
              <a:rPr lang="en-US" altLang="en-US" dirty="0">
                <a:solidFill>
                  <a:schemeClr val="tx1"/>
                </a:solidFill>
              </a:rPr>
              <a:t>Linked List Terminology</a:t>
            </a:r>
          </a:p>
        </p:txBody>
      </p:sp>
      <p:sp>
        <p:nvSpPr>
          <p:cNvPr id="6147" name="Slide Body"/>
          <p:cNvSpPr>
            <a:spLocks noGrp="1" noChangeArrowheads="1"/>
          </p:cNvSpPr>
          <p:nvPr>
            <p:ph type="body" idx="1"/>
          </p:nvPr>
        </p:nvSpPr>
        <p:spPr>
          <a:xfrm>
            <a:off x="609600" y="2438400"/>
            <a:ext cx="7772400" cy="2819400"/>
          </a:xfrm>
        </p:spPr>
        <p:txBody>
          <a:bodyPr/>
          <a:lstStyle/>
          <a:p>
            <a:pPr eaLnBrk="1" hangingPunct="1">
              <a:buClr>
                <a:schemeClr val="tx1"/>
              </a:buClr>
            </a:pPr>
            <a:r>
              <a:rPr lang="en-US" altLang="en-US" sz="2800" dirty="0"/>
              <a:t>The node at the beginning is called the </a:t>
            </a:r>
            <a:r>
              <a:rPr lang="en-US" altLang="en-US" sz="2800" dirty="0">
                <a:solidFill>
                  <a:schemeClr val="accent2"/>
                </a:solidFill>
              </a:rPr>
              <a:t>head</a:t>
            </a:r>
            <a:r>
              <a:rPr lang="en-US" altLang="en-US" sz="2800" dirty="0"/>
              <a:t> of the list</a:t>
            </a:r>
          </a:p>
          <a:p>
            <a:pPr eaLnBrk="1" hangingPunct="1">
              <a:buClr>
                <a:schemeClr val="tx1"/>
              </a:buClr>
            </a:pPr>
            <a:r>
              <a:rPr lang="en-US" altLang="en-US" sz="2800" dirty="0"/>
              <a:t>The entire list is identified by the pointer to the head node.  This pointer is called the </a:t>
            </a:r>
            <a:r>
              <a:rPr lang="en-US" altLang="en-US" sz="2800" dirty="0">
                <a:solidFill>
                  <a:schemeClr val="accent2"/>
                </a:solidFill>
              </a:rPr>
              <a:t>list head</a:t>
            </a:r>
            <a:r>
              <a:rPr lang="en-US" altLang="en-US" sz="2800" dirty="0"/>
              <a:t>.</a:t>
            </a:r>
          </a:p>
        </p:txBody>
      </p:sp>
      <p:sp>
        <p:nvSpPr>
          <p:cNvPr id="614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DF86D3FE-3AD4-4489-8DBC-9F5DCBB2BFE3}" type="slidenum">
              <a:rPr lang="en-US" altLang="en-US" sz="1200" smtClean="0"/>
              <a:pPr eaLnBrk="1" hangingPunct="1">
                <a:spcBef>
                  <a:spcPct val="0"/>
                </a:spcBef>
                <a:buFontTx/>
                <a:buNone/>
              </a:pPr>
              <a:t>4</a:t>
            </a:fld>
            <a:endParaRPr lang="en-US" altLang="en-US" sz="12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Title"/>
          <p:cNvSpPr>
            <a:spLocks noGrp="1" noChangeArrowheads="1"/>
          </p:cNvSpPr>
          <p:nvPr>
            <p:ph type="title"/>
          </p:nvPr>
        </p:nvSpPr>
        <p:spPr/>
        <p:txBody>
          <a:bodyPr/>
          <a:lstStyle/>
          <a:p>
            <a:pPr eaLnBrk="1" hangingPunct="1"/>
            <a:r>
              <a:rPr lang="en-US" altLang="en-US" dirty="0">
                <a:solidFill>
                  <a:schemeClr val="tx1"/>
                </a:solidFill>
              </a:rPr>
              <a:t>Copyright</a:t>
            </a:r>
          </a:p>
        </p:txBody>
      </p:sp>
      <p:sp>
        <p:nvSpPr>
          <p:cNvPr id="35844" name="Slide Number Placeholder 3"/>
          <p:cNvSpPr>
            <a:spLocks noGrp="1"/>
          </p:cNvSpPr>
          <p:nvPr>
            <p:ph type="sldNum" idx="12"/>
          </p:nvPr>
        </p:nvSpPr>
        <p:spPr>
          <a:xfrm>
            <a:off x="8469311" y="113071"/>
            <a:ext cx="551783" cy="18287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171D7F42-732E-4753-8A37-9BFC64539999}" type="slidenum">
              <a:rPr lang="en-US" altLang="en-US" sz="1200" smtClean="0"/>
              <a:pPr eaLnBrk="1" hangingPunct="1">
                <a:spcBef>
                  <a:spcPct val="0"/>
                </a:spcBef>
                <a:buFontTx/>
                <a:buNone/>
              </a:pPr>
              <a:t>40</a:t>
            </a:fld>
            <a:endParaRPr lang="en-US" altLang="en-US" sz="1200" dirty="0"/>
          </a:p>
        </p:txBody>
      </p:sp>
      <p:pic>
        <p:nvPicPr>
          <p:cNvPr id="6" name="Copyright Notice"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title="Copyright Notice"/>
          <p:cNvPicPr preferRelativeResize="0"/>
          <p:nvPr/>
        </p:nvPicPr>
        <p:blipFill>
          <a:blip r:embed="rId2">
            <a:alphaModFix/>
          </a:blip>
          <a:stretch>
            <a:fillRect/>
          </a:stretch>
        </p:blipFill>
        <p:spPr>
          <a:xfrm>
            <a:off x="862011" y="2813016"/>
            <a:ext cx="7419975" cy="2466975"/>
          </a:xfrm>
          <a:prstGeom prst="rect">
            <a:avLst/>
          </a:prstGeom>
          <a:noFill/>
          <a:ln>
            <a:noFill/>
          </a:ln>
        </p:spPr>
      </p:pic>
    </p:spTree>
    <p:extLst>
      <p:ext uri="{BB962C8B-B14F-4D97-AF65-F5344CB8AC3E}">
        <p14:creationId xmlns:p14="http://schemas.microsoft.com/office/powerpoint/2010/main" val="527839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Title"/>
          <p:cNvSpPr>
            <a:spLocks noGrp="1" noChangeArrowheads="1"/>
          </p:cNvSpPr>
          <p:nvPr>
            <p:ph type="title"/>
          </p:nvPr>
        </p:nvSpPr>
        <p:spPr/>
        <p:txBody>
          <a:bodyPr/>
          <a:lstStyle/>
          <a:p>
            <a:pPr eaLnBrk="1" hangingPunct="1"/>
            <a:r>
              <a:rPr lang="en-US" altLang="en-US" dirty="0">
                <a:solidFill>
                  <a:schemeClr val="tx1"/>
                </a:solidFill>
              </a:rPr>
              <a:t>Linked Lists</a:t>
            </a:r>
          </a:p>
        </p:txBody>
      </p:sp>
      <p:sp>
        <p:nvSpPr>
          <p:cNvPr id="7171" name="Slide Body"/>
          <p:cNvSpPr>
            <a:spLocks noGrp="1" noChangeArrowheads="1"/>
          </p:cNvSpPr>
          <p:nvPr>
            <p:ph type="body" idx="1"/>
          </p:nvPr>
        </p:nvSpPr>
        <p:spPr>
          <a:xfrm>
            <a:off x="533400" y="1981200"/>
            <a:ext cx="7924800" cy="2209800"/>
          </a:xfrm>
        </p:spPr>
        <p:txBody>
          <a:bodyPr/>
          <a:lstStyle/>
          <a:p>
            <a:pPr eaLnBrk="1" hangingPunct="1">
              <a:spcBef>
                <a:spcPct val="50000"/>
              </a:spcBef>
              <a:buClr>
                <a:schemeClr val="tx1"/>
              </a:buClr>
            </a:pPr>
            <a:r>
              <a:rPr lang="en-US" altLang="en-US" sz="2800" dirty="0"/>
              <a:t>Nodes can be added to or removed from the linked list during execution</a:t>
            </a:r>
          </a:p>
          <a:p>
            <a:pPr eaLnBrk="1" hangingPunct="1">
              <a:spcBef>
                <a:spcPct val="50000"/>
              </a:spcBef>
              <a:buClr>
                <a:schemeClr val="tx1"/>
              </a:buClr>
            </a:pPr>
            <a:r>
              <a:rPr lang="en-US" altLang="en-US" sz="2800" dirty="0"/>
              <a:t>Addition or removal of nodes can take place at beginning, end, or middle of the list</a:t>
            </a:r>
            <a:endParaRPr lang="en-US" altLang="en-US" sz="2800" u="sng" dirty="0"/>
          </a:p>
        </p:txBody>
      </p:sp>
      <p:pic>
        <p:nvPicPr>
          <p:cNvPr id="2" name="representation of a linked list" descr="Each node is divided into 2 unequal parts.  The illustration shows a pointer from the square labeled “iist head” to the node next to it. From each smaller part of a node, an arrow points to the larger unshaded part of the next node. The pointer of the last node is labeled “nullptr.”  The third node in the list has a text box labeled &quot;Add or delete node&quot; below it with an arrow pointing from the text box to the node." title="An illustration shows a shaded square labeled “list head” and 4 node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4343400"/>
            <a:ext cx="9092184" cy="1463040"/>
          </a:xfrm>
          <a:prstGeom prst="rect">
            <a:avLst/>
          </a:prstGeom>
        </p:spPr>
      </p:pic>
      <p:sp>
        <p:nvSpPr>
          <p:cNvPr id="7172"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D96EB4C1-C77A-44A7-A871-B56D048CD0E5}" type="slidenum">
              <a:rPr lang="en-US" altLang="en-US" sz="1200" smtClean="0"/>
              <a:pPr eaLnBrk="1" hangingPunct="1">
                <a:spcBef>
                  <a:spcPct val="0"/>
                </a:spcBef>
                <a:buFontTx/>
                <a:buNone/>
              </a:pPr>
              <a:t>5</a:t>
            </a:fld>
            <a:endParaRPr lang="en-US" alt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Title"/>
          <p:cNvSpPr>
            <a:spLocks noGrp="1" noChangeArrowheads="1"/>
          </p:cNvSpPr>
          <p:nvPr>
            <p:ph type="title"/>
          </p:nvPr>
        </p:nvSpPr>
        <p:spPr/>
        <p:txBody>
          <a:bodyPr/>
          <a:lstStyle/>
          <a:p>
            <a:pPr eaLnBrk="1" hangingPunct="1"/>
            <a:r>
              <a:rPr lang="en-US" altLang="en-US" dirty="0">
                <a:solidFill>
                  <a:schemeClr val="tx1"/>
                </a:solidFill>
              </a:rPr>
              <a:t>Linked Lists vs. Arrays and Vectors</a:t>
            </a:r>
          </a:p>
        </p:txBody>
      </p:sp>
      <p:sp>
        <p:nvSpPr>
          <p:cNvPr id="8195" name="Slide Body"/>
          <p:cNvSpPr>
            <a:spLocks noGrp="1" noChangeArrowheads="1"/>
          </p:cNvSpPr>
          <p:nvPr>
            <p:ph type="body" idx="1"/>
          </p:nvPr>
        </p:nvSpPr>
        <p:spPr>
          <a:xfrm>
            <a:off x="304800" y="1600200"/>
            <a:ext cx="8294688" cy="2438400"/>
          </a:xfrm>
        </p:spPr>
        <p:txBody>
          <a:bodyPr/>
          <a:lstStyle/>
          <a:p>
            <a:pPr eaLnBrk="1" hangingPunct="1"/>
            <a:r>
              <a:rPr lang="en-US" altLang="en-US" sz="2800" dirty="0"/>
              <a:t>Linked lists can grow and shrink as needed, unlike arrays, which have a fixed size</a:t>
            </a:r>
          </a:p>
          <a:p>
            <a:pPr eaLnBrk="1" hangingPunct="1">
              <a:spcBef>
                <a:spcPct val="50000"/>
              </a:spcBef>
            </a:pPr>
            <a:r>
              <a:rPr lang="en-US" altLang="en-US" sz="2800" dirty="0"/>
              <a:t>Unlike vectors, insertion or removal of a node in the middle of the list is very efficient</a:t>
            </a:r>
          </a:p>
        </p:txBody>
      </p:sp>
      <p:pic>
        <p:nvPicPr>
          <p:cNvPr id="4" name="image of a node added to a linked list" descr="The image shows a linked list with three nodes.  Below and between the second and third nodes is the node that has been added to the list.  The pointer field of the second node points to this lower node.  The pointer field of the lower node points to the third node in the list." title="representation of adding a node to a linked lis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133" y="4191000"/>
            <a:ext cx="8263128" cy="1645920"/>
          </a:xfrm>
          <a:prstGeom prst="rect">
            <a:avLst/>
          </a:prstGeom>
        </p:spPr>
      </p:pic>
      <p:sp>
        <p:nvSpPr>
          <p:cNvPr id="8196"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31A59AD2-C341-4D17-8EC3-2033FB6586A4}" type="slidenum">
              <a:rPr lang="en-US" altLang="en-US" sz="1200" smtClean="0"/>
              <a:pPr eaLnBrk="1" hangingPunct="1">
                <a:spcBef>
                  <a:spcPct val="0"/>
                </a:spcBef>
                <a:buFontTx/>
                <a:buNone/>
              </a:pPr>
              <a:t>6</a:t>
            </a:fld>
            <a:endParaRPr lang="en-US" alt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Title"/>
          <p:cNvSpPr>
            <a:spLocks noGrp="1" noChangeArrowheads="1"/>
          </p:cNvSpPr>
          <p:nvPr>
            <p:ph type="title"/>
          </p:nvPr>
        </p:nvSpPr>
        <p:spPr/>
        <p:txBody>
          <a:bodyPr/>
          <a:lstStyle/>
          <a:p>
            <a:pPr eaLnBrk="1" hangingPunct="1"/>
            <a:r>
              <a:rPr lang="en-US" altLang="en-US" dirty="0">
                <a:solidFill>
                  <a:schemeClr val="tx1"/>
                </a:solidFill>
              </a:rPr>
              <a:t>Node Organization</a:t>
            </a:r>
          </a:p>
        </p:txBody>
      </p:sp>
      <p:sp>
        <p:nvSpPr>
          <p:cNvPr id="9219" name="Slide Body"/>
          <p:cNvSpPr>
            <a:spLocks noGrp="1" noChangeArrowheads="1"/>
          </p:cNvSpPr>
          <p:nvPr>
            <p:ph type="body" idx="1"/>
          </p:nvPr>
        </p:nvSpPr>
        <p:spPr/>
        <p:txBody>
          <a:bodyPr/>
          <a:lstStyle/>
          <a:p>
            <a:pPr eaLnBrk="1" hangingPunct="1">
              <a:buFontTx/>
              <a:buNone/>
            </a:pPr>
            <a:r>
              <a:rPr lang="en-US" altLang="en-US" sz="2800" dirty="0"/>
              <a:t>A node contains:</a:t>
            </a:r>
          </a:p>
          <a:p>
            <a:pPr lvl="1" eaLnBrk="1" hangingPunct="1"/>
            <a:r>
              <a:rPr lang="en-US" altLang="en-US" sz="2800" dirty="0"/>
              <a:t>data: one or more data fields – may be organized as structure, object, etc.</a:t>
            </a:r>
          </a:p>
          <a:p>
            <a:pPr lvl="1" eaLnBrk="1" hangingPunct="1"/>
            <a:r>
              <a:rPr lang="en-US" altLang="en-US" sz="2800" dirty="0"/>
              <a:t>a pointer that can point to another node</a:t>
            </a:r>
          </a:p>
        </p:txBody>
      </p:sp>
      <p:pic>
        <p:nvPicPr>
          <p:cNvPr id="2" name="representation of a node" descr="An illustration of a node show a rectangle partitioned into 2 unequal parts. The larger part shows “data.” The smaller part has an arrow labeled “pointer” starts from inside this part and points away from the rectangle." title="representation of a no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4600" y="4191000"/>
            <a:ext cx="3794760" cy="1112520"/>
          </a:xfrm>
          <a:prstGeom prst="rect">
            <a:avLst/>
          </a:prstGeom>
        </p:spPr>
      </p:pic>
      <p:sp>
        <p:nvSpPr>
          <p:cNvPr id="9220"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27D95A0C-2F05-423E-99B6-DDCAF91A5471}" type="slidenum">
              <a:rPr lang="en-US" altLang="en-US" sz="1200" smtClean="0"/>
              <a:pPr eaLnBrk="1" hangingPunct="1">
                <a:spcBef>
                  <a:spcPct val="0"/>
                </a:spcBef>
                <a:buFontTx/>
                <a:buNone/>
              </a:pPr>
              <a:t>7</a:t>
            </a:fld>
            <a:endParaRPr lang="en-US" alt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Title"/>
          <p:cNvSpPr>
            <a:spLocks noGrp="1" noChangeArrowheads="1"/>
          </p:cNvSpPr>
          <p:nvPr>
            <p:ph type="title"/>
          </p:nvPr>
        </p:nvSpPr>
        <p:spPr/>
        <p:txBody>
          <a:bodyPr/>
          <a:lstStyle/>
          <a:p>
            <a:pPr eaLnBrk="1" hangingPunct="1"/>
            <a:r>
              <a:rPr lang="en-US" altLang="en-US" dirty="0">
                <a:solidFill>
                  <a:schemeClr val="tx1"/>
                </a:solidFill>
              </a:rPr>
              <a:t>Empty List</a:t>
            </a:r>
          </a:p>
        </p:txBody>
      </p:sp>
      <p:sp>
        <p:nvSpPr>
          <p:cNvPr id="10243" name="Slide Body"/>
          <p:cNvSpPr>
            <a:spLocks noGrp="1" noChangeArrowheads="1"/>
          </p:cNvSpPr>
          <p:nvPr>
            <p:ph type="body" idx="1"/>
          </p:nvPr>
        </p:nvSpPr>
        <p:spPr>
          <a:xfrm>
            <a:off x="609600" y="1981200"/>
            <a:ext cx="7772400" cy="1828800"/>
          </a:xfrm>
        </p:spPr>
        <p:txBody>
          <a:bodyPr/>
          <a:lstStyle/>
          <a:p>
            <a:pPr eaLnBrk="1" hangingPunct="1"/>
            <a:r>
              <a:rPr lang="en-US" altLang="en-US" sz="2800" dirty="0"/>
              <a:t>A list with no nodes is called the </a:t>
            </a:r>
            <a:r>
              <a:rPr lang="en-US" altLang="en-US" sz="2800" dirty="0">
                <a:solidFill>
                  <a:schemeClr val="accent2"/>
                </a:solidFill>
              </a:rPr>
              <a:t>empty list</a:t>
            </a:r>
          </a:p>
          <a:p>
            <a:pPr eaLnBrk="1" hangingPunct="1"/>
            <a:r>
              <a:rPr lang="en-US" altLang="en-US" sz="2800" dirty="0"/>
              <a:t>In this case the list head is set to </a:t>
            </a:r>
            <a:r>
              <a:rPr lang="en-US" altLang="en-US" sz="2800" b="1" dirty="0" err="1">
                <a:latin typeface="Courier New" pitchFamily="49" charset="0"/>
              </a:rPr>
              <a:t>nullptr</a:t>
            </a:r>
            <a:endParaRPr lang="en-US" altLang="en-US" sz="2800" b="1" dirty="0"/>
          </a:p>
        </p:txBody>
      </p:sp>
      <p:pic>
        <p:nvPicPr>
          <p:cNvPr id="2" name="image of an empty linked list" descr="The image shows a square labeled &quot;list head&quot;.  Extending from the square is an arrow pointing to the word &quot;nullptr.&quot;" title="image of an empty linked list"/>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19400" y="3810000"/>
            <a:ext cx="2572512" cy="1292352"/>
          </a:xfrm>
          <a:prstGeom prst="rect">
            <a:avLst/>
          </a:prstGeom>
        </p:spPr>
      </p:pic>
      <p:sp>
        <p:nvSpPr>
          <p:cNvPr id="10244"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321BA3F0-AA4A-413A-8973-FC8B559AC4C2}" type="slidenum">
              <a:rPr lang="en-US" altLang="en-US" sz="1200" smtClean="0"/>
              <a:pPr eaLnBrk="1" hangingPunct="1">
                <a:spcBef>
                  <a:spcPct val="0"/>
                </a:spcBef>
                <a:buFontTx/>
                <a:buNone/>
              </a:pPr>
              <a:t>8</a:t>
            </a:fld>
            <a:endParaRPr lang="en-US" alt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Title"/>
          <p:cNvSpPr>
            <a:spLocks noGrp="1" noChangeArrowheads="1"/>
          </p:cNvSpPr>
          <p:nvPr>
            <p:ph type="title"/>
          </p:nvPr>
        </p:nvSpPr>
        <p:spPr/>
        <p:txBody>
          <a:bodyPr/>
          <a:lstStyle/>
          <a:p>
            <a:pPr eaLnBrk="1" hangingPunct="1"/>
            <a:r>
              <a:rPr lang="en-US" altLang="en-US" dirty="0">
                <a:solidFill>
                  <a:schemeClr val="tx1"/>
                </a:solidFill>
              </a:rPr>
              <a:t>C++ Implementation</a:t>
            </a:r>
          </a:p>
        </p:txBody>
      </p:sp>
      <p:sp>
        <p:nvSpPr>
          <p:cNvPr id="11267" name="Slide Body"/>
          <p:cNvSpPr>
            <a:spLocks noGrp="1" noChangeArrowheads="1"/>
          </p:cNvSpPr>
          <p:nvPr>
            <p:ph type="body" idx="1"/>
          </p:nvPr>
        </p:nvSpPr>
        <p:spPr/>
        <p:txBody>
          <a:bodyPr/>
          <a:lstStyle/>
          <a:p>
            <a:pPr eaLnBrk="1" hangingPunct="1">
              <a:buFontTx/>
              <a:buNone/>
            </a:pPr>
            <a:r>
              <a:rPr lang="en-US" altLang="en-US" dirty="0"/>
              <a:t>	</a:t>
            </a:r>
            <a:r>
              <a:rPr lang="en-US" altLang="en-US" sz="2800" dirty="0"/>
              <a:t>Implementation of a node requires a structure containing a pointer to a structure of the same type.  This creates a self-referential data structure:</a:t>
            </a:r>
          </a:p>
          <a:p>
            <a:pPr lvl="1" eaLnBrk="1" hangingPunct="1">
              <a:buFontTx/>
              <a:buNone/>
            </a:pPr>
            <a:r>
              <a:rPr lang="en-US" altLang="en-US" dirty="0"/>
              <a:t>	</a:t>
            </a:r>
            <a:r>
              <a:rPr lang="en-US" altLang="en-US" sz="3200" b="1" dirty="0" err="1">
                <a:solidFill>
                  <a:srgbClr val="3D8963"/>
                </a:solidFill>
                <a:latin typeface="Courier New" pitchFamily="49" charset="0"/>
              </a:rPr>
              <a:t>struct</a:t>
            </a:r>
            <a:r>
              <a:rPr lang="en-US" altLang="en-US" sz="3200" b="1" dirty="0">
                <a:solidFill>
                  <a:srgbClr val="3D8963"/>
                </a:solidFill>
                <a:latin typeface="Courier New" pitchFamily="49" charset="0"/>
              </a:rPr>
              <a:t> </a:t>
            </a:r>
            <a:r>
              <a:rPr lang="en-US" altLang="en-US" sz="3200" b="1" dirty="0" err="1">
                <a:solidFill>
                  <a:srgbClr val="3D8963"/>
                </a:solidFill>
                <a:latin typeface="Courier New" pitchFamily="49" charset="0"/>
              </a:rPr>
              <a:t>ListNode</a:t>
            </a:r>
            <a:endParaRPr lang="en-US" altLang="en-US" sz="3200" b="1" dirty="0">
              <a:solidFill>
                <a:srgbClr val="3D8963"/>
              </a:solidFill>
              <a:latin typeface="Courier New" pitchFamily="49" charset="0"/>
            </a:endParaRPr>
          </a:p>
          <a:p>
            <a:pPr lvl="1" eaLnBrk="1" hangingPunct="1">
              <a:spcBef>
                <a:spcPct val="0"/>
              </a:spcBef>
              <a:buFontTx/>
              <a:buNone/>
            </a:pPr>
            <a:r>
              <a:rPr lang="en-US" altLang="en-US" sz="3200" b="1" dirty="0">
                <a:solidFill>
                  <a:srgbClr val="3D8963"/>
                </a:solidFill>
                <a:latin typeface="Courier New" pitchFamily="49" charset="0"/>
              </a:rPr>
              <a:t>	{</a:t>
            </a:r>
          </a:p>
          <a:p>
            <a:pPr lvl="1" eaLnBrk="1" hangingPunct="1">
              <a:spcBef>
                <a:spcPct val="0"/>
              </a:spcBef>
              <a:buFontTx/>
              <a:buNone/>
            </a:pPr>
            <a:r>
              <a:rPr lang="en-US" altLang="en-US" sz="3200" b="1" dirty="0">
                <a:solidFill>
                  <a:srgbClr val="3D8963"/>
                </a:solidFill>
                <a:latin typeface="Courier New" pitchFamily="49" charset="0"/>
              </a:rPr>
              <a:t>	   </a:t>
            </a:r>
            <a:r>
              <a:rPr lang="en-US" altLang="en-US" sz="3200" b="1" dirty="0" err="1">
                <a:solidFill>
                  <a:srgbClr val="3D8963"/>
                </a:solidFill>
                <a:latin typeface="Courier New" pitchFamily="49" charset="0"/>
              </a:rPr>
              <a:t>int</a:t>
            </a:r>
            <a:r>
              <a:rPr lang="en-US" altLang="en-US" sz="3200" b="1" dirty="0">
                <a:solidFill>
                  <a:srgbClr val="3D8963"/>
                </a:solidFill>
                <a:latin typeface="Courier New" pitchFamily="49" charset="0"/>
              </a:rPr>
              <a:t> data;</a:t>
            </a:r>
          </a:p>
          <a:p>
            <a:pPr lvl="1" eaLnBrk="1" hangingPunct="1">
              <a:buFontTx/>
              <a:buNone/>
            </a:pPr>
            <a:r>
              <a:rPr lang="en-US" altLang="en-US" sz="3200" b="1" dirty="0">
                <a:solidFill>
                  <a:srgbClr val="3D8963"/>
                </a:solidFill>
                <a:latin typeface="Courier New" pitchFamily="49" charset="0"/>
              </a:rPr>
              <a:t>	   </a:t>
            </a:r>
            <a:r>
              <a:rPr lang="en-US" altLang="en-US" sz="3200" b="1" dirty="0" err="1">
                <a:solidFill>
                  <a:srgbClr val="3D8963"/>
                </a:solidFill>
                <a:latin typeface="Courier New" pitchFamily="49" charset="0"/>
              </a:rPr>
              <a:t>ListNode</a:t>
            </a:r>
            <a:r>
              <a:rPr lang="en-US" altLang="en-US" sz="3200" b="1" dirty="0">
                <a:solidFill>
                  <a:srgbClr val="3D8963"/>
                </a:solidFill>
                <a:latin typeface="Courier New" pitchFamily="49" charset="0"/>
              </a:rPr>
              <a:t> *next;</a:t>
            </a:r>
          </a:p>
          <a:p>
            <a:pPr lvl="1" eaLnBrk="1" hangingPunct="1">
              <a:spcBef>
                <a:spcPct val="0"/>
              </a:spcBef>
              <a:buFontTx/>
              <a:buNone/>
            </a:pPr>
            <a:r>
              <a:rPr lang="en-US" altLang="en-US" sz="3200" b="1" dirty="0">
                <a:solidFill>
                  <a:srgbClr val="3D8963"/>
                </a:solidFill>
                <a:latin typeface="Courier New" pitchFamily="49" charset="0"/>
              </a:rPr>
              <a:t>	};</a:t>
            </a:r>
          </a:p>
          <a:p>
            <a:pPr eaLnBrk="1" hangingPunct="1"/>
            <a:endParaRPr lang="en-US" altLang="en-US" dirty="0"/>
          </a:p>
        </p:txBody>
      </p:sp>
      <p:sp>
        <p:nvSpPr>
          <p:cNvPr id="11268" name="Slide Number Placeholder 3"/>
          <p:cNvSpPr>
            <a:spLocks noGrp="1"/>
          </p:cNvSpPr>
          <p:nvPr>
            <p:ph type="sldNum"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US" altLang="en-US" sz="1200" dirty="0"/>
              <a:t>18-</a:t>
            </a:r>
            <a:fld id="{A2115BAE-7565-4B3B-BD54-26558BDF8182}" type="slidenum">
              <a:rPr lang="en-US" altLang="en-US" sz="1200" smtClean="0"/>
              <a:pPr eaLnBrk="1" hangingPunct="1">
                <a:spcBef>
                  <a:spcPct val="0"/>
                </a:spcBef>
                <a:buFontTx/>
                <a:buNone/>
              </a:pPr>
              <a:t>9</a:t>
            </a:fld>
            <a:endParaRPr lang="en-US" altLang="en-US" sz="1200" dirty="0"/>
          </a:p>
        </p:txBody>
      </p:sp>
    </p:spTree>
  </p:cSld>
  <p:clrMapOvr>
    <a:masterClrMapping/>
  </p:clrMapOvr>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9thEdTemplate</Template>
  <TotalTime>1683</TotalTime>
  <Words>1844</Words>
  <Application>Microsoft Office PowerPoint</Application>
  <PresentationFormat>On-screen Show (4:3)</PresentationFormat>
  <Paragraphs>295</Paragraphs>
  <Slides>40</Slides>
  <Notes>37</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40</vt:i4>
      </vt:variant>
    </vt:vector>
  </HeadingPairs>
  <TitlesOfParts>
    <vt:vector size="49" baseType="lpstr">
      <vt:lpstr>Arial</vt:lpstr>
      <vt:lpstr>Courier New</vt:lpstr>
      <vt:lpstr>Noto Sans Symbols</vt:lpstr>
      <vt:lpstr>Times New Roman</vt:lpstr>
      <vt:lpstr>Verdana</vt:lpstr>
      <vt:lpstr>508 Lecture</vt:lpstr>
      <vt:lpstr>Custom Design</vt:lpstr>
      <vt:lpstr>1_508 Lecture</vt:lpstr>
      <vt:lpstr>1_Custom Design</vt:lpstr>
      <vt:lpstr>Starting Out with C++ Early Objects </vt:lpstr>
      <vt:lpstr>Topics</vt:lpstr>
      <vt:lpstr>18.1  Introduction to Linked Lists</vt:lpstr>
      <vt:lpstr>Linked List Terminology</vt:lpstr>
      <vt:lpstr>Linked Lists</vt:lpstr>
      <vt:lpstr>Linked Lists vs. Arrays and Vectors</vt:lpstr>
      <vt:lpstr>Node Organization</vt:lpstr>
      <vt:lpstr>Empty List</vt:lpstr>
      <vt:lpstr>C++ Implementation</vt:lpstr>
      <vt:lpstr>Creating an Empty List</vt:lpstr>
      <vt:lpstr>C++ Implementation of a Node</vt:lpstr>
      <vt:lpstr>Building a List from a File of Numbers</vt:lpstr>
      <vt:lpstr>Traversing a Linked List 1 of 2</vt:lpstr>
      <vt:lpstr>Traversing a Linked List 2 of 2</vt:lpstr>
      <vt:lpstr>17.8 Linked List Operations</vt:lpstr>
      <vt:lpstr>Creating a Node</vt:lpstr>
      <vt:lpstr>Adding an Item 1 of 2</vt:lpstr>
      <vt:lpstr>Adding an Item 2 of 2</vt:lpstr>
      <vt:lpstr>Maintaining a Sorted List</vt:lpstr>
      <vt:lpstr>Adding a Node at the Head of a List </vt:lpstr>
      <vt:lpstr>Inserting a Node after Head in a List </vt:lpstr>
      <vt:lpstr>Inserting a Node into a Linked List 1 of 2</vt:lpstr>
      <vt:lpstr>Inserting a Node into a Linked List 2 of 2</vt:lpstr>
      <vt:lpstr>Destroying a Linked List</vt:lpstr>
      <vt:lpstr>Removing an Element</vt:lpstr>
      <vt:lpstr>Deleting a Node 1 of 3</vt:lpstr>
      <vt:lpstr>Deleting a Node 2 of 3</vt:lpstr>
      <vt:lpstr>Deleting a Node 3 of 3</vt:lpstr>
      <vt:lpstr>18.3  A Linked List Template</vt:lpstr>
      <vt:lpstr>18.4 Recursive Linked List Operations</vt:lpstr>
      <vt:lpstr>Find the Size of a Linked List 1 of 2</vt:lpstr>
      <vt:lpstr>Find the Size of a Linked List 2 of 2</vt:lpstr>
      <vt:lpstr>Display the Contents of a Linked List</vt:lpstr>
      <vt:lpstr>Other Recursive Linked List Operations</vt:lpstr>
      <vt:lpstr>18.5  Variations of the Linked List 1 of 2</vt:lpstr>
      <vt:lpstr>Variations of the Linked List 2 of 2</vt:lpstr>
      <vt:lpstr>Smart Pointers and Linked Lists</vt:lpstr>
      <vt:lpstr>18.6  The STL list and forward_list Containers</vt:lpstr>
      <vt:lpstr>list and forward_list Containers</vt:lpstr>
      <vt:lpstr>Copyright</vt:lpstr>
    </vt:vector>
  </TitlesOfParts>
  <Company>North Central College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Slides for Starting Out With C++ Eearly Objects Tenth Edition</dc:title>
  <dc:creator>Christopher Kardaras</dc:creator>
  <cp:lastModifiedBy>Jacoby, Meghan</cp:lastModifiedBy>
  <cp:revision>44</cp:revision>
  <cp:lastPrinted>2009-04-22T19:24:48Z</cp:lastPrinted>
  <dcterms:created xsi:type="dcterms:W3CDTF">2013-06-11T00:24:40Z</dcterms:created>
  <dcterms:modified xsi:type="dcterms:W3CDTF">2019-06-11T13:27:32Z</dcterms:modified>
</cp:coreProperties>
</file>