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2"/>
  </p:notesMasterIdLst>
  <p:handoutMasterIdLst>
    <p:handoutMasterId r:id="rId83"/>
  </p:handoutMasterIdLst>
  <p:sldIdLst>
    <p:sldId id="364" r:id="rId2"/>
    <p:sldId id="365" r:id="rId3"/>
    <p:sldId id="410" r:id="rId4"/>
    <p:sldId id="411" r:id="rId5"/>
    <p:sldId id="412" r:id="rId6"/>
    <p:sldId id="413" r:id="rId7"/>
    <p:sldId id="442" r:id="rId8"/>
    <p:sldId id="414" r:id="rId9"/>
    <p:sldId id="415" r:id="rId10"/>
    <p:sldId id="416" r:id="rId11"/>
    <p:sldId id="417" r:id="rId12"/>
    <p:sldId id="418" r:id="rId13"/>
    <p:sldId id="523" r:id="rId14"/>
    <p:sldId id="524" r:id="rId15"/>
    <p:sldId id="420" r:id="rId16"/>
    <p:sldId id="421" r:id="rId17"/>
    <p:sldId id="422" r:id="rId18"/>
    <p:sldId id="423" r:id="rId19"/>
    <p:sldId id="424" r:id="rId20"/>
    <p:sldId id="425" r:id="rId21"/>
    <p:sldId id="525" r:id="rId22"/>
    <p:sldId id="450" r:id="rId23"/>
    <p:sldId id="426" r:id="rId24"/>
    <p:sldId id="427" r:id="rId25"/>
    <p:sldId id="428" r:id="rId26"/>
    <p:sldId id="429" r:id="rId27"/>
    <p:sldId id="430" r:id="rId28"/>
    <p:sldId id="451" r:id="rId29"/>
    <p:sldId id="452" r:id="rId30"/>
    <p:sldId id="453" r:id="rId31"/>
    <p:sldId id="455" r:id="rId32"/>
    <p:sldId id="460" r:id="rId33"/>
    <p:sldId id="457" r:id="rId34"/>
    <p:sldId id="458" r:id="rId35"/>
    <p:sldId id="461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4" r:id="rId46"/>
    <p:sldId id="445" r:id="rId47"/>
    <p:sldId id="440" r:id="rId48"/>
    <p:sldId id="441" r:id="rId49"/>
    <p:sldId id="449" r:id="rId50"/>
    <p:sldId id="447" r:id="rId51"/>
    <p:sldId id="462" r:id="rId52"/>
    <p:sldId id="463" r:id="rId53"/>
    <p:sldId id="522" r:id="rId54"/>
    <p:sldId id="464" r:id="rId55"/>
    <p:sldId id="465" r:id="rId56"/>
    <p:sldId id="466" r:id="rId57"/>
    <p:sldId id="467" r:id="rId58"/>
    <p:sldId id="468" r:id="rId59"/>
    <p:sldId id="494" r:id="rId60"/>
    <p:sldId id="469" r:id="rId61"/>
    <p:sldId id="470" r:id="rId62"/>
    <p:sldId id="471" r:id="rId63"/>
    <p:sldId id="472" r:id="rId64"/>
    <p:sldId id="473" r:id="rId65"/>
    <p:sldId id="474" r:id="rId66"/>
    <p:sldId id="475" r:id="rId67"/>
    <p:sldId id="476" r:id="rId68"/>
    <p:sldId id="477" r:id="rId69"/>
    <p:sldId id="478" r:id="rId70"/>
    <p:sldId id="479" r:id="rId71"/>
    <p:sldId id="480" r:id="rId72"/>
    <p:sldId id="481" r:id="rId73"/>
    <p:sldId id="482" r:id="rId74"/>
    <p:sldId id="485" r:id="rId75"/>
    <p:sldId id="488" r:id="rId76"/>
    <p:sldId id="489" r:id="rId77"/>
    <p:sldId id="490" r:id="rId78"/>
    <p:sldId id="491" r:id="rId79"/>
    <p:sldId id="492" r:id="rId80"/>
    <p:sldId id="521" r:id="rId8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9555" autoAdjust="0"/>
  </p:normalViewPr>
  <p:slideViewPr>
    <p:cSldViewPr>
      <p:cViewPr varScale="1">
        <p:scale>
          <a:sx n="65" d="100"/>
          <a:sy n="65" d="100"/>
        </p:scale>
        <p:origin x="16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-2462" y="-6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E979EA9-A045-4641-85C5-3881F2C8D4D8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4BB3770D-D017-42D2-947C-D9EF5A13D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45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383FF935-033D-4831-8F53-A9AF399D17C1}" type="datetimeFigureOut">
              <a:rPr lang="zh-CN" altLang="en-US" smtClean="0"/>
              <a:t>2019/9/26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B35B16A2-48D8-43B0-AAD3-BB1C7E60F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4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L=X1+X2; X1=1,</a:t>
            </a:r>
            <a:r>
              <a:rPr lang="en-US" baseline="0" dirty="0"/>
              <a:t> X2=1, L=1</a:t>
            </a:r>
            <a:endParaRPr lang="en-US" dirty="0"/>
          </a:p>
          <a:p>
            <a:endParaRPr lang="en-US" dirty="0"/>
          </a:p>
          <a:p>
            <a:r>
              <a:rPr lang="en-US" dirty="0"/>
              <a:t>L=X1*X2;  X1=1, X2=0, L=1;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2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L=x’ x=1, L=0;</a:t>
            </a:r>
            <a:r>
              <a:rPr lang="en-US" baseline="0" dirty="0"/>
              <a:t>  x=0, L=1;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7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3DCA4-1868-4C5B-814F-0DD2274458D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8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130425"/>
            <a:ext cx="76200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5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105"/>
              </a:lnSpc>
            </a:pPr>
            <a:r>
              <a:rPr spc="-5" dirty="0"/>
              <a:t>D.</a:t>
            </a:r>
            <a:r>
              <a:rPr spc="-10" dirty="0"/>
              <a:t> </a:t>
            </a:r>
            <a:r>
              <a:rPr spc="-5" dirty="0"/>
              <a:t>Sch</a:t>
            </a:r>
            <a:r>
              <a:rPr spc="-10" dirty="0"/>
              <a:t>r</a:t>
            </a:r>
            <a:r>
              <a:rPr spc="-5" dirty="0"/>
              <a:t>i</a:t>
            </a:r>
            <a:r>
              <a:rPr spc="-10" dirty="0"/>
              <a:t>m</a:t>
            </a:r>
            <a:r>
              <a:rPr spc="-5" dirty="0"/>
              <a:t>p</a:t>
            </a:r>
            <a:r>
              <a:rPr spc="-10" dirty="0"/>
              <a:t>s</a:t>
            </a:r>
            <a:r>
              <a:rPr dirty="0"/>
              <a:t>h</a:t>
            </a:r>
            <a:r>
              <a:rPr spc="-5" dirty="0"/>
              <a:t>er </a:t>
            </a:r>
            <a:r>
              <a:rPr spc="-5" dirty="0">
                <a:latin typeface="Georgia"/>
                <a:cs typeface="Georgia"/>
              </a:rPr>
              <a:t>–</a:t>
            </a:r>
            <a:r>
              <a:rPr spc="-10" dirty="0">
                <a:latin typeface="Georgia"/>
                <a:cs typeface="Georgia"/>
              </a:rPr>
              <a:t> </a:t>
            </a:r>
            <a:r>
              <a:rPr spc="-5" dirty="0"/>
              <a:t>Fall</a:t>
            </a:r>
            <a:r>
              <a:rPr dirty="0"/>
              <a:t> </a:t>
            </a:r>
            <a:r>
              <a:rPr spc="-10" dirty="0"/>
              <a:t>2</a:t>
            </a:r>
            <a:r>
              <a:rPr spc="-5" dirty="0"/>
              <a:t>010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371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6063" y="228600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接连接符 7"/>
          <p:cNvCxnSpPr>
            <a:endCxn id="9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直接连接符 9"/>
          <p:cNvCxnSpPr>
            <a:endCxn id="11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直接连接符 5"/>
          <p:cNvCxnSpPr>
            <a:endCxn id="7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2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3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001000" cy="94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43056"/>
            <a:ext cx="7848600" cy="478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14400" y="1143000"/>
            <a:ext cx="67576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72039" y="942945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26" Type="http://schemas.openxmlformats.org/officeDocument/2006/relationships/image" Target="../media/image26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34" Type="http://schemas.openxmlformats.org/officeDocument/2006/relationships/image" Target="../media/image34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emf"/><Relationship Id="rId33" Type="http://schemas.openxmlformats.org/officeDocument/2006/relationships/image" Target="../media/image33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29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32" Type="http://schemas.openxmlformats.org/officeDocument/2006/relationships/image" Target="../media/image32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23" Type="http://schemas.openxmlformats.org/officeDocument/2006/relationships/image" Target="../media/image23.emf"/><Relationship Id="rId28" Type="http://schemas.openxmlformats.org/officeDocument/2006/relationships/image" Target="../media/image28.emf"/><Relationship Id="rId36" Type="http://schemas.openxmlformats.org/officeDocument/2006/relationships/image" Target="../media/image36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31" Type="http://schemas.openxmlformats.org/officeDocument/2006/relationships/image" Target="../media/image31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Relationship Id="rId27" Type="http://schemas.openxmlformats.org/officeDocument/2006/relationships/image" Target="../media/image27.emf"/><Relationship Id="rId30" Type="http://schemas.openxmlformats.org/officeDocument/2006/relationships/image" Target="../media/image30.emf"/><Relationship Id="rId35" Type="http://schemas.openxmlformats.org/officeDocument/2006/relationships/image" Target="../media/image35.emf"/><Relationship Id="rId8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362200"/>
            <a:ext cx="6553200" cy="1793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EECE 229 Introduction to Digital Systems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731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7830" y="381000"/>
            <a:ext cx="8229600" cy="615552"/>
          </a:xfrm>
          <a:prstGeom prst="rect">
            <a:avLst/>
          </a:prstGeom>
        </p:spPr>
        <p:txBody>
          <a:bodyPr vert="horz" wrap="square" lIns="0" tIns="182879" rIns="0" bIns="0" rtlCol="0">
            <a:spAutoFit/>
          </a:bodyPr>
          <a:lstStyle/>
          <a:p>
            <a:pPr marL="544195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I</a:t>
            </a:r>
            <a:r>
              <a:rPr sz="2800" spc="5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pl</a:t>
            </a:r>
            <a:r>
              <a:rPr sz="2800" spc="-1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menting a Boo</a:t>
            </a:r>
            <a:r>
              <a:rPr sz="2800" spc="-15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ean</a:t>
            </a:r>
            <a:r>
              <a:rPr sz="2800" spc="3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e</a:t>
            </a:r>
            <a:r>
              <a:rPr sz="2800" spc="-15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x</a:t>
            </a:r>
            <a:r>
              <a:rPr sz="28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pression</a:t>
            </a:r>
            <a:r>
              <a:rPr sz="2800" spc="25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as</a:t>
            </a:r>
            <a:r>
              <a:rPr sz="2800" spc="-1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方正姚体" panose="02010601030101010101" pitchFamily="2" charset="-122"/>
                <a:cs typeface="Times New Roman" panose="02020603050405020304" pitchFamily="18" charset="0"/>
              </a:rPr>
              <a:t>a circuit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17975" y="1411985"/>
            <a:ext cx="93789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F1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95800" y="1752600"/>
            <a:ext cx="333375" cy="457200"/>
          </a:xfrm>
          <a:custGeom>
            <a:avLst/>
            <a:gdLst/>
            <a:ahLst/>
            <a:cxnLst/>
            <a:rect l="l" t="t" r="r" b="b"/>
            <a:pathLst>
              <a:path w="333375" h="457200">
                <a:moveTo>
                  <a:pt x="333375" y="342900"/>
                </a:moveTo>
                <a:lnTo>
                  <a:pt x="0" y="342900"/>
                </a:lnTo>
                <a:lnTo>
                  <a:pt x="166750" y="457200"/>
                </a:lnTo>
                <a:lnTo>
                  <a:pt x="333375" y="342900"/>
                </a:lnTo>
                <a:close/>
              </a:path>
              <a:path w="333375" h="457200">
                <a:moveTo>
                  <a:pt x="250062" y="0"/>
                </a:moveTo>
                <a:lnTo>
                  <a:pt x="83312" y="0"/>
                </a:lnTo>
                <a:lnTo>
                  <a:pt x="83312" y="342900"/>
                </a:lnTo>
                <a:lnTo>
                  <a:pt x="250062" y="342900"/>
                </a:lnTo>
                <a:lnTo>
                  <a:pt x="25006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95800" y="1752600"/>
            <a:ext cx="333375" cy="457200"/>
          </a:xfrm>
          <a:custGeom>
            <a:avLst/>
            <a:gdLst/>
            <a:ahLst/>
            <a:cxnLst/>
            <a:rect l="l" t="t" r="r" b="b"/>
            <a:pathLst>
              <a:path w="333375" h="457200">
                <a:moveTo>
                  <a:pt x="0" y="342900"/>
                </a:moveTo>
                <a:lnTo>
                  <a:pt x="83312" y="342900"/>
                </a:lnTo>
                <a:lnTo>
                  <a:pt x="83312" y="0"/>
                </a:lnTo>
                <a:lnTo>
                  <a:pt x="250062" y="0"/>
                </a:lnTo>
                <a:lnTo>
                  <a:pt x="250062" y="342900"/>
                </a:lnTo>
                <a:lnTo>
                  <a:pt x="333375" y="342900"/>
                </a:lnTo>
                <a:lnTo>
                  <a:pt x="166750" y="45720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27601" y="2438400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80">
                <a:moveTo>
                  <a:pt x="0" y="0"/>
                </a:moveTo>
                <a:lnTo>
                  <a:pt x="30099" y="57150"/>
                </a:lnTo>
                <a:lnTo>
                  <a:pt x="52324" y="138049"/>
                </a:lnTo>
                <a:lnTo>
                  <a:pt x="57150" y="223774"/>
                </a:lnTo>
                <a:lnTo>
                  <a:pt x="42799" y="292100"/>
                </a:lnTo>
                <a:lnTo>
                  <a:pt x="25400" y="344424"/>
                </a:lnTo>
                <a:lnTo>
                  <a:pt x="4699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399" y="273050"/>
                </a:lnTo>
                <a:lnTo>
                  <a:pt x="561975" y="228600"/>
                </a:lnTo>
                <a:lnTo>
                  <a:pt x="573024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199" y="42799"/>
                </a:lnTo>
                <a:lnTo>
                  <a:pt x="411099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00" y="275907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51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00625" y="263525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49700" y="2337689"/>
            <a:ext cx="5657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3840" algn="l"/>
                <a:tab pos="552450" algn="l"/>
              </a:tabLst>
            </a:pPr>
            <a:r>
              <a:rPr sz="1400" dirty="0">
                <a:latin typeface="Arial"/>
                <a:cs typeface="Arial"/>
              </a:rPr>
              <a:t>x	</a:t>
            </a:r>
            <a:r>
              <a:rPr sz="1400" u="sng" dirty="0"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3500" y="2642489"/>
            <a:ext cx="2413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1553" y="2490089"/>
            <a:ext cx="2324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F1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72000" y="3048000"/>
            <a:ext cx="333375" cy="457200"/>
          </a:xfrm>
          <a:custGeom>
            <a:avLst/>
            <a:gdLst/>
            <a:ahLst/>
            <a:cxnLst/>
            <a:rect l="l" t="t" r="r" b="b"/>
            <a:pathLst>
              <a:path w="333375" h="457200">
                <a:moveTo>
                  <a:pt x="333375" y="342900"/>
                </a:moveTo>
                <a:lnTo>
                  <a:pt x="0" y="342900"/>
                </a:lnTo>
                <a:lnTo>
                  <a:pt x="166750" y="457200"/>
                </a:lnTo>
                <a:lnTo>
                  <a:pt x="333375" y="342900"/>
                </a:lnTo>
                <a:close/>
              </a:path>
              <a:path w="333375" h="457200">
                <a:moveTo>
                  <a:pt x="250062" y="0"/>
                </a:moveTo>
                <a:lnTo>
                  <a:pt x="83312" y="0"/>
                </a:lnTo>
                <a:lnTo>
                  <a:pt x="83312" y="342900"/>
                </a:lnTo>
                <a:lnTo>
                  <a:pt x="250062" y="342900"/>
                </a:lnTo>
                <a:lnTo>
                  <a:pt x="25006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72000" y="3048000"/>
            <a:ext cx="333375" cy="457200"/>
          </a:xfrm>
          <a:custGeom>
            <a:avLst/>
            <a:gdLst/>
            <a:ahLst/>
            <a:cxnLst/>
            <a:rect l="l" t="t" r="r" b="b"/>
            <a:pathLst>
              <a:path w="333375" h="457200">
                <a:moveTo>
                  <a:pt x="0" y="342900"/>
                </a:moveTo>
                <a:lnTo>
                  <a:pt x="83312" y="342900"/>
                </a:lnTo>
                <a:lnTo>
                  <a:pt x="83312" y="0"/>
                </a:lnTo>
                <a:lnTo>
                  <a:pt x="250062" y="0"/>
                </a:lnTo>
                <a:lnTo>
                  <a:pt x="250062" y="342900"/>
                </a:lnTo>
                <a:lnTo>
                  <a:pt x="333375" y="342900"/>
                </a:lnTo>
                <a:lnTo>
                  <a:pt x="166750" y="45720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03801" y="3733800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099" y="57150"/>
                </a:lnTo>
                <a:lnTo>
                  <a:pt x="52324" y="138049"/>
                </a:lnTo>
                <a:lnTo>
                  <a:pt x="57150" y="223774"/>
                </a:lnTo>
                <a:lnTo>
                  <a:pt x="42799" y="292100"/>
                </a:lnTo>
                <a:lnTo>
                  <a:pt x="25400" y="344424"/>
                </a:lnTo>
                <a:lnTo>
                  <a:pt x="4699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399" y="273050"/>
                </a:lnTo>
                <a:lnTo>
                  <a:pt x="561975" y="228600"/>
                </a:lnTo>
                <a:lnTo>
                  <a:pt x="573024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199" y="42799"/>
                </a:lnTo>
                <a:lnTo>
                  <a:pt x="411099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0375" y="3797300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262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76825" y="393065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8700" y="3878326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123"/>
                </a:lnTo>
                <a:lnTo>
                  <a:pt x="347979" y="349123"/>
                </a:lnTo>
                <a:lnTo>
                  <a:pt x="390905" y="333882"/>
                </a:lnTo>
                <a:lnTo>
                  <a:pt x="432562" y="302006"/>
                </a:lnTo>
                <a:lnTo>
                  <a:pt x="457580" y="267588"/>
                </a:lnTo>
                <a:lnTo>
                  <a:pt x="476630" y="226822"/>
                </a:lnTo>
                <a:lnTo>
                  <a:pt x="487425" y="175894"/>
                </a:lnTo>
                <a:lnTo>
                  <a:pt x="475488" y="112141"/>
                </a:lnTo>
                <a:lnTo>
                  <a:pt x="455167" y="70104"/>
                </a:lnTo>
                <a:lnTo>
                  <a:pt x="425450" y="38226"/>
                </a:lnTo>
                <a:lnTo>
                  <a:pt x="389636" y="15240"/>
                </a:lnTo>
                <a:lnTo>
                  <a:pt x="307466" y="0"/>
                </a:lnTo>
                <a:lnTo>
                  <a:pt x="0" y="126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3929126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4451" y="415607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3628" y="3851020"/>
            <a:ext cx="2324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F1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17975" y="3666617"/>
            <a:ext cx="1149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03575" y="3803903"/>
            <a:ext cx="149860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sz="1400" spc="-20" dirty="0">
                <a:latin typeface="Arial"/>
                <a:cs typeface="Arial"/>
              </a:rPr>
              <a:t>y’ </a:t>
            </a: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72000" y="4343400"/>
            <a:ext cx="333375" cy="457200"/>
          </a:xfrm>
          <a:custGeom>
            <a:avLst/>
            <a:gdLst/>
            <a:ahLst/>
            <a:cxnLst/>
            <a:rect l="l" t="t" r="r" b="b"/>
            <a:pathLst>
              <a:path w="333375" h="457200">
                <a:moveTo>
                  <a:pt x="333375" y="342900"/>
                </a:moveTo>
                <a:lnTo>
                  <a:pt x="0" y="342900"/>
                </a:lnTo>
                <a:lnTo>
                  <a:pt x="166750" y="457200"/>
                </a:lnTo>
                <a:lnTo>
                  <a:pt x="333375" y="342900"/>
                </a:lnTo>
                <a:close/>
              </a:path>
              <a:path w="333375" h="457200">
                <a:moveTo>
                  <a:pt x="250062" y="0"/>
                </a:moveTo>
                <a:lnTo>
                  <a:pt x="83312" y="0"/>
                </a:lnTo>
                <a:lnTo>
                  <a:pt x="83312" y="342900"/>
                </a:lnTo>
                <a:lnTo>
                  <a:pt x="250062" y="342900"/>
                </a:lnTo>
                <a:lnTo>
                  <a:pt x="25006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72000" y="4343400"/>
            <a:ext cx="333375" cy="457200"/>
          </a:xfrm>
          <a:custGeom>
            <a:avLst/>
            <a:gdLst/>
            <a:ahLst/>
            <a:cxnLst/>
            <a:rect l="l" t="t" r="r" b="b"/>
            <a:pathLst>
              <a:path w="333375" h="457200">
                <a:moveTo>
                  <a:pt x="0" y="342900"/>
                </a:moveTo>
                <a:lnTo>
                  <a:pt x="83312" y="342900"/>
                </a:lnTo>
                <a:lnTo>
                  <a:pt x="83312" y="0"/>
                </a:lnTo>
                <a:lnTo>
                  <a:pt x="250062" y="0"/>
                </a:lnTo>
                <a:lnTo>
                  <a:pt x="250062" y="342900"/>
                </a:lnTo>
                <a:lnTo>
                  <a:pt x="333375" y="342900"/>
                </a:lnTo>
                <a:lnTo>
                  <a:pt x="166750" y="457200"/>
                </a:lnTo>
                <a:lnTo>
                  <a:pt x="0" y="3429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03801" y="4953000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099" y="57150"/>
                </a:lnTo>
                <a:lnTo>
                  <a:pt x="52324" y="138049"/>
                </a:lnTo>
                <a:lnTo>
                  <a:pt x="57150" y="223774"/>
                </a:lnTo>
                <a:lnTo>
                  <a:pt x="42799" y="292100"/>
                </a:lnTo>
                <a:lnTo>
                  <a:pt x="25400" y="344550"/>
                </a:lnTo>
                <a:lnTo>
                  <a:pt x="4699" y="385825"/>
                </a:lnTo>
                <a:lnTo>
                  <a:pt x="342900" y="385825"/>
                </a:lnTo>
                <a:lnTo>
                  <a:pt x="406400" y="366775"/>
                </a:lnTo>
                <a:lnTo>
                  <a:pt x="454025" y="338200"/>
                </a:lnTo>
                <a:lnTo>
                  <a:pt x="495300" y="304800"/>
                </a:lnTo>
                <a:lnTo>
                  <a:pt x="525399" y="273050"/>
                </a:lnTo>
                <a:lnTo>
                  <a:pt x="561975" y="228600"/>
                </a:lnTo>
                <a:lnTo>
                  <a:pt x="573024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199" y="42799"/>
                </a:lnTo>
                <a:lnTo>
                  <a:pt x="411099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70375" y="5016500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262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76825" y="514985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68700" y="5097398"/>
            <a:ext cx="487680" cy="349885"/>
          </a:xfrm>
          <a:custGeom>
            <a:avLst/>
            <a:gdLst/>
            <a:ahLst/>
            <a:cxnLst/>
            <a:rect l="l" t="t" r="r" b="b"/>
            <a:pathLst>
              <a:path w="487679" h="349885">
                <a:moveTo>
                  <a:pt x="0" y="1396"/>
                </a:moveTo>
                <a:lnTo>
                  <a:pt x="0" y="349376"/>
                </a:lnTo>
                <a:lnTo>
                  <a:pt x="347979" y="349376"/>
                </a:lnTo>
                <a:lnTo>
                  <a:pt x="390905" y="334009"/>
                </a:lnTo>
                <a:lnTo>
                  <a:pt x="432562" y="302132"/>
                </a:lnTo>
                <a:lnTo>
                  <a:pt x="457580" y="267716"/>
                </a:lnTo>
                <a:lnTo>
                  <a:pt x="476630" y="226948"/>
                </a:lnTo>
                <a:lnTo>
                  <a:pt x="487425" y="176022"/>
                </a:lnTo>
                <a:lnTo>
                  <a:pt x="475488" y="112268"/>
                </a:lnTo>
                <a:lnTo>
                  <a:pt x="455167" y="70231"/>
                </a:lnTo>
                <a:lnTo>
                  <a:pt x="425450" y="38353"/>
                </a:lnTo>
                <a:lnTo>
                  <a:pt x="389636" y="15367"/>
                </a:lnTo>
                <a:lnTo>
                  <a:pt x="307466" y="0"/>
                </a:lnTo>
                <a:lnTo>
                  <a:pt x="0" y="13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52800" y="514819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4451" y="537527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13628" y="5070602"/>
            <a:ext cx="2324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F1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17975" y="4886197"/>
            <a:ext cx="1149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03575" y="5223002"/>
            <a:ext cx="1149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87726" y="5045075"/>
            <a:ext cx="238125" cy="196850"/>
          </a:xfrm>
          <a:custGeom>
            <a:avLst/>
            <a:gdLst/>
            <a:ahLst/>
            <a:cxnLst/>
            <a:rect l="l" t="t" r="r" b="b"/>
            <a:pathLst>
              <a:path w="238125" h="196850">
                <a:moveTo>
                  <a:pt x="0" y="0"/>
                </a:moveTo>
                <a:lnTo>
                  <a:pt x="238125" y="98425"/>
                </a:lnTo>
                <a:lnTo>
                  <a:pt x="1524" y="196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7000" y="514667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80">
                <a:moveTo>
                  <a:pt x="2207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25851" y="5146675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2205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17850" y="510692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17850" y="510692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041775" y="3793744"/>
            <a:ext cx="54483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518795" algn="l"/>
              </a:tabLst>
            </a:pP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55"/>
              </a:spcBef>
            </a:pP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41775" y="5104129"/>
            <a:ext cx="549910" cy="372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 indent="-128905">
              <a:lnSpc>
                <a:spcPts val="1420"/>
              </a:lnSpc>
              <a:tabLst>
                <a:tab pos="525145" algn="l"/>
              </a:tabLst>
            </a:pPr>
            <a:r>
              <a:rPr sz="1400" u="sng" dirty="0">
                <a:latin typeface="Arial"/>
                <a:cs typeface="Arial"/>
              </a:rPr>
              <a:t> 		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79775" y="4901945"/>
            <a:ext cx="1498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17775" y="4994402"/>
            <a:ext cx="1149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26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304800" y="3048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877695">
              <a:lnSpc>
                <a:spcPct val="100000"/>
              </a:lnSpc>
            </a:pPr>
            <a:r>
              <a:rPr sz="3200" spc="-5" dirty="0"/>
              <a:t>Simpl</a:t>
            </a:r>
            <a:r>
              <a:rPr sz="3200" dirty="0"/>
              <a:t>i</a:t>
            </a:r>
            <a:r>
              <a:rPr sz="3200" spc="-5" dirty="0"/>
              <a:t>f</a:t>
            </a:r>
            <a:r>
              <a:rPr sz="3200" dirty="0"/>
              <a:t>y</a:t>
            </a:r>
            <a:r>
              <a:rPr sz="3200" spc="-5" dirty="0"/>
              <a:t>i</a:t>
            </a:r>
            <a:r>
              <a:rPr sz="3200" dirty="0"/>
              <a:t>n</a:t>
            </a:r>
            <a:r>
              <a:rPr sz="3200" spc="-5" dirty="0"/>
              <a:t>g </a:t>
            </a:r>
            <a:r>
              <a:rPr sz="3200" spc="0" dirty="0"/>
              <a:t>e</a:t>
            </a:r>
            <a:r>
              <a:rPr sz="3200" spc="-5" dirty="0"/>
              <a:t>x</a:t>
            </a:r>
            <a:r>
              <a:rPr sz="3200" dirty="0"/>
              <a:t>p</a:t>
            </a:r>
            <a:r>
              <a:rPr sz="3200" spc="-5" dirty="0"/>
              <a:t>r</a:t>
            </a:r>
            <a:r>
              <a:rPr sz="3200" dirty="0"/>
              <a:t>e</a:t>
            </a:r>
            <a:r>
              <a:rPr sz="3200" spc="-5" dirty="0"/>
              <a:t>s</a:t>
            </a:r>
            <a:r>
              <a:rPr sz="3200" dirty="0"/>
              <a:t>s</a:t>
            </a:r>
            <a:r>
              <a:rPr sz="3200" spc="-5" dirty="0"/>
              <a:t>i</a:t>
            </a:r>
            <a:r>
              <a:rPr sz="3200" dirty="0"/>
              <a:t>o</a:t>
            </a:r>
            <a:r>
              <a:rPr sz="3200" spc="-5" dirty="0"/>
              <a:t>ns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891148" y="1447800"/>
            <a:ext cx="7270750" cy="4349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pression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75692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ple: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’z’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xy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’z</a:t>
            </a: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iffer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ssion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ill re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uire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dif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gates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ple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marR="5080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Generall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longe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ion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erm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requir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ga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plex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gates</a:t>
            </a: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gates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er,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cost,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size,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1">
              <a:lnSpc>
                <a:spcPct val="100000"/>
              </a:lnSpc>
              <a:spcBef>
                <a:spcPts val="54"/>
              </a:spcBef>
              <a:buFont typeface="Arial"/>
              <a:buChar char="–"/>
            </a:pP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plify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pressions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ter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cir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uits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6209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3510" y="249361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423545">
              <a:lnSpc>
                <a:spcPct val="100000"/>
              </a:lnSpc>
            </a:pPr>
            <a:r>
              <a:rPr sz="3200" spc="-5" dirty="0"/>
              <a:t>A</a:t>
            </a:r>
            <a:r>
              <a:rPr sz="3200" spc="-15" dirty="0"/>
              <a:t> </a:t>
            </a:r>
            <a:r>
              <a:rPr sz="3200" spc="-5" dirty="0"/>
              <a:t>met</a:t>
            </a:r>
            <a:r>
              <a:rPr sz="3200" dirty="0"/>
              <a:t>r</a:t>
            </a:r>
            <a:r>
              <a:rPr sz="3200" spc="-5" dirty="0"/>
              <a:t>ic</a:t>
            </a:r>
            <a:r>
              <a:rPr sz="3200" dirty="0"/>
              <a:t> </a:t>
            </a:r>
            <a:r>
              <a:rPr sz="3200" spc="-5" dirty="0"/>
              <a:t>f</a:t>
            </a:r>
            <a:r>
              <a:rPr sz="3200" dirty="0"/>
              <a:t>o</a:t>
            </a:r>
            <a:r>
              <a:rPr sz="3200" spc="-5" dirty="0"/>
              <a:t>r use</a:t>
            </a:r>
            <a:r>
              <a:rPr sz="3200" spc="5" dirty="0"/>
              <a:t> </a:t>
            </a:r>
            <a:r>
              <a:rPr sz="3200" spc="-5" dirty="0"/>
              <a:t>in</a:t>
            </a:r>
            <a:r>
              <a:rPr sz="3200" spc="5" dirty="0"/>
              <a:t> </a:t>
            </a:r>
            <a:r>
              <a:rPr sz="3200" dirty="0"/>
              <a:t>s</a:t>
            </a:r>
            <a:r>
              <a:rPr sz="3200" spc="-5" dirty="0"/>
              <a:t>imp</a:t>
            </a:r>
            <a:r>
              <a:rPr sz="3200" dirty="0"/>
              <a:t>l</a:t>
            </a:r>
            <a:r>
              <a:rPr sz="3200" spc="-5" dirty="0"/>
              <a:t>if</a:t>
            </a:r>
            <a:r>
              <a:rPr sz="3200" dirty="0"/>
              <a:t>y</a:t>
            </a:r>
            <a:r>
              <a:rPr sz="3200" spc="-5" dirty="0"/>
              <a:t>i</a:t>
            </a:r>
            <a:r>
              <a:rPr sz="3200" dirty="0"/>
              <a:t>n</a:t>
            </a:r>
            <a:r>
              <a:rPr sz="3200" spc="-5" dirty="0"/>
              <a:t>g </a:t>
            </a:r>
            <a:r>
              <a:rPr sz="3200" spc="0" dirty="0"/>
              <a:t>e</a:t>
            </a:r>
            <a:r>
              <a:rPr sz="3200" spc="-5" dirty="0"/>
              <a:t>x</a:t>
            </a:r>
            <a:r>
              <a:rPr sz="3200" dirty="0"/>
              <a:t>p</a:t>
            </a:r>
            <a:r>
              <a:rPr sz="3200" spc="-5" dirty="0"/>
              <a:t>r</a:t>
            </a:r>
            <a:r>
              <a:rPr sz="3200" dirty="0"/>
              <a:t>e</a:t>
            </a:r>
            <a:r>
              <a:rPr sz="3200" spc="-5" dirty="0"/>
              <a:t>s</a:t>
            </a:r>
            <a:r>
              <a:rPr sz="3200" dirty="0"/>
              <a:t>s</a:t>
            </a:r>
            <a:r>
              <a:rPr sz="3200" spc="-5" dirty="0"/>
              <a:t>i</a:t>
            </a:r>
            <a:r>
              <a:rPr sz="3200" dirty="0"/>
              <a:t>o</a:t>
            </a:r>
            <a:r>
              <a:rPr sz="3200" spc="-5" dirty="0"/>
              <a:t>ns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895323" y="1447800"/>
            <a:ext cx="7165975" cy="3511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efine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“li</a:t>
            </a:r>
            <a:r>
              <a:rPr sz="2000" spc="5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eral”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occurren</a:t>
            </a: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ariable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pression</a:t>
            </a:r>
            <a:r>
              <a:rPr lang="en-US" sz="2000" dirty="0">
                <a:latin typeface="Arial"/>
                <a:cs typeface="Arial"/>
              </a:rPr>
              <a:t>:</a:t>
            </a:r>
          </a:p>
          <a:p>
            <a:pPr marL="354965" indent="-342265">
              <a:lnSpc>
                <a:spcPct val="100000"/>
              </a:lnSpc>
              <a:buChar char="•"/>
              <a:tabLst>
                <a:tab pos="355600" algn="l"/>
              </a:tabLst>
            </a:pPr>
            <a:endParaRPr sz="20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35"/>
              </a:spcBef>
              <a:tabLst>
                <a:tab pos="756285" algn="l"/>
                <a:tab pos="3373120" algn="l"/>
              </a:tabLst>
            </a:pPr>
            <a:r>
              <a:rPr sz="2000" dirty="0">
                <a:latin typeface="Arial"/>
                <a:cs typeface="Arial"/>
              </a:rPr>
              <a:t>–	E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ple: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spc="-2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’z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spc="-2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z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xy</a:t>
            </a:r>
            <a:r>
              <a:rPr sz="2000" dirty="0">
                <a:latin typeface="Arial"/>
                <a:cs typeface="Arial"/>
              </a:rPr>
              <a:t>’	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8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literals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pr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ssion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ith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</a:t>
            </a:r>
            <a:r>
              <a:rPr sz="2000" spc="-25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liter</a:t>
            </a: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ill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consider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pler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</a:t>
            </a:r>
            <a:r>
              <a:rPr sz="2000" spc="-5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take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fe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gates).</a:t>
            </a: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ote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thu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b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y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</a:t>
            </a:r>
            <a:r>
              <a:rPr sz="2000" spc="-2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opti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um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ans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er</a:t>
            </a:r>
            <a:r>
              <a:rPr lang="en-US" sz="200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914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0254" y="152400"/>
            <a:ext cx="8229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35" algn="ctr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fying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tul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 and</a:t>
            </a:r>
          </a:p>
          <a:p>
            <a:pPr marL="153035" algn="ctr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theorems of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06195" y="1522729"/>
            <a:ext cx="249047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US" dirty="0">
                <a:latin typeface="Arial"/>
                <a:cs typeface="Arial"/>
              </a:rPr>
              <a:t>1. </a:t>
            </a:r>
            <a:r>
              <a:rPr spc="-15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)</a:t>
            </a:r>
          </a:p>
          <a:p>
            <a:pPr marR="5080" algn="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xx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y</a:t>
            </a:r>
          </a:p>
          <a:p>
            <a:pPr marR="100965" algn="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 + </a:t>
            </a:r>
            <a:r>
              <a:rPr sz="2000" spc="-15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y</a:t>
            </a:r>
          </a:p>
          <a:p>
            <a:pPr marR="359410" algn="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x</a:t>
            </a:r>
            <a:r>
              <a:rPr sz="2000" dirty="0">
                <a:latin typeface="Arial"/>
                <a:cs typeface="Arial"/>
              </a:rPr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46454" y="2286000"/>
            <a:ext cx="457200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p4a p5b p2a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35569866-22DD-4B58-9A11-0500F619D093}"/>
              </a:ext>
            </a:extLst>
          </p:cNvPr>
          <p:cNvSpPr txBox="1"/>
          <p:nvPr/>
        </p:nvSpPr>
        <p:spPr>
          <a:xfrm>
            <a:off x="1244294" y="3810000"/>
            <a:ext cx="4089705" cy="124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US" dirty="0">
                <a:latin typeface="Arial"/>
                <a:cs typeface="Arial"/>
              </a:rPr>
              <a:t>2. </a:t>
            </a:r>
            <a:r>
              <a:rPr spc="-15" dirty="0" err="1">
                <a:latin typeface="Arial"/>
                <a:cs typeface="Arial"/>
              </a:rPr>
              <a:t>x</a:t>
            </a:r>
            <a:r>
              <a:rPr lang="en-US" dirty="0" err="1">
                <a:latin typeface="Arial"/>
                <a:cs typeface="Arial"/>
              </a:rPr>
              <a:t>+</a:t>
            </a:r>
            <a:r>
              <a:rPr spc="-20" dirty="0" err="1">
                <a:latin typeface="Arial"/>
                <a:cs typeface="Arial"/>
              </a:rPr>
              <a:t>x</a:t>
            </a:r>
            <a:r>
              <a:rPr dirty="0" err="1">
                <a:latin typeface="Arial"/>
                <a:cs typeface="Arial"/>
              </a:rPr>
              <a:t>’</a:t>
            </a:r>
            <a:r>
              <a:rPr spc="-10" dirty="0" err="1">
                <a:latin typeface="Arial"/>
                <a:cs typeface="Arial"/>
              </a:rPr>
              <a:t>y</a:t>
            </a:r>
            <a:r>
              <a:rPr lang="en-US" dirty="0">
                <a:latin typeface="Arial"/>
                <a:cs typeface="Arial"/>
              </a:rPr>
              <a:t>  </a:t>
            </a: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US" dirty="0">
                <a:latin typeface="Arial"/>
                <a:cs typeface="Arial"/>
              </a:rPr>
              <a:t>                 </a:t>
            </a:r>
            <a:r>
              <a:rPr dirty="0">
                <a:latin typeface="Arial"/>
                <a:cs typeface="Arial"/>
              </a:rPr>
              <a:t>=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x+y</a:t>
            </a:r>
            <a:r>
              <a:rPr lang="en-US" dirty="0">
                <a:latin typeface="Arial"/>
                <a:cs typeface="Arial"/>
              </a:rPr>
              <a:t> (the dual of 1)</a:t>
            </a:r>
            <a:r>
              <a:rPr spc="-15" dirty="0">
                <a:latin typeface="Arial"/>
                <a:cs typeface="Arial"/>
              </a:rPr>
              <a:t> </a:t>
            </a:r>
            <a:endParaRPr lang="en-US" spc="-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US" sz="2000" spc="-15" dirty="0">
                <a:latin typeface="Arial"/>
                <a:cs typeface="Arial"/>
              </a:rPr>
              <a:t>              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07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60254" y="152400"/>
            <a:ext cx="8229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35" algn="ctr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fying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tul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 and</a:t>
            </a:r>
          </a:p>
          <a:p>
            <a:pPr marL="153035" algn="ctr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theorems of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06195" y="1522729"/>
            <a:ext cx="2490470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"/>
              </a:spcBef>
            </a:pPr>
            <a:endParaRPr lang="en-US" sz="12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r>
              <a:rPr lang="en-US" dirty="0">
                <a:latin typeface="Arial"/>
                <a:cs typeface="Arial"/>
              </a:rPr>
              <a:t>3. </a:t>
            </a:r>
            <a:r>
              <a:rPr lang="en-US" sz="2000" spc="-15" dirty="0">
                <a:latin typeface="Arial"/>
                <a:cs typeface="Arial"/>
              </a:rPr>
              <a:t>(</a:t>
            </a:r>
            <a:r>
              <a:rPr lang="en-US" sz="2000" spc="-15" dirty="0" err="1">
                <a:latin typeface="Arial"/>
                <a:cs typeface="Arial"/>
              </a:rPr>
              <a:t>x+y</a:t>
            </a:r>
            <a:r>
              <a:rPr lang="en-US" sz="2000" spc="-15" dirty="0">
                <a:latin typeface="Arial"/>
                <a:cs typeface="Arial"/>
              </a:rPr>
              <a:t>)(</a:t>
            </a:r>
            <a:r>
              <a:rPr lang="en-US" sz="2000" spc="-15" dirty="0" err="1">
                <a:latin typeface="Arial"/>
                <a:cs typeface="Arial"/>
              </a:rPr>
              <a:t>x+y</a:t>
            </a:r>
            <a:r>
              <a:rPr lang="en-US" sz="2000" spc="-15" dirty="0">
                <a:latin typeface="Arial"/>
                <a:cs typeface="Arial"/>
              </a:rPr>
              <a:t>’)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lang="en-US" sz="2000" dirty="0">
                <a:latin typeface="Arial"/>
                <a:cs typeface="Arial"/>
              </a:rPr>
              <a:t> x + </a:t>
            </a:r>
            <a:r>
              <a:rPr lang="en-US" sz="2000" dirty="0" err="1">
                <a:latin typeface="Arial"/>
                <a:cs typeface="Arial"/>
              </a:rPr>
              <a:t>yy</a:t>
            </a:r>
            <a:r>
              <a:rPr lang="en-US" sz="2000" dirty="0">
                <a:latin typeface="Arial"/>
                <a:cs typeface="Arial"/>
              </a:rPr>
              <a:t>’</a:t>
            </a:r>
            <a:endParaRPr sz="2000" dirty="0">
              <a:latin typeface="Arial"/>
              <a:cs typeface="Arial"/>
            </a:endParaRPr>
          </a:p>
          <a:p>
            <a:pPr marR="100965" algn="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x+0 </a:t>
            </a:r>
          </a:p>
          <a:p>
            <a:pPr marR="100965" algn="r">
              <a:lnSpc>
                <a:spcPct val="100000"/>
              </a:lnSpc>
            </a:pPr>
            <a:r>
              <a:rPr lang="en-US" sz="2000" dirty="0">
                <a:latin typeface="Arial"/>
                <a:cs typeface="Arial"/>
              </a:rPr>
              <a:t>= x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6454" y="2286000"/>
            <a:ext cx="4572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p4a p5b p2a</a:t>
            </a:r>
          </a:p>
        </p:txBody>
      </p:sp>
    </p:spTree>
    <p:extLst>
      <p:ext uri="{BB962C8B-B14F-4D97-AF65-F5344CB8AC3E}">
        <p14:creationId xmlns:p14="http://schemas.microsoft.com/office/powerpoint/2010/main" val="167714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228600" y="249361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669414">
              <a:lnSpc>
                <a:spcPct val="100000"/>
              </a:lnSpc>
            </a:pPr>
            <a:r>
              <a:rPr sz="3200" spc="-5" dirty="0"/>
              <a:t>Comp</a:t>
            </a:r>
            <a:r>
              <a:rPr sz="3200" dirty="0"/>
              <a:t>l</a:t>
            </a:r>
            <a:r>
              <a:rPr sz="3200" spc="-5" dirty="0"/>
              <a:t>em</a:t>
            </a:r>
            <a:r>
              <a:rPr sz="3200" dirty="0"/>
              <a:t>e</a:t>
            </a:r>
            <a:r>
              <a:rPr sz="3200" spc="-5" dirty="0"/>
              <a:t>nt</a:t>
            </a:r>
            <a:r>
              <a:rPr sz="3200" dirty="0"/>
              <a:t>i</a:t>
            </a:r>
            <a:r>
              <a:rPr sz="3200" spc="-5" dirty="0"/>
              <a:t>ng</a:t>
            </a:r>
            <a:r>
              <a:rPr sz="3200" spc="30" dirty="0"/>
              <a:t> </a:t>
            </a:r>
            <a:r>
              <a:rPr sz="3200" spc="-5" dirty="0"/>
              <a:t>a </a:t>
            </a:r>
            <a:r>
              <a:rPr sz="3200" dirty="0"/>
              <a:t>f</a:t>
            </a:r>
            <a:r>
              <a:rPr sz="3200" spc="-5" dirty="0"/>
              <a:t>u</a:t>
            </a:r>
            <a:r>
              <a:rPr sz="3200" dirty="0"/>
              <a:t>n</a:t>
            </a:r>
            <a:r>
              <a:rPr sz="3200" spc="-5" dirty="0"/>
              <a:t>c</a:t>
            </a:r>
            <a:r>
              <a:rPr sz="3200" dirty="0"/>
              <a:t>t</a:t>
            </a:r>
            <a:r>
              <a:rPr sz="3200" spc="-5" dirty="0"/>
              <a:t>i</a:t>
            </a:r>
            <a:r>
              <a:rPr sz="3200" dirty="0"/>
              <a:t>o</a:t>
            </a:r>
            <a:r>
              <a:rPr sz="3200" spc="-5" dirty="0"/>
              <a:t>n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4546472" y="1488185"/>
            <a:ext cx="10096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)’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5394" y="1488185"/>
            <a:ext cx="1856739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organ</a:t>
            </a:r>
            <a:r>
              <a:rPr sz="1400" spc="-30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s:</a:t>
            </a:r>
          </a:p>
          <a:p>
            <a:pPr marL="12700" marR="5080">
              <a:lnSpc>
                <a:spcPts val="3360"/>
              </a:lnSpc>
              <a:spcBef>
                <a:spcPts val="390"/>
              </a:spcBef>
              <a:tabLst>
                <a:tab pos="927100" algn="l"/>
              </a:tabLst>
            </a:pP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take	(A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C</a:t>
            </a:r>
            <a:r>
              <a:rPr sz="1400" dirty="0">
                <a:latin typeface="Arial"/>
                <a:cs typeface="Arial"/>
              </a:rPr>
              <a:t>)’ Let	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5" dirty="0">
                <a:latin typeface="Arial"/>
                <a:cs typeface="Arial"/>
              </a:rPr>
              <a:t>+</a:t>
            </a:r>
            <a:r>
              <a:rPr sz="1400" dirty="0">
                <a:latin typeface="Arial"/>
                <a:cs typeface="Arial"/>
              </a:rPr>
              <a:t>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55394" y="2768727"/>
            <a:ext cx="4311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70175" y="2768727"/>
            <a:ext cx="37458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C</a:t>
            </a:r>
            <a:r>
              <a:rPr sz="1400" dirty="0">
                <a:latin typeface="Arial"/>
                <a:cs typeface="Arial"/>
              </a:rPr>
              <a:t>)’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(A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)’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’(B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C</a:t>
            </a:r>
            <a:r>
              <a:rPr sz="1400" dirty="0">
                <a:latin typeface="Arial"/>
                <a:cs typeface="Arial"/>
              </a:rPr>
              <a:t>)’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’B’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5394" y="3195446"/>
            <a:ext cx="864869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general: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55394" y="3622420"/>
            <a:ext cx="246761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(A+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+…)’ 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10" dirty="0">
                <a:latin typeface="Arial"/>
                <a:cs typeface="Arial"/>
              </a:rPr>
              <a:t> A</a:t>
            </a:r>
            <a:r>
              <a:rPr sz="1400" dirty="0">
                <a:latin typeface="Arial"/>
                <a:cs typeface="Arial"/>
              </a:rPr>
              <a:t>’B’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’… 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99228" y="3622420"/>
            <a:ext cx="21672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(AB</a:t>
            </a:r>
            <a:r>
              <a:rPr sz="1400" spc="-10" dirty="0">
                <a:latin typeface="Arial"/>
                <a:cs typeface="Arial"/>
              </a:rPr>
              <a:t>CD</a:t>
            </a:r>
            <a:r>
              <a:rPr sz="1400" dirty="0">
                <a:latin typeface="Arial"/>
                <a:cs typeface="Arial"/>
              </a:rPr>
              <a:t>…)’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11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’+B’</a:t>
            </a:r>
            <a:r>
              <a:rPr sz="1400" spc="-10" dirty="0">
                <a:latin typeface="Arial"/>
                <a:cs typeface="Arial"/>
              </a:rPr>
              <a:t>+C</a:t>
            </a:r>
            <a:r>
              <a:rPr sz="1400" dirty="0">
                <a:latin typeface="Arial"/>
                <a:cs typeface="Arial"/>
              </a:rPr>
              <a:t>’+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’…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5394" y="4262501"/>
            <a:ext cx="2739390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plex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function: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400" dirty="0">
                <a:latin typeface="Arial"/>
                <a:cs typeface="Arial"/>
              </a:rPr>
              <a:t>F	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z’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’	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z’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’z)’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z’)’(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’z)’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z)(x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z’)</a:t>
            </a:r>
          </a:p>
        </p:txBody>
      </p:sp>
      <p:sp>
        <p:nvSpPr>
          <p:cNvPr id="17" name="object 17"/>
          <p:cNvSpPr/>
          <p:nvPr/>
        </p:nvSpPr>
        <p:spPr>
          <a:xfrm>
            <a:off x="1066800" y="4114800"/>
            <a:ext cx="7467600" cy="0"/>
          </a:xfrm>
          <a:custGeom>
            <a:avLst/>
            <a:gdLst/>
            <a:ahLst/>
            <a:cxnLst/>
            <a:rect l="l" t="t" r="r" b="b"/>
            <a:pathLst>
              <a:path w="7467600">
                <a:moveTo>
                  <a:pt x="0" y="0"/>
                </a:moveTo>
                <a:lnTo>
                  <a:pt x="7467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837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2389" y="315901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601980">
              <a:lnSpc>
                <a:spcPct val="100000"/>
              </a:lnSpc>
            </a:pPr>
            <a:r>
              <a:rPr lang="en-US" sz="3200" spc="-5" dirty="0"/>
              <a:t>Another way: </a:t>
            </a:r>
            <a:r>
              <a:rPr sz="3200" spc="-5" dirty="0"/>
              <a:t>c</a:t>
            </a:r>
            <a:r>
              <a:rPr sz="3200" dirty="0"/>
              <a:t>o</a:t>
            </a:r>
            <a:r>
              <a:rPr sz="3200" spc="-5" dirty="0"/>
              <a:t>mpl</a:t>
            </a:r>
            <a:r>
              <a:rPr sz="3200" spc="0" dirty="0"/>
              <a:t>e</a:t>
            </a:r>
            <a:r>
              <a:rPr sz="3200" spc="-5" dirty="0"/>
              <a:t>me</a:t>
            </a:r>
            <a:r>
              <a:rPr sz="3200" dirty="0"/>
              <a:t>n</a:t>
            </a:r>
            <a:r>
              <a:rPr sz="3200" spc="-5" dirty="0"/>
              <a:t>ti</a:t>
            </a:r>
            <a:r>
              <a:rPr sz="3200" dirty="0"/>
              <a:t>n</a:t>
            </a:r>
            <a:r>
              <a:rPr sz="3200" spc="-5" dirty="0"/>
              <a:t>g</a:t>
            </a:r>
            <a:r>
              <a:rPr sz="3200" spc="25" dirty="0"/>
              <a:t> </a:t>
            </a:r>
            <a:r>
              <a:rPr sz="3200" spc="-5" dirty="0"/>
              <a:t>a </a:t>
            </a:r>
            <a:r>
              <a:rPr sz="3200" dirty="0"/>
              <a:t>f</a:t>
            </a:r>
            <a:r>
              <a:rPr sz="3200" spc="-5" dirty="0"/>
              <a:t>u</a:t>
            </a:r>
            <a:r>
              <a:rPr sz="3200" dirty="0"/>
              <a:t>n</a:t>
            </a:r>
            <a:r>
              <a:rPr sz="3200" spc="-5" dirty="0"/>
              <a:t>c</a:t>
            </a:r>
            <a:r>
              <a:rPr sz="3200" dirty="0"/>
              <a:t>t</a:t>
            </a:r>
            <a:r>
              <a:rPr sz="3200" spc="-5" dirty="0"/>
              <a:t>i</a:t>
            </a:r>
            <a:r>
              <a:rPr sz="3200" dirty="0"/>
              <a:t>o</a:t>
            </a:r>
            <a:r>
              <a:rPr sz="3200" spc="-5" dirty="0"/>
              <a:t>n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069644" y="1411985"/>
            <a:ext cx="735139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65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o</a:t>
            </a:r>
            <a:r>
              <a:rPr spc="-2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co</a:t>
            </a:r>
            <a:r>
              <a:rPr spc="-1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ple</a:t>
            </a:r>
            <a:r>
              <a:rPr spc="-1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ent</a:t>
            </a:r>
            <a:r>
              <a:rPr spc="-55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</a:t>
            </a:r>
            <a:r>
              <a:rPr spc="-1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function,</a:t>
            </a:r>
            <a:r>
              <a:rPr spc="-55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spc="-2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y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ou can</a:t>
            </a:r>
            <a:r>
              <a:rPr spc="-2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take</a:t>
            </a:r>
            <a:r>
              <a:rPr spc="-3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the</a:t>
            </a:r>
            <a:r>
              <a:rPr spc="-2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dual</a:t>
            </a:r>
            <a:r>
              <a:rPr spc="-2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of</a:t>
            </a:r>
            <a:r>
              <a:rPr spc="-15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the</a:t>
            </a:r>
            <a:r>
              <a:rPr spc="-2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function,</a:t>
            </a:r>
            <a:r>
              <a:rPr spc="-65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and</a:t>
            </a:r>
            <a:r>
              <a:rPr spc="-1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co</a:t>
            </a:r>
            <a:r>
              <a:rPr spc="-1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ple</a:t>
            </a:r>
            <a:r>
              <a:rPr spc="-1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ent</a:t>
            </a:r>
            <a:r>
              <a:rPr spc="-55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each</a:t>
            </a:r>
            <a:r>
              <a:rPr spc="-2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literal.</a:t>
            </a:r>
          </a:p>
          <a:p>
            <a:pPr>
              <a:lnSpc>
                <a:spcPct val="100000"/>
              </a:lnSpc>
            </a:pPr>
            <a:endParaRPr dirty="0"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F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or</a:t>
            </a:r>
            <a:r>
              <a:rPr spc="-3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the</a:t>
            </a:r>
            <a:r>
              <a:rPr spc="-2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pre</a:t>
            </a:r>
            <a:r>
              <a:rPr spc="-2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v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ious</a:t>
            </a:r>
            <a:r>
              <a:rPr spc="-15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e</a:t>
            </a:r>
            <a:r>
              <a:rPr spc="-2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x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</a:t>
            </a:r>
            <a:r>
              <a:rPr spc="-10"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ple: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78609" y="2722165"/>
            <a:ext cx="13462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98774" y="2692527"/>
            <a:ext cx="18243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=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z’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’z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76400" y="3119246"/>
            <a:ext cx="102133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dual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8774" y="3119246"/>
            <a:ext cx="24352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=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z’)(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’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83994" y="3546220"/>
            <a:ext cx="7137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so 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F</a:t>
            </a:r>
            <a:r>
              <a:rPr dirty="0">
                <a:latin typeface="Arial"/>
                <a:cs typeface="Arial"/>
              </a:rPr>
              <a:t>’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98775" y="3546220"/>
            <a:ext cx="25876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=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(x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’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z)(x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z’)</a:t>
            </a:r>
          </a:p>
        </p:txBody>
      </p:sp>
    </p:spTree>
    <p:extLst>
      <p:ext uri="{BB962C8B-B14F-4D97-AF65-F5344CB8AC3E}">
        <p14:creationId xmlns:p14="http://schemas.microsoft.com/office/powerpoint/2010/main" val="242875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-5" dirty="0">
                <a:latin typeface="Arial"/>
                <a:cs typeface="Arial"/>
              </a:rPr>
              <a:t>Sta</a:t>
            </a:r>
            <a:r>
              <a:rPr lang="en-US" altLang="zh-CN" dirty="0">
                <a:latin typeface="Arial"/>
                <a:cs typeface="Arial"/>
              </a:rPr>
              <a:t>n</a:t>
            </a:r>
            <a:r>
              <a:rPr lang="en-US" altLang="zh-CN" spc="-5" dirty="0">
                <a:latin typeface="Arial"/>
                <a:cs typeface="Arial"/>
              </a:rPr>
              <a:t>d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spc="-5" dirty="0">
                <a:latin typeface="Arial"/>
                <a:cs typeface="Arial"/>
              </a:rPr>
              <a:t>rd</a:t>
            </a:r>
            <a:r>
              <a:rPr lang="en-US" altLang="zh-CN" spc="5" dirty="0">
                <a:latin typeface="Arial"/>
                <a:cs typeface="Arial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f</a:t>
            </a:r>
            <a:r>
              <a:rPr lang="en-US" altLang="zh-CN" dirty="0">
                <a:latin typeface="Arial"/>
                <a:cs typeface="Arial"/>
              </a:rPr>
              <a:t>o</a:t>
            </a:r>
            <a:r>
              <a:rPr lang="en-US" altLang="zh-CN" spc="-5" dirty="0">
                <a:latin typeface="Arial"/>
                <a:cs typeface="Arial"/>
              </a:rPr>
              <a:t>rms</a:t>
            </a:r>
            <a:r>
              <a:rPr lang="en-US" altLang="zh-CN" spc="5" dirty="0">
                <a:latin typeface="Arial"/>
                <a:cs typeface="Arial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of Boo</a:t>
            </a:r>
            <a:r>
              <a:rPr lang="en-US" altLang="zh-CN" dirty="0">
                <a:latin typeface="Arial"/>
                <a:cs typeface="Arial"/>
              </a:rPr>
              <a:t>l</a:t>
            </a:r>
            <a:r>
              <a:rPr lang="en-US" altLang="zh-CN" spc="-5" dirty="0">
                <a:latin typeface="Arial"/>
                <a:cs typeface="Arial"/>
              </a:rPr>
              <a:t>e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spc="-5" dirty="0">
                <a:latin typeface="Arial"/>
                <a:cs typeface="Arial"/>
              </a:rPr>
              <a:t>n</a:t>
            </a:r>
            <a:r>
              <a:rPr lang="en-US" altLang="zh-CN" spc="15" dirty="0">
                <a:latin typeface="Arial"/>
                <a:cs typeface="Arial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Exp</a:t>
            </a:r>
            <a:r>
              <a:rPr lang="en-US" altLang="zh-CN" dirty="0">
                <a:latin typeface="Arial"/>
                <a:cs typeface="Arial"/>
              </a:rPr>
              <a:t>r</a:t>
            </a:r>
            <a:r>
              <a:rPr lang="en-US" altLang="zh-CN" spc="-5" dirty="0">
                <a:latin typeface="Arial"/>
                <a:cs typeface="Arial"/>
              </a:rPr>
              <a:t>e</a:t>
            </a:r>
            <a:r>
              <a:rPr lang="en-US" altLang="zh-CN" dirty="0">
                <a:latin typeface="Arial"/>
                <a:cs typeface="Arial"/>
              </a:rPr>
              <a:t>s</a:t>
            </a:r>
            <a:r>
              <a:rPr lang="en-US" altLang="zh-CN" spc="-5" dirty="0">
                <a:latin typeface="Arial"/>
                <a:cs typeface="Arial"/>
              </a:rPr>
              <a:t>s</a:t>
            </a:r>
            <a:r>
              <a:rPr lang="en-US" altLang="zh-CN" dirty="0">
                <a:latin typeface="Arial"/>
                <a:cs typeface="Arial"/>
              </a:rPr>
              <a:t>i</a:t>
            </a:r>
            <a:r>
              <a:rPr lang="en-US" altLang="zh-CN" spc="-5" dirty="0">
                <a:latin typeface="Arial"/>
                <a:cs typeface="Arial"/>
              </a:rPr>
              <a:t>o</a:t>
            </a:r>
            <a:r>
              <a:rPr lang="en-US" altLang="zh-CN" dirty="0">
                <a:latin typeface="Arial"/>
                <a:cs typeface="Arial"/>
              </a:rPr>
              <a:t>n</a:t>
            </a:r>
            <a:r>
              <a:rPr lang="en-US" altLang="zh-CN" spc="-5" dirty="0">
                <a:latin typeface="Arial"/>
                <a:cs typeface="Arial"/>
              </a:rPr>
              <a:t>s</a:t>
            </a:r>
            <a:br>
              <a:rPr lang="en-US" altLang="zh-CN" dirty="0">
                <a:latin typeface="Arial"/>
                <a:cs typeface="Arial"/>
              </a:rPr>
            </a:b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78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838200" y="222759"/>
            <a:ext cx="8229600" cy="705833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908300">
              <a:lnSpc>
                <a:spcPct val="100000"/>
              </a:lnSpc>
            </a:pPr>
            <a:r>
              <a:rPr sz="3600" spc="-5" dirty="0"/>
              <a:t>Def</a:t>
            </a:r>
            <a:r>
              <a:rPr sz="3600" dirty="0"/>
              <a:t>i</a:t>
            </a:r>
            <a:r>
              <a:rPr sz="3600" spc="-5" dirty="0"/>
              <a:t>n</a:t>
            </a:r>
            <a:r>
              <a:rPr sz="3600" dirty="0"/>
              <a:t>i</a:t>
            </a:r>
            <a:r>
              <a:rPr sz="3600" spc="-5" dirty="0"/>
              <a:t>ti</a:t>
            </a:r>
            <a:r>
              <a:rPr sz="3600" dirty="0"/>
              <a:t>o</a:t>
            </a:r>
            <a:r>
              <a:rPr sz="3600" spc="-5" dirty="0"/>
              <a:t>ns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917244" y="1591817"/>
            <a:ext cx="167355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600" dirty="0">
                <a:latin typeface="Arial"/>
                <a:cs typeface="Arial"/>
              </a:rPr>
              <a:t>Product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term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46374" y="1591817"/>
            <a:ext cx="4416425" cy="53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term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consisting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literals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ND</a:t>
            </a:r>
            <a:r>
              <a:rPr sz="1600" dirty="0">
                <a:latin typeface="Arial"/>
                <a:cs typeface="Arial"/>
              </a:rPr>
              <a:t>ed together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40665" algn="l"/>
              </a:tabLst>
            </a:pPr>
            <a:r>
              <a:rPr sz="1600" dirty="0">
                <a:latin typeface="Arial"/>
                <a:cs typeface="Arial"/>
              </a:rPr>
              <a:t>»	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ple: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AB’F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7244" y="2360295"/>
            <a:ext cx="144495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interm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46374" y="2360295"/>
            <a:ext cx="6321426" cy="777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Product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term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hich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ariables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appear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40665" algn="l"/>
              </a:tabLst>
            </a:pPr>
            <a:r>
              <a:rPr sz="1600" dirty="0">
                <a:latin typeface="Arial"/>
                <a:cs typeface="Arial"/>
              </a:rPr>
              <a:t>»	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ple: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’D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here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A,B,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ariables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7613" y="3581400"/>
            <a:ext cx="144495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600" dirty="0">
                <a:latin typeface="Arial"/>
                <a:cs typeface="Arial"/>
              </a:rPr>
              <a:t>Sum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term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46375" y="3592882"/>
            <a:ext cx="4264025" cy="53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term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consisting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literals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ed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together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40665" algn="l"/>
              </a:tabLst>
            </a:pPr>
            <a:r>
              <a:rPr sz="1600" dirty="0">
                <a:latin typeface="Arial"/>
                <a:cs typeface="Arial"/>
              </a:rPr>
              <a:t>»	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ple: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B’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77613" y="4660262"/>
            <a:ext cx="14001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term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46375" y="4645876"/>
            <a:ext cx="5710555" cy="7771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term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hich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all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ariables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appear</a:t>
            </a:r>
          </a:p>
          <a:p>
            <a:pPr marL="241300" marR="5080" indent="-228600">
              <a:lnSpc>
                <a:spcPct val="100000"/>
              </a:lnSpc>
              <a:spcBef>
                <a:spcPts val="340"/>
              </a:spcBef>
              <a:tabLst>
                <a:tab pos="240665" algn="l"/>
              </a:tabLst>
            </a:pPr>
            <a:r>
              <a:rPr sz="1600" dirty="0">
                <a:latin typeface="Arial"/>
                <a:cs typeface="Arial"/>
              </a:rPr>
              <a:t>»	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ple: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here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v</a:t>
            </a:r>
            <a:r>
              <a:rPr sz="1600" dirty="0">
                <a:latin typeface="Arial"/>
                <a:cs typeface="Arial"/>
              </a:rPr>
              <a:t>ariables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 function</a:t>
            </a:r>
          </a:p>
        </p:txBody>
      </p:sp>
    </p:spTree>
    <p:extLst>
      <p:ext uri="{BB962C8B-B14F-4D97-AF65-F5344CB8AC3E}">
        <p14:creationId xmlns:p14="http://schemas.microsoft.com/office/powerpoint/2010/main" val="2371747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224" y="3048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287780">
              <a:lnSpc>
                <a:spcPct val="100000"/>
              </a:lnSpc>
            </a:pPr>
            <a:r>
              <a:rPr sz="3200" spc="-5" dirty="0"/>
              <a:t>SOP</a:t>
            </a:r>
            <a:r>
              <a:rPr sz="3200" spc="-25" dirty="0"/>
              <a:t> </a:t>
            </a:r>
            <a:r>
              <a:rPr sz="3200" spc="-5" dirty="0"/>
              <a:t>a</a:t>
            </a:r>
            <a:r>
              <a:rPr sz="3200" dirty="0"/>
              <a:t>n</a:t>
            </a:r>
            <a:r>
              <a:rPr sz="3200" spc="-5" dirty="0"/>
              <a:t>d C</a:t>
            </a:r>
            <a:r>
              <a:rPr sz="3200" dirty="0"/>
              <a:t>a</a:t>
            </a:r>
            <a:r>
              <a:rPr sz="3200" spc="-5" dirty="0"/>
              <a:t>n</a:t>
            </a:r>
            <a:r>
              <a:rPr sz="3200" dirty="0"/>
              <a:t>o</a:t>
            </a:r>
            <a:r>
              <a:rPr sz="3200" spc="-5" dirty="0"/>
              <a:t>n</a:t>
            </a:r>
            <a:r>
              <a:rPr sz="3200" dirty="0"/>
              <a:t>i</a:t>
            </a:r>
            <a:r>
              <a:rPr sz="3200" spc="-5" dirty="0"/>
              <a:t>c</a:t>
            </a:r>
            <a:r>
              <a:rPr sz="3200" dirty="0"/>
              <a:t>a</a:t>
            </a:r>
            <a:r>
              <a:rPr sz="3200" spc="-5" dirty="0"/>
              <a:t>l</a:t>
            </a:r>
            <a:r>
              <a:rPr sz="3200" spc="25" dirty="0"/>
              <a:t> </a:t>
            </a:r>
            <a:r>
              <a:rPr sz="3200" spc="-5" dirty="0"/>
              <a:t>SOP</a:t>
            </a:r>
            <a:r>
              <a:rPr sz="3200" spc="-15" dirty="0"/>
              <a:t> </a:t>
            </a:r>
            <a:r>
              <a:rPr sz="3200" spc="-5" dirty="0"/>
              <a:t>Fo</a:t>
            </a:r>
            <a:r>
              <a:rPr sz="3200" dirty="0"/>
              <a:t>r</a:t>
            </a:r>
            <a:r>
              <a:rPr sz="3200" spc="-5" dirty="0"/>
              <a:t>m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917244" y="1335785"/>
            <a:ext cx="7434580" cy="1274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function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Sum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Produc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s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(SOP)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if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ri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ten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product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ter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</a:t>
            </a:r>
            <a:r>
              <a:rPr spc="-10" dirty="0">
                <a:latin typeface="Arial"/>
                <a:cs typeface="Arial"/>
              </a:rPr>
              <a:t>R</a:t>
            </a:r>
            <a:r>
              <a:rPr dirty="0">
                <a:latin typeface="Arial"/>
                <a:cs typeface="Arial"/>
              </a:rPr>
              <a:t>ed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together</a:t>
            </a: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tabLst>
                <a:tab pos="756285" algn="l"/>
                <a:tab pos="1888489" algn="l"/>
              </a:tabLst>
            </a:pPr>
            <a:r>
              <a:rPr dirty="0">
                <a:latin typeface="Arial"/>
                <a:cs typeface="Arial"/>
              </a:rPr>
              <a:t>–	E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ple:	f(x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z)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xy</a:t>
            </a:r>
            <a:r>
              <a:rPr dirty="0">
                <a:latin typeface="Arial"/>
                <a:cs typeface="Arial"/>
              </a:rPr>
              <a:t>’z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z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7244" y="3124200"/>
            <a:ext cx="6805930" cy="12747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function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10" dirty="0">
                <a:latin typeface="Arial"/>
                <a:cs typeface="Arial"/>
              </a:rPr>
              <a:t> C</a:t>
            </a:r>
            <a:r>
              <a:rPr dirty="0">
                <a:latin typeface="Arial"/>
                <a:cs typeface="Arial"/>
              </a:rPr>
              <a:t>anonical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SOP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if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SOP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all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ter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inter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tabLst>
                <a:tab pos="756285" algn="l"/>
                <a:tab pos="1841500" algn="l"/>
              </a:tabLst>
            </a:pPr>
            <a:r>
              <a:rPr dirty="0">
                <a:latin typeface="Arial"/>
                <a:cs typeface="Arial"/>
              </a:rPr>
              <a:t>–	E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ple:	g(x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z)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xy</a:t>
            </a:r>
            <a:r>
              <a:rPr dirty="0">
                <a:latin typeface="Arial"/>
                <a:cs typeface="Arial"/>
              </a:rPr>
              <a:t>’z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z</a:t>
            </a:r>
            <a:r>
              <a:rPr spc="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xy</a:t>
            </a:r>
            <a:r>
              <a:rPr dirty="0">
                <a:latin typeface="Arial"/>
                <a:cs typeface="Arial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51645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Algebra and Logic Gates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80332" y="3048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347470">
              <a:lnSpc>
                <a:spcPct val="100000"/>
              </a:lnSpc>
            </a:pPr>
            <a:r>
              <a:rPr sz="3200" spc="-5" dirty="0"/>
              <a:t>POS</a:t>
            </a:r>
            <a:r>
              <a:rPr sz="3200" spc="-25" dirty="0"/>
              <a:t> </a:t>
            </a:r>
            <a:r>
              <a:rPr sz="3200" spc="-5" dirty="0"/>
              <a:t>a</a:t>
            </a:r>
            <a:r>
              <a:rPr sz="3200" dirty="0"/>
              <a:t>n</a:t>
            </a:r>
            <a:r>
              <a:rPr sz="3200" spc="-5" dirty="0"/>
              <a:t>d C</a:t>
            </a:r>
            <a:r>
              <a:rPr sz="3200" dirty="0"/>
              <a:t>a</a:t>
            </a:r>
            <a:r>
              <a:rPr sz="3200" spc="-5" dirty="0"/>
              <a:t>n</a:t>
            </a:r>
            <a:r>
              <a:rPr sz="3200" dirty="0"/>
              <a:t>o</a:t>
            </a:r>
            <a:r>
              <a:rPr sz="3200" spc="-5" dirty="0"/>
              <a:t>n</a:t>
            </a:r>
            <a:r>
              <a:rPr sz="3200" dirty="0"/>
              <a:t>i</a:t>
            </a:r>
            <a:r>
              <a:rPr sz="3200" spc="-5" dirty="0"/>
              <a:t>c</a:t>
            </a:r>
            <a:r>
              <a:rPr sz="3200" dirty="0"/>
              <a:t>a</a:t>
            </a:r>
            <a:r>
              <a:rPr sz="3200" spc="-5" dirty="0"/>
              <a:t>l</a:t>
            </a:r>
            <a:r>
              <a:rPr sz="3200" spc="25" dirty="0"/>
              <a:t> </a:t>
            </a:r>
            <a:r>
              <a:rPr sz="3200" spc="-5" dirty="0"/>
              <a:t>POS</a:t>
            </a:r>
            <a:r>
              <a:rPr sz="3200" spc="-15" dirty="0"/>
              <a:t> </a:t>
            </a:r>
            <a:r>
              <a:rPr sz="3200" spc="-5" dirty="0"/>
              <a:t>f</a:t>
            </a:r>
            <a:r>
              <a:rPr sz="3200" dirty="0"/>
              <a:t>o</a:t>
            </a:r>
            <a:r>
              <a:rPr sz="3200" spc="-5" dirty="0"/>
              <a:t>rm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917244" y="1335785"/>
            <a:ext cx="7289800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function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Product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Su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(POS)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if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ri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ten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sum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ter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ND</a:t>
            </a:r>
            <a:r>
              <a:rPr dirty="0">
                <a:latin typeface="Arial"/>
                <a:cs typeface="Arial"/>
              </a:rPr>
              <a:t>ed together</a:t>
            </a: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tabLst>
                <a:tab pos="756285" algn="l"/>
                <a:tab pos="1841500" algn="l"/>
              </a:tabLst>
            </a:pPr>
            <a:r>
              <a:rPr dirty="0">
                <a:latin typeface="Arial"/>
                <a:cs typeface="Arial"/>
              </a:rPr>
              <a:t>–	E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ple:	f(x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z)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(x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z)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z’)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17244" y="2872359"/>
            <a:ext cx="7424420" cy="112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function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10" dirty="0">
                <a:latin typeface="Arial"/>
                <a:cs typeface="Arial"/>
              </a:rPr>
              <a:t> C</a:t>
            </a:r>
            <a:r>
              <a:rPr dirty="0">
                <a:latin typeface="Arial"/>
                <a:cs typeface="Arial"/>
              </a:rPr>
              <a:t>anonical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if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ri</a:t>
            </a: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ten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POS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all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ter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a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ter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tabLst>
                <a:tab pos="756285" algn="l"/>
                <a:tab pos="1841500" algn="l"/>
              </a:tabLst>
            </a:pPr>
            <a:r>
              <a:rPr dirty="0">
                <a:latin typeface="Arial"/>
                <a:cs typeface="Arial"/>
              </a:rPr>
              <a:t>–	E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ple:	g(x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z)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’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z’)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z)</a:t>
            </a:r>
          </a:p>
        </p:txBody>
      </p:sp>
    </p:spTree>
    <p:extLst>
      <p:ext uri="{BB962C8B-B14F-4D97-AF65-F5344CB8AC3E}">
        <p14:creationId xmlns:p14="http://schemas.microsoft.com/office/powerpoint/2010/main" val="98458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02F-6A57-4505-8DE5-25EE25BC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Three-variable </a:t>
            </a:r>
            <a:r>
              <a:rPr lang="en-US" altLang="en-US" sz="3200" dirty="0" err="1"/>
              <a:t>minterms</a:t>
            </a:r>
            <a:r>
              <a:rPr lang="en-US" altLang="en-US" sz="3200" dirty="0"/>
              <a:t> and maxterms</a:t>
            </a:r>
            <a:endParaRPr 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A4DBBC-CAFC-435E-B315-5A968B27C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19" y="1600200"/>
            <a:ext cx="7752381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6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033463" y="4572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Three-variable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maxterms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832644" y="1204119"/>
            <a:ext cx="7634288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435100"/>
            <a:ext cx="188912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1497013"/>
            <a:ext cx="1206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63" y="1504950"/>
            <a:ext cx="179387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2005013" y="1220788"/>
            <a:ext cx="12700" cy="496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3852863" y="1220788"/>
            <a:ext cx="14287" cy="4968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3910013" y="1220788"/>
            <a:ext cx="12700" cy="4968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74" name="Rectangle 10"/>
          <p:cNvSpPr>
            <a:spLocks noChangeArrowheads="1"/>
          </p:cNvSpPr>
          <p:nvPr/>
        </p:nvSpPr>
        <p:spPr bwMode="auto">
          <a:xfrm>
            <a:off x="5786438" y="1220788"/>
            <a:ext cx="15875" cy="4968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475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1833563"/>
            <a:ext cx="134938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6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831975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7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1833563"/>
            <a:ext cx="211138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8" name="Picture 1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1762125"/>
            <a:ext cx="130175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9" name="Picture 1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828800"/>
            <a:ext cx="106363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0" name="Picture 1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833563"/>
            <a:ext cx="93663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2005013" y="1728788"/>
            <a:ext cx="12700" cy="430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482" name="Picture 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1831975"/>
            <a:ext cx="1349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3" name="Picture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1866900"/>
            <a:ext cx="698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4" name="Picture 2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1831975"/>
            <a:ext cx="1333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5" name="Picture 2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3" y="1866900"/>
            <a:ext cx="793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6" name="Picture 2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363" y="1831975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7" name="Picture 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113" y="1868488"/>
            <a:ext cx="825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3852863" y="1728788"/>
            <a:ext cx="14287" cy="4302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3910013" y="1728788"/>
            <a:ext cx="12700" cy="4302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490" name="Picture 2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1766888"/>
            <a:ext cx="2286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1" name="Picture 2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050" y="1770063"/>
            <a:ext cx="587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2" name="Picture 2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1833563"/>
            <a:ext cx="134938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3" name="Picture 29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1785938"/>
            <a:ext cx="857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4" name="Picture 3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663" y="1828800"/>
            <a:ext cx="103187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5" name="Picture 3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3" y="1833563"/>
            <a:ext cx="95250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6" name="Picture 3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833563"/>
            <a:ext cx="211138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7" name="Rectangle 33"/>
          <p:cNvSpPr>
            <a:spLocks noChangeArrowheads="1"/>
          </p:cNvSpPr>
          <p:nvPr/>
        </p:nvSpPr>
        <p:spPr bwMode="auto">
          <a:xfrm>
            <a:off x="5786438" y="1728788"/>
            <a:ext cx="15875" cy="4302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498" name="Picture 3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1766888"/>
            <a:ext cx="227013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9" name="Picture 3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1828800"/>
            <a:ext cx="123825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0" name="Picture 36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835150"/>
            <a:ext cx="136525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1" name="Picture 3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13" y="1785938"/>
            <a:ext cx="8413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2" name="Picture 3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663" y="1828800"/>
            <a:ext cx="103187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3" name="Picture 3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1833563"/>
            <a:ext cx="93663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4" name="Picture 4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1833563"/>
            <a:ext cx="212725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05" name="Rectangle 41"/>
          <p:cNvSpPr>
            <a:spLocks noChangeArrowheads="1"/>
          </p:cNvSpPr>
          <p:nvPr/>
        </p:nvSpPr>
        <p:spPr bwMode="auto">
          <a:xfrm>
            <a:off x="762000" y="2144713"/>
            <a:ext cx="7634288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06" name="Picture 4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374900"/>
            <a:ext cx="1143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07" name="Rectangle 43"/>
          <p:cNvSpPr>
            <a:spLocks noChangeArrowheads="1"/>
          </p:cNvSpPr>
          <p:nvPr/>
        </p:nvSpPr>
        <p:spPr bwMode="auto">
          <a:xfrm>
            <a:off x="2005013" y="2159000"/>
            <a:ext cx="12700" cy="496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08" name="Picture 4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2374900"/>
            <a:ext cx="1143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9" name="Picture 4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2374900"/>
            <a:ext cx="1143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10" name="Picture 4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2374900"/>
            <a:ext cx="1143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11" name="Rectangle 47"/>
          <p:cNvSpPr>
            <a:spLocks noChangeArrowheads="1"/>
          </p:cNvSpPr>
          <p:nvPr/>
        </p:nvSpPr>
        <p:spPr bwMode="auto">
          <a:xfrm>
            <a:off x="3852863" y="2159000"/>
            <a:ext cx="14287" cy="49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512" name="Rectangle 48"/>
          <p:cNvSpPr>
            <a:spLocks noChangeArrowheads="1"/>
          </p:cNvSpPr>
          <p:nvPr/>
        </p:nvSpPr>
        <p:spPr bwMode="auto">
          <a:xfrm>
            <a:off x="3910013" y="2159000"/>
            <a:ext cx="12700" cy="4968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13" name="Picture 49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2436813"/>
            <a:ext cx="21907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14" name="Picture 5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2474913"/>
            <a:ext cx="8890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15" name="Picture 5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2455863"/>
            <a:ext cx="1778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16" name="Rectangle 52"/>
          <p:cNvSpPr>
            <a:spLocks noChangeArrowheads="1"/>
          </p:cNvSpPr>
          <p:nvPr/>
        </p:nvSpPr>
        <p:spPr bwMode="auto">
          <a:xfrm>
            <a:off x="4792663" y="2392363"/>
            <a:ext cx="160337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17" name="Picture 5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2436813"/>
            <a:ext cx="134938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18" name="Picture 5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474913"/>
            <a:ext cx="68263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19" name="Rectangle 55"/>
          <p:cNvSpPr>
            <a:spLocks noChangeArrowheads="1"/>
          </p:cNvSpPr>
          <p:nvPr/>
        </p:nvSpPr>
        <p:spPr bwMode="auto">
          <a:xfrm>
            <a:off x="5068888" y="2392363"/>
            <a:ext cx="161925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20" name="Picture 5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24368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21" name="Picture 5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2474913"/>
            <a:ext cx="80962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22" name="Rectangle 58"/>
          <p:cNvSpPr>
            <a:spLocks noChangeArrowheads="1"/>
          </p:cNvSpPr>
          <p:nvPr/>
        </p:nvSpPr>
        <p:spPr bwMode="auto">
          <a:xfrm>
            <a:off x="5345113" y="2392363"/>
            <a:ext cx="160337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23" name="Picture 5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2436813"/>
            <a:ext cx="134938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24" name="Picture 6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474913"/>
            <a:ext cx="80963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25" name="Rectangle 61"/>
          <p:cNvSpPr>
            <a:spLocks noChangeArrowheads="1"/>
          </p:cNvSpPr>
          <p:nvPr/>
        </p:nvSpPr>
        <p:spPr bwMode="auto">
          <a:xfrm>
            <a:off x="5786438" y="2159000"/>
            <a:ext cx="15875" cy="4968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26" name="Picture 6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2371725"/>
            <a:ext cx="2667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27" name="Picture 63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2474913"/>
            <a:ext cx="8890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28" name="Picture 6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2455863"/>
            <a:ext cx="179388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29" name="Picture 6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2436813"/>
            <a:ext cx="1333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0" name="Picture 6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2474913"/>
            <a:ext cx="698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1" name="Picture 67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01888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2" name="Picture 6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24368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3" name="Picture 6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2474913"/>
            <a:ext cx="825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4" name="Picture 70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2401888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5" name="Picture 7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24368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6" name="Picture 7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2474913"/>
            <a:ext cx="825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7" name="Picture 7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706688"/>
            <a:ext cx="936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38" name="Rectangle 74"/>
          <p:cNvSpPr>
            <a:spLocks noChangeArrowheads="1"/>
          </p:cNvSpPr>
          <p:nvPr/>
        </p:nvSpPr>
        <p:spPr bwMode="auto">
          <a:xfrm>
            <a:off x="2005013" y="2655888"/>
            <a:ext cx="12700" cy="33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39" name="Picture 7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2706688"/>
            <a:ext cx="1143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0" name="Picture 7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2706688"/>
            <a:ext cx="1143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1" name="Picture 77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706688"/>
            <a:ext cx="936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42" name="Rectangle 78"/>
          <p:cNvSpPr>
            <a:spLocks noChangeArrowheads="1"/>
          </p:cNvSpPr>
          <p:nvPr/>
        </p:nvSpPr>
        <p:spPr bwMode="auto">
          <a:xfrm>
            <a:off x="3852863" y="2655888"/>
            <a:ext cx="14287" cy="33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543" name="Rectangle 79"/>
          <p:cNvSpPr>
            <a:spLocks noChangeArrowheads="1"/>
          </p:cNvSpPr>
          <p:nvPr/>
        </p:nvSpPr>
        <p:spPr bwMode="auto">
          <a:xfrm>
            <a:off x="3910013" y="2655888"/>
            <a:ext cx="12700" cy="33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44" name="Picture 8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2768600"/>
            <a:ext cx="2190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5" name="Picture 8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38" y="2805113"/>
            <a:ext cx="68262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6" name="Picture 8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2786063"/>
            <a:ext cx="1778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47" name="Rectangle 83"/>
          <p:cNvSpPr>
            <a:spLocks noChangeArrowheads="1"/>
          </p:cNvSpPr>
          <p:nvPr/>
        </p:nvSpPr>
        <p:spPr bwMode="auto">
          <a:xfrm>
            <a:off x="4792663" y="2724150"/>
            <a:ext cx="160337" cy="142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48" name="Picture 8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2768600"/>
            <a:ext cx="1349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9" name="Picture 8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805113"/>
            <a:ext cx="68263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50" name="Rectangle 86"/>
          <p:cNvSpPr>
            <a:spLocks noChangeArrowheads="1"/>
          </p:cNvSpPr>
          <p:nvPr/>
        </p:nvSpPr>
        <p:spPr bwMode="auto">
          <a:xfrm>
            <a:off x="5068888" y="2724150"/>
            <a:ext cx="161925" cy="142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51" name="Picture 8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2768600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2" name="Picture 8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2805113"/>
            <a:ext cx="80962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3" name="Picture 8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2768600"/>
            <a:ext cx="1349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4" name="Picture 9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805113"/>
            <a:ext cx="80963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55" name="Rectangle 91"/>
          <p:cNvSpPr>
            <a:spLocks noChangeArrowheads="1"/>
          </p:cNvSpPr>
          <p:nvPr/>
        </p:nvSpPr>
        <p:spPr bwMode="auto">
          <a:xfrm>
            <a:off x="5786438" y="2655888"/>
            <a:ext cx="15875" cy="33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56" name="Picture 9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2703513"/>
            <a:ext cx="2667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7" name="Picture 9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3" y="2805113"/>
            <a:ext cx="698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8" name="Picture 9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2786063"/>
            <a:ext cx="179388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9" name="Picture 9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2768600"/>
            <a:ext cx="1333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0" name="Picture 9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2805113"/>
            <a:ext cx="698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1" name="Picture 97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732088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2" name="Picture 9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2768600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3" name="Picture 9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2805113"/>
            <a:ext cx="825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4" name="Picture 100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2732088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65" name="Rectangle 101"/>
          <p:cNvSpPr>
            <a:spLocks noChangeArrowheads="1"/>
          </p:cNvSpPr>
          <p:nvPr/>
        </p:nvSpPr>
        <p:spPr bwMode="auto">
          <a:xfrm>
            <a:off x="7967663" y="2724150"/>
            <a:ext cx="160337" cy="142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66" name="Picture 10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2768600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7" name="Picture 10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2805113"/>
            <a:ext cx="8096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8" name="Picture 104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3033713"/>
            <a:ext cx="1079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69" name="Rectangle 105"/>
          <p:cNvSpPr>
            <a:spLocks noChangeArrowheads="1"/>
          </p:cNvSpPr>
          <p:nvPr/>
        </p:nvSpPr>
        <p:spPr bwMode="auto">
          <a:xfrm>
            <a:off x="2005013" y="2986088"/>
            <a:ext cx="12700" cy="3317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70" name="Picture 106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3033713"/>
            <a:ext cx="1143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71" name="Picture 107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3033713"/>
            <a:ext cx="92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72" name="Picture 108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3033713"/>
            <a:ext cx="1143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73" name="Rectangle 109"/>
          <p:cNvSpPr>
            <a:spLocks noChangeArrowheads="1"/>
          </p:cNvSpPr>
          <p:nvPr/>
        </p:nvSpPr>
        <p:spPr bwMode="auto">
          <a:xfrm>
            <a:off x="3852863" y="2986088"/>
            <a:ext cx="14287" cy="331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574" name="Rectangle 110"/>
          <p:cNvSpPr>
            <a:spLocks noChangeArrowheads="1"/>
          </p:cNvSpPr>
          <p:nvPr/>
        </p:nvSpPr>
        <p:spPr bwMode="auto">
          <a:xfrm>
            <a:off x="3910013" y="2986088"/>
            <a:ext cx="12700" cy="331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75" name="Picture 11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3097213"/>
            <a:ext cx="21907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76" name="Picture 11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3132138"/>
            <a:ext cx="80962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77" name="Picture 113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3113088"/>
            <a:ext cx="1778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78" name="Rectangle 114"/>
          <p:cNvSpPr>
            <a:spLocks noChangeArrowheads="1"/>
          </p:cNvSpPr>
          <p:nvPr/>
        </p:nvSpPr>
        <p:spPr bwMode="auto">
          <a:xfrm>
            <a:off x="4792663" y="3055938"/>
            <a:ext cx="160337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79" name="Picture 1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3097213"/>
            <a:ext cx="134938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80" name="Picture 1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132138"/>
            <a:ext cx="68263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81" name="Picture 1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30972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82" name="Picture 11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3132138"/>
            <a:ext cx="825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83" name="Rectangle 119"/>
          <p:cNvSpPr>
            <a:spLocks noChangeArrowheads="1"/>
          </p:cNvSpPr>
          <p:nvPr/>
        </p:nvSpPr>
        <p:spPr bwMode="auto">
          <a:xfrm>
            <a:off x="5345113" y="3055938"/>
            <a:ext cx="160337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84" name="Picture 12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3097213"/>
            <a:ext cx="134938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85" name="Picture 12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133725"/>
            <a:ext cx="80963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86" name="Rectangle 122"/>
          <p:cNvSpPr>
            <a:spLocks noChangeArrowheads="1"/>
          </p:cNvSpPr>
          <p:nvPr/>
        </p:nvSpPr>
        <p:spPr bwMode="auto">
          <a:xfrm>
            <a:off x="5786438" y="2986088"/>
            <a:ext cx="15875" cy="3317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87" name="Picture 123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3030538"/>
            <a:ext cx="2667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88" name="Picture 12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132138"/>
            <a:ext cx="80963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89" name="Picture 125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3113088"/>
            <a:ext cx="179388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90" name="Picture 12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3097213"/>
            <a:ext cx="1333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91" name="Picture 12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3132138"/>
            <a:ext cx="698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92" name="Picture 128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60700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93" name="Rectangle 129"/>
          <p:cNvSpPr>
            <a:spLocks noChangeArrowheads="1"/>
          </p:cNvSpPr>
          <p:nvPr/>
        </p:nvSpPr>
        <p:spPr bwMode="auto">
          <a:xfrm>
            <a:off x="7332663" y="3055938"/>
            <a:ext cx="160337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594" name="Picture 13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30972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95" name="Picture 13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3132138"/>
            <a:ext cx="825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96" name="Picture 13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3060700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97" name="Picture 13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30972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98" name="Picture 13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3133725"/>
            <a:ext cx="825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99" name="Picture 135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63913"/>
            <a:ext cx="1143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00" name="Rectangle 136"/>
          <p:cNvSpPr>
            <a:spLocks noChangeArrowheads="1"/>
          </p:cNvSpPr>
          <p:nvPr/>
        </p:nvSpPr>
        <p:spPr bwMode="auto">
          <a:xfrm>
            <a:off x="2005013" y="3317875"/>
            <a:ext cx="12700" cy="33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01" name="Picture 13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3363913"/>
            <a:ext cx="1143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02" name="Picture 138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3363913"/>
            <a:ext cx="920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03" name="Picture 139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363913"/>
            <a:ext cx="93663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04" name="Rectangle 140"/>
          <p:cNvSpPr>
            <a:spLocks noChangeArrowheads="1"/>
          </p:cNvSpPr>
          <p:nvPr/>
        </p:nvSpPr>
        <p:spPr bwMode="auto">
          <a:xfrm>
            <a:off x="3852863" y="3317875"/>
            <a:ext cx="14287" cy="33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605" name="Rectangle 141"/>
          <p:cNvSpPr>
            <a:spLocks noChangeArrowheads="1"/>
          </p:cNvSpPr>
          <p:nvPr/>
        </p:nvSpPr>
        <p:spPr bwMode="auto">
          <a:xfrm>
            <a:off x="3910013" y="3317875"/>
            <a:ext cx="12700" cy="33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06" name="Picture 14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3427413"/>
            <a:ext cx="21907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07" name="Picture 14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3465513"/>
            <a:ext cx="80962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08" name="Picture 144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3444875"/>
            <a:ext cx="177800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09" name="Rectangle 145"/>
          <p:cNvSpPr>
            <a:spLocks noChangeArrowheads="1"/>
          </p:cNvSpPr>
          <p:nvPr/>
        </p:nvSpPr>
        <p:spPr bwMode="auto">
          <a:xfrm>
            <a:off x="4792663" y="3386138"/>
            <a:ext cx="160337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10" name="Picture 14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3427413"/>
            <a:ext cx="134938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11" name="Picture 14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463925"/>
            <a:ext cx="6826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12" name="Picture 14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34274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13" name="Picture 14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3463925"/>
            <a:ext cx="825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14" name="Picture 15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3427413"/>
            <a:ext cx="134938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15" name="Picture 15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465513"/>
            <a:ext cx="8096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16" name="Rectangle 152"/>
          <p:cNvSpPr>
            <a:spLocks noChangeArrowheads="1"/>
          </p:cNvSpPr>
          <p:nvPr/>
        </p:nvSpPr>
        <p:spPr bwMode="auto">
          <a:xfrm>
            <a:off x="5786438" y="3317875"/>
            <a:ext cx="15875" cy="33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17" name="Picture 153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3360738"/>
            <a:ext cx="266700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18" name="Picture 15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465513"/>
            <a:ext cx="8096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19" name="Picture 155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3444875"/>
            <a:ext cx="179388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20" name="Picture 15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3427413"/>
            <a:ext cx="1333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21" name="Picture 15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3463925"/>
            <a:ext cx="698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22" name="Picture 158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392488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23" name="Rectangle 159"/>
          <p:cNvSpPr>
            <a:spLocks noChangeArrowheads="1"/>
          </p:cNvSpPr>
          <p:nvPr/>
        </p:nvSpPr>
        <p:spPr bwMode="auto">
          <a:xfrm>
            <a:off x="7332663" y="3386138"/>
            <a:ext cx="160337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24" name="Picture 16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34274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25" name="Picture 16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3463925"/>
            <a:ext cx="825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26" name="Picture 16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3392488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27" name="Rectangle 163"/>
          <p:cNvSpPr>
            <a:spLocks noChangeArrowheads="1"/>
          </p:cNvSpPr>
          <p:nvPr/>
        </p:nvSpPr>
        <p:spPr bwMode="auto">
          <a:xfrm>
            <a:off x="7967663" y="3386138"/>
            <a:ext cx="160337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28" name="Picture 16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34274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29" name="Picture 16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3465513"/>
            <a:ext cx="80962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30" name="Picture 166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692525"/>
            <a:ext cx="1238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31" name="Rectangle 167"/>
          <p:cNvSpPr>
            <a:spLocks noChangeArrowheads="1"/>
          </p:cNvSpPr>
          <p:nvPr/>
        </p:nvSpPr>
        <p:spPr bwMode="auto">
          <a:xfrm>
            <a:off x="2005013" y="3648075"/>
            <a:ext cx="12700" cy="3317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32" name="Picture 168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3695700"/>
            <a:ext cx="936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33" name="Picture 16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3695700"/>
            <a:ext cx="1143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34" name="Picture 17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3695700"/>
            <a:ext cx="114300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35" name="Rectangle 171"/>
          <p:cNvSpPr>
            <a:spLocks noChangeArrowheads="1"/>
          </p:cNvSpPr>
          <p:nvPr/>
        </p:nvSpPr>
        <p:spPr bwMode="auto">
          <a:xfrm>
            <a:off x="3852863" y="3648075"/>
            <a:ext cx="14287" cy="331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636" name="Rectangle 172"/>
          <p:cNvSpPr>
            <a:spLocks noChangeArrowheads="1"/>
          </p:cNvSpPr>
          <p:nvPr/>
        </p:nvSpPr>
        <p:spPr bwMode="auto">
          <a:xfrm>
            <a:off x="3910013" y="3648075"/>
            <a:ext cx="12700" cy="3317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37" name="Picture 173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3759200"/>
            <a:ext cx="2190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38" name="Picture 174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3792538"/>
            <a:ext cx="889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39" name="Picture 175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3775075"/>
            <a:ext cx="177800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40" name="Picture 17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3759200"/>
            <a:ext cx="1349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41" name="Picture 17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794125"/>
            <a:ext cx="6826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42" name="Rectangle 178"/>
          <p:cNvSpPr>
            <a:spLocks noChangeArrowheads="1"/>
          </p:cNvSpPr>
          <p:nvPr/>
        </p:nvSpPr>
        <p:spPr bwMode="auto">
          <a:xfrm>
            <a:off x="5068888" y="3717925"/>
            <a:ext cx="161925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43" name="Picture 17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3759200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44" name="Picture 18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3794125"/>
            <a:ext cx="80962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45" name="Rectangle 181"/>
          <p:cNvSpPr>
            <a:spLocks noChangeArrowheads="1"/>
          </p:cNvSpPr>
          <p:nvPr/>
        </p:nvSpPr>
        <p:spPr bwMode="auto">
          <a:xfrm>
            <a:off x="5345113" y="3717925"/>
            <a:ext cx="160337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46" name="Picture 18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3759200"/>
            <a:ext cx="1349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47" name="Picture 18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3795713"/>
            <a:ext cx="80963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48" name="Rectangle 184"/>
          <p:cNvSpPr>
            <a:spLocks noChangeArrowheads="1"/>
          </p:cNvSpPr>
          <p:nvPr/>
        </p:nvSpPr>
        <p:spPr bwMode="auto">
          <a:xfrm>
            <a:off x="5786438" y="3648075"/>
            <a:ext cx="15875" cy="3317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49" name="Picture 185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3692525"/>
            <a:ext cx="2667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50" name="Picture 186"/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638" y="3792538"/>
            <a:ext cx="889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51" name="Picture 18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3775075"/>
            <a:ext cx="179388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52" name="Rectangle 188"/>
          <p:cNvSpPr>
            <a:spLocks noChangeArrowheads="1"/>
          </p:cNvSpPr>
          <p:nvPr/>
        </p:nvSpPr>
        <p:spPr bwMode="auto">
          <a:xfrm>
            <a:off x="6726238" y="3717925"/>
            <a:ext cx="15875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53" name="Picture 18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3759200"/>
            <a:ext cx="1333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54" name="Picture 19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3794125"/>
            <a:ext cx="698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55" name="Picture 191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722688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56" name="Picture 19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3759200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57" name="Picture 19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3794125"/>
            <a:ext cx="825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58" name="Picture 19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3722688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59" name="Picture 19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3759200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60" name="Picture 19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3795713"/>
            <a:ext cx="82550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61" name="Picture 197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4024313"/>
            <a:ext cx="1079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62" name="Rectangle 198"/>
          <p:cNvSpPr>
            <a:spLocks noChangeArrowheads="1"/>
          </p:cNvSpPr>
          <p:nvPr/>
        </p:nvSpPr>
        <p:spPr bwMode="auto">
          <a:xfrm>
            <a:off x="2005013" y="3979863"/>
            <a:ext cx="12700" cy="33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63" name="Picture 199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4024313"/>
            <a:ext cx="936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64" name="Picture 20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4024313"/>
            <a:ext cx="1143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65" name="Picture 201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024313"/>
            <a:ext cx="936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66" name="Rectangle 202"/>
          <p:cNvSpPr>
            <a:spLocks noChangeArrowheads="1"/>
          </p:cNvSpPr>
          <p:nvPr/>
        </p:nvSpPr>
        <p:spPr bwMode="auto">
          <a:xfrm>
            <a:off x="3852863" y="3979863"/>
            <a:ext cx="14287" cy="33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667" name="Rectangle 203"/>
          <p:cNvSpPr>
            <a:spLocks noChangeArrowheads="1"/>
          </p:cNvSpPr>
          <p:nvPr/>
        </p:nvSpPr>
        <p:spPr bwMode="auto">
          <a:xfrm>
            <a:off x="3910013" y="3979863"/>
            <a:ext cx="12700" cy="330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68" name="Picture 204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4086225"/>
            <a:ext cx="2190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69" name="Picture 205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122738"/>
            <a:ext cx="8096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70" name="Picture 206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4103688"/>
            <a:ext cx="177800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71" name="Picture 20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4086225"/>
            <a:ext cx="1349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72" name="Picture 20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122738"/>
            <a:ext cx="68263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73" name="Rectangle 209"/>
          <p:cNvSpPr>
            <a:spLocks noChangeArrowheads="1"/>
          </p:cNvSpPr>
          <p:nvPr/>
        </p:nvSpPr>
        <p:spPr bwMode="auto">
          <a:xfrm>
            <a:off x="5068888" y="4048125"/>
            <a:ext cx="161925" cy="142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74" name="Picture 2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4086225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75" name="Picture 21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4122738"/>
            <a:ext cx="80962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76" name="Picture 2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4086225"/>
            <a:ext cx="1349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77" name="Picture 21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4122738"/>
            <a:ext cx="80963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78" name="Rectangle 214"/>
          <p:cNvSpPr>
            <a:spLocks noChangeArrowheads="1"/>
          </p:cNvSpPr>
          <p:nvPr/>
        </p:nvSpPr>
        <p:spPr bwMode="auto">
          <a:xfrm>
            <a:off x="5786438" y="3979863"/>
            <a:ext cx="15875" cy="330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79" name="Picture 215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4021138"/>
            <a:ext cx="2667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80" name="Picture 216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22738"/>
            <a:ext cx="80963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81" name="Picture 21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4103688"/>
            <a:ext cx="179388" cy="7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82" name="Rectangle 218"/>
          <p:cNvSpPr>
            <a:spLocks noChangeArrowheads="1"/>
          </p:cNvSpPr>
          <p:nvPr/>
        </p:nvSpPr>
        <p:spPr bwMode="auto">
          <a:xfrm>
            <a:off x="6726238" y="4048125"/>
            <a:ext cx="158750" cy="142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83" name="Picture 21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4086225"/>
            <a:ext cx="1333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84" name="Picture 22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4122738"/>
            <a:ext cx="698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85" name="Picture 221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049713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86" name="Picture 22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4086225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87" name="Picture 22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4122738"/>
            <a:ext cx="825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88" name="Picture 224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4049713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89" name="Rectangle 225"/>
          <p:cNvSpPr>
            <a:spLocks noChangeArrowheads="1"/>
          </p:cNvSpPr>
          <p:nvPr/>
        </p:nvSpPr>
        <p:spPr bwMode="auto">
          <a:xfrm>
            <a:off x="7967663" y="4048125"/>
            <a:ext cx="160337" cy="1428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90" name="Picture 22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4086225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91" name="Picture 22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4122738"/>
            <a:ext cx="8096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92" name="Picture 228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354513"/>
            <a:ext cx="1143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93" name="Rectangle 229"/>
          <p:cNvSpPr>
            <a:spLocks noChangeArrowheads="1"/>
          </p:cNvSpPr>
          <p:nvPr/>
        </p:nvSpPr>
        <p:spPr bwMode="auto">
          <a:xfrm>
            <a:off x="2005013" y="4310063"/>
            <a:ext cx="12700" cy="3317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94" name="Picture 230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4354513"/>
            <a:ext cx="93663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95" name="Picture 231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4316413"/>
            <a:ext cx="92075" cy="18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696" name="Picture 23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4354513"/>
            <a:ext cx="114300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697" name="Rectangle 233"/>
          <p:cNvSpPr>
            <a:spLocks noChangeArrowheads="1"/>
          </p:cNvSpPr>
          <p:nvPr/>
        </p:nvSpPr>
        <p:spPr bwMode="auto">
          <a:xfrm>
            <a:off x="3852863" y="4310063"/>
            <a:ext cx="14287" cy="331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698" name="Rectangle 234"/>
          <p:cNvSpPr>
            <a:spLocks noChangeArrowheads="1"/>
          </p:cNvSpPr>
          <p:nvPr/>
        </p:nvSpPr>
        <p:spPr bwMode="auto">
          <a:xfrm>
            <a:off x="3910013" y="4310063"/>
            <a:ext cx="12700" cy="3317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699" name="Picture 235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4416425"/>
            <a:ext cx="2190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00" name="Picture 236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454525"/>
            <a:ext cx="80962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01" name="Picture 237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4435475"/>
            <a:ext cx="177800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02" name="Picture 23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4416425"/>
            <a:ext cx="1349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03" name="Picture 23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454525"/>
            <a:ext cx="6826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04" name="Picture 24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4416425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05" name="Picture 24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4454525"/>
            <a:ext cx="825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06" name="Rectangle 242"/>
          <p:cNvSpPr>
            <a:spLocks noChangeArrowheads="1"/>
          </p:cNvSpPr>
          <p:nvPr/>
        </p:nvSpPr>
        <p:spPr bwMode="auto">
          <a:xfrm>
            <a:off x="5345113" y="4379913"/>
            <a:ext cx="160337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707" name="Picture 24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4416425"/>
            <a:ext cx="134938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08" name="Picture 24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4454525"/>
            <a:ext cx="80963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09" name="Rectangle 245"/>
          <p:cNvSpPr>
            <a:spLocks noChangeArrowheads="1"/>
          </p:cNvSpPr>
          <p:nvPr/>
        </p:nvSpPr>
        <p:spPr bwMode="auto">
          <a:xfrm>
            <a:off x="5786438" y="4310063"/>
            <a:ext cx="15875" cy="3317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710" name="Picture 246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4351338"/>
            <a:ext cx="266700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11" name="Picture 247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54525"/>
            <a:ext cx="80963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12" name="Picture 248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4435475"/>
            <a:ext cx="179388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13" name="Rectangle 249"/>
          <p:cNvSpPr>
            <a:spLocks noChangeArrowheads="1"/>
          </p:cNvSpPr>
          <p:nvPr/>
        </p:nvSpPr>
        <p:spPr bwMode="auto">
          <a:xfrm>
            <a:off x="6726238" y="4379913"/>
            <a:ext cx="158750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714" name="Picture 25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4416425"/>
            <a:ext cx="1333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15" name="Picture 25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4454525"/>
            <a:ext cx="698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16" name="Picture 25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381500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17" name="Rectangle 253"/>
          <p:cNvSpPr>
            <a:spLocks noChangeArrowheads="1"/>
          </p:cNvSpPr>
          <p:nvPr/>
        </p:nvSpPr>
        <p:spPr bwMode="auto">
          <a:xfrm>
            <a:off x="7332663" y="4379913"/>
            <a:ext cx="160337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718" name="Picture 25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4416425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19" name="Picture 25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4454525"/>
            <a:ext cx="825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20" name="Picture 256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4381500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21" name="Picture 25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4416425"/>
            <a:ext cx="134937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22" name="Picture 25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413" y="4454525"/>
            <a:ext cx="82550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23" name="Picture 259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4683125"/>
            <a:ext cx="114300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24" name="Rectangle 260"/>
          <p:cNvSpPr>
            <a:spLocks noChangeArrowheads="1"/>
          </p:cNvSpPr>
          <p:nvPr/>
        </p:nvSpPr>
        <p:spPr bwMode="auto">
          <a:xfrm>
            <a:off x="2005013" y="4624388"/>
            <a:ext cx="12700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725" name="Picture 261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4686300"/>
            <a:ext cx="936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26" name="Picture 262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8" y="4686300"/>
            <a:ext cx="92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27" name="Picture 263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686300"/>
            <a:ext cx="936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28" name="Rectangle 264"/>
          <p:cNvSpPr>
            <a:spLocks noChangeArrowheads="1"/>
          </p:cNvSpPr>
          <p:nvPr/>
        </p:nvSpPr>
        <p:spPr bwMode="auto">
          <a:xfrm>
            <a:off x="3852863" y="4624388"/>
            <a:ext cx="14287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729" name="Rectangle 265"/>
          <p:cNvSpPr>
            <a:spLocks noChangeArrowheads="1"/>
          </p:cNvSpPr>
          <p:nvPr/>
        </p:nvSpPr>
        <p:spPr bwMode="auto">
          <a:xfrm>
            <a:off x="3910013" y="4624388"/>
            <a:ext cx="12700" cy="431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730" name="Picture 266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4748213"/>
            <a:ext cx="21907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31" name="Picture 267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783138"/>
            <a:ext cx="8731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32" name="Picture 268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3" y="4765675"/>
            <a:ext cx="177800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33" name="Picture 26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950" y="4748213"/>
            <a:ext cx="134938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34" name="Picture 27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784725"/>
            <a:ext cx="68263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35" name="Picture 27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763" y="47482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36" name="Picture 27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4784725"/>
            <a:ext cx="825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37" name="Picture 27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50" y="4748213"/>
            <a:ext cx="134938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38" name="Picture 27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0" y="4784725"/>
            <a:ext cx="80963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39" name="Rectangle 275"/>
          <p:cNvSpPr>
            <a:spLocks noChangeArrowheads="1"/>
          </p:cNvSpPr>
          <p:nvPr/>
        </p:nvSpPr>
        <p:spPr bwMode="auto">
          <a:xfrm>
            <a:off x="5786438" y="4624388"/>
            <a:ext cx="15875" cy="431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740" name="Picture 276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88" y="4683125"/>
            <a:ext cx="26670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41" name="Picture 277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783138"/>
            <a:ext cx="87313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42" name="Picture 278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4765675"/>
            <a:ext cx="179388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43" name="Rectangle 279"/>
          <p:cNvSpPr>
            <a:spLocks noChangeArrowheads="1"/>
          </p:cNvSpPr>
          <p:nvPr/>
        </p:nvSpPr>
        <p:spPr bwMode="auto">
          <a:xfrm>
            <a:off x="6726238" y="4710113"/>
            <a:ext cx="158750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744" name="Picture 28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4748213"/>
            <a:ext cx="133350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45" name="Picture 28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63" y="4784725"/>
            <a:ext cx="698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46" name="Picture 28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711700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47" name="Rectangle 283"/>
          <p:cNvSpPr>
            <a:spLocks noChangeArrowheads="1"/>
          </p:cNvSpPr>
          <p:nvPr/>
        </p:nvSpPr>
        <p:spPr bwMode="auto">
          <a:xfrm>
            <a:off x="7332663" y="4710113"/>
            <a:ext cx="160337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748" name="Picture 28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3" y="47482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49" name="Picture 28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4784725"/>
            <a:ext cx="82550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50" name="Picture 286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4711700"/>
            <a:ext cx="1778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51" name="Rectangle 287"/>
          <p:cNvSpPr>
            <a:spLocks noChangeArrowheads="1"/>
          </p:cNvSpPr>
          <p:nvPr/>
        </p:nvSpPr>
        <p:spPr bwMode="auto">
          <a:xfrm>
            <a:off x="7967663" y="4710113"/>
            <a:ext cx="160337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2752" name="Picture 28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4748213"/>
            <a:ext cx="134937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753" name="Picture 28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88" y="4784725"/>
            <a:ext cx="80962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754" name="Rectangle 290"/>
          <p:cNvSpPr>
            <a:spLocks noChangeArrowheads="1"/>
          </p:cNvSpPr>
          <p:nvPr/>
        </p:nvSpPr>
        <p:spPr bwMode="auto">
          <a:xfrm>
            <a:off x="762000" y="5068888"/>
            <a:ext cx="7634288" cy="142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48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403350">
              <a:lnSpc>
                <a:spcPct val="100000"/>
              </a:lnSpc>
            </a:pPr>
            <a:r>
              <a:rPr sz="3200" spc="-5" dirty="0"/>
              <a:t>Min</a:t>
            </a:r>
            <a:r>
              <a:rPr sz="3200" dirty="0"/>
              <a:t>t</a:t>
            </a:r>
            <a:r>
              <a:rPr sz="3200" spc="-5" dirty="0"/>
              <a:t>e</a:t>
            </a:r>
            <a:r>
              <a:rPr sz="3200" dirty="0"/>
              <a:t>r</a:t>
            </a:r>
            <a:r>
              <a:rPr sz="3200" spc="-5" dirty="0"/>
              <a:t>ms </a:t>
            </a:r>
            <a:r>
              <a:rPr sz="3200" spc="0" dirty="0"/>
              <a:t>a</a:t>
            </a:r>
            <a:r>
              <a:rPr sz="3200" spc="-5" dirty="0"/>
              <a:t>nd</a:t>
            </a:r>
            <a:r>
              <a:rPr sz="3200" spc="5" dirty="0"/>
              <a:t> </a:t>
            </a:r>
            <a:r>
              <a:rPr sz="3200" spc="-5" dirty="0"/>
              <a:t>t</a:t>
            </a:r>
            <a:r>
              <a:rPr sz="3200" dirty="0"/>
              <a:t>h</a:t>
            </a:r>
            <a:r>
              <a:rPr sz="3200" spc="-5" dirty="0"/>
              <a:t>e T</a:t>
            </a:r>
            <a:r>
              <a:rPr sz="3200" dirty="0"/>
              <a:t>r</a:t>
            </a:r>
            <a:r>
              <a:rPr sz="3200" spc="-5" dirty="0"/>
              <a:t>uth</a:t>
            </a:r>
            <a:r>
              <a:rPr sz="3200" spc="10" dirty="0"/>
              <a:t> </a:t>
            </a:r>
            <a:r>
              <a:rPr sz="3200" spc="-5" dirty="0"/>
              <a:t>Ta</a:t>
            </a:r>
            <a:r>
              <a:rPr sz="3200" dirty="0"/>
              <a:t>b</a:t>
            </a:r>
            <a:r>
              <a:rPr sz="3200" spc="-5" dirty="0"/>
              <a:t>le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914400" y="1339487"/>
            <a:ext cx="6154256" cy="26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>
              <a:lnSpc>
                <a:spcPct val="120000"/>
              </a:lnSpc>
            </a:pPr>
            <a:r>
              <a:rPr sz="1600" dirty="0">
                <a:latin typeface="Arial"/>
                <a:cs typeface="Arial"/>
              </a:rPr>
              <a:t>Each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row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T</a:t>
            </a:r>
            <a:r>
              <a:rPr sz="1600" dirty="0">
                <a:latin typeface="Arial"/>
                <a:cs typeface="Arial"/>
              </a:rPr>
              <a:t>ruth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able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correspon</a:t>
            </a:r>
            <a:r>
              <a:rPr sz="1600" spc="-1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s to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10" dirty="0" err="1">
                <a:latin typeface="Arial"/>
                <a:cs typeface="Arial"/>
              </a:rPr>
              <a:t>m</a:t>
            </a:r>
            <a:r>
              <a:rPr sz="1600" dirty="0" err="1">
                <a:latin typeface="Arial"/>
                <a:cs typeface="Arial"/>
              </a:rPr>
              <a:t>interm</a:t>
            </a:r>
            <a:r>
              <a:rPr lang="en-US" sz="160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4600" y="1981200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1000" y="29718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1000" y="373380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000" y="4010025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91000" y="4495800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0" y="0"/>
                </a:moveTo>
                <a:lnTo>
                  <a:pt x="3124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00700" y="2971800"/>
            <a:ext cx="76200" cy="1905000"/>
          </a:xfrm>
          <a:custGeom>
            <a:avLst/>
            <a:gdLst/>
            <a:ahLst/>
            <a:cxnLst/>
            <a:rect l="l" t="t" r="r" b="b"/>
            <a:pathLst>
              <a:path w="76200" h="1905000">
                <a:moveTo>
                  <a:pt x="31750" y="1828800"/>
                </a:moveTo>
                <a:lnTo>
                  <a:pt x="0" y="1828800"/>
                </a:lnTo>
                <a:lnTo>
                  <a:pt x="38100" y="1905000"/>
                </a:lnTo>
                <a:lnTo>
                  <a:pt x="69850" y="1841500"/>
                </a:lnTo>
                <a:lnTo>
                  <a:pt x="31750" y="1841500"/>
                </a:lnTo>
                <a:lnTo>
                  <a:pt x="31750" y="1828800"/>
                </a:lnTo>
                <a:close/>
              </a:path>
              <a:path w="76200" h="1905000">
                <a:moveTo>
                  <a:pt x="44450" y="0"/>
                </a:moveTo>
                <a:lnTo>
                  <a:pt x="31750" y="0"/>
                </a:lnTo>
                <a:lnTo>
                  <a:pt x="31750" y="1841500"/>
                </a:lnTo>
                <a:lnTo>
                  <a:pt x="44450" y="1841500"/>
                </a:lnTo>
                <a:lnTo>
                  <a:pt x="44450" y="0"/>
                </a:lnTo>
                <a:close/>
              </a:path>
              <a:path w="76200" h="1905000">
                <a:moveTo>
                  <a:pt x="76200" y="1828800"/>
                </a:moveTo>
                <a:lnTo>
                  <a:pt x="44450" y="1828800"/>
                </a:lnTo>
                <a:lnTo>
                  <a:pt x="44450" y="1841500"/>
                </a:lnTo>
                <a:lnTo>
                  <a:pt x="69850" y="1841500"/>
                </a:lnTo>
                <a:lnTo>
                  <a:pt x="76200" y="1828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0300" y="37338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31750" y="1066800"/>
                </a:moveTo>
                <a:lnTo>
                  <a:pt x="0" y="1066800"/>
                </a:lnTo>
                <a:lnTo>
                  <a:pt x="38100" y="1143000"/>
                </a:lnTo>
                <a:lnTo>
                  <a:pt x="69850" y="1079500"/>
                </a:lnTo>
                <a:lnTo>
                  <a:pt x="31750" y="1079500"/>
                </a:lnTo>
                <a:lnTo>
                  <a:pt x="31750" y="1066800"/>
                </a:lnTo>
                <a:close/>
              </a:path>
              <a:path w="76200" h="1143000">
                <a:moveTo>
                  <a:pt x="44450" y="0"/>
                </a:moveTo>
                <a:lnTo>
                  <a:pt x="31750" y="0"/>
                </a:lnTo>
                <a:lnTo>
                  <a:pt x="31750" y="1079500"/>
                </a:lnTo>
                <a:lnTo>
                  <a:pt x="44450" y="1079500"/>
                </a:lnTo>
                <a:lnTo>
                  <a:pt x="44450" y="0"/>
                </a:lnTo>
                <a:close/>
              </a:path>
              <a:path w="76200" h="1143000">
                <a:moveTo>
                  <a:pt x="76200" y="1066800"/>
                </a:moveTo>
                <a:lnTo>
                  <a:pt x="44450" y="1066800"/>
                </a:lnTo>
                <a:lnTo>
                  <a:pt x="44450" y="1079500"/>
                </a:lnTo>
                <a:lnTo>
                  <a:pt x="69850" y="1079500"/>
                </a:lnTo>
                <a:lnTo>
                  <a:pt x="76200" y="1066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35698" y="4014723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1750" y="762000"/>
                </a:moveTo>
                <a:lnTo>
                  <a:pt x="0" y="762000"/>
                </a:lnTo>
                <a:lnTo>
                  <a:pt x="38100" y="838200"/>
                </a:lnTo>
                <a:lnTo>
                  <a:pt x="69850" y="774700"/>
                </a:lnTo>
                <a:lnTo>
                  <a:pt x="31750" y="774700"/>
                </a:lnTo>
                <a:lnTo>
                  <a:pt x="31750" y="762000"/>
                </a:lnTo>
                <a:close/>
              </a:path>
              <a:path w="76200" h="838200">
                <a:moveTo>
                  <a:pt x="44450" y="0"/>
                </a:moveTo>
                <a:lnTo>
                  <a:pt x="31750" y="0"/>
                </a:lnTo>
                <a:lnTo>
                  <a:pt x="31750" y="774700"/>
                </a:lnTo>
                <a:lnTo>
                  <a:pt x="44450" y="774700"/>
                </a:lnTo>
                <a:lnTo>
                  <a:pt x="44450" y="0"/>
                </a:lnTo>
                <a:close/>
              </a:path>
              <a:path w="76200" h="838200">
                <a:moveTo>
                  <a:pt x="76200" y="762000"/>
                </a:moveTo>
                <a:lnTo>
                  <a:pt x="44450" y="762000"/>
                </a:lnTo>
                <a:lnTo>
                  <a:pt x="44450" y="774700"/>
                </a:lnTo>
                <a:lnTo>
                  <a:pt x="69850" y="774700"/>
                </a:lnTo>
                <a:lnTo>
                  <a:pt x="76200" y="76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77100" y="44958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31750" y="304800"/>
                </a:moveTo>
                <a:lnTo>
                  <a:pt x="0" y="304800"/>
                </a:lnTo>
                <a:lnTo>
                  <a:pt x="38100" y="381000"/>
                </a:lnTo>
                <a:lnTo>
                  <a:pt x="69850" y="317500"/>
                </a:lnTo>
                <a:lnTo>
                  <a:pt x="31750" y="317500"/>
                </a:lnTo>
                <a:lnTo>
                  <a:pt x="31750" y="304800"/>
                </a:lnTo>
                <a:close/>
              </a:path>
              <a:path w="76200" h="381000">
                <a:moveTo>
                  <a:pt x="44450" y="0"/>
                </a:moveTo>
                <a:lnTo>
                  <a:pt x="31750" y="0"/>
                </a:lnTo>
                <a:lnTo>
                  <a:pt x="31750" y="317500"/>
                </a:lnTo>
                <a:lnTo>
                  <a:pt x="44450" y="317500"/>
                </a:lnTo>
                <a:lnTo>
                  <a:pt x="44450" y="0"/>
                </a:lnTo>
                <a:close/>
              </a:path>
              <a:path w="76200" h="381000">
                <a:moveTo>
                  <a:pt x="76200" y="304800"/>
                </a:moveTo>
                <a:lnTo>
                  <a:pt x="44450" y="304800"/>
                </a:lnTo>
                <a:lnTo>
                  <a:pt x="44450" y="317500"/>
                </a:lnTo>
                <a:lnTo>
                  <a:pt x="69850" y="317500"/>
                </a:lnTo>
                <a:lnTo>
                  <a:pt x="7620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23609" y="2936366"/>
            <a:ext cx="2628265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7180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2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T</a:t>
            </a:r>
            <a:r>
              <a:rPr sz="1400" dirty="0">
                <a:latin typeface="Arial"/>
                <a:cs typeface="Arial"/>
              </a:rPr>
              <a:t>ruth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able show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anonical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pression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203575" y="5449722"/>
            <a:ext cx="2283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interm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: 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f(x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z)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23865" y="5447690"/>
            <a:ext cx="210312" cy="21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16321" y="5449722"/>
            <a:ext cx="979169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(1,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4,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5,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7)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74657"/>
              </p:ext>
            </p:extLst>
          </p:nvPr>
        </p:nvGraphicFramePr>
        <p:xfrm>
          <a:off x="1600200" y="1981200"/>
          <a:ext cx="2743198" cy="1692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7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f(x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interm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R="6032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R="5334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350" baseline="-21604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1"/>
                        </a:spcBef>
                      </a:pPr>
                      <a:endParaRPr sz="1150" dirty="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z’</a:t>
                      </a: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marR="60325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6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R="60325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2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6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z’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202">
                <a:tc>
                  <a:txBody>
                    <a:bodyPr/>
                    <a:lstStyle/>
                    <a:p>
                      <a:pPr marR="60325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3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6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84590"/>
              </p:ext>
            </p:extLst>
          </p:nvPr>
        </p:nvGraphicFramePr>
        <p:xfrm>
          <a:off x="1828800" y="3657600"/>
          <a:ext cx="5692565" cy="1551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62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4077">
                <a:tc>
                  <a:txBody>
                    <a:bodyPr/>
                    <a:lstStyle/>
                    <a:p>
                      <a:pPr marL="22225">
                        <a:lnSpc>
                          <a:spcPts val="158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58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58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ts val="158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58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" algn="r">
                        <a:lnSpc>
                          <a:spcPts val="158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85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3">
                <a:tc>
                  <a:txBody>
                    <a:bodyPr/>
                    <a:lstStyle/>
                    <a:p>
                      <a:pPr marL="2222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5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6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marL="2222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6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290">
                <a:tc>
                  <a:txBody>
                    <a:bodyPr/>
                    <a:lstStyle/>
                    <a:p>
                      <a:pPr marL="2222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7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9"/>
                        </a:spcBef>
                      </a:pPr>
                      <a:endParaRPr sz="2050" dirty="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f(x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z)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’z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’z’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’z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124200" y="258782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0"/>
              </a:spcBef>
            </a:pPr>
            <a:r>
              <a:rPr lang="en-US" altLang="zh-CN" sz="1400" spc="5" dirty="0">
                <a:latin typeface="Arial"/>
                <a:cs typeface="Arial"/>
              </a:rPr>
              <a:t>m</a:t>
            </a:r>
            <a:r>
              <a:rPr lang="en-US" altLang="zh-CN" sz="1400" baseline="-21604" dirty="0">
                <a:latin typeface="Arial"/>
                <a:cs typeface="Arial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1898" y="5913287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 numbers</a:t>
            </a:r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 flipH="1" flipV="1">
            <a:off x="6400800" y="5728621"/>
            <a:ext cx="411098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8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835660" y="2286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958465">
              <a:lnSpc>
                <a:spcPct val="100000"/>
              </a:lnSpc>
            </a:pPr>
            <a:r>
              <a:rPr sz="3200" spc="-5" dirty="0"/>
              <a:t>Exam</a:t>
            </a:r>
            <a:r>
              <a:rPr sz="3200" dirty="0"/>
              <a:t>p</a:t>
            </a:r>
            <a:r>
              <a:rPr sz="3200" spc="-5" dirty="0"/>
              <a:t>l</a:t>
            </a:r>
            <a:r>
              <a:rPr sz="3200" dirty="0"/>
              <a:t>e</a:t>
            </a:r>
            <a:r>
              <a:rPr sz="3200" spc="-5" dirty="0"/>
              <a:t>s</a:t>
            </a:r>
            <a:endParaRPr sz="3200" dirty="0"/>
          </a:p>
        </p:txBody>
      </p:sp>
      <p:sp>
        <p:nvSpPr>
          <p:cNvPr id="10" name="object 10"/>
          <p:cNvSpPr txBox="1"/>
          <p:nvPr/>
        </p:nvSpPr>
        <p:spPr>
          <a:xfrm>
            <a:off x="993444" y="3765929"/>
            <a:ext cx="5568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f(x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52600" y="3765929"/>
            <a:ext cx="15265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’z’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1752600" y="4191000"/>
                <a:ext cx="946150" cy="21544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tabLst>
                    <a:tab pos="268605" algn="l"/>
                  </a:tabLst>
                </a:pPr>
                <a:r>
                  <a:rPr lang="ar-AE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ar-AE" altLang="zh-CN" sz="1400" i="1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1400" b="0" i="1" dirty="0" smtClean="0">
                            <a:latin typeface="Cambria Math"/>
                            <a:cs typeface="Arial"/>
                          </a:rPr>
                          <m:t>𝑚</m:t>
                        </m:r>
                        <m:r>
                          <a:rPr lang="en-US" altLang="zh-CN" sz="1400" b="0" i="1" dirty="0" smtClean="0">
                            <a:latin typeface="Cambria Math"/>
                            <a:cs typeface="Arial"/>
                          </a:rPr>
                          <m:t>(</m:t>
                        </m:r>
                        <m:r>
                          <a:rPr lang="en-US" altLang="zh-CN" sz="1400" b="0" i="1" dirty="0" smtClean="0">
                            <a:latin typeface="Cambria Math"/>
                            <a:cs typeface="Arial"/>
                          </a:rPr>
                          <m:t>1</m:t>
                        </m:r>
                        <m:r>
                          <a:rPr lang="en-US" altLang="zh-CN" sz="1400" b="0" i="1" dirty="0" smtClean="0">
                            <a:latin typeface="Cambria Math"/>
                            <a:cs typeface="Arial"/>
                          </a:rPr>
                          <m:t>,</m:t>
                        </m:r>
                        <m:r>
                          <a:rPr lang="en-US" altLang="zh-CN" sz="1400" b="0" i="1" dirty="0" smtClean="0">
                            <a:latin typeface="Cambria Math"/>
                            <a:cs typeface="Arial"/>
                          </a:rPr>
                          <m:t>4</m:t>
                        </m:r>
                        <m:r>
                          <a:rPr lang="en-US" altLang="zh-CN" sz="1400" b="0" i="1" dirty="0" smtClean="0">
                            <a:latin typeface="Cambria Math"/>
                            <a:cs typeface="Arial"/>
                          </a:rPr>
                          <m:t>,</m:t>
                        </m:r>
                        <m:r>
                          <a:rPr lang="en-US" altLang="zh-CN" sz="1400" b="0" i="1" dirty="0" smtClean="0">
                            <a:latin typeface="Cambria Math"/>
                            <a:cs typeface="Arial"/>
                          </a:rPr>
                          <m:t>7</m:t>
                        </m:r>
                        <m:r>
                          <a:rPr lang="en-US" altLang="zh-CN" sz="1400" b="0" i="1" dirty="0" smtClean="0">
                            <a:latin typeface="Cambria Math"/>
                            <a:cs typeface="Arial"/>
                          </a:rPr>
                          <m:t>)</m:t>
                        </m:r>
                      </m:e>
                    </m:nary>
                    <m:r>
                      <a:rPr lang="ar-AE" altLang="zh-CN" sz="1400" i="1" dirty="0" smtClean="0">
                        <a:latin typeface="Cambria Math"/>
                        <a:cs typeface="Arial"/>
                      </a:rPr>
                      <m:t>	</m:t>
                    </m:r>
                  </m:oMath>
                </a14:m>
                <a:endParaRPr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191000"/>
                <a:ext cx="946150" cy="215444"/>
              </a:xfrm>
              <a:prstGeom prst="rect">
                <a:avLst/>
              </a:prstGeom>
              <a:blipFill rotWithShape="1">
                <a:blip r:embed="rId2"/>
                <a:stretch>
                  <a:fillRect l="-21935" t="-168571" r="-7742" b="-25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 txBox="1"/>
          <p:nvPr/>
        </p:nvSpPr>
        <p:spPr>
          <a:xfrm>
            <a:off x="4956428" y="1549146"/>
            <a:ext cx="77279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B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C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7199" y="1549146"/>
            <a:ext cx="77152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g(</a:t>
            </a:r>
            <a:r>
              <a:rPr sz="1400" b="1" spc="-15" dirty="0">
                <a:latin typeface="Courier New"/>
                <a:cs typeface="Courier New"/>
              </a:rPr>
              <a:t>A</a:t>
            </a:r>
            <a:r>
              <a:rPr sz="1400" b="1" spc="-5" dirty="0">
                <a:latin typeface="Courier New"/>
                <a:cs typeface="Courier New"/>
              </a:rPr>
              <a:t>BCD)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6475" y="1789176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3600" y="1573275"/>
            <a:ext cx="0" cy="3684904"/>
          </a:xfrm>
          <a:custGeom>
            <a:avLst/>
            <a:gdLst/>
            <a:ahLst/>
            <a:cxnLst/>
            <a:rect l="l" t="t" r="r" b="b"/>
            <a:pathLst>
              <a:path h="3684904">
                <a:moveTo>
                  <a:pt x="0" y="0"/>
                </a:moveTo>
                <a:lnTo>
                  <a:pt x="0" y="3684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4816475" y="5431790"/>
                <a:ext cx="3168650" cy="652780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400" dirty="0">
                    <a:latin typeface="Arial"/>
                    <a:cs typeface="Arial"/>
                  </a:rPr>
                  <a:t>g(A</a:t>
                </a:r>
                <a:r>
                  <a:rPr lang="en-US" sz="1400" spc="-105" dirty="0"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B</a:t>
                </a:r>
                <a:r>
                  <a:rPr lang="en-US" sz="1400" spc="5" dirty="0"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C</a:t>
                </a:r>
                <a:r>
                  <a:rPr lang="en-US" sz="1400" spc="-15" dirty="0"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latin typeface="Arial"/>
                    <a:cs typeface="Arial"/>
                  </a:rPr>
                  <a:t>D</a:t>
                </a:r>
                <a:r>
                  <a:rPr lang="en-US" sz="1400" dirty="0">
                    <a:latin typeface="Arial"/>
                    <a:cs typeface="Arial"/>
                  </a:rPr>
                  <a:t>)</a:t>
                </a:r>
                <a:r>
                  <a:rPr lang="en-US" sz="1400" spc="140" dirty="0"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=</a:t>
                </a:r>
                <a:r>
                  <a:rPr lang="en-US" sz="1400" spc="-95" dirty="0">
                    <a:latin typeface="Arial"/>
                    <a:cs typeface="Arial"/>
                  </a:rPr>
                  <a:t> </a:t>
                </a:r>
                <a:r>
                  <a:rPr lang="en-US" sz="1400" spc="-110" dirty="0">
                    <a:latin typeface="Arial"/>
                    <a:cs typeface="Arial"/>
                  </a:rPr>
                  <a:t>A</a:t>
                </a:r>
                <a:r>
                  <a:rPr lang="en-US" sz="1400" dirty="0">
                    <a:latin typeface="Arial"/>
                    <a:cs typeface="Arial"/>
                  </a:rPr>
                  <a:t>’B’</a:t>
                </a:r>
                <a:r>
                  <a:rPr lang="en-US" sz="1400" spc="-10" dirty="0">
                    <a:latin typeface="Arial"/>
                    <a:cs typeface="Arial"/>
                  </a:rPr>
                  <a:t>C</a:t>
                </a:r>
                <a:r>
                  <a:rPr lang="en-US" sz="1400" dirty="0">
                    <a:latin typeface="Arial"/>
                    <a:cs typeface="Arial"/>
                  </a:rPr>
                  <a:t>’D</a:t>
                </a:r>
                <a:r>
                  <a:rPr lang="en-US" sz="1400" spc="-5" dirty="0"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+</a:t>
                </a:r>
                <a:r>
                  <a:rPr lang="en-US" sz="1400" spc="-85" dirty="0"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AB’</a:t>
                </a:r>
                <a:r>
                  <a:rPr lang="en-US" sz="1400" spc="-10" dirty="0">
                    <a:latin typeface="Arial"/>
                    <a:cs typeface="Arial"/>
                  </a:rPr>
                  <a:t>CD</a:t>
                </a:r>
                <a:r>
                  <a:rPr lang="en-US" sz="1400" dirty="0">
                    <a:latin typeface="Arial"/>
                    <a:cs typeface="Arial"/>
                  </a:rPr>
                  <a:t>’</a:t>
                </a:r>
                <a:r>
                  <a:rPr lang="en-US" sz="1400" spc="-45" dirty="0"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+</a:t>
                </a:r>
                <a:r>
                  <a:rPr lang="en-US" sz="1400" spc="-85" dirty="0"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AB</a:t>
                </a:r>
                <a:r>
                  <a:rPr lang="en-US" sz="1400" spc="-10" dirty="0">
                    <a:latin typeface="Arial"/>
                    <a:cs typeface="Arial"/>
                  </a:rPr>
                  <a:t>C</a:t>
                </a:r>
                <a:r>
                  <a:rPr lang="en-US" sz="1400" dirty="0">
                    <a:latin typeface="Arial"/>
                    <a:cs typeface="Arial"/>
                  </a:rPr>
                  <a:t>’D</a:t>
                </a:r>
              </a:p>
              <a:p>
                <a:pPr>
                  <a:lnSpc>
                    <a:spcPct val="100000"/>
                  </a:lnSpc>
                  <a:spcBef>
                    <a:spcPts val="24"/>
                  </a:spcBef>
                </a:pPr>
                <a:endParaRPr lang="en-US" sz="1450" dirty="0">
                  <a:latin typeface="Times New Roman"/>
                  <a:cs typeface="Times New Roman"/>
                </a:endParaRPr>
              </a:p>
              <a:p>
                <a:pPr marR="94615" algn="ctr">
                  <a:lnSpc>
                    <a:spcPct val="100000"/>
                  </a:lnSpc>
                  <a:tabLst>
                    <a:tab pos="255904" algn="l"/>
                  </a:tabLst>
                </a:pPr>
                <a:r>
                  <a:rPr lang="en-US" sz="1400" dirty="0">
                    <a:latin typeface="Arial"/>
                    <a:cs typeface="Arial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ar-AE" altLang="zh-CN" sz="140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1400" b="0" i="1" smtClean="0">
                            <a:latin typeface="Cambria Math"/>
                            <a:cs typeface="Arial"/>
                          </a:rPr>
                          <m:t>𝑚</m:t>
                        </m:r>
                        <m:r>
                          <a:rPr lang="en-US" altLang="zh-CN" sz="1400" b="0" i="1" smtClean="0">
                            <a:latin typeface="Cambria Math"/>
                            <a:cs typeface="Arial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/>
                            <a:cs typeface="Arial"/>
                          </a:rPr>
                          <m:t>1</m:t>
                        </m:r>
                        <m:r>
                          <a:rPr lang="en-US" altLang="zh-CN" sz="1400" b="0" i="1" smtClean="0">
                            <a:latin typeface="Cambria Math"/>
                            <a:cs typeface="Arial"/>
                          </a:rPr>
                          <m:t>,</m:t>
                        </m:r>
                        <m:r>
                          <a:rPr lang="en-US" altLang="zh-CN" sz="1400" b="0" i="1" smtClean="0">
                            <a:latin typeface="Cambria Math"/>
                            <a:cs typeface="Arial"/>
                          </a:rPr>
                          <m:t>10</m:t>
                        </m:r>
                        <m:r>
                          <a:rPr lang="en-US" altLang="zh-CN" sz="1400" b="0" i="1" smtClean="0">
                            <a:latin typeface="Cambria Math"/>
                            <a:cs typeface="Arial"/>
                          </a:rPr>
                          <m:t>, </m:t>
                        </m:r>
                        <m:r>
                          <a:rPr lang="en-US" altLang="zh-CN" sz="1400" b="0" i="1" smtClean="0">
                            <a:latin typeface="Cambria Math"/>
                            <a:cs typeface="Arial"/>
                          </a:rPr>
                          <m:t>13</m:t>
                        </m:r>
                        <m:r>
                          <a:rPr lang="en-US" altLang="zh-CN" sz="1400" b="0" i="1" smtClean="0">
                            <a:latin typeface="Cambria Math"/>
                            <a:cs typeface="Arial"/>
                          </a:rPr>
                          <m:t>)</m:t>
                        </m:r>
                      </m:e>
                    </m:nary>
                  </m:oMath>
                </a14:m>
                <a:endParaRPr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475" y="5431790"/>
                <a:ext cx="3168650" cy="652780"/>
              </a:xfrm>
              <a:prstGeom prst="rect">
                <a:avLst/>
              </a:prstGeom>
              <a:blipFill rotWithShape="1">
                <a:blip r:embed="rId3"/>
                <a:stretch>
                  <a:fillRect l="-1538" t="-7477" r="-1923" b="-84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79526"/>
              </p:ext>
            </p:extLst>
          </p:nvPr>
        </p:nvGraphicFramePr>
        <p:xfrm>
          <a:off x="990600" y="1295399"/>
          <a:ext cx="1904999" cy="2273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1">
                <a:tc>
                  <a:txBody>
                    <a:bodyPr/>
                    <a:lstStyle/>
                    <a:p>
                      <a:pPr marR="45085" algn="r">
                        <a:lnSpc>
                          <a:spcPts val="149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z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49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spc="-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xy</a:t>
                      </a:r>
                      <a:r>
                        <a:rPr sz="1400" b="1" spc="-15" dirty="0"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119">
                <a:tc>
                  <a:txBody>
                    <a:bodyPr/>
                    <a:lstStyle/>
                    <a:p>
                      <a:pPr marR="45085" algn="r">
                        <a:lnSpc>
                          <a:spcPts val="143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3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3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3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77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979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979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994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290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933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14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946903" y="1789176"/>
          <a:ext cx="1386272" cy="3468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95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5922">
                <a:tc>
                  <a:txBody>
                    <a:bodyPr/>
                    <a:lstStyle/>
                    <a:p>
                      <a:pPr marL="22225">
                        <a:lnSpc>
                          <a:spcPts val="147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7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7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7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7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50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50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87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5026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0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45918" y="3048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355090">
              <a:lnSpc>
                <a:spcPct val="100000"/>
              </a:lnSpc>
            </a:pPr>
            <a:r>
              <a:rPr sz="3200" spc="-5" dirty="0"/>
              <a:t>Ma</a:t>
            </a:r>
            <a:r>
              <a:rPr sz="3200" dirty="0"/>
              <a:t>x</a:t>
            </a:r>
            <a:r>
              <a:rPr sz="3200" spc="-5" dirty="0"/>
              <a:t>te</a:t>
            </a:r>
            <a:r>
              <a:rPr sz="3200" spc="0" dirty="0"/>
              <a:t>r</a:t>
            </a:r>
            <a:r>
              <a:rPr sz="3200" spc="-5" dirty="0"/>
              <a:t>ms </a:t>
            </a:r>
            <a:r>
              <a:rPr sz="3200" spc="0" dirty="0"/>
              <a:t>a</a:t>
            </a:r>
            <a:r>
              <a:rPr sz="3200" spc="-5" dirty="0"/>
              <a:t>nd</a:t>
            </a:r>
            <a:r>
              <a:rPr sz="3200" spc="5" dirty="0"/>
              <a:t> </a:t>
            </a:r>
            <a:r>
              <a:rPr sz="3200" spc="-5" dirty="0"/>
              <a:t>t</a:t>
            </a:r>
            <a:r>
              <a:rPr sz="3200" dirty="0"/>
              <a:t>h</a:t>
            </a:r>
            <a:r>
              <a:rPr sz="3200" spc="-5" dirty="0"/>
              <a:t>e Truth</a:t>
            </a:r>
            <a:r>
              <a:rPr sz="3200" spc="15" dirty="0"/>
              <a:t> </a:t>
            </a:r>
            <a:r>
              <a:rPr sz="3200" spc="-5" dirty="0"/>
              <a:t>Tab</a:t>
            </a:r>
            <a:r>
              <a:rPr sz="3200" dirty="0"/>
              <a:t>l</a:t>
            </a:r>
            <a:r>
              <a:rPr sz="3200" spc="-5" dirty="0"/>
              <a:t>e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366058" y="1833145"/>
            <a:ext cx="3117215" cy="52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tabLst>
                <a:tab pos="819785" algn="l"/>
                <a:tab pos="1056005" algn="l"/>
                <a:tab pos="1341755" algn="l"/>
                <a:tab pos="2412365" algn="l"/>
              </a:tabLst>
            </a:pPr>
            <a:r>
              <a:rPr sz="1400" dirty="0">
                <a:latin typeface="Arial"/>
                <a:cs typeface="Arial"/>
              </a:rPr>
              <a:t>x	y	z	f(x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z)	</a:t>
            </a:r>
            <a:r>
              <a:rPr sz="1400" spc="-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term</a:t>
            </a:r>
          </a:p>
        </p:txBody>
      </p:sp>
      <p:sp>
        <p:nvSpPr>
          <p:cNvPr id="11" name="object 11"/>
          <p:cNvSpPr/>
          <p:nvPr/>
        </p:nvSpPr>
        <p:spPr>
          <a:xfrm>
            <a:off x="1752600" y="2514600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38476" y="2057400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27432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24500" y="2743200"/>
            <a:ext cx="76200" cy="2057400"/>
          </a:xfrm>
          <a:custGeom>
            <a:avLst/>
            <a:gdLst/>
            <a:ahLst/>
            <a:cxnLst/>
            <a:rect l="l" t="t" r="r" b="b"/>
            <a:pathLst>
              <a:path w="76200" h="2057400">
                <a:moveTo>
                  <a:pt x="31750" y="1981200"/>
                </a:moveTo>
                <a:lnTo>
                  <a:pt x="0" y="1981200"/>
                </a:lnTo>
                <a:lnTo>
                  <a:pt x="38100" y="2057400"/>
                </a:lnTo>
                <a:lnTo>
                  <a:pt x="69850" y="1993900"/>
                </a:lnTo>
                <a:lnTo>
                  <a:pt x="31750" y="1993900"/>
                </a:lnTo>
                <a:lnTo>
                  <a:pt x="31750" y="1981200"/>
                </a:lnTo>
                <a:close/>
              </a:path>
              <a:path w="76200" h="2057400">
                <a:moveTo>
                  <a:pt x="44450" y="0"/>
                </a:moveTo>
                <a:lnTo>
                  <a:pt x="31750" y="0"/>
                </a:lnTo>
                <a:lnTo>
                  <a:pt x="31750" y="1993900"/>
                </a:lnTo>
                <a:lnTo>
                  <a:pt x="44450" y="1993900"/>
                </a:lnTo>
                <a:lnTo>
                  <a:pt x="44450" y="0"/>
                </a:lnTo>
                <a:close/>
              </a:path>
              <a:path w="76200" h="2057400">
                <a:moveTo>
                  <a:pt x="76200" y="1981200"/>
                </a:moveTo>
                <a:lnTo>
                  <a:pt x="44450" y="1981200"/>
                </a:lnTo>
                <a:lnTo>
                  <a:pt x="44450" y="1993900"/>
                </a:lnTo>
                <a:lnTo>
                  <a:pt x="69850" y="1993900"/>
                </a:lnTo>
                <a:lnTo>
                  <a:pt x="76200" y="1981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5800" y="35052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34100" y="3505200"/>
            <a:ext cx="76200" cy="1295400"/>
          </a:xfrm>
          <a:custGeom>
            <a:avLst/>
            <a:gdLst/>
            <a:ahLst/>
            <a:cxnLst/>
            <a:rect l="l" t="t" r="r" b="b"/>
            <a:pathLst>
              <a:path w="76200" h="1295400">
                <a:moveTo>
                  <a:pt x="31750" y="1219200"/>
                </a:moveTo>
                <a:lnTo>
                  <a:pt x="0" y="1219200"/>
                </a:lnTo>
                <a:lnTo>
                  <a:pt x="38100" y="1295400"/>
                </a:lnTo>
                <a:lnTo>
                  <a:pt x="69850" y="1231900"/>
                </a:lnTo>
                <a:lnTo>
                  <a:pt x="31750" y="1231900"/>
                </a:lnTo>
                <a:lnTo>
                  <a:pt x="31750" y="1219200"/>
                </a:lnTo>
                <a:close/>
              </a:path>
              <a:path w="76200" h="1295400">
                <a:moveTo>
                  <a:pt x="44450" y="0"/>
                </a:moveTo>
                <a:lnTo>
                  <a:pt x="31750" y="0"/>
                </a:lnTo>
                <a:lnTo>
                  <a:pt x="31750" y="1231900"/>
                </a:lnTo>
                <a:lnTo>
                  <a:pt x="44450" y="1231900"/>
                </a:lnTo>
                <a:lnTo>
                  <a:pt x="44450" y="0"/>
                </a:lnTo>
                <a:close/>
              </a:path>
              <a:path w="76200" h="1295400">
                <a:moveTo>
                  <a:pt x="76200" y="1219200"/>
                </a:moveTo>
                <a:lnTo>
                  <a:pt x="44450" y="1219200"/>
                </a:lnTo>
                <a:lnTo>
                  <a:pt x="44450" y="1231900"/>
                </a:lnTo>
                <a:lnTo>
                  <a:pt x="69850" y="1231900"/>
                </a:lnTo>
                <a:lnTo>
                  <a:pt x="76200" y="121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0" y="4267200"/>
            <a:ext cx="2286000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9900" y="42672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1750" y="533400"/>
                </a:moveTo>
                <a:lnTo>
                  <a:pt x="0" y="533400"/>
                </a:lnTo>
                <a:lnTo>
                  <a:pt x="38100" y="609600"/>
                </a:lnTo>
                <a:lnTo>
                  <a:pt x="69850" y="546100"/>
                </a:lnTo>
                <a:lnTo>
                  <a:pt x="31750" y="546100"/>
                </a:lnTo>
                <a:lnTo>
                  <a:pt x="31750" y="533400"/>
                </a:lnTo>
                <a:close/>
              </a:path>
              <a:path w="76200" h="609600">
                <a:moveTo>
                  <a:pt x="44450" y="0"/>
                </a:moveTo>
                <a:lnTo>
                  <a:pt x="31750" y="0"/>
                </a:lnTo>
                <a:lnTo>
                  <a:pt x="31750" y="546100"/>
                </a:lnTo>
                <a:lnTo>
                  <a:pt x="44450" y="546100"/>
                </a:lnTo>
                <a:lnTo>
                  <a:pt x="44450" y="0"/>
                </a:lnTo>
                <a:close/>
              </a:path>
              <a:path w="76200" h="609600">
                <a:moveTo>
                  <a:pt x="76200" y="533400"/>
                </a:moveTo>
                <a:lnTo>
                  <a:pt x="44450" y="533400"/>
                </a:lnTo>
                <a:lnTo>
                  <a:pt x="44450" y="546100"/>
                </a:lnTo>
                <a:lnTo>
                  <a:pt x="69850" y="546100"/>
                </a:lnTo>
                <a:lnTo>
                  <a:pt x="76200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94628" y="2707766"/>
            <a:ext cx="263144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2481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2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T</a:t>
            </a:r>
            <a:r>
              <a:rPr sz="1400" dirty="0">
                <a:latin typeface="Arial"/>
                <a:cs typeface="Arial"/>
              </a:rPr>
              <a:t>ruth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able show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anonical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pression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74975" y="5224526"/>
            <a:ext cx="22834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term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f(x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z)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295265" y="5222494"/>
            <a:ext cx="280415" cy="217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22772" y="5224526"/>
            <a:ext cx="6870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(0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6)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95800" y="1976373"/>
            <a:ext cx="995044" cy="690880"/>
          </a:xfrm>
          <a:custGeom>
            <a:avLst/>
            <a:gdLst/>
            <a:ahLst/>
            <a:cxnLst/>
            <a:rect l="l" t="t" r="r" b="b"/>
            <a:pathLst>
              <a:path w="995045" h="690880">
                <a:moveTo>
                  <a:pt x="35305" y="613155"/>
                </a:moveTo>
                <a:lnTo>
                  <a:pt x="0" y="690626"/>
                </a:lnTo>
                <a:lnTo>
                  <a:pt x="83185" y="672338"/>
                </a:lnTo>
                <a:lnTo>
                  <a:pt x="55420" y="663701"/>
                </a:lnTo>
                <a:lnTo>
                  <a:pt x="43561" y="663701"/>
                </a:lnTo>
                <a:lnTo>
                  <a:pt x="35560" y="653796"/>
                </a:lnTo>
                <a:lnTo>
                  <a:pt x="38801" y="651182"/>
                </a:lnTo>
                <a:lnTo>
                  <a:pt x="35305" y="613155"/>
                </a:lnTo>
                <a:close/>
              </a:path>
              <a:path w="995045" h="690880">
                <a:moveTo>
                  <a:pt x="39581" y="658775"/>
                </a:moveTo>
                <a:lnTo>
                  <a:pt x="43561" y="663701"/>
                </a:lnTo>
                <a:lnTo>
                  <a:pt x="46840" y="661033"/>
                </a:lnTo>
                <a:lnTo>
                  <a:pt x="39581" y="658775"/>
                </a:lnTo>
                <a:close/>
              </a:path>
              <a:path w="995045" h="690880">
                <a:moveTo>
                  <a:pt x="46840" y="661033"/>
                </a:moveTo>
                <a:lnTo>
                  <a:pt x="43561" y="663701"/>
                </a:lnTo>
                <a:lnTo>
                  <a:pt x="55420" y="663701"/>
                </a:lnTo>
                <a:lnTo>
                  <a:pt x="46840" y="661033"/>
                </a:lnTo>
                <a:close/>
              </a:path>
              <a:path w="995045" h="690880">
                <a:moveTo>
                  <a:pt x="696849" y="145414"/>
                </a:moveTo>
                <a:lnTo>
                  <a:pt x="663321" y="163575"/>
                </a:lnTo>
                <a:lnTo>
                  <a:pt x="625855" y="189102"/>
                </a:lnTo>
                <a:lnTo>
                  <a:pt x="561975" y="235965"/>
                </a:lnTo>
                <a:lnTo>
                  <a:pt x="462407" y="312292"/>
                </a:lnTo>
                <a:lnTo>
                  <a:pt x="417575" y="347472"/>
                </a:lnTo>
                <a:lnTo>
                  <a:pt x="369153" y="385874"/>
                </a:lnTo>
                <a:lnTo>
                  <a:pt x="38801" y="651182"/>
                </a:lnTo>
                <a:lnTo>
                  <a:pt x="39488" y="658660"/>
                </a:lnTo>
                <a:lnTo>
                  <a:pt x="46840" y="661033"/>
                </a:lnTo>
                <a:lnTo>
                  <a:pt x="49755" y="658660"/>
                </a:lnTo>
                <a:lnTo>
                  <a:pt x="378205" y="394842"/>
                </a:lnTo>
                <a:lnTo>
                  <a:pt x="470280" y="322325"/>
                </a:lnTo>
                <a:lnTo>
                  <a:pt x="532257" y="274447"/>
                </a:lnTo>
                <a:lnTo>
                  <a:pt x="586866" y="233172"/>
                </a:lnTo>
                <a:lnTo>
                  <a:pt x="633349" y="199389"/>
                </a:lnTo>
                <a:lnTo>
                  <a:pt x="670178" y="174243"/>
                </a:lnTo>
                <a:lnTo>
                  <a:pt x="693997" y="160148"/>
                </a:lnTo>
                <a:lnTo>
                  <a:pt x="694563" y="159130"/>
                </a:lnTo>
                <a:lnTo>
                  <a:pt x="696201" y="155088"/>
                </a:lnTo>
                <a:lnTo>
                  <a:pt x="696467" y="152780"/>
                </a:lnTo>
                <a:lnTo>
                  <a:pt x="709255" y="152780"/>
                </a:lnTo>
                <a:lnTo>
                  <a:pt x="709295" y="152526"/>
                </a:lnTo>
                <a:lnTo>
                  <a:pt x="708787" y="150749"/>
                </a:lnTo>
                <a:lnTo>
                  <a:pt x="707644" y="149478"/>
                </a:lnTo>
                <a:lnTo>
                  <a:pt x="706247" y="147700"/>
                </a:lnTo>
                <a:lnTo>
                  <a:pt x="704976" y="146303"/>
                </a:lnTo>
                <a:lnTo>
                  <a:pt x="703326" y="145541"/>
                </a:lnTo>
                <a:lnTo>
                  <a:pt x="696849" y="145414"/>
                </a:lnTo>
                <a:close/>
              </a:path>
              <a:path w="995045" h="690880">
                <a:moveTo>
                  <a:pt x="38801" y="651182"/>
                </a:moveTo>
                <a:lnTo>
                  <a:pt x="35560" y="653796"/>
                </a:lnTo>
                <a:lnTo>
                  <a:pt x="39488" y="658660"/>
                </a:lnTo>
                <a:lnTo>
                  <a:pt x="38801" y="651182"/>
                </a:lnTo>
                <a:close/>
              </a:path>
              <a:path w="995045" h="690880">
                <a:moveTo>
                  <a:pt x="699327" y="158041"/>
                </a:moveTo>
                <a:lnTo>
                  <a:pt x="695960" y="159130"/>
                </a:lnTo>
                <a:lnTo>
                  <a:pt x="693997" y="160148"/>
                </a:lnTo>
                <a:lnTo>
                  <a:pt x="691388" y="164846"/>
                </a:lnTo>
                <a:lnTo>
                  <a:pt x="687070" y="171703"/>
                </a:lnTo>
                <a:lnTo>
                  <a:pt x="658367" y="210058"/>
                </a:lnTo>
                <a:lnTo>
                  <a:pt x="577850" y="307213"/>
                </a:lnTo>
                <a:lnTo>
                  <a:pt x="568325" y="318897"/>
                </a:lnTo>
                <a:lnTo>
                  <a:pt x="543305" y="349758"/>
                </a:lnTo>
                <a:lnTo>
                  <a:pt x="521588" y="382397"/>
                </a:lnTo>
                <a:lnTo>
                  <a:pt x="521128" y="384810"/>
                </a:lnTo>
                <a:lnTo>
                  <a:pt x="521208" y="385445"/>
                </a:lnTo>
                <a:lnTo>
                  <a:pt x="521327" y="387350"/>
                </a:lnTo>
                <a:lnTo>
                  <a:pt x="521588" y="390271"/>
                </a:lnTo>
                <a:lnTo>
                  <a:pt x="523748" y="392556"/>
                </a:lnTo>
                <a:lnTo>
                  <a:pt x="528320" y="393446"/>
                </a:lnTo>
                <a:lnTo>
                  <a:pt x="529463" y="393700"/>
                </a:lnTo>
                <a:lnTo>
                  <a:pt x="543586" y="387350"/>
                </a:lnTo>
                <a:lnTo>
                  <a:pt x="533400" y="387350"/>
                </a:lnTo>
                <a:lnTo>
                  <a:pt x="533589" y="385832"/>
                </a:lnTo>
                <a:lnTo>
                  <a:pt x="529519" y="381253"/>
                </a:lnTo>
                <a:lnTo>
                  <a:pt x="527303" y="381253"/>
                </a:lnTo>
                <a:lnTo>
                  <a:pt x="531113" y="379856"/>
                </a:lnTo>
                <a:lnTo>
                  <a:pt x="535559" y="377443"/>
                </a:lnTo>
                <a:lnTo>
                  <a:pt x="540966" y="374152"/>
                </a:lnTo>
                <a:lnTo>
                  <a:pt x="541401" y="373506"/>
                </a:lnTo>
                <a:lnTo>
                  <a:pt x="546735" y="366140"/>
                </a:lnTo>
                <a:lnTo>
                  <a:pt x="587628" y="315340"/>
                </a:lnTo>
                <a:lnTo>
                  <a:pt x="628776" y="266064"/>
                </a:lnTo>
                <a:lnTo>
                  <a:pt x="655882" y="233172"/>
                </a:lnTo>
                <a:lnTo>
                  <a:pt x="684657" y="196596"/>
                </a:lnTo>
                <a:lnTo>
                  <a:pt x="706247" y="164084"/>
                </a:lnTo>
                <a:lnTo>
                  <a:pt x="708405" y="158750"/>
                </a:lnTo>
                <a:lnTo>
                  <a:pt x="708660" y="158114"/>
                </a:lnTo>
                <a:lnTo>
                  <a:pt x="701166" y="158114"/>
                </a:lnTo>
                <a:lnTo>
                  <a:pt x="699327" y="158041"/>
                </a:lnTo>
                <a:close/>
              </a:path>
              <a:path w="995045" h="690880">
                <a:moveTo>
                  <a:pt x="533589" y="385832"/>
                </a:moveTo>
                <a:lnTo>
                  <a:pt x="533400" y="387350"/>
                </a:lnTo>
                <a:lnTo>
                  <a:pt x="533870" y="386148"/>
                </a:lnTo>
                <a:lnTo>
                  <a:pt x="533589" y="385832"/>
                </a:lnTo>
                <a:close/>
              </a:path>
              <a:path w="995045" h="690880">
                <a:moveTo>
                  <a:pt x="986409" y="0"/>
                </a:moveTo>
                <a:lnTo>
                  <a:pt x="805140" y="158114"/>
                </a:lnTo>
                <a:lnTo>
                  <a:pt x="765937" y="192024"/>
                </a:lnTo>
                <a:lnTo>
                  <a:pt x="670813" y="272923"/>
                </a:lnTo>
                <a:lnTo>
                  <a:pt x="617092" y="316991"/>
                </a:lnTo>
                <a:lnTo>
                  <a:pt x="573277" y="351409"/>
                </a:lnTo>
                <a:lnTo>
                  <a:pt x="541401" y="373888"/>
                </a:lnTo>
                <a:lnTo>
                  <a:pt x="540966" y="374152"/>
                </a:lnTo>
                <a:lnTo>
                  <a:pt x="537137" y="379856"/>
                </a:lnTo>
                <a:lnTo>
                  <a:pt x="534542" y="384428"/>
                </a:lnTo>
                <a:lnTo>
                  <a:pt x="534145" y="385445"/>
                </a:lnTo>
                <a:lnTo>
                  <a:pt x="534035" y="386334"/>
                </a:lnTo>
                <a:lnTo>
                  <a:pt x="533797" y="386334"/>
                </a:lnTo>
                <a:lnTo>
                  <a:pt x="533400" y="387350"/>
                </a:lnTo>
                <a:lnTo>
                  <a:pt x="543586" y="387350"/>
                </a:lnTo>
                <a:lnTo>
                  <a:pt x="545302" y="386334"/>
                </a:lnTo>
                <a:lnTo>
                  <a:pt x="534035" y="386334"/>
                </a:lnTo>
                <a:lnTo>
                  <a:pt x="533870" y="386148"/>
                </a:lnTo>
                <a:lnTo>
                  <a:pt x="545616" y="386148"/>
                </a:lnTo>
                <a:lnTo>
                  <a:pt x="547877" y="384810"/>
                </a:lnTo>
                <a:lnTo>
                  <a:pt x="590930" y="353949"/>
                </a:lnTo>
                <a:lnTo>
                  <a:pt x="624966" y="327025"/>
                </a:lnTo>
                <a:lnTo>
                  <a:pt x="678941" y="282701"/>
                </a:lnTo>
                <a:lnTo>
                  <a:pt x="774191" y="201675"/>
                </a:lnTo>
                <a:lnTo>
                  <a:pt x="824648" y="157987"/>
                </a:lnTo>
                <a:lnTo>
                  <a:pt x="994790" y="9651"/>
                </a:lnTo>
                <a:lnTo>
                  <a:pt x="986409" y="0"/>
                </a:lnTo>
                <a:close/>
              </a:path>
              <a:path w="995045" h="690880">
                <a:moveTo>
                  <a:pt x="533977" y="385874"/>
                </a:moveTo>
                <a:lnTo>
                  <a:pt x="533870" y="386148"/>
                </a:lnTo>
                <a:lnTo>
                  <a:pt x="534035" y="386334"/>
                </a:lnTo>
                <a:lnTo>
                  <a:pt x="533977" y="385874"/>
                </a:lnTo>
                <a:close/>
              </a:path>
              <a:path w="995045" h="690880">
                <a:moveTo>
                  <a:pt x="533780" y="384301"/>
                </a:moveTo>
                <a:lnTo>
                  <a:pt x="533717" y="384810"/>
                </a:lnTo>
                <a:lnTo>
                  <a:pt x="533626" y="385874"/>
                </a:lnTo>
                <a:lnTo>
                  <a:pt x="533870" y="386148"/>
                </a:lnTo>
                <a:lnTo>
                  <a:pt x="533780" y="384301"/>
                </a:lnTo>
                <a:close/>
              </a:path>
              <a:path w="995045" h="690880">
                <a:moveTo>
                  <a:pt x="534615" y="384301"/>
                </a:moveTo>
                <a:lnTo>
                  <a:pt x="533780" y="384301"/>
                </a:lnTo>
                <a:lnTo>
                  <a:pt x="533977" y="385874"/>
                </a:lnTo>
                <a:lnTo>
                  <a:pt x="534542" y="384428"/>
                </a:lnTo>
                <a:close/>
              </a:path>
              <a:path w="995045" h="690880">
                <a:moveTo>
                  <a:pt x="540966" y="374152"/>
                </a:moveTo>
                <a:lnTo>
                  <a:pt x="535559" y="377443"/>
                </a:lnTo>
                <a:lnTo>
                  <a:pt x="531113" y="379856"/>
                </a:lnTo>
                <a:lnTo>
                  <a:pt x="529035" y="380618"/>
                </a:lnTo>
                <a:lnTo>
                  <a:pt x="530860" y="381000"/>
                </a:lnTo>
                <a:lnTo>
                  <a:pt x="529387" y="381105"/>
                </a:lnTo>
                <a:lnTo>
                  <a:pt x="533589" y="385832"/>
                </a:lnTo>
                <a:lnTo>
                  <a:pt x="533780" y="384301"/>
                </a:lnTo>
                <a:lnTo>
                  <a:pt x="534615" y="384301"/>
                </a:lnTo>
                <a:lnTo>
                  <a:pt x="537210" y="379729"/>
                </a:lnTo>
                <a:lnTo>
                  <a:pt x="540966" y="374152"/>
                </a:lnTo>
                <a:close/>
              </a:path>
              <a:path w="995045" h="690880">
                <a:moveTo>
                  <a:pt x="528974" y="380641"/>
                </a:moveTo>
                <a:lnTo>
                  <a:pt x="527303" y="381253"/>
                </a:lnTo>
                <a:lnTo>
                  <a:pt x="529387" y="381105"/>
                </a:lnTo>
                <a:lnTo>
                  <a:pt x="528974" y="380641"/>
                </a:lnTo>
                <a:close/>
              </a:path>
              <a:path w="995045" h="690880">
                <a:moveTo>
                  <a:pt x="529387" y="381105"/>
                </a:moveTo>
                <a:lnTo>
                  <a:pt x="527303" y="381253"/>
                </a:lnTo>
                <a:lnTo>
                  <a:pt x="529519" y="381253"/>
                </a:lnTo>
                <a:lnTo>
                  <a:pt x="529387" y="381105"/>
                </a:lnTo>
                <a:close/>
              </a:path>
              <a:path w="995045" h="690880">
                <a:moveTo>
                  <a:pt x="529007" y="380629"/>
                </a:moveTo>
                <a:lnTo>
                  <a:pt x="529387" y="381105"/>
                </a:lnTo>
                <a:lnTo>
                  <a:pt x="530860" y="381000"/>
                </a:lnTo>
                <a:lnTo>
                  <a:pt x="529007" y="380629"/>
                </a:lnTo>
                <a:close/>
              </a:path>
              <a:path w="995045" h="690880">
                <a:moveTo>
                  <a:pt x="696201" y="155088"/>
                </a:moveTo>
                <a:lnTo>
                  <a:pt x="694563" y="159130"/>
                </a:lnTo>
                <a:lnTo>
                  <a:pt x="693997" y="160148"/>
                </a:lnTo>
                <a:lnTo>
                  <a:pt x="695960" y="159130"/>
                </a:lnTo>
                <a:lnTo>
                  <a:pt x="699327" y="158041"/>
                </a:lnTo>
                <a:lnTo>
                  <a:pt x="697991" y="157987"/>
                </a:lnTo>
                <a:lnTo>
                  <a:pt x="700277" y="157734"/>
                </a:lnTo>
                <a:lnTo>
                  <a:pt x="700122" y="157606"/>
                </a:lnTo>
                <a:lnTo>
                  <a:pt x="697864" y="157606"/>
                </a:lnTo>
                <a:lnTo>
                  <a:pt x="696667" y="156083"/>
                </a:lnTo>
                <a:lnTo>
                  <a:pt x="696087" y="156083"/>
                </a:lnTo>
                <a:lnTo>
                  <a:pt x="696201" y="155088"/>
                </a:lnTo>
                <a:close/>
              </a:path>
              <a:path w="995045" h="690880">
                <a:moveTo>
                  <a:pt x="700383" y="157734"/>
                </a:moveTo>
                <a:lnTo>
                  <a:pt x="699327" y="158041"/>
                </a:lnTo>
                <a:lnTo>
                  <a:pt x="701166" y="158114"/>
                </a:lnTo>
                <a:lnTo>
                  <a:pt x="700383" y="157734"/>
                </a:lnTo>
                <a:close/>
              </a:path>
              <a:path w="995045" h="690880">
                <a:moveTo>
                  <a:pt x="709255" y="152780"/>
                </a:moveTo>
                <a:lnTo>
                  <a:pt x="696467" y="152780"/>
                </a:lnTo>
                <a:lnTo>
                  <a:pt x="697494" y="156328"/>
                </a:lnTo>
                <a:lnTo>
                  <a:pt x="701166" y="158114"/>
                </a:lnTo>
                <a:lnTo>
                  <a:pt x="708660" y="158114"/>
                </a:lnTo>
                <a:lnTo>
                  <a:pt x="708702" y="157225"/>
                </a:lnTo>
                <a:lnTo>
                  <a:pt x="709040" y="154177"/>
                </a:lnTo>
                <a:lnTo>
                  <a:pt x="709255" y="152780"/>
                </a:lnTo>
                <a:close/>
              </a:path>
              <a:path w="995045" h="690880">
                <a:moveTo>
                  <a:pt x="700277" y="157734"/>
                </a:moveTo>
                <a:lnTo>
                  <a:pt x="697991" y="157987"/>
                </a:lnTo>
                <a:lnTo>
                  <a:pt x="699327" y="158041"/>
                </a:lnTo>
                <a:lnTo>
                  <a:pt x="700277" y="157734"/>
                </a:lnTo>
                <a:close/>
              </a:path>
              <a:path w="995045" h="690880">
                <a:moveTo>
                  <a:pt x="696467" y="155828"/>
                </a:moveTo>
                <a:lnTo>
                  <a:pt x="697864" y="157606"/>
                </a:lnTo>
                <a:lnTo>
                  <a:pt x="697494" y="156328"/>
                </a:lnTo>
                <a:lnTo>
                  <a:pt x="696467" y="155828"/>
                </a:lnTo>
                <a:close/>
              </a:path>
              <a:path w="995045" h="690880">
                <a:moveTo>
                  <a:pt x="697494" y="156328"/>
                </a:moveTo>
                <a:lnTo>
                  <a:pt x="697864" y="157606"/>
                </a:lnTo>
                <a:lnTo>
                  <a:pt x="700122" y="157606"/>
                </a:lnTo>
                <a:lnTo>
                  <a:pt x="697494" y="156328"/>
                </a:lnTo>
                <a:close/>
              </a:path>
              <a:path w="995045" h="690880">
                <a:moveTo>
                  <a:pt x="697350" y="155828"/>
                </a:moveTo>
                <a:lnTo>
                  <a:pt x="696467" y="155828"/>
                </a:lnTo>
                <a:lnTo>
                  <a:pt x="697494" y="156328"/>
                </a:lnTo>
                <a:lnTo>
                  <a:pt x="697350" y="155828"/>
                </a:lnTo>
                <a:close/>
              </a:path>
              <a:path w="995045" h="690880">
                <a:moveTo>
                  <a:pt x="696467" y="154431"/>
                </a:moveTo>
                <a:lnTo>
                  <a:pt x="696201" y="155088"/>
                </a:lnTo>
                <a:lnTo>
                  <a:pt x="696087" y="156083"/>
                </a:lnTo>
                <a:lnTo>
                  <a:pt x="696467" y="154431"/>
                </a:lnTo>
                <a:close/>
              </a:path>
              <a:path w="995045" h="690880">
                <a:moveTo>
                  <a:pt x="696945" y="154431"/>
                </a:moveTo>
                <a:lnTo>
                  <a:pt x="696467" y="154431"/>
                </a:lnTo>
                <a:lnTo>
                  <a:pt x="696087" y="156083"/>
                </a:lnTo>
                <a:lnTo>
                  <a:pt x="696667" y="156083"/>
                </a:lnTo>
                <a:lnTo>
                  <a:pt x="696467" y="155828"/>
                </a:lnTo>
                <a:lnTo>
                  <a:pt x="697350" y="155828"/>
                </a:lnTo>
                <a:lnTo>
                  <a:pt x="696945" y="154431"/>
                </a:lnTo>
                <a:close/>
              </a:path>
              <a:path w="995045" h="690880">
                <a:moveTo>
                  <a:pt x="696467" y="152780"/>
                </a:moveTo>
                <a:lnTo>
                  <a:pt x="696201" y="155088"/>
                </a:lnTo>
                <a:lnTo>
                  <a:pt x="696467" y="154431"/>
                </a:lnTo>
                <a:lnTo>
                  <a:pt x="696945" y="154431"/>
                </a:lnTo>
                <a:lnTo>
                  <a:pt x="696467" y="152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50153" y="1575689"/>
            <a:ext cx="264033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ote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</a:t>
            </a:r>
            <a:r>
              <a:rPr sz="1400" spc="-2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ferenc</a:t>
            </a:r>
            <a:r>
              <a:rPr sz="1400" spc="-1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ented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99844" y="2514600"/>
          <a:ext cx="2725458" cy="115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43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791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0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marL="444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1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marL="444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2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202">
                <a:tc>
                  <a:txBody>
                    <a:bodyPr/>
                    <a:lstStyle/>
                    <a:p>
                      <a:pPr marL="444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3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115002"/>
              </p:ext>
            </p:extLst>
          </p:nvPr>
        </p:nvGraphicFramePr>
        <p:xfrm>
          <a:off x="1822069" y="3610276"/>
          <a:ext cx="5430979" cy="1517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5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1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6644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4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 +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3">
                <a:tc>
                  <a:txBody>
                    <a:bodyPr/>
                    <a:lstStyle/>
                    <a:p>
                      <a:pPr marL="2222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5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31">
                <a:tc>
                  <a:txBody>
                    <a:bodyPr/>
                    <a:lstStyle/>
                    <a:p>
                      <a:pPr marL="2222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6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ts val="16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090">
                <a:tc>
                  <a:txBody>
                    <a:bodyPr/>
                    <a:lstStyle/>
                    <a:p>
                      <a:pPr marL="2222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6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1600"/>
                        </a:lnSpc>
                      </a:pPr>
                      <a:r>
                        <a:rPr sz="14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350" baseline="-21604" dirty="0">
                          <a:latin typeface="Arial"/>
                          <a:cs typeface="Arial"/>
                        </a:rPr>
                        <a:t>7</a:t>
                      </a:r>
                      <a:endParaRPr sz="1350" baseline="-21604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6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"/>
                        </a:spcBef>
                      </a:pPr>
                      <a:endParaRPr sz="1550" dirty="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f(x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z)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+z)(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’+z)(</a:t>
                      </a:r>
                      <a:r>
                        <a:rPr sz="1400" spc="-15" dirty="0" err="1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 err="1">
                          <a:latin typeface="Arial"/>
                          <a:cs typeface="Arial"/>
                        </a:rPr>
                        <a:t>’+</a:t>
                      </a:r>
                      <a:r>
                        <a:rPr sz="1400" spc="-25" dirty="0" err="1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 err="1">
                          <a:latin typeface="Arial"/>
                          <a:cs typeface="Arial"/>
                        </a:rPr>
                        <a:t>’+z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14400" y="1270175"/>
            <a:ext cx="4991100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47115" marR="28575" indent="-1035050">
              <a:lnSpc>
                <a:spcPct val="120000"/>
              </a:lnSpc>
            </a:pPr>
            <a:r>
              <a:rPr lang="en-US" altLang="zh-CN" sz="1600" dirty="0">
                <a:latin typeface="Arial"/>
                <a:cs typeface="Arial"/>
              </a:rPr>
              <a:t>Each</a:t>
            </a:r>
            <a:r>
              <a:rPr lang="en-US" altLang="zh-CN" sz="1600" spc="-2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row</a:t>
            </a:r>
            <a:r>
              <a:rPr lang="en-US" altLang="zh-CN" sz="1600" spc="-15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of</a:t>
            </a:r>
            <a:r>
              <a:rPr lang="en-US" altLang="zh-CN" sz="1600" spc="-15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a</a:t>
            </a:r>
            <a:r>
              <a:rPr lang="en-US" altLang="zh-CN" sz="1600" spc="-10" dirty="0">
                <a:latin typeface="Arial"/>
                <a:cs typeface="Arial"/>
              </a:rPr>
              <a:t> T</a:t>
            </a:r>
            <a:r>
              <a:rPr lang="en-US" altLang="zh-CN" sz="1600" dirty="0">
                <a:latin typeface="Arial"/>
                <a:cs typeface="Arial"/>
              </a:rPr>
              <a:t>ruth</a:t>
            </a:r>
            <a:r>
              <a:rPr lang="en-US" altLang="zh-CN" sz="1600" spc="-30" dirty="0">
                <a:latin typeface="Arial"/>
                <a:cs typeface="Arial"/>
              </a:rPr>
              <a:t> </a:t>
            </a:r>
            <a:r>
              <a:rPr lang="en-US" altLang="zh-CN" sz="1600" spc="-10" dirty="0">
                <a:latin typeface="Arial"/>
                <a:cs typeface="Arial"/>
              </a:rPr>
              <a:t>T</a:t>
            </a:r>
            <a:r>
              <a:rPr lang="en-US" altLang="zh-CN" sz="1600" dirty="0">
                <a:latin typeface="Arial"/>
                <a:cs typeface="Arial"/>
              </a:rPr>
              <a:t>able</a:t>
            </a:r>
            <a:r>
              <a:rPr lang="en-US" altLang="zh-CN" sz="1600" spc="-2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correspon</a:t>
            </a:r>
            <a:r>
              <a:rPr lang="en-US" altLang="zh-CN" sz="1600" spc="-15" dirty="0">
                <a:latin typeface="Arial"/>
                <a:cs typeface="Arial"/>
              </a:rPr>
              <a:t>d</a:t>
            </a:r>
            <a:r>
              <a:rPr lang="en-US" altLang="zh-CN" sz="1600" dirty="0">
                <a:latin typeface="Arial"/>
                <a:cs typeface="Arial"/>
              </a:rPr>
              <a:t>s to</a:t>
            </a:r>
            <a:r>
              <a:rPr lang="en-US" altLang="zh-CN" sz="1600" spc="-3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a</a:t>
            </a:r>
            <a:r>
              <a:rPr lang="en-US" altLang="zh-CN" sz="1600" spc="-10" dirty="0">
                <a:latin typeface="Arial"/>
                <a:cs typeface="Arial"/>
              </a:rPr>
              <a:t> </a:t>
            </a:r>
            <a:r>
              <a:rPr lang="en-US" altLang="zh-CN" sz="1600" spc="-10" dirty="0" err="1">
                <a:latin typeface="Arial"/>
                <a:cs typeface="Arial"/>
              </a:rPr>
              <a:t>m</a:t>
            </a:r>
            <a:r>
              <a:rPr lang="en-US" altLang="zh-CN" sz="1600" dirty="0" err="1">
                <a:latin typeface="Arial"/>
                <a:cs typeface="Arial"/>
              </a:rPr>
              <a:t>a</a:t>
            </a:r>
            <a:r>
              <a:rPr lang="en-US" altLang="zh-CN" sz="1600" spc="-20" dirty="0" err="1">
                <a:latin typeface="Arial"/>
                <a:cs typeface="Arial"/>
              </a:rPr>
              <a:t>x</a:t>
            </a:r>
            <a:r>
              <a:rPr lang="en-US" altLang="zh-CN" sz="1600" dirty="0" err="1">
                <a:latin typeface="Arial"/>
                <a:cs typeface="Arial"/>
              </a:rPr>
              <a:t>term</a:t>
            </a:r>
            <a:r>
              <a:rPr lang="en-US" altLang="zh-CN" sz="16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9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864109" y="3048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3047365">
              <a:lnSpc>
                <a:spcPct val="100000"/>
              </a:lnSpc>
            </a:pPr>
            <a:r>
              <a:rPr sz="3200" spc="-5" dirty="0"/>
              <a:t>Exam</a:t>
            </a:r>
            <a:r>
              <a:rPr sz="3200" dirty="0"/>
              <a:t>p</a:t>
            </a:r>
            <a:r>
              <a:rPr sz="3200" spc="-5" dirty="0"/>
              <a:t>le</a:t>
            </a:r>
            <a:endParaRPr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3051175" y="2174366"/>
                <a:ext cx="3982720" cy="430887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pl-PL" sz="1400" dirty="0">
                    <a:latin typeface="Arial"/>
                    <a:cs typeface="Arial"/>
                  </a:rPr>
                  <a:t>f(x</a:t>
                </a:r>
                <a:r>
                  <a:rPr lang="pl-PL" sz="1400" spc="-35" dirty="0">
                    <a:latin typeface="Arial"/>
                    <a:cs typeface="Arial"/>
                  </a:rPr>
                  <a:t> </a:t>
                </a:r>
                <a:r>
                  <a:rPr lang="pl-PL" sz="1400" dirty="0">
                    <a:latin typeface="Arial"/>
                    <a:cs typeface="Arial"/>
                  </a:rPr>
                  <a:t>y</a:t>
                </a:r>
                <a:r>
                  <a:rPr lang="pl-PL" sz="1400" spc="-5" dirty="0">
                    <a:latin typeface="Arial"/>
                    <a:cs typeface="Arial"/>
                  </a:rPr>
                  <a:t> </a:t>
                </a:r>
                <a:r>
                  <a:rPr lang="pl-PL" sz="1400" dirty="0">
                    <a:latin typeface="Arial"/>
                    <a:cs typeface="Arial"/>
                  </a:rPr>
                  <a:t>z)</a:t>
                </a:r>
                <a:r>
                  <a:rPr lang="pl-PL" sz="1400" spc="-20" dirty="0">
                    <a:latin typeface="Arial"/>
                    <a:cs typeface="Arial"/>
                  </a:rPr>
                  <a:t> </a:t>
                </a:r>
                <a:r>
                  <a:rPr lang="pl-PL" sz="1400" dirty="0">
                    <a:latin typeface="Arial"/>
                    <a:cs typeface="Arial"/>
                  </a:rPr>
                  <a:t>=</a:t>
                </a:r>
                <a:r>
                  <a:rPr lang="pl-PL" sz="1400" spc="-10" dirty="0">
                    <a:latin typeface="Arial"/>
                    <a:cs typeface="Arial"/>
                  </a:rPr>
                  <a:t> </a:t>
                </a:r>
                <a:r>
                  <a:rPr lang="pl-PL" sz="1400" dirty="0">
                    <a:latin typeface="Arial"/>
                    <a:cs typeface="Arial"/>
                  </a:rPr>
                  <a:t>(</a:t>
                </a:r>
                <a:r>
                  <a:rPr lang="pl-PL" sz="1400" spc="-20" dirty="0">
                    <a:latin typeface="Arial"/>
                    <a:cs typeface="Arial"/>
                  </a:rPr>
                  <a:t>x</a:t>
                </a:r>
                <a:r>
                  <a:rPr lang="pl-PL" sz="1400" dirty="0">
                    <a:latin typeface="Arial"/>
                    <a:cs typeface="Arial"/>
                  </a:rPr>
                  <a:t>+</a:t>
                </a:r>
                <a:r>
                  <a:rPr lang="pl-PL" sz="1400" spc="-25" dirty="0">
                    <a:latin typeface="Arial"/>
                    <a:cs typeface="Arial"/>
                  </a:rPr>
                  <a:t>y</a:t>
                </a:r>
                <a:r>
                  <a:rPr lang="pl-PL" sz="1400" dirty="0">
                    <a:latin typeface="Arial"/>
                    <a:cs typeface="Arial"/>
                  </a:rPr>
                  <a:t>+z)(</a:t>
                </a:r>
                <a:r>
                  <a:rPr lang="pl-PL" sz="1400" spc="-20" dirty="0">
                    <a:latin typeface="Arial"/>
                    <a:cs typeface="Arial"/>
                  </a:rPr>
                  <a:t>x</a:t>
                </a:r>
                <a:r>
                  <a:rPr lang="pl-PL" sz="1400" dirty="0">
                    <a:latin typeface="Arial"/>
                    <a:cs typeface="Arial"/>
                  </a:rPr>
                  <a:t>+</a:t>
                </a:r>
                <a:r>
                  <a:rPr lang="pl-PL" sz="1400" spc="-25" dirty="0">
                    <a:latin typeface="Arial"/>
                    <a:cs typeface="Arial"/>
                  </a:rPr>
                  <a:t>y</a:t>
                </a:r>
                <a:r>
                  <a:rPr lang="pl-PL" sz="1400" dirty="0">
                    <a:latin typeface="Arial"/>
                    <a:cs typeface="Arial"/>
                  </a:rPr>
                  <a:t>’+z)(</a:t>
                </a:r>
                <a:r>
                  <a:rPr lang="pl-PL" sz="1400" spc="-15" dirty="0">
                    <a:latin typeface="Arial"/>
                    <a:cs typeface="Arial"/>
                  </a:rPr>
                  <a:t>x</a:t>
                </a:r>
                <a:r>
                  <a:rPr lang="pl-PL" sz="1400" dirty="0">
                    <a:latin typeface="Arial"/>
                    <a:cs typeface="Arial"/>
                  </a:rPr>
                  <a:t>+</a:t>
                </a:r>
                <a:r>
                  <a:rPr lang="pl-PL" sz="1400" spc="-25" dirty="0">
                    <a:latin typeface="Arial"/>
                    <a:cs typeface="Arial"/>
                  </a:rPr>
                  <a:t>y</a:t>
                </a:r>
                <a:r>
                  <a:rPr lang="pl-PL" sz="1400" dirty="0">
                    <a:latin typeface="Arial"/>
                    <a:cs typeface="Arial"/>
                  </a:rPr>
                  <a:t>’+z’)(</a:t>
                </a:r>
                <a:r>
                  <a:rPr lang="pl-PL" sz="1400" spc="-15" dirty="0">
                    <a:latin typeface="Arial"/>
                    <a:cs typeface="Arial"/>
                  </a:rPr>
                  <a:t>x</a:t>
                </a:r>
                <a:r>
                  <a:rPr lang="pl-PL" sz="1400" dirty="0">
                    <a:latin typeface="Arial"/>
                    <a:cs typeface="Arial"/>
                  </a:rPr>
                  <a:t>’+</a:t>
                </a:r>
                <a:r>
                  <a:rPr lang="pl-PL" sz="1400" spc="-25" dirty="0">
                    <a:latin typeface="Arial"/>
                    <a:cs typeface="Arial"/>
                  </a:rPr>
                  <a:t>y</a:t>
                </a:r>
                <a:r>
                  <a:rPr lang="pl-PL" sz="1400" dirty="0">
                    <a:latin typeface="Arial"/>
                    <a:cs typeface="Arial"/>
                  </a:rPr>
                  <a:t>+z’)(</a:t>
                </a:r>
                <a:r>
                  <a:rPr lang="pl-PL" sz="1400" spc="-15" dirty="0">
                    <a:latin typeface="Arial"/>
                    <a:cs typeface="Arial"/>
                  </a:rPr>
                  <a:t>x</a:t>
                </a:r>
                <a:r>
                  <a:rPr lang="pl-PL" sz="1400" dirty="0">
                    <a:latin typeface="Arial"/>
                    <a:cs typeface="Arial"/>
                  </a:rPr>
                  <a:t>’+</a:t>
                </a:r>
                <a:r>
                  <a:rPr lang="pl-PL" sz="1400" spc="-25" dirty="0">
                    <a:latin typeface="Arial"/>
                    <a:cs typeface="Arial"/>
                  </a:rPr>
                  <a:t>y</a:t>
                </a:r>
                <a:r>
                  <a:rPr lang="pl-PL" sz="1400" dirty="0">
                    <a:latin typeface="Arial"/>
                    <a:cs typeface="Arial"/>
                  </a:rPr>
                  <a:t>’+z)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</a:pPr>
                <a:r>
                  <a:rPr lang="en-US" sz="1400" dirty="0">
                    <a:latin typeface="Arial"/>
                    <a:cs typeface="Arial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400" i="1" smtClean="0">
                        <a:latin typeface="Cambria Math"/>
                        <a:ea typeface="Cambria Math"/>
                        <a:cs typeface="Arial"/>
                      </a:rPr>
                      <m:t>Π</m:t>
                    </m:r>
                    <m:r>
                      <a:rPr lang="en-US" sz="1400" b="0" i="1" smtClean="0">
                        <a:latin typeface="Cambria Math"/>
                        <a:ea typeface="Cambria Math"/>
                        <a:cs typeface="Arial"/>
                      </a:rPr>
                      <m:t>𝑀</m:t>
                    </m:r>
                    <m:r>
                      <a:rPr lang="en-US" sz="1400" b="0" i="1" smtClean="0">
                        <a:latin typeface="Cambria Math"/>
                        <a:ea typeface="Cambria Math"/>
                        <a:cs typeface="Arial"/>
                      </a:rPr>
                      <m:t>(0, 2, 3, 5, 6)</m:t>
                    </m:r>
                  </m:oMath>
                </a14:m>
                <a:endParaRPr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75" y="2174366"/>
                <a:ext cx="3982720" cy="430887"/>
              </a:xfrm>
              <a:prstGeom prst="rect">
                <a:avLst/>
              </a:prstGeom>
              <a:blipFill rotWithShape="1">
                <a:blip r:embed="rId2"/>
                <a:stretch>
                  <a:fillRect l="-2450" t="-12857" r="-1072" b="-2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2921507" y="5070094"/>
            <a:ext cx="210312" cy="217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32858" y="5070094"/>
            <a:ext cx="280415" cy="217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0276" y="5496763"/>
            <a:ext cx="280415" cy="2179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06821" y="5496763"/>
            <a:ext cx="210312" cy="217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2000" y="3810000"/>
            <a:ext cx="8001000" cy="22098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111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299720" marR="338455">
              <a:lnSpc>
                <a:spcPct val="100000"/>
              </a:lnSpc>
            </a:pPr>
            <a:r>
              <a:rPr sz="1400" i="1" spc="-10" dirty="0">
                <a:latin typeface="Arial"/>
                <a:cs typeface="Arial"/>
              </a:rPr>
              <a:t>N</a:t>
            </a:r>
            <a:r>
              <a:rPr sz="1400" i="1" dirty="0">
                <a:latin typeface="Arial"/>
                <a:cs typeface="Arial"/>
              </a:rPr>
              <a:t>ote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that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the</a:t>
            </a:r>
            <a:r>
              <a:rPr sz="1400" i="1" spc="-20" dirty="0">
                <a:latin typeface="Arial"/>
                <a:cs typeface="Arial"/>
              </a:rPr>
              <a:t> M</a:t>
            </a:r>
            <a:r>
              <a:rPr sz="1400" i="1" dirty="0">
                <a:latin typeface="Arial"/>
                <a:cs typeface="Arial"/>
              </a:rPr>
              <a:t>interm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List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and</a:t>
            </a:r>
            <a:r>
              <a:rPr sz="1400" i="1" spc="-20" dirty="0">
                <a:latin typeface="Arial"/>
                <a:cs typeface="Arial"/>
              </a:rPr>
              <a:t> M</a:t>
            </a:r>
            <a:r>
              <a:rPr sz="1400" i="1" dirty="0">
                <a:latin typeface="Arial"/>
                <a:cs typeface="Arial"/>
              </a:rPr>
              <a:t>axterm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List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taken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together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include</a:t>
            </a:r>
            <a:r>
              <a:rPr sz="1400" i="1" spc="-3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nu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ber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of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every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row of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the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spc="-114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ruth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140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able. </a:t>
            </a:r>
            <a:r>
              <a:rPr sz="1400" i="1" spc="-10" dirty="0">
                <a:latin typeface="Arial"/>
                <a:cs typeface="Arial"/>
              </a:rPr>
              <a:t> T</a:t>
            </a:r>
            <a:r>
              <a:rPr sz="1400" i="1" dirty="0">
                <a:latin typeface="Arial"/>
                <a:cs typeface="Arial"/>
              </a:rPr>
              <a:t>hat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eans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that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if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you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deter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ine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either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one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of</a:t>
            </a:r>
            <a:r>
              <a:rPr sz="1400" i="1" spc="-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li</a:t>
            </a:r>
            <a:r>
              <a:rPr sz="1400" i="1" spc="5" dirty="0">
                <a:latin typeface="Arial"/>
                <a:cs typeface="Arial"/>
              </a:rPr>
              <a:t>s</a:t>
            </a:r>
            <a:r>
              <a:rPr sz="1400" i="1" dirty="0">
                <a:latin typeface="Arial"/>
                <a:cs typeface="Arial"/>
              </a:rPr>
              <a:t>ts,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you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can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deter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ine the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other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one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by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si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ply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spc="-10" dirty="0">
                <a:latin typeface="Arial"/>
                <a:cs typeface="Arial"/>
              </a:rPr>
              <a:t>w</a:t>
            </a:r>
            <a:r>
              <a:rPr sz="1400" i="1" dirty="0">
                <a:latin typeface="Arial"/>
                <a:cs typeface="Arial"/>
              </a:rPr>
              <a:t>ri</a:t>
            </a:r>
            <a:r>
              <a:rPr sz="1400" i="1" spc="5" dirty="0">
                <a:latin typeface="Arial"/>
                <a:cs typeface="Arial"/>
              </a:rPr>
              <a:t>t</a:t>
            </a:r>
            <a:r>
              <a:rPr sz="1400" i="1" dirty="0">
                <a:latin typeface="Arial"/>
                <a:cs typeface="Arial"/>
              </a:rPr>
              <a:t>ing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the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row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nu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bers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that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are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not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in</a:t>
            </a:r>
            <a:r>
              <a:rPr sz="1400" i="1" spc="-1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the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fir</a:t>
            </a:r>
            <a:r>
              <a:rPr sz="1400" i="1" spc="5" dirty="0">
                <a:latin typeface="Arial"/>
                <a:cs typeface="Arial"/>
              </a:rPr>
              <a:t>s</a:t>
            </a:r>
            <a:r>
              <a:rPr sz="1400" i="1" dirty="0">
                <a:latin typeface="Arial"/>
                <a:cs typeface="Arial"/>
              </a:rPr>
              <a:t>t</a:t>
            </a:r>
            <a:r>
              <a:rPr sz="1400" i="1" spc="-4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one.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</a:pPr>
            <a:r>
              <a:rPr sz="1400" i="1" dirty="0">
                <a:latin typeface="Arial"/>
                <a:cs typeface="Arial"/>
              </a:rPr>
              <a:t>Exa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ples:</a:t>
            </a:r>
            <a:endParaRPr sz="1400" dirty="0">
              <a:latin typeface="Arial"/>
              <a:cs typeface="Arial"/>
            </a:endParaRPr>
          </a:p>
          <a:p>
            <a:pPr marL="1214120">
              <a:lnSpc>
                <a:spcPct val="100000"/>
              </a:lnSpc>
              <a:spcBef>
                <a:spcPts val="15"/>
              </a:spcBef>
              <a:tabLst>
                <a:tab pos="2259330" algn="l"/>
                <a:tab pos="4206240" algn="l"/>
              </a:tabLst>
            </a:pPr>
            <a:r>
              <a:rPr sz="1400" dirty="0">
                <a:latin typeface="Arial"/>
                <a:cs typeface="Arial"/>
              </a:rPr>
              <a:t>If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(AB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	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(0-3),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(AB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	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(4-7)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14120">
              <a:lnSpc>
                <a:spcPct val="100000"/>
              </a:lnSpc>
              <a:tabLst>
                <a:tab pos="2343150" algn="l"/>
                <a:tab pos="4645025" algn="l"/>
              </a:tabLst>
            </a:pPr>
            <a:r>
              <a:rPr sz="1400" dirty="0">
                <a:latin typeface="Arial"/>
                <a:cs typeface="Arial"/>
              </a:rPr>
              <a:t>if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G(</a:t>
            </a:r>
            <a:r>
              <a:rPr sz="1400" spc="-20" dirty="0">
                <a:latin typeface="Arial"/>
                <a:cs typeface="Arial"/>
              </a:rPr>
              <a:t>wxy</a:t>
            </a:r>
            <a:r>
              <a:rPr sz="1400" dirty="0">
                <a:latin typeface="Arial"/>
                <a:cs typeface="Arial"/>
              </a:rPr>
              <a:t>z)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	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(0,</a:t>
            </a:r>
            <a:r>
              <a:rPr sz="1400" spc="-15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,</a:t>
            </a:r>
            <a:r>
              <a:rPr sz="1400" dirty="0">
                <a:latin typeface="Arial"/>
                <a:cs typeface="Arial"/>
              </a:rPr>
              <a:t>15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G(</a:t>
            </a:r>
            <a:r>
              <a:rPr sz="1400" spc="-20" dirty="0">
                <a:latin typeface="Arial"/>
                <a:cs typeface="Arial"/>
              </a:rPr>
              <a:t>wxy</a:t>
            </a:r>
            <a:r>
              <a:rPr sz="1400" dirty="0">
                <a:latin typeface="Arial"/>
                <a:cs typeface="Arial"/>
              </a:rPr>
              <a:t>z)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	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(1-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13,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14)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98279"/>
              </p:ext>
            </p:extLst>
          </p:nvPr>
        </p:nvGraphicFramePr>
        <p:xfrm>
          <a:off x="990600" y="1524000"/>
          <a:ext cx="1904999" cy="1981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R="45085" algn="r">
                        <a:lnSpc>
                          <a:spcPts val="149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z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490"/>
                        </a:lnSpc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400" b="1" spc="-20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xy</a:t>
                      </a:r>
                      <a:r>
                        <a:rPr sz="1400" b="1" spc="-15" dirty="0"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)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176">
                <a:tc>
                  <a:txBody>
                    <a:bodyPr/>
                    <a:lstStyle/>
                    <a:p>
                      <a:pPr marR="45085" algn="r">
                        <a:lnSpc>
                          <a:spcPts val="143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3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3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3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74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639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319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709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880" algn="ct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0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-5" dirty="0">
                <a:latin typeface="Arial"/>
                <a:cs typeface="Arial"/>
              </a:rPr>
              <a:t>Bas</a:t>
            </a:r>
            <a:r>
              <a:rPr lang="en-US" altLang="zh-CN" dirty="0">
                <a:latin typeface="Arial"/>
                <a:cs typeface="Arial"/>
              </a:rPr>
              <a:t>i</a:t>
            </a:r>
            <a:r>
              <a:rPr lang="en-US" altLang="zh-CN" spc="-5" dirty="0">
                <a:latin typeface="Arial"/>
                <a:cs typeface="Arial"/>
              </a:rPr>
              <a:t>c</a:t>
            </a:r>
            <a:r>
              <a:rPr lang="en-US" altLang="zh-CN" spc="-15" dirty="0">
                <a:latin typeface="Arial"/>
                <a:cs typeface="Arial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Comb</a:t>
            </a:r>
            <a:r>
              <a:rPr lang="en-US" altLang="zh-CN" dirty="0">
                <a:latin typeface="Arial"/>
                <a:cs typeface="Arial"/>
              </a:rPr>
              <a:t>i</a:t>
            </a:r>
            <a:r>
              <a:rPr lang="en-US" altLang="zh-CN" spc="-5" dirty="0">
                <a:latin typeface="Arial"/>
                <a:cs typeface="Arial"/>
              </a:rPr>
              <a:t>n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spc="-5" dirty="0">
                <a:latin typeface="Arial"/>
                <a:cs typeface="Arial"/>
              </a:rPr>
              <a:t>ti</a:t>
            </a:r>
            <a:r>
              <a:rPr lang="en-US" altLang="zh-CN" dirty="0">
                <a:latin typeface="Arial"/>
                <a:cs typeface="Arial"/>
              </a:rPr>
              <a:t>o</a:t>
            </a:r>
            <a:r>
              <a:rPr lang="en-US" altLang="zh-CN" spc="-5" dirty="0">
                <a:latin typeface="Arial"/>
                <a:cs typeface="Arial"/>
              </a:rPr>
              <a:t>n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spc="-5" dirty="0">
                <a:latin typeface="Arial"/>
                <a:cs typeface="Arial"/>
              </a:rPr>
              <a:t>l</a:t>
            </a:r>
            <a:r>
              <a:rPr lang="en-US" altLang="zh-CN" spc="35" dirty="0">
                <a:latin typeface="Arial"/>
                <a:cs typeface="Arial"/>
              </a:rPr>
              <a:t> </a:t>
            </a:r>
            <a:r>
              <a:rPr lang="en-US" altLang="zh-CN" spc="-5" dirty="0">
                <a:latin typeface="Arial"/>
                <a:cs typeface="Arial"/>
              </a:rPr>
              <a:t>Cir</a:t>
            </a:r>
            <a:r>
              <a:rPr lang="en-US" altLang="zh-CN" dirty="0">
                <a:latin typeface="Arial"/>
                <a:cs typeface="Arial"/>
              </a:rPr>
              <a:t>c</a:t>
            </a:r>
            <a:r>
              <a:rPr lang="en-US" altLang="zh-CN" spc="-5" dirty="0">
                <a:latin typeface="Arial"/>
                <a:cs typeface="Arial"/>
              </a:rPr>
              <a:t>u</a:t>
            </a:r>
            <a:r>
              <a:rPr lang="en-US" altLang="zh-CN" dirty="0">
                <a:latin typeface="Arial"/>
                <a:cs typeface="Arial"/>
              </a:rPr>
              <a:t>i</a:t>
            </a:r>
            <a:r>
              <a:rPr lang="en-US" altLang="zh-CN" spc="-5" dirty="0">
                <a:latin typeface="Arial"/>
                <a:cs typeface="Arial"/>
              </a:rPr>
              <a:t>t De</a:t>
            </a:r>
            <a:r>
              <a:rPr lang="en-US" altLang="zh-CN" dirty="0">
                <a:latin typeface="Arial"/>
                <a:cs typeface="Arial"/>
              </a:rPr>
              <a:t>s</a:t>
            </a:r>
            <a:r>
              <a:rPr lang="en-US" altLang="zh-CN" spc="-5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g</a:t>
            </a:r>
            <a:r>
              <a:rPr lang="en-US" altLang="zh-CN" spc="-5" dirty="0">
                <a:latin typeface="Arial"/>
                <a:cs typeface="Arial"/>
              </a:rPr>
              <a:t>ns</a:t>
            </a:r>
            <a:br>
              <a:rPr lang="en-US" altLang="zh-CN" dirty="0">
                <a:latin typeface="Arial"/>
                <a:cs typeface="Arial"/>
              </a:rPr>
            </a:b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13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2286000" y="5724525"/>
            <a:ext cx="4589463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dirty="0"/>
              <a:t>A binary switch.</a:t>
            </a:r>
          </a:p>
        </p:txBody>
      </p:sp>
      <p:sp>
        <p:nvSpPr>
          <p:cNvPr id="46083" name="Freeform 3"/>
          <p:cNvSpPr>
            <a:spLocks/>
          </p:cNvSpPr>
          <p:nvPr/>
        </p:nvSpPr>
        <p:spPr bwMode="auto">
          <a:xfrm>
            <a:off x="1992313" y="1687513"/>
            <a:ext cx="1193800" cy="261937"/>
          </a:xfrm>
          <a:custGeom>
            <a:avLst/>
            <a:gdLst>
              <a:gd name="T0" fmla="*/ 1503 w 1503"/>
              <a:gd name="T1" fmla="*/ 0 h 330"/>
              <a:gd name="T2" fmla="*/ 871 w 1503"/>
              <a:gd name="T3" fmla="*/ 330 h 330"/>
              <a:gd name="T4" fmla="*/ 0 w 1503"/>
              <a:gd name="T5" fmla="*/ 33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03" h="330">
                <a:moveTo>
                  <a:pt x="1503" y="0"/>
                </a:moveTo>
                <a:lnTo>
                  <a:pt x="871" y="330"/>
                </a:lnTo>
                <a:lnTo>
                  <a:pt x="0" y="33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Freeform 4"/>
          <p:cNvSpPr>
            <a:spLocks/>
          </p:cNvSpPr>
          <p:nvPr/>
        </p:nvSpPr>
        <p:spPr bwMode="auto">
          <a:xfrm>
            <a:off x="2633663" y="1898650"/>
            <a:ext cx="109537" cy="111125"/>
          </a:xfrm>
          <a:custGeom>
            <a:avLst/>
            <a:gdLst>
              <a:gd name="T0" fmla="*/ 63 w 138"/>
              <a:gd name="T1" fmla="*/ 0 h 138"/>
              <a:gd name="T2" fmla="*/ 52 w 138"/>
              <a:gd name="T3" fmla="*/ 1 h 138"/>
              <a:gd name="T4" fmla="*/ 43 w 138"/>
              <a:gd name="T5" fmla="*/ 4 h 138"/>
              <a:gd name="T6" fmla="*/ 34 w 138"/>
              <a:gd name="T7" fmla="*/ 9 h 138"/>
              <a:gd name="T8" fmla="*/ 25 w 138"/>
              <a:gd name="T9" fmla="*/ 15 h 138"/>
              <a:gd name="T10" fmla="*/ 18 w 138"/>
              <a:gd name="T11" fmla="*/ 22 h 138"/>
              <a:gd name="T12" fmla="*/ 12 w 138"/>
              <a:gd name="T13" fmla="*/ 30 h 138"/>
              <a:gd name="T14" fmla="*/ 7 w 138"/>
              <a:gd name="T15" fmla="*/ 39 h 138"/>
              <a:gd name="T16" fmla="*/ 4 w 138"/>
              <a:gd name="T17" fmla="*/ 48 h 138"/>
              <a:gd name="T18" fmla="*/ 1 w 138"/>
              <a:gd name="T19" fmla="*/ 57 h 138"/>
              <a:gd name="T20" fmla="*/ 0 w 138"/>
              <a:gd name="T21" fmla="*/ 69 h 138"/>
              <a:gd name="T22" fmla="*/ 1 w 138"/>
              <a:gd name="T23" fmla="*/ 75 h 138"/>
              <a:gd name="T24" fmla="*/ 3 w 138"/>
              <a:gd name="T25" fmla="*/ 86 h 138"/>
              <a:gd name="T26" fmla="*/ 6 w 138"/>
              <a:gd name="T27" fmla="*/ 95 h 138"/>
              <a:gd name="T28" fmla="*/ 10 w 138"/>
              <a:gd name="T29" fmla="*/ 104 h 138"/>
              <a:gd name="T30" fmla="*/ 16 w 138"/>
              <a:gd name="T31" fmla="*/ 113 h 138"/>
              <a:gd name="T32" fmla="*/ 24 w 138"/>
              <a:gd name="T33" fmla="*/ 120 h 138"/>
              <a:gd name="T34" fmla="*/ 31 w 138"/>
              <a:gd name="T35" fmla="*/ 126 h 138"/>
              <a:gd name="T36" fmla="*/ 40 w 138"/>
              <a:gd name="T37" fmla="*/ 131 h 138"/>
              <a:gd name="T38" fmla="*/ 49 w 138"/>
              <a:gd name="T39" fmla="*/ 134 h 138"/>
              <a:gd name="T40" fmla="*/ 58 w 138"/>
              <a:gd name="T41" fmla="*/ 137 h 138"/>
              <a:gd name="T42" fmla="*/ 69 w 138"/>
              <a:gd name="T43" fmla="*/ 138 h 138"/>
              <a:gd name="T44" fmla="*/ 76 w 138"/>
              <a:gd name="T45" fmla="*/ 137 h 138"/>
              <a:gd name="T46" fmla="*/ 87 w 138"/>
              <a:gd name="T47" fmla="*/ 135 h 138"/>
              <a:gd name="T48" fmla="*/ 96 w 138"/>
              <a:gd name="T49" fmla="*/ 132 h 138"/>
              <a:gd name="T50" fmla="*/ 105 w 138"/>
              <a:gd name="T51" fmla="*/ 128 h 138"/>
              <a:gd name="T52" fmla="*/ 114 w 138"/>
              <a:gd name="T53" fmla="*/ 122 h 138"/>
              <a:gd name="T54" fmla="*/ 121 w 138"/>
              <a:gd name="T55" fmla="*/ 114 h 138"/>
              <a:gd name="T56" fmla="*/ 127 w 138"/>
              <a:gd name="T57" fmla="*/ 107 h 138"/>
              <a:gd name="T58" fmla="*/ 132 w 138"/>
              <a:gd name="T59" fmla="*/ 98 h 138"/>
              <a:gd name="T60" fmla="*/ 135 w 138"/>
              <a:gd name="T61" fmla="*/ 89 h 138"/>
              <a:gd name="T62" fmla="*/ 138 w 138"/>
              <a:gd name="T63" fmla="*/ 80 h 138"/>
              <a:gd name="T64" fmla="*/ 138 w 138"/>
              <a:gd name="T65" fmla="*/ 69 h 138"/>
              <a:gd name="T66" fmla="*/ 138 w 138"/>
              <a:gd name="T67" fmla="*/ 62 h 138"/>
              <a:gd name="T68" fmla="*/ 137 w 138"/>
              <a:gd name="T69" fmla="*/ 51 h 138"/>
              <a:gd name="T70" fmla="*/ 134 w 138"/>
              <a:gd name="T71" fmla="*/ 42 h 138"/>
              <a:gd name="T72" fmla="*/ 129 w 138"/>
              <a:gd name="T73" fmla="*/ 33 h 138"/>
              <a:gd name="T74" fmla="*/ 123 w 138"/>
              <a:gd name="T75" fmla="*/ 24 h 138"/>
              <a:gd name="T76" fmla="*/ 115 w 138"/>
              <a:gd name="T77" fmla="*/ 16 h 138"/>
              <a:gd name="T78" fmla="*/ 108 w 138"/>
              <a:gd name="T79" fmla="*/ 10 h 138"/>
              <a:gd name="T80" fmla="*/ 99 w 138"/>
              <a:gd name="T81" fmla="*/ 6 h 138"/>
              <a:gd name="T82" fmla="*/ 90 w 138"/>
              <a:gd name="T83" fmla="*/ 3 h 138"/>
              <a:gd name="T84" fmla="*/ 81 w 138"/>
              <a:gd name="T85" fmla="*/ 0 h 138"/>
              <a:gd name="T86" fmla="*/ 69 w 138"/>
              <a:gd name="T87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8" h="138">
                <a:moveTo>
                  <a:pt x="69" y="0"/>
                </a:moveTo>
                <a:lnTo>
                  <a:pt x="66" y="0"/>
                </a:lnTo>
                <a:lnTo>
                  <a:pt x="63" y="0"/>
                </a:lnTo>
                <a:lnTo>
                  <a:pt x="58" y="0"/>
                </a:lnTo>
                <a:lnTo>
                  <a:pt x="55" y="0"/>
                </a:lnTo>
                <a:lnTo>
                  <a:pt x="52" y="1"/>
                </a:lnTo>
                <a:lnTo>
                  <a:pt x="49" y="3"/>
                </a:lnTo>
                <a:lnTo>
                  <a:pt x="46" y="3"/>
                </a:lnTo>
                <a:lnTo>
                  <a:pt x="43" y="4"/>
                </a:lnTo>
                <a:lnTo>
                  <a:pt x="40" y="6"/>
                </a:lnTo>
                <a:lnTo>
                  <a:pt x="37" y="7"/>
                </a:lnTo>
                <a:lnTo>
                  <a:pt x="34" y="9"/>
                </a:lnTo>
                <a:lnTo>
                  <a:pt x="31" y="10"/>
                </a:lnTo>
                <a:lnTo>
                  <a:pt x="28" y="13"/>
                </a:lnTo>
                <a:lnTo>
                  <a:pt x="25" y="15"/>
                </a:lnTo>
                <a:lnTo>
                  <a:pt x="24" y="16"/>
                </a:lnTo>
                <a:lnTo>
                  <a:pt x="21" y="19"/>
                </a:lnTo>
                <a:lnTo>
                  <a:pt x="18" y="22"/>
                </a:lnTo>
                <a:lnTo>
                  <a:pt x="16" y="24"/>
                </a:lnTo>
                <a:lnTo>
                  <a:pt x="15" y="27"/>
                </a:lnTo>
                <a:lnTo>
                  <a:pt x="12" y="30"/>
                </a:lnTo>
                <a:lnTo>
                  <a:pt x="10" y="33"/>
                </a:lnTo>
                <a:lnTo>
                  <a:pt x="9" y="36"/>
                </a:lnTo>
                <a:lnTo>
                  <a:pt x="7" y="39"/>
                </a:lnTo>
                <a:lnTo>
                  <a:pt x="6" y="42"/>
                </a:lnTo>
                <a:lnTo>
                  <a:pt x="4" y="45"/>
                </a:lnTo>
                <a:lnTo>
                  <a:pt x="4" y="48"/>
                </a:lnTo>
                <a:lnTo>
                  <a:pt x="3" y="51"/>
                </a:lnTo>
                <a:lnTo>
                  <a:pt x="1" y="54"/>
                </a:lnTo>
                <a:lnTo>
                  <a:pt x="1" y="57"/>
                </a:lnTo>
                <a:lnTo>
                  <a:pt x="1" y="62"/>
                </a:lnTo>
                <a:lnTo>
                  <a:pt x="1" y="65"/>
                </a:lnTo>
                <a:lnTo>
                  <a:pt x="0" y="69"/>
                </a:lnTo>
                <a:lnTo>
                  <a:pt x="0" y="69"/>
                </a:lnTo>
                <a:lnTo>
                  <a:pt x="1" y="72"/>
                </a:lnTo>
                <a:lnTo>
                  <a:pt x="1" y="75"/>
                </a:lnTo>
                <a:lnTo>
                  <a:pt x="1" y="80"/>
                </a:lnTo>
                <a:lnTo>
                  <a:pt x="1" y="83"/>
                </a:lnTo>
                <a:lnTo>
                  <a:pt x="3" y="86"/>
                </a:lnTo>
                <a:lnTo>
                  <a:pt x="4" y="89"/>
                </a:lnTo>
                <a:lnTo>
                  <a:pt x="4" y="92"/>
                </a:lnTo>
                <a:lnTo>
                  <a:pt x="6" y="95"/>
                </a:lnTo>
                <a:lnTo>
                  <a:pt x="7" y="98"/>
                </a:lnTo>
                <a:lnTo>
                  <a:pt x="9" y="101"/>
                </a:lnTo>
                <a:lnTo>
                  <a:pt x="10" y="104"/>
                </a:lnTo>
                <a:lnTo>
                  <a:pt x="12" y="107"/>
                </a:lnTo>
                <a:lnTo>
                  <a:pt x="15" y="110"/>
                </a:lnTo>
                <a:lnTo>
                  <a:pt x="16" y="113"/>
                </a:lnTo>
                <a:lnTo>
                  <a:pt x="18" y="114"/>
                </a:lnTo>
                <a:lnTo>
                  <a:pt x="21" y="117"/>
                </a:lnTo>
                <a:lnTo>
                  <a:pt x="24" y="120"/>
                </a:lnTo>
                <a:lnTo>
                  <a:pt x="25" y="122"/>
                </a:lnTo>
                <a:lnTo>
                  <a:pt x="28" y="123"/>
                </a:lnTo>
                <a:lnTo>
                  <a:pt x="31" y="126"/>
                </a:lnTo>
                <a:lnTo>
                  <a:pt x="34" y="128"/>
                </a:lnTo>
                <a:lnTo>
                  <a:pt x="37" y="129"/>
                </a:lnTo>
                <a:lnTo>
                  <a:pt x="40" y="131"/>
                </a:lnTo>
                <a:lnTo>
                  <a:pt x="43" y="132"/>
                </a:lnTo>
                <a:lnTo>
                  <a:pt x="46" y="134"/>
                </a:lnTo>
                <a:lnTo>
                  <a:pt x="49" y="134"/>
                </a:lnTo>
                <a:lnTo>
                  <a:pt x="52" y="135"/>
                </a:lnTo>
                <a:lnTo>
                  <a:pt x="55" y="137"/>
                </a:lnTo>
                <a:lnTo>
                  <a:pt x="58" y="137"/>
                </a:lnTo>
                <a:lnTo>
                  <a:pt x="63" y="137"/>
                </a:lnTo>
                <a:lnTo>
                  <a:pt x="66" y="137"/>
                </a:lnTo>
                <a:lnTo>
                  <a:pt x="69" y="138"/>
                </a:lnTo>
                <a:lnTo>
                  <a:pt x="69" y="138"/>
                </a:lnTo>
                <a:lnTo>
                  <a:pt x="73" y="137"/>
                </a:lnTo>
                <a:lnTo>
                  <a:pt x="76" y="137"/>
                </a:lnTo>
                <a:lnTo>
                  <a:pt x="81" y="137"/>
                </a:lnTo>
                <a:lnTo>
                  <a:pt x="84" y="137"/>
                </a:lnTo>
                <a:lnTo>
                  <a:pt x="87" y="135"/>
                </a:lnTo>
                <a:lnTo>
                  <a:pt x="90" y="134"/>
                </a:lnTo>
                <a:lnTo>
                  <a:pt x="93" y="134"/>
                </a:lnTo>
                <a:lnTo>
                  <a:pt x="96" y="132"/>
                </a:lnTo>
                <a:lnTo>
                  <a:pt x="99" y="131"/>
                </a:lnTo>
                <a:lnTo>
                  <a:pt x="102" y="129"/>
                </a:lnTo>
                <a:lnTo>
                  <a:pt x="105" y="128"/>
                </a:lnTo>
                <a:lnTo>
                  <a:pt x="108" y="126"/>
                </a:lnTo>
                <a:lnTo>
                  <a:pt x="111" y="123"/>
                </a:lnTo>
                <a:lnTo>
                  <a:pt x="114" y="122"/>
                </a:lnTo>
                <a:lnTo>
                  <a:pt x="115" y="120"/>
                </a:lnTo>
                <a:lnTo>
                  <a:pt x="118" y="117"/>
                </a:lnTo>
                <a:lnTo>
                  <a:pt x="121" y="114"/>
                </a:lnTo>
                <a:lnTo>
                  <a:pt x="123" y="113"/>
                </a:lnTo>
                <a:lnTo>
                  <a:pt x="124" y="110"/>
                </a:lnTo>
                <a:lnTo>
                  <a:pt x="127" y="107"/>
                </a:lnTo>
                <a:lnTo>
                  <a:pt x="129" y="104"/>
                </a:lnTo>
                <a:lnTo>
                  <a:pt x="130" y="101"/>
                </a:lnTo>
                <a:lnTo>
                  <a:pt x="132" y="98"/>
                </a:lnTo>
                <a:lnTo>
                  <a:pt x="134" y="95"/>
                </a:lnTo>
                <a:lnTo>
                  <a:pt x="135" y="92"/>
                </a:lnTo>
                <a:lnTo>
                  <a:pt x="135" y="89"/>
                </a:lnTo>
                <a:lnTo>
                  <a:pt x="137" y="86"/>
                </a:lnTo>
                <a:lnTo>
                  <a:pt x="138" y="83"/>
                </a:lnTo>
                <a:lnTo>
                  <a:pt x="138" y="80"/>
                </a:lnTo>
                <a:lnTo>
                  <a:pt x="138" y="75"/>
                </a:lnTo>
                <a:lnTo>
                  <a:pt x="138" y="72"/>
                </a:lnTo>
                <a:lnTo>
                  <a:pt x="138" y="69"/>
                </a:lnTo>
                <a:lnTo>
                  <a:pt x="138" y="69"/>
                </a:lnTo>
                <a:lnTo>
                  <a:pt x="138" y="65"/>
                </a:lnTo>
                <a:lnTo>
                  <a:pt x="138" y="62"/>
                </a:lnTo>
                <a:lnTo>
                  <a:pt x="138" y="57"/>
                </a:lnTo>
                <a:lnTo>
                  <a:pt x="138" y="54"/>
                </a:lnTo>
                <a:lnTo>
                  <a:pt x="137" y="51"/>
                </a:lnTo>
                <a:lnTo>
                  <a:pt x="135" y="48"/>
                </a:lnTo>
                <a:lnTo>
                  <a:pt x="135" y="45"/>
                </a:lnTo>
                <a:lnTo>
                  <a:pt x="134" y="42"/>
                </a:lnTo>
                <a:lnTo>
                  <a:pt x="132" y="39"/>
                </a:lnTo>
                <a:lnTo>
                  <a:pt x="130" y="36"/>
                </a:lnTo>
                <a:lnTo>
                  <a:pt x="129" y="33"/>
                </a:lnTo>
                <a:lnTo>
                  <a:pt x="127" y="30"/>
                </a:lnTo>
                <a:lnTo>
                  <a:pt x="124" y="27"/>
                </a:lnTo>
                <a:lnTo>
                  <a:pt x="123" y="24"/>
                </a:lnTo>
                <a:lnTo>
                  <a:pt x="121" y="22"/>
                </a:lnTo>
                <a:lnTo>
                  <a:pt x="118" y="19"/>
                </a:lnTo>
                <a:lnTo>
                  <a:pt x="115" y="16"/>
                </a:lnTo>
                <a:lnTo>
                  <a:pt x="114" y="15"/>
                </a:lnTo>
                <a:lnTo>
                  <a:pt x="111" y="13"/>
                </a:lnTo>
                <a:lnTo>
                  <a:pt x="108" y="10"/>
                </a:lnTo>
                <a:lnTo>
                  <a:pt x="105" y="9"/>
                </a:lnTo>
                <a:lnTo>
                  <a:pt x="102" y="7"/>
                </a:lnTo>
                <a:lnTo>
                  <a:pt x="99" y="6"/>
                </a:lnTo>
                <a:lnTo>
                  <a:pt x="96" y="4"/>
                </a:lnTo>
                <a:lnTo>
                  <a:pt x="93" y="3"/>
                </a:lnTo>
                <a:lnTo>
                  <a:pt x="90" y="3"/>
                </a:lnTo>
                <a:lnTo>
                  <a:pt x="87" y="1"/>
                </a:lnTo>
                <a:lnTo>
                  <a:pt x="84" y="0"/>
                </a:lnTo>
                <a:lnTo>
                  <a:pt x="81" y="0"/>
                </a:lnTo>
                <a:lnTo>
                  <a:pt x="76" y="0"/>
                </a:lnTo>
                <a:lnTo>
                  <a:pt x="73" y="0"/>
                </a:lnTo>
                <a:lnTo>
                  <a:pt x="69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 flipH="1">
            <a:off x="3352800" y="1949450"/>
            <a:ext cx="6667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5046663" y="1949450"/>
            <a:ext cx="1360487" cy="1588"/>
          </a:xfrm>
          <a:custGeom>
            <a:avLst/>
            <a:gdLst>
              <a:gd name="T0" fmla="*/ 1713 w 1713"/>
              <a:gd name="T1" fmla="*/ 841 w 1713"/>
              <a:gd name="T2" fmla="*/ 0 w 171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713">
                <a:moveTo>
                  <a:pt x="1713" y="0"/>
                </a:moveTo>
                <a:lnTo>
                  <a:pt x="841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5662613" y="1898650"/>
            <a:ext cx="111125" cy="111125"/>
          </a:xfrm>
          <a:custGeom>
            <a:avLst/>
            <a:gdLst>
              <a:gd name="T0" fmla="*/ 63 w 138"/>
              <a:gd name="T1" fmla="*/ 0 h 138"/>
              <a:gd name="T2" fmla="*/ 52 w 138"/>
              <a:gd name="T3" fmla="*/ 1 h 138"/>
              <a:gd name="T4" fmla="*/ 43 w 138"/>
              <a:gd name="T5" fmla="*/ 4 h 138"/>
              <a:gd name="T6" fmla="*/ 34 w 138"/>
              <a:gd name="T7" fmla="*/ 9 h 138"/>
              <a:gd name="T8" fmla="*/ 25 w 138"/>
              <a:gd name="T9" fmla="*/ 15 h 138"/>
              <a:gd name="T10" fmla="*/ 18 w 138"/>
              <a:gd name="T11" fmla="*/ 22 h 138"/>
              <a:gd name="T12" fmla="*/ 12 w 138"/>
              <a:gd name="T13" fmla="*/ 30 h 138"/>
              <a:gd name="T14" fmla="*/ 7 w 138"/>
              <a:gd name="T15" fmla="*/ 39 h 138"/>
              <a:gd name="T16" fmla="*/ 4 w 138"/>
              <a:gd name="T17" fmla="*/ 48 h 138"/>
              <a:gd name="T18" fmla="*/ 1 w 138"/>
              <a:gd name="T19" fmla="*/ 57 h 138"/>
              <a:gd name="T20" fmla="*/ 0 w 138"/>
              <a:gd name="T21" fmla="*/ 69 h 138"/>
              <a:gd name="T22" fmla="*/ 1 w 138"/>
              <a:gd name="T23" fmla="*/ 75 h 138"/>
              <a:gd name="T24" fmla="*/ 3 w 138"/>
              <a:gd name="T25" fmla="*/ 86 h 138"/>
              <a:gd name="T26" fmla="*/ 6 w 138"/>
              <a:gd name="T27" fmla="*/ 95 h 138"/>
              <a:gd name="T28" fmla="*/ 10 w 138"/>
              <a:gd name="T29" fmla="*/ 104 h 138"/>
              <a:gd name="T30" fmla="*/ 16 w 138"/>
              <a:gd name="T31" fmla="*/ 113 h 138"/>
              <a:gd name="T32" fmla="*/ 24 w 138"/>
              <a:gd name="T33" fmla="*/ 120 h 138"/>
              <a:gd name="T34" fmla="*/ 31 w 138"/>
              <a:gd name="T35" fmla="*/ 126 h 138"/>
              <a:gd name="T36" fmla="*/ 40 w 138"/>
              <a:gd name="T37" fmla="*/ 131 h 138"/>
              <a:gd name="T38" fmla="*/ 49 w 138"/>
              <a:gd name="T39" fmla="*/ 134 h 138"/>
              <a:gd name="T40" fmla="*/ 58 w 138"/>
              <a:gd name="T41" fmla="*/ 137 h 138"/>
              <a:gd name="T42" fmla="*/ 69 w 138"/>
              <a:gd name="T43" fmla="*/ 138 h 138"/>
              <a:gd name="T44" fmla="*/ 76 w 138"/>
              <a:gd name="T45" fmla="*/ 137 h 138"/>
              <a:gd name="T46" fmla="*/ 87 w 138"/>
              <a:gd name="T47" fmla="*/ 135 h 138"/>
              <a:gd name="T48" fmla="*/ 96 w 138"/>
              <a:gd name="T49" fmla="*/ 132 h 138"/>
              <a:gd name="T50" fmla="*/ 105 w 138"/>
              <a:gd name="T51" fmla="*/ 128 h 138"/>
              <a:gd name="T52" fmla="*/ 114 w 138"/>
              <a:gd name="T53" fmla="*/ 122 h 138"/>
              <a:gd name="T54" fmla="*/ 121 w 138"/>
              <a:gd name="T55" fmla="*/ 114 h 138"/>
              <a:gd name="T56" fmla="*/ 128 w 138"/>
              <a:gd name="T57" fmla="*/ 107 h 138"/>
              <a:gd name="T58" fmla="*/ 132 w 138"/>
              <a:gd name="T59" fmla="*/ 98 h 138"/>
              <a:gd name="T60" fmla="*/ 135 w 138"/>
              <a:gd name="T61" fmla="*/ 89 h 138"/>
              <a:gd name="T62" fmla="*/ 138 w 138"/>
              <a:gd name="T63" fmla="*/ 80 h 138"/>
              <a:gd name="T64" fmla="*/ 138 w 138"/>
              <a:gd name="T65" fmla="*/ 69 h 138"/>
              <a:gd name="T66" fmla="*/ 138 w 138"/>
              <a:gd name="T67" fmla="*/ 62 h 138"/>
              <a:gd name="T68" fmla="*/ 137 w 138"/>
              <a:gd name="T69" fmla="*/ 51 h 138"/>
              <a:gd name="T70" fmla="*/ 134 w 138"/>
              <a:gd name="T71" fmla="*/ 42 h 138"/>
              <a:gd name="T72" fmla="*/ 129 w 138"/>
              <a:gd name="T73" fmla="*/ 33 h 138"/>
              <a:gd name="T74" fmla="*/ 123 w 138"/>
              <a:gd name="T75" fmla="*/ 24 h 138"/>
              <a:gd name="T76" fmla="*/ 115 w 138"/>
              <a:gd name="T77" fmla="*/ 16 h 138"/>
              <a:gd name="T78" fmla="*/ 108 w 138"/>
              <a:gd name="T79" fmla="*/ 10 h 138"/>
              <a:gd name="T80" fmla="*/ 99 w 138"/>
              <a:gd name="T81" fmla="*/ 6 h 138"/>
              <a:gd name="T82" fmla="*/ 90 w 138"/>
              <a:gd name="T83" fmla="*/ 3 h 138"/>
              <a:gd name="T84" fmla="*/ 81 w 138"/>
              <a:gd name="T85" fmla="*/ 0 h 138"/>
              <a:gd name="T86" fmla="*/ 69 w 138"/>
              <a:gd name="T87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8" h="138">
                <a:moveTo>
                  <a:pt x="69" y="0"/>
                </a:moveTo>
                <a:lnTo>
                  <a:pt x="66" y="0"/>
                </a:lnTo>
                <a:lnTo>
                  <a:pt x="63" y="0"/>
                </a:lnTo>
                <a:lnTo>
                  <a:pt x="58" y="0"/>
                </a:lnTo>
                <a:lnTo>
                  <a:pt x="55" y="0"/>
                </a:lnTo>
                <a:lnTo>
                  <a:pt x="52" y="1"/>
                </a:lnTo>
                <a:lnTo>
                  <a:pt x="49" y="3"/>
                </a:lnTo>
                <a:lnTo>
                  <a:pt x="46" y="3"/>
                </a:lnTo>
                <a:lnTo>
                  <a:pt x="43" y="4"/>
                </a:lnTo>
                <a:lnTo>
                  <a:pt x="40" y="6"/>
                </a:lnTo>
                <a:lnTo>
                  <a:pt x="37" y="7"/>
                </a:lnTo>
                <a:lnTo>
                  <a:pt x="34" y="9"/>
                </a:lnTo>
                <a:lnTo>
                  <a:pt x="31" y="10"/>
                </a:lnTo>
                <a:lnTo>
                  <a:pt x="28" y="13"/>
                </a:lnTo>
                <a:lnTo>
                  <a:pt x="25" y="15"/>
                </a:lnTo>
                <a:lnTo>
                  <a:pt x="24" y="16"/>
                </a:lnTo>
                <a:lnTo>
                  <a:pt x="21" y="19"/>
                </a:lnTo>
                <a:lnTo>
                  <a:pt x="18" y="22"/>
                </a:lnTo>
                <a:lnTo>
                  <a:pt x="16" y="24"/>
                </a:lnTo>
                <a:lnTo>
                  <a:pt x="15" y="27"/>
                </a:lnTo>
                <a:lnTo>
                  <a:pt x="12" y="30"/>
                </a:lnTo>
                <a:lnTo>
                  <a:pt x="10" y="33"/>
                </a:lnTo>
                <a:lnTo>
                  <a:pt x="9" y="36"/>
                </a:lnTo>
                <a:lnTo>
                  <a:pt x="7" y="39"/>
                </a:lnTo>
                <a:lnTo>
                  <a:pt x="6" y="42"/>
                </a:lnTo>
                <a:lnTo>
                  <a:pt x="4" y="45"/>
                </a:lnTo>
                <a:lnTo>
                  <a:pt x="4" y="48"/>
                </a:lnTo>
                <a:lnTo>
                  <a:pt x="3" y="51"/>
                </a:lnTo>
                <a:lnTo>
                  <a:pt x="1" y="54"/>
                </a:lnTo>
                <a:lnTo>
                  <a:pt x="1" y="57"/>
                </a:lnTo>
                <a:lnTo>
                  <a:pt x="1" y="62"/>
                </a:lnTo>
                <a:lnTo>
                  <a:pt x="1" y="65"/>
                </a:lnTo>
                <a:lnTo>
                  <a:pt x="0" y="69"/>
                </a:lnTo>
                <a:lnTo>
                  <a:pt x="0" y="69"/>
                </a:lnTo>
                <a:lnTo>
                  <a:pt x="1" y="72"/>
                </a:lnTo>
                <a:lnTo>
                  <a:pt x="1" y="75"/>
                </a:lnTo>
                <a:lnTo>
                  <a:pt x="1" y="80"/>
                </a:lnTo>
                <a:lnTo>
                  <a:pt x="1" y="83"/>
                </a:lnTo>
                <a:lnTo>
                  <a:pt x="3" y="86"/>
                </a:lnTo>
                <a:lnTo>
                  <a:pt x="4" y="89"/>
                </a:lnTo>
                <a:lnTo>
                  <a:pt x="4" y="92"/>
                </a:lnTo>
                <a:lnTo>
                  <a:pt x="6" y="95"/>
                </a:lnTo>
                <a:lnTo>
                  <a:pt x="7" y="98"/>
                </a:lnTo>
                <a:lnTo>
                  <a:pt x="9" y="101"/>
                </a:lnTo>
                <a:lnTo>
                  <a:pt x="10" y="104"/>
                </a:lnTo>
                <a:lnTo>
                  <a:pt x="12" y="107"/>
                </a:lnTo>
                <a:lnTo>
                  <a:pt x="15" y="110"/>
                </a:lnTo>
                <a:lnTo>
                  <a:pt x="16" y="113"/>
                </a:lnTo>
                <a:lnTo>
                  <a:pt x="18" y="114"/>
                </a:lnTo>
                <a:lnTo>
                  <a:pt x="21" y="117"/>
                </a:lnTo>
                <a:lnTo>
                  <a:pt x="24" y="120"/>
                </a:lnTo>
                <a:lnTo>
                  <a:pt x="25" y="122"/>
                </a:lnTo>
                <a:lnTo>
                  <a:pt x="28" y="123"/>
                </a:lnTo>
                <a:lnTo>
                  <a:pt x="31" y="126"/>
                </a:lnTo>
                <a:lnTo>
                  <a:pt x="34" y="128"/>
                </a:lnTo>
                <a:lnTo>
                  <a:pt x="37" y="129"/>
                </a:lnTo>
                <a:lnTo>
                  <a:pt x="40" y="131"/>
                </a:lnTo>
                <a:lnTo>
                  <a:pt x="43" y="132"/>
                </a:lnTo>
                <a:lnTo>
                  <a:pt x="46" y="134"/>
                </a:lnTo>
                <a:lnTo>
                  <a:pt x="49" y="134"/>
                </a:lnTo>
                <a:lnTo>
                  <a:pt x="52" y="135"/>
                </a:lnTo>
                <a:lnTo>
                  <a:pt x="55" y="137"/>
                </a:lnTo>
                <a:lnTo>
                  <a:pt x="58" y="137"/>
                </a:lnTo>
                <a:lnTo>
                  <a:pt x="63" y="137"/>
                </a:lnTo>
                <a:lnTo>
                  <a:pt x="66" y="137"/>
                </a:lnTo>
                <a:lnTo>
                  <a:pt x="69" y="138"/>
                </a:lnTo>
                <a:lnTo>
                  <a:pt x="69" y="138"/>
                </a:lnTo>
                <a:lnTo>
                  <a:pt x="73" y="137"/>
                </a:lnTo>
                <a:lnTo>
                  <a:pt x="76" y="137"/>
                </a:lnTo>
                <a:lnTo>
                  <a:pt x="81" y="137"/>
                </a:lnTo>
                <a:lnTo>
                  <a:pt x="84" y="137"/>
                </a:lnTo>
                <a:lnTo>
                  <a:pt x="87" y="135"/>
                </a:lnTo>
                <a:lnTo>
                  <a:pt x="90" y="134"/>
                </a:lnTo>
                <a:lnTo>
                  <a:pt x="93" y="134"/>
                </a:lnTo>
                <a:lnTo>
                  <a:pt x="96" y="132"/>
                </a:lnTo>
                <a:lnTo>
                  <a:pt x="99" y="131"/>
                </a:lnTo>
                <a:lnTo>
                  <a:pt x="102" y="129"/>
                </a:lnTo>
                <a:lnTo>
                  <a:pt x="105" y="128"/>
                </a:lnTo>
                <a:lnTo>
                  <a:pt x="108" y="126"/>
                </a:lnTo>
                <a:lnTo>
                  <a:pt x="111" y="123"/>
                </a:lnTo>
                <a:lnTo>
                  <a:pt x="114" y="122"/>
                </a:lnTo>
                <a:lnTo>
                  <a:pt x="115" y="120"/>
                </a:lnTo>
                <a:lnTo>
                  <a:pt x="118" y="117"/>
                </a:lnTo>
                <a:lnTo>
                  <a:pt x="121" y="114"/>
                </a:lnTo>
                <a:lnTo>
                  <a:pt x="123" y="113"/>
                </a:lnTo>
                <a:lnTo>
                  <a:pt x="124" y="110"/>
                </a:lnTo>
                <a:lnTo>
                  <a:pt x="128" y="107"/>
                </a:lnTo>
                <a:lnTo>
                  <a:pt x="129" y="104"/>
                </a:lnTo>
                <a:lnTo>
                  <a:pt x="131" y="101"/>
                </a:lnTo>
                <a:lnTo>
                  <a:pt x="132" y="98"/>
                </a:lnTo>
                <a:lnTo>
                  <a:pt x="134" y="95"/>
                </a:lnTo>
                <a:lnTo>
                  <a:pt x="135" y="92"/>
                </a:lnTo>
                <a:lnTo>
                  <a:pt x="135" y="89"/>
                </a:lnTo>
                <a:lnTo>
                  <a:pt x="137" y="86"/>
                </a:lnTo>
                <a:lnTo>
                  <a:pt x="138" y="83"/>
                </a:lnTo>
                <a:lnTo>
                  <a:pt x="138" y="80"/>
                </a:lnTo>
                <a:lnTo>
                  <a:pt x="138" y="75"/>
                </a:lnTo>
                <a:lnTo>
                  <a:pt x="138" y="72"/>
                </a:lnTo>
                <a:lnTo>
                  <a:pt x="138" y="69"/>
                </a:lnTo>
                <a:lnTo>
                  <a:pt x="138" y="69"/>
                </a:lnTo>
                <a:lnTo>
                  <a:pt x="138" y="65"/>
                </a:lnTo>
                <a:lnTo>
                  <a:pt x="138" y="62"/>
                </a:lnTo>
                <a:lnTo>
                  <a:pt x="138" y="57"/>
                </a:lnTo>
                <a:lnTo>
                  <a:pt x="138" y="54"/>
                </a:lnTo>
                <a:lnTo>
                  <a:pt x="137" y="51"/>
                </a:lnTo>
                <a:lnTo>
                  <a:pt x="135" y="48"/>
                </a:lnTo>
                <a:lnTo>
                  <a:pt x="135" y="45"/>
                </a:lnTo>
                <a:lnTo>
                  <a:pt x="134" y="42"/>
                </a:lnTo>
                <a:lnTo>
                  <a:pt x="132" y="39"/>
                </a:lnTo>
                <a:lnTo>
                  <a:pt x="131" y="36"/>
                </a:lnTo>
                <a:lnTo>
                  <a:pt x="129" y="33"/>
                </a:lnTo>
                <a:lnTo>
                  <a:pt x="128" y="30"/>
                </a:lnTo>
                <a:lnTo>
                  <a:pt x="124" y="27"/>
                </a:lnTo>
                <a:lnTo>
                  <a:pt x="123" y="24"/>
                </a:lnTo>
                <a:lnTo>
                  <a:pt x="121" y="22"/>
                </a:lnTo>
                <a:lnTo>
                  <a:pt x="118" y="19"/>
                </a:lnTo>
                <a:lnTo>
                  <a:pt x="115" y="16"/>
                </a:lnTo>
                <a:lnTo>
                  <a:pt x="114" y="15"/>
                </a:lnTo>
                <a:lnTo>
                  <a:pt x="111" y="13"/>
                </a:lnTo>
                <a:lnTo>
                  <a:pt x="108" y="10"/>
                </a:lnTo>
                <a:lnTo>
                  <a:pt x="105" y="9"/>
                </a:lnTo>
                <a:lnTo>
                  <a:pt x="102" y="7"/>
                </a:lnTo>
                <a:lnTo>
                  <a:pt x="99" y="6"/>
                </a:lnTo>
                <a:lnTo>
                  <a:pt x="96" y="4"/>
                </a:lnTo>
                <a:lnTo>
                  <a:pt x="93" y="3"/>
                </a:lnTo>
                <a:lnTo>
                  <a:pt x="90" y="3"/>
                </a:lnTo>
                <a:lnTo>
                  <a:pt x="87" y="1"/>
                </a:lnTo>
                <a:lnTo>
                  <a:pt x="84" y="0"/>
                </a:lnTo>
                <a:lnTo>
                  <a:pt x="81" y="0"/>
                </a:lnTo>
                <a:lnTo>
                  <a:pt x="76" y="0"/>
                </a:lnTo>
                <a:lnTo>
                  <a:pt x="73" y="0"/>
                </a:lnTo>
                <a:lnTo>
                  <a:pt x="69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H="1">
            <a:off x="6407150" y="1949450"/>
            <a:ext cx="6667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783263" y="2211388"/>
            <a:ext cx="2508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215063" y="2211388"/>
            <a:ext cx="26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986463" y="2211388"/>
            <a:ext cx="276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>
                <a:solidFill>
                  <a:srgbClr val="000000"/>
                </a:solidFill>
                <a:latin typeface="Times-Roman" charset="0"/>
              </a:rPr>
              <a:t>= </a:t>
            </a:r>
            <a:endParaRPr lang="en-US" altLang="en-US"/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2738438" y="2211388"/>
            <a:ext cx="2508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170238" y="2211388"/>
            <a:ext cx="263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altLang="en-US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2941638" y="2211388"/>
            <a:ext cx="277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>
                <a:solidFill>
                  <a:srgbClr val="000000"/>
                </a:solidFill>
                <a:latin typeface="Times-Roman" charset="0"/>
              </a:rPr>
              <a:t>= </a:t>
            </a:r>
            <a:endParaRPr lang="en-US" altLang="en-US"/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4379913" y="3476625"/>
            <a:ext cx="501650" cy="5000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338513" y="2763838"/>
            <a:ext cx="269875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>
                <a:solidFill>
                  <a:srgbClr val="000000"/>
                </a:solidFill>
                <a:latin typeface="Helvetica" pitchFamily="34" charset="0"/>
              </a:rPr>
              <a:t>(a) Two states of a switch</a:t>
            </a:r>
            <a:endParaRPr lang="en-US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>
            <a:off x="4881563" y="3714750"/>
            <a:ext cx="6667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4616450" y="3976688"/>
            <a:ext cx="1588" cy="1666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3687763" y="3714750"/>
            <a:ext cx="6921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564063" y="3632200"/>
            <a:ext cx="276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altLang="en-US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564063" y="4165600"/>
            <a:ext cx="2508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46102" name="Freeform 22"/>
          <p:cNvSpPr>
            <a:spLocks/>
          </p:cNvSpPr>
          <p:nvPr/>
        </p:nvSpPr>
        <p:spPr bwMode="auto">
          <a:xfrm>
            <a:off x="6354763" y="1898650"/>
            <a:ext cx="109537" cy="111125"/>
          </a:xfrm>
          <a:custGeom>
            <a:avLst/>
            <a:gdLst>
              <a:gd name="T0" fmla="*/ 63 w 138"/>
              <a:gd name="T1" fmla="*/ 0 h 138"/>
              <a:gd name="T2" fmla="*/ 52 w 138"/>
              <a:gd name="T3" fmla="*/ 1 h 138"/>
              <a:gd name="T4" fmla="*/ 43 w 138"/>
              <a:gd name="T5" fmla="*/ 4 h 138"/>
              <a:gd name="T6" fmla="*/ 34 w 138"/>
              <a:gd name="T7" fmla="*/ 9 h 138"/>
              <a:gd name="T8" fmla="*/ 25 w 138"/>
              <a:gd name="T9" fmla="*/ 15 h 138"/>
              <a:gd name="T10" fmla="*/ 18 w 138"/>
              <a:gd name="T11" fmla="*/ 22 h 138"/>
              <a:gd name="T12" fmla="*/ 12 w 138"/>
              <a:gd name="T13" fmla="*/ 30 h 138"/>
              <a:gd name="T14" fmla="*/ 7 w 138"/>
              <a:gd name="T15" fmla="*/ 39 h 138"/>
              <a:gd name="T16" fmla="*/ 4 w 138"/>
              <a:gd name="T17" fmla="*/ 48 h 138"/>
              <a:gd name="T18" fmla="*/ 1 w 138"/>
              <a:gd name="T19" fmla="*/ 57 h 138"/>
              <a:gd name="T20" fmla="*/ 0 w 138"/>
              <a:gd name="T21" fmla="*/ 69 h 138"/>
              <a:gd name="T22" fmla="*/ 1 w 138"/>
              <a:gd name="T23" fmla="*/ 75 h 138"/>
              <a:gd name="T24" fmla="*/ 3 w 138"/>
              <a:gd name="T25" fmla="*/ 86 h 138"/>
              <a:gd name="T26" fmla="*/ 6 w 138"/>
              <a:gd name="T27" fmla="*/ 95 h 138"/>
              <a:gd name="T28" fmla="*/ 10 w 138"/>
              <a:gd name="T29" fmla="*/ 104 h 138"/>
              <a:gd name="T30" fmla="*/ 16 w 138"/>
              <a:gd name="T31" fmla="*/ 113 h 138"/>
              <a:gd name="T32" fmla="*/ 24 w 138"/>
              <a:gd name="T33" fmla="*/ 120 h 138"/>
              <a:gd name="T34" fmla="*/ 31 w 138"/>
              <a:gd name="T35" fmla="*/ 126 h 138"/>
              <a:gd name="T36" fmla="*/ 40 w 138"/>
              <a:gd name="T37" fmla="*/ 131 h 138"/>
              <a:gd name="T38" fmla="*/ 49 w 138"/>
              <a:gd name="T39" fmla="*/ 134 h 138"/>
              <a:gd name="T40" fmla="*/ 58 w 138"/>
              <a:gd name="T41" fmla="*/ 137 h 138"/>
              <a:gd name="T42" fmla="*/ 69 w 138"/>
              <a:gd name="T43" fmla="*/ 138 h 138"/>
              <a:gd name="T44" fmla="*/ 76 w 138"/>
              <a:gd name="T45" fmla="*/ 137 h 138"/>
              <a:gd name="T46" fmla="*/ 87 w 138"/>
              <a:gd name="T47" fmla="*/ 135 h 138"/>
              <a:gd name="T48" fmla="*/ 96 w 138"/>
              <a:gd name="T49" fmla="*/ 132 h 138"/>
              <a:gd name="T50" fmla="*/ 105 w 138"/>
              <a:gd name="T51" fmla="*/ 128 h 138"/>
              <a:gd name="T52" fmla="*/ 114 w 138"/>
              <a:gd name="T53" fmla="*/ 122 h 138"/>
              <a:gd name="T54" fmla="*/ 121 w 138"/>
              <a:gd name="T55" fmla="*/ 114 h 138"/>
              <a:gd name="T56" fmla="*/ 127 w 138"/>
              <a:gd name="T57" fmla="*/ 107 h 138"/>
              <a:gd name="T58" fmla="*/ 132 w 138"/>
              <a:gd name="T59" fmla="*/ 98 h 138"/>
              <a:gd name="T60" fmla="*/ 135 w 138"/>
              <a:gd name="T61" fmla="*/ 89 h 138"/>
              <a:gd name="T62" fmla="*/ 138 w 138"/>
              <a:gd name="T63" fmla="*/ 80 h 138"/>
              <a:gd name="T64" fmla="*/ 138 w 138"/>
              <a:gd name="T65" fmla="*/ 69 h 138"/>
              <a:gd name="T66" fmla="*/ 138 w 138"/>
              <a:gd name="T67" fmla="*/ 62 h 138"/>
              <a:gd name="T68" fmla="*/ 136 w 138"/>
              <a:gd name="T69" fmla="*/ 51 h 138"/>
              <a:gd name="T70" fmla="*/ 133 w 138"/>
              <a:gd name="T71" fmla="*/ 42 h 138"/>
              <a:gd name="T72" fmla="*/ 129 w 138"/>
              <a:gd name="T73" fmla="*/ 33 h 138"/>
              <a:gd name="T74" fmla="*/ 123 w 138"/>
              <a:gd name="T75" fmla="*/ 24 h 138"/>
              <a:gd name="T76" fmla="*/ 115 w 138"/>
              <a:gd name="T77" fmla="*/ 16 h 138"/>
              <a:gd name="T78" fmla="*/ 108 w 138"/>
              <a:gd name="T79" fmla="*/ 10 h 138"/>
              <a:gd name="T80" fmla="*/ 99 w 138"/>
              <a:gd name="T81" fmla="*/ 6 h 138"/>
              <a:gd name="T82" fmla="*/ 90 w 138"/>
              <a:gd name="T83" fmla="*/ 3 h 138"/>
              <a:gd name="T84" fmla="*/ 79 w 138"/>
              <a:gd name="T85" fmla="*/ 0 h 138"/>
              <a:gd name="T86" fmla="*/ 69 w 138"/>
              <a:gd name="T87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8" h="138">
                <a:moveTo>
                  <a:pt x="69" y="0"/>
                </a:moveTo>
                <a:lnTo>
                  <a:pt x="66" y="0"/>
                </a:lnTo>
                <a:lnTo>
                  <a:pt x="63" y="0"/>
                </a:lnTo>
                <a:lnTo>
                  <a:pt x="58" y="0"/>
                </a:lnTo>
                <a:lnTo>
                  <a:pt x="55" y="0"/>
                </a:lnTo>
                <a:lnTo>
                  <a:pt x="52" y="1"/>
                </a:lnTo>
                <a:lnTo>
                  <a:pt x="49" y="3"/>
                </a:lnTo>
                <a:lnTo>
                  <a:pt x="46" y="3"/>
                </a:lnTo>
                <a:lnTo>
                  <a:pt x="43" y="4"/>
                </a:lnTo>
                <a:lnTo>
                  <a:pt x="40" y="6"/>
                </a:lnTo>
                <a:lnTo>
                  <a:pt x="37" y="7"/>
                </a:lnTo>
                <a:lnTo>
                  <a:pt x="34" y="9"/>
                </a:lnTo>
                <a:lnTo>
                  <a:pt x="31" y="10"/>
                </a:lnTo>
                <a:lnTo>
                  <a:pt x="28" y="13"/>
                </a:lnTo>
                <a:lnTo>
                  <a:pt x="25" y="15"/>
                </a:lnTo>
                <a:lnTo>
                  <a:pt x="24" y="16"/>
                </a:lnTo>
                <a:lnTo>
                  <a:pt x="21" y="19"/>
                </a:lnTo>
                <a:lnTo>
                  <a:pt x="18" y="22"/>
                </a:lnTo>
                <a:lnTo>
                  <a:pt x="16" y="24"/>
                </a:lnTo>
                <a:lnTo>
                  <a:pt x="15" y="27"/>
                </a:lnTo>
                <a:lnTo>
                  <a:pt x="12" y="30"/>
                </a:lnTo>
                <a:lnTo>
                  <a:pt x="10" y="33"/>
                </a:lnTo>
                <a:lnTo>
                  <a:pt x="9" y="36"/>
                </a:lnTo>
                <a:lnTo>
                  <a:pt x="7" y="39"/>
                </a:lnTo>
                <a:lnTo>
                  <a:pt x="6" y="42"/>
                </a:lnTo>
                <a:lnTo>
                  <a:pt x="4" y="45"/>
                </a:lnTo>
                <a:lnTo>
                  <a:pt x="4" y="48"/>
                </a:lnTo>
                <a:lnTo>
                  <a:pt x="3" y="51"/>
                </a:lnTo>
                <a:lnTo>
                  <a:pt x="1" y="54"/>
                </a:lnTo>
                <a:lnTo>
                  <a:pt x="1" y="57"/>
                </a:lnTo>
                <a:lnTo>
                  <a:pt x="1" y="62"/>
                </a:lnTo>
                <a:lnTo>
                  <a:pt x="1" y="65"/>
                </a:lnTo>
                <a:lnTo>
                  <a:pt x="0" y="69"/>
                </a:lnTo>
                <a:lnTo>
                  <a:pt x="0" y="69"/>
                </a:lnTo>
                <a:lnTo>
                  <a:pt x="1" y="72"/>
                </a:lnTo>
                <a:lnTo>
                  <a:pt x="1" y="75"/>
                </a:lnTo>
                <a:lnTo>
                  <a:pt x="1" y="80"/>
                </a:lnTo>
                <a:lnTo>
                  <a:pt x="1" y="83"/>
                </a:lnTo>
                <a:lnTo>
                  <a:pt x="3" y="86"/>
                </a:lnTo>
                <a:lnTo>
                  <a:pt x="4" y="89"/>
                </a:lnTo>
                <a:lnTo>
                  <a:pt x="4" y="92"/>
                </a:lnTo>
                <a:lnTo>
                  <a:pt x="6" y="95"/>
                </a:lnTo>
                <a:lnTo>
                  <a:pt x="7" y="98"/>
                </a:lnTo>
                <a:lnTo>
                  <a:pt x="9" y="101"/>
                </a:lnTo>
                <a:lnTo>
                  <a:pt x="10" y="104"/>
                </a:lnTo>
                <a:lnTo>
                  <a:pt x="12" y="107"/>
                </a:lnTo>
                <a:lnTo>
                  <a:pt x="15" y="110"/>
                </a:lnTo>
                <a:lnTo>
                  <a:pt x="16" y="113"/>
                </a:lnTo>
                <a:lnTo>
                  <a:pt x="18" y="114"/>
                </a:lnTo>
                <a:lnTo>
                  <a:pt x="21" y="117"/>
                </a:lnTo>
                <a:lnTo>
                  <a:pt x="24" y="120"/>
                </a:lnTo>
                <a:lnTo>
                  <a:pt x="25" y="122"/>
                </a:lnTo>
                <a:lnTo>
                  <a:pt x="28" y="123"/>
                </a:lnTo>
                <a:lnTo>
                  <a:pt x="31" y="126"/>
                </a:lnTo>
                <a:lnTo>
                  <a:pt x="34" y="128"/>
                </a:lnTo>
                <a:lnTo>
                  <a:pt x="37" y="129"/>
                </a:lnTo>
                <a:lnTo>
                  <a:pt x="40" y="131"/>
                </a:lnTo>
                <a:lnTo>
                  <a:pt x="43" y="132"/>
                </a:lnTo>
                <a:lnTo>
                  <a:pt x="46" y="134"/>
                </a:lnTo>
                <a:lnTo>
                  <a:pt x="49" y="134"/>
                </a:lnTo>
                <a:lnTo>
                  <a:pt x="52" y="135"/>
                </a:lnTo>
                <a:lnTo>
                  <a:pt x="55" y="137"/>
                </a:lnTo>
                <a:lnTo>
                  <a:pt x="58" y="137"/>
                </a:lnTo>
                <a:lnTo>
                  <a:pt x="63" y="137"/>
                </a:lnTo>
                <a:lnTo>
                  <a:pt x="66" y="137"/>
                </a:lnTo>
                <a:lnTo>
                  <a:pt x="69" y="138"/>
                </a:lnTo>
                <a:lnTo>
                  <a:pt x="69" y="138"/>
                </a:lnTo>
                <a:lnTo>
                  <a:pt x="73" y="137"/>
                </a:lnTo>
                <a:lnTo>
                  <a:pt x="76" y="137"/>
                </a:lnTo>
                <a:lnTo>
                  <a:pt x="79" y="137"/>
                </a:lnTo>
                <a:lnTo>
                  <a:pt x="84" y="137"/>
                </a:lnTo>
                <a:lnTo>
                  <a:pt x="87" y="135"/>
                </a:lnTo>
                <a:lnTo>
                  <a:pt x="90" y="134"/>
                </a:lnTo>
                <a:lnTo>
                  <a:pt x="93" y="134"/>
                </a:lnTo>
                <a:lnTo>
                  <a:pt x="96" y="132"/>
                </a:lnTo>
                <a:lnTo>
                  <a:pt x="99" y="131"/>
                </a:lnTo>
                <a:lnTo>
                  <a:pt x="102" y="129"/>
                </a:lnTo>
                <a:lnTo>
                  <a:pt x="105" y="128"/>
                </a:lnTo>
                <a:lnTo>
                  <a:pt x="108" y="126"/>
                </a:lnTo>
                <a:lnTo>
                  <a:pt x="111" y="123"/>
                </a:lnTo>
                <a:lnTo>
                  <a:pt x="114" y="122"/>
                </a:lnTo>
                <a:lnTo>
                  <a:pt x="115" y="120"/>
                </a:lnTo>
                <a:lnTo>
                  <a:pt x="118" y="117"/>
                </a:lnTo>
                <a:lnTo>
                  <a:pt x="121" y="114"/>
                </a:lnTo>
                <a:lnTo>
                  <a:pt x="123" y="113"/>
                </a:lnTo>
                <a:lnTo>
                  <a:pt x="124" y="110"/>
                </a:lnTo>
                <a:lnTo>
                  <a:pt x="127" y="107"/>
                </a:lnTo>
                <a:lnTo>
                  <a:pt x="129" y="104"/>
                </a:lnTo>
                <a:lnTo>
                  <a:pt x="130" y="101"/>
                </a:lnTo>
                <a:lnTo>
                  <a:pt x="132" y="98"/>
                </a:lnTo>
                <a:lnTo>
                  <a:pt x="133" y="95"/>
                </a:lnTo>
                <a:lnTo>
                  <a:pt x="135" y="92"/>
                </a:lnTo>
                <a:lnTo>
                  <a:pt x="135" y="89"/>
                </a:lnTo>
                <a:lnTo>
                  <a:pt x="136" y="86"/>
                </a:lnTo>
                <a:lnTo>
                  <a:pt x="138" y="83"/>
                </a:lnTo>
                <a:lnTo>
                  <a:pt x="138" y="80"/>
                </a:lnTo>
                <a:lnTo>
                  <a:pt x="138" y="75"/>
                </a:lnTo>
                <a:lnTo>
                  <a:pt x="138" y="72"/>
                </a:lnTo>
                <a:lnTo>
                  <a:pt x="138" y="69"/>
                </a:lnTo>
                <a:lnTo>
                  <a:pt x="138" y="69"/>
                </a:lnTo>
                <a:lnTo>
                  <a:pt x="138" y="65"/>
                </a:lnTo>
                <a:lnTo>
                  <a:pt x="138" y="62"/>
                </a:lnTo>
                <a:lnTo>
                  <a:pt x="138" y="57"/>
                </a:lnTo>
                <a:lnTo>
                  <a:pt x="138" y="54"/>
                </a:lnTo>
                <a:lnTo>
                  <a:pt x="136" y="51"/>
                </a:lnTo>
                <a:lnTo>
                  <a:pt x="135" y="48"/>
                </a:lnTo>
                <a:lnTo>
                  <a:pt x="135" y="45"/>
                </a:lnTo>
                <a:lnTo>
                  <a:pt x="133" y="42"/>
                </a:lnTo>
                <a:lnTo>
                  <a:pt x="132" y="39"/>
                </a:lnTo>
                <a:lnTo>
                  <a:pt x="130" y="36"/>
                </a:lnTo>
                <a:lnTo>
                  <a:pt x="129" y="33"/>
                </a:lnTo>
                <a:lnTo>
                  <a:pt x="127" y="30"/>
                </a:lnTo>
                <a:lnTo>
                  <a:pt x="124" y="27"/>
                </a:lnTo>
                <a:lnTo>
                  <a:pt x="123" y="24"/>
                </a:lnTo>
                <a:lnTo>
                  <a:pt x="121" y="22"/>
                </a:lnTo>
                <a:lnTo>
                  <a:pt x="118" y="19"/>
                </a:lnTo>
                <a:lnTo>
                  <a:pt x="115" y="16"/>
                </a:lnTo>
                <a:lnTo>
                  <a:pt x="114" y="15"/>
                </a:lnTo>
                <a:lnTo>
                  <a:pt x="111" y="13"/>
                </a:lnTo>
                <a:lnTo>
                  <a:pt x="108" y="10"/>
                </a:lnTo>
                <a:lnTo>
                  <a:pt x="105" y="9"/>
                </a:lnTo>
                <a:lnTo>
                  <a:pt x="102" y="7"/>
                </a:lnTo>
                <a:lnTo>
                  <a:pt x="99" y="6"/>
                </a:lnTo>
                <a:lnTo>
                  <a:pt x="96" y="4"/>
                </a:lnTo>
                <a:lnTo>
                  <a:pt x="93" y="3"/>
                </a:lnTo>
                <a:lnTo>
                  <a:pt x="90" y="3"/>
                </a:lnTo>
                <a:lnTo>
                  <a:pt x="87" y="1"/>
                </a:lnTo>
                <a:lnTo>
                  <a:pt x="84" y="0"/>
                </a:lnTo>
                <a:lnTo>
                  <a:pt x="79" y="0"/>
                </a:lnTo>
                <a:lnTo>
                  <a:pt x="76" y="0"/>
                </a:lnTo>
                <a:lnTo>
                  <a:pt x="73" y="0"/>
                </a:lnTo>
                <a:lnTo>
                  <a:pt x="69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3" name="Freeform 23"/>
          <p:cNvSpPr>
            <a:spLocks/>
          </p:cNvSpPr>
          <p:nvPr/>
        </p:nvSpPr>
        <p:spPr bwMode="auto">
          <a:xfrm>
            <a:off x="3300413" y="1898650"/>
            <a:ext cx="109537" cy="111125"/>
          </a:xfrm>
          <a:custGeom>
            <a:avLst/>
            <a:gdLst>
              <a:gd name="T0" fmla="*/ 64 w 139"/>
              <a:gd name="T1" fmla="*/ 0 h 138"/>
              <a:gd name="T2" fmla="*/ 53 w 139"/>
              <a:gd name="T3" fmla="*/ 1 h 138"/>
              <a:gd name="T4" fmla="*/ 44 w 139"/>
              <a:gd name="T5" fmla="*/ 4 h 138"/>
              <a:gd name="T6" fmla="*/ 35 w 139"/>
              <a:gd name="T7" fmla="*/ 9 h 138"/>
              <a:gd name="T8" fmla="*/ 26 w 139"/>
              <a:gd name="T9" fmla="*/ 15 h 138"/>
              <a:gd name="T10" fmla="*/ 19 w 139"/>
              <a:gd name="T11" fmla="*/ 22 h 138"/>
              <a:gd name="T12" fmla="*/ 13 w 139"/>
              <a:gd name="T13" fmla="*/ 30 h 138"/>
              <a:gd name="T14" fmla="*/ 8 w 139"/>
              <a:gd name="T15" fmla="*/ 39 h 138"/>
              <a:gd name="T16" fmla="*/ 5 w 139"/>
              <a:gd name="T17" fmla="*/ 48 h 138"/>
              <a:gd name="T18" fmla="*/ 2 w 139"/>
              <a:gd name="T19" fmla="*/ 57 h 138"/>
              <a:gd name="T20" fmla="*/ 0 w 139"/>
              <a:gd name="T21" fmla="*/ 69 h 138"/>
              <a:gd name="T22" fmla="*/ 2 w 139"/>
              <a:gd name="T23" fmla="*/ 75 h 138"/>
              <a:gd name="T24" fmla="*/ 3 w 139"/>
              <a:gd name="T25" fmla="*/ 86 h 138"/>
              <a:gd name="T26" fmla="*/ 7 w 139"/>
              <a:gd name="T27" fmla="*/ 95 h 138"/>
              <a:gd name="T28" fmla="*/ 11 w 139"/>
              <a:gd name="T29" fmla="*/ 104 h 138"/>
              <a:gd name="T30" fmla="*/ 17 w 139"/>
              <a:gd name="T31" fmla="*/ 113 h 138"/>
              <a:gd name="T32" fmla="*/ 25 w 139"/>
              <a:gd name="T33" fmla="*/ 120 h 138"/>
              <a:gd name="T34" fmla="*/ 32 w 139"/>
              <a:gd name="T35" fmla="*/ 126 h 138"/>
              <a:gd name="T36" fmla="*/ 41 w 139"/>
              <a:gd name="T37" fmla="*/ 131 h 138"/>
              <a:gd name="T38" fmla="*/ 50 w 139"/>
              <a:gd name="T39" fmla="*/ 134 h 138"/>
              <a:gd name="T40" fmla="*/ 59 w 139"/>
              <a:gd name="T41" fmla="*/ 137 h 138"/>
              <a:gd name="T42" fmla="*/ 70 w 139"/>
              <a:gd name="T43" fmla="*/ 138 h 138"/>
              <a:gd name="T44" fmla="*/ 77 w 139"/>
              <a:gd name="T45" fmla="*/ 137 h 138"/>
              <a:gd name="T46" fmla="*/ 88 w 139"/>
              <a:gd name="T47" fmla="*/ 135 h 138"/>
              <a:gd name="T48" fmla="*/ 97 w 139"/>
              <a:gd name="T49" fmla="*/ 132 h 138"/>
              <a:gd name="T50" fmla="*/ 106 w 139"/>
              <a:gd name="T51" fmla="*/ 128 h 138"/>
              <a:gd name="T52" fmla="*/ 115 w 139"/>
              <a:gd name="T53" fmla="*/ 122 h 138"/>
              <a:gd name="T54" fmla="*/ 122 w 139"/>
              <a:gd name="T55" fmla="*/ 114 h 138"/>
              <a:gd name="T56" fmla="*/ 128 w 139"/>
              <a:gd name="T57" fmla="*/ 107 h 138"/>
              <a:gd name="T58" fmla="*/ 133 w 139"/>
              <a:gd name="T59" fmla="*/ 98 h 138"/>
              <a:gd name="T60" fmla="*/ 136 w 139"/>
              <a:gd name="T61" fmla="*/ 89 h 138"/>
              <a:gd name="T62" fmla="*/ 139 w 139"/>
              <a:gd name="T63" fmla="*/ 80 h 138"/>
              <a:gd name="T64" fmla="*/ 139 w 139"/>
              <a:gd name="T65" fmla="*/ 69 h 138"/>
              <a:gd name="T66" fmla="*/ 139 w 139"/>
              <a:gd name="T67" fmla="*/ 62 h 138"/>
              <a:gd name="T68" fmla="*/ 137 w 139"/>
              <a:gd name="T69" fmla="*/ 51 h 138"/>
              <a:gd name="T70" fmla="*/ 134 w 139"/>
              <a:gd name="T71" fmla="*/ 42 h 138"/>
              <a:gd name="T72" fmla="*/ 130 w 139"/>
              <a:gd name="T73" fmla="*/ 33 h 138"/>
              <a:gd name="T74" fmla="*/ 124 w 139"/>
              <a:gd name="T75" fmla="*/ 24 h 138"/>
              <a:gd name="T76" fmla="*/ 116 w 139"/>
              <a:gd name="T77" fmla="*/ 16 h 138"/>
              <a:gd name="T78" fmla="*/ 109 w 139"/>
              <a:gd name="T79" fmla="*/ 10 h 138"/>
              <a:gd name="T80" fmla="*/ 100 w 139"/>
              <a:gd name="T81" fmla="*/ 6 h 138"/>
              <a:gd name="T82" fmla="*/ 91 w 139"/>
              <a:gd name="T83" fmla="*/ 3 h 138"/>
              <a:gd name="T84" fmla="*/ 82 w 139"/>
              <a:gd name="T85" fmla="*/ 0 h 138"/>
              <a:gd name="T86" fmla="*/ 70 w 139"/>
              <a:gd name="T87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9" h="138">
                <a:moveTo>
                  <a:pt x="70" y="0"/>
                </a:moveTo>
                <a:lnTo>
                  <a:pt x="67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1"/>
                </a:lnTo>
                <a:lnTo>
                  <a:pt x="50" y="3"/>
                </a:lnTo>
                <a:lnTo>
                  <a:pt x="47" y="3"/>
                </a:lnTo>
                <a:lnTo>
                  <a:pt x="44" y="4"/>
                </a:lnTo>
                <a:lnTo>
                  <a:pt x="41" y="6"/>
                </a:lnTo>
                <a:lnTo>
                  <a:pt x="38" y="7"/>
                </a:lnTo>
                <a:lnTo>
                  <a:pt x="35" y="9"/>
                </a:lnTo>
                <a:lnTo>
                  <a:pt x="32" y="10"/>
                </a:lnTo>
                <a:lnTo>
                  <a:pt x="29" y="13"/>
                </a:lnTo>
                <a:lnTo>
                  <a:pt x="26" y="15"/>
                </a:lnTo>
                <a:lnTo>
                  <a:pt x="25" y="16"/>
                </a:lnTo>
                <a:lnTo>
                  <a:pt x="22" y="19"/>
                </a:lnTo>
                <a:lnTo>
                  <a:pt x="19" y="22"/>
                </a:lnTo>
                <a:lnTo>
                  <a:pt x="17" y="24"/>
                </a:lnTo>
                <a:lnTo>
                  <a:pt x="16" y="27"/>
                </a:lnTo>
                <a:lnTo>
                  <a:pt x="13" y="30"/>
                </a:lnTo>
                <a:lnTo>
                  <a:pt x="11" y="33"/>
                </a:lnTo>
                <a:lnTo>
                  <a:pt x="10" y="36"/>
                </a:lnTo>
                <a:lnTo>
                  <a:pt x="8" y="39"/>
                </a:lnTo>
                <a:lnTo>
                  <a:pt x="7" y="42"/>
                </a:lnTo>
                <a:lnTo>
                  <a:pt x="5" y="45"/>
                </a:lnTo>
                <a:lnTo>
                  <a:pt x="5" y="48"/>
                </a:lnTo>
                <a:lnTo>
                  <a:pt x="3" y="51"/>
                </a:lnTo>
                <a:lnTo>
                  <a:pt x="2" y="54"/>
                </a:lnTo>
                <a:lnTo>
                  <a:pt x="2" y="57"/>
                </a:lnTo>
                <a:lnTo>
                  <a:pt x="2" y="62"/>
                </a:lnTo>
                <a:lnTo>
                  <a:pt x="2" y="65"/>
                </a:lnTo>
                <a:lnTo>
                  <a:pt x="0" y="69"/>
                </a:lnTo>
                <a:lnTo>
                  <a:pt x="0" y="69"/>
                </a:lnTo>
                <a:lnTo>
                  <a:pt x="2" y="72"/>
                </a:lnTo>
                <a:lnTo>
                  <a:pt x="2" y="75"/>
                </a:lnTo>
                <a:lnTo>
                  <a:pt x="2" y="80"/>
                </a:lnTo>
                <a:lnTo>
                  <a:pt x="2" y="83"/>
                </a:lnTo>
                <a:lnTo>
                  <a:pt x="3" y="86"/>
                </a:lnTo>
                <a:lnTo>
                  <a:pt x="5" y="89"/>
                </a:lnTo>
                <a:lnTo>
                  <a:pt x="5" y="92"/>
                </a:lnTo>
                <a:lnTo>
                  <a:pt x="7" y="95"/>
                </a:lnTo>
                <a:lnTo>
                  <a:pt x="8" y="98"/>
                </a:lnTo>
                <a:lnTo>
                  <a:pt x="10" y="101"/>
                </a:lnTo>
                <a:lnTo>
                  <a:pt x="11" y="104"/>
                </a:lnTo>
                <a:lnTo>
                  <a:pt x="13" y="107"/>
                </a:lnTo>
                <a:lnTo>
                  <a:pt x="16" y="110"/>
                </a:lnTo>
                <a:lnTo>
                  <a:pt x="17" y="113"/>
                </a:lnTo>
                <a:lnTo>
                  <a:pt x="19" y="114"/>
                </a:lnTo>
                <a:lnTo>
                  <a:pt x="22" y="117"/>
                </a:lnTo>
                <a:lnTo>
                  <a:pt x="25" y="120"/>
                </a:lnTo>
                <a:lnTo>
                  <a:pt x="26" y="122"/>
                </a:lnTo>
                <a:lnTo>
                  <a:pt x="29" y="123"/>
                </a:lnTo>
                <a:lnTo>
                  <a:pt x="32" y="126"/>
                </a:lnTo>
                <a:lnTo>
                  <a:pt x="35" y="128"/>
                </a:lnTo>
                <a:lnTo>
                  <a:pt x="38" y="129"/>
                </a:lnTo>
                <a:lnTo>
                  <a:pt x="41" y="131"/>
                </a:lnTo>
                <a:lnTo>
                  <a:pt x="44" y="132"/>
                </a:lnTo>
                <a:lnTo>
                  <a:pt x="47" y="134"/>
                </a:lnTo>
                <a:lnTo>
                  <a:pt x="50" y="134"/>
                </a:lnTo>
                <a:lnTo>
                  <a:pt x="53" y="135"/>
                </a:lnTo>
                <a:lnTo>
                  <a:pt x="56" y="137"/>
                </a:lnTo>
                <a:lnTo>
                  <a:pt x="59" y="137"/>
                </a:lnTo>
                <a:lnTo>
                  <a:pt x="64" y="137"/>
                </a:lnTo>
                <a:lnTo>
                  <a:pt x="67" y="137"/>
                </a:lnTo>
                <a:lnTo>
                  <a:pt x="70" y="138"/>
                </a:lnTo>
                <a:lnTo>
                  <a:pt x="70" y="138"/>
                </a:lnTo>
                <a:lnTo>
                  <a:pt x="74" y="137"/>
                </a:lnTo>
                <a:lnTo>
                  <a:pt x="77" y="137"/>
                </a:lnTo>
                <a:lnTo>
                  <a:pt x="82" y="137"/>
                </a:lnTo>
                <a:lnTo>
                  <a:pt x="85" y="137"/>
                </a:lnTo>
                <a:lnTo>
                  <a:pt x="88" y="135"/>
                </a:lnTo>
                <a:lnTo>
                  <a:pt x="91" y="134"/>
                </a:lnTo>
                <a:lnTo>
                  <a:pt x="94" y="134"/>
                </a:lnTo>
                <a:lnTo>
                  <a:pt x="97" y="132"/>
                </a:lnTo>
                <a:lnTo>
                  <a:pt x="100" y="131"/>
                </a:lnTo>
                <a:lnTo>
                  <a:pt x="103" y="129"/>
                </a:lnTo>
                <a:lnTo>
                  <a:pt x="106" y="128"/>
                </a:lnTo>
                <a:lnTo>
                  <a:pt x="109" y="126"/>
                </a:lnTo>
                <a:lnTo>
                  <a:pt x="112" y="123"/>
                </a:lnTo>
                <a:lnTo>
                  <a:pt x="115" y="122"/>
                </a:lnTo>
                <a:lnTo>
                  <a:pt x="116" y="120"/>
                </a:lnTo>
                <a:lnTo>
                  <a:pt x="119" y="117"/>
                </a:lnTo>
                <a:lnTo>
                  <a:pt x="122" y="114"/>
                </a:lnTo>
                <a:lnTo>
                  <a:pt x="124" y="113"/>
                </a:lnTo>
                <a:lnTo>
                  <a:pt x="125" y="110"/>
                </a:lnTo>
                <a:lnTo>
                  <a:pt x="128" y="107"/>
                </a:lnTo>
                <a:lnTo>
                  <a:pt x="130" y="104"/>
                </a:lnTo>
                <a:lnTo>
                  <a:pt x="131" y="101"/>
                </a:lnTo>
                <a:lnTo>
                  <a:pt x="133" y="98"/>
                </a:lnTo>
                <a:lnTo>
                  <a:pt x="134" y="95"/>
                </a:lnTo>
                <a:lnTo>
                  <a:pt x="136" y="92"/>
                </a:lnTo>
                <a:lnTo>
                  <a:pt x="136" y="89"/>
                </a:lnTo>
                <a:lnTo>
                  <a:pt x="137" y="86"/>
                </a:lnTo>
                <a:lnTo>
                  <a:pt x="139" y="83"/>
                </a:lnTo>
                <a:lnTo>
                  <a:pt x="139" y="80"/>
                </a:lnTo>
                <a:lnTo>
                  <a:pt x="139" y="75"/>
                </a:lnTo>
                <a:lnTo>
                  <a:pt x="139" y="72"/>
                </a:lnTo>
                <a:lnTo>
                  <a:pt x="139" y="69"/>
                </a:lnTo>
                <a:lnTo>
                  <a:pt x="139" y="69"/>
                </a:lnTo>
                <a:lnTo>
                  <a:pt x="139" y="65"/>
                </a:lnTo>
                <a:lnTo>
                  <a:pt x="139" y="62"/>
                </a:lnTo>
                <a:lnTo>
                  <a:pt x="139" y="57"/>
                </a:lnTo>
                <a:lnTo>
                  <a:pt x="139" y="54"/>
                </a:lnTo>
                <a:lnTo>
                  <a:pt x="137" y="51"/>
                </a:lnTo>
                <a:lnTo>
                  <a:pt x="136" y="48"/>
                </a:lnTo>
                <a:lnTo>
                  <a:pt x="136" y="45"/>
                </a:lnTo>
                <a:lnTo>
                  <a:pt x="134" y="42"/>
                </a:lnTo>
                <a:lnTo>
                  <a:pt x="133" y="39"/>
                </a:lnTo>
                <a:lnTo>
                  <a:pt x="131" y="36"/>
                </a:lnTo>
                <a:lnTo>
                  <a:pt x="130" y="33"/>
                </a:lnTo>
                <a:lnTo>
                  <a:pt x="128" y="30"/>
                </a:lnTo>
                <a:lnTo>
                  <a:pt x="125" y="27"/>
                </a:lnTo>
                <a:lnTo>
                  <a:pt x="124" y="24"/>
                </a:lnTo>
                <a:lnTo>
                  <a:pt x="122" y="22"/>
                </a:lnTo>
                <a:lnTo>
                  <a:pt x="119" y="19"/>
                </a:lnTo>
                <a:lnTo>
                  <a:pt x="116" y="16"/>
                </a:lnTo>
                <a:lnTo>
                  <a:pt x="115" y="15"/>
                </a:lnTo>
                <a:lnTo>
                  <a:pt x="112" y="13"/>
                </a:lnTo>
                <a:lnTo>
                  <a:pt x="109" y="10"/>
                </a:lnTo>
                <a:lnTo>
                  <a:pt x="106" y="9"/>
                </a:lnTo>
                <a:lnTo>
                  <a:pt x="103" y="7"/>
                </a:lnTo>
                <a:lnTo>
                  <a:pt x="100" y="6"/>
                </a:lnTo>
                <a:lnTo>
                  <a:pt x="97" y="4"/>
                </a:lnTo>
                <a:lnTo>
                  <a:pt x="94" y="3"/>
                </a:lnTo>
                <a:lnTo>
                  <a:pt x="91" y="3"/>
                </a:lnTo>
                <a:lnTo>
                  <a:pt x="88" y="1"/>
                </a:lnTo>
                <a:lnTo>
                  <a:pt x="85" y="0"/>
                </a:lnTo>
                <a:lnTo>
                  <a:pt x="82" y="0"/>
                </a:lnTo>
                <a:lnTo>
                  <a:pt x="77" y="0"/>
                </a:lnTo>
                <a:lnTo>
                  <a:pt x="74" y="0"/>
                </a:lnTo>
                <a:lnTo>
                  <a:pt x="70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3452813" y="4629150"/>
            <a:ext cx="249555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700">
                <a:solidFill>
                  <a:srgbClr val="000000"/>
                </a:solidFill>
                <a:latin typeface="Helvetica" pitchFamily="34" charset="0"/>
              </a:rPr>
              <a:t>(b) Symbol for a switch </a:t>
            </a: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46263" y="45719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Digital Logic Gates</a:t>
            </a:r>
          </a:p>
        </p:txBody>
      </p:sp>
    </p:spTree>
    <p:extLst>
      <p:ext uri="{BB962C8B-B14F-4D97-AF65-F5344CB8AC3E}">
        <p14:creationId xmlns:p14="http://schemas.microsoft.com/office/powerpoint/2010/main" val="26731353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728787" y="5765800"/>
            <a:ext cx="585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dirty="0"/>
              <a:t>A light controlled by a switch</a:t>
            </a:r>
          </a:p>
        </p:txBody>
      </p:sp>
      <p:sp>
        <p:nvSpPr>
          <p:cNvPr id="47156" name="Rectangle 52"/>
          <p:cNvSpPr>
            <a:spLocks noChangeArrowheads="1"/>
          </p:cNvSpPr>
          <p:nvPr/>
        </p:nvSpPr>
        <p:spPr bwMode="auto">
          <a:xfrm>
            <a:off x="4570413" y="1543050"/>
            <a:ext cx="292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altLang="en-US"/>
          </a:p>
        </p:txBody>
      </p:sp>
      <p:sp>
        <p:nvSpPr>
          <p:cNvPr id="47166" name="Line 62"/>
          <p:cNvSpPr>
            <a:spLocks noChangeShapeType="1"/>
          </p:cNvSpPr>
          <p:nvPr/>
        </p:nvSpPr>
        <p:spPr bwMode="auto">
          <a:xfrm flipH="1">
            <a:off x="4964113" y="3976688"/>
            <a:ext cx="7731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7" name="Line 63"/>
          <p:cNvSpPr>
            <a:spLocks noChangeShapeType="1"/>
          </p:cNvSpPr>
          <p:nvPr/>
        </p:nvSpPr>
        <p:spPr bwMode="auto">
          <a:xfrm flipV="1">
            <a:off x="4656138" y="4318000"/>
            <a:ext cx="1587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68" name="Line 64"/>
          <p:cNvSpPr>
            <a:spLocks noChangeShapeType="1"/>
          </p:cNvSpPr>
          <p:nvPr/>
        </p:nvSpPr>
        <p:spPr bwMode="auto">
          <a:xfrm>
            <a:off x="3543300" y="3976688"/>
            <a:ext cx="77311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0" name="Freeform 66"/>
          <p:cNvSpPr>
            <a:spLocks/>
          </p:cNvSpPr>
          <p:nvPr/>
        </p:nvSpPr>
        <p:spPr bwMode="auto">
          <a:xfrm>
            <a:off x="5737225" y="3976688"/>
            <a:ext cx="649288" cy="217487"/>
          </a:xfrm>
          <a:custGeom>
            <a:avLst/>
            <a:gdLst>
              <a:gd name="T0" fmla="*/ 818 w 818"/>
              <a:gd name="T1" fmla="*/ 272 h 272"/>
              <a:gd name="T2" fmla="*/ 818 w 818"/>
              <a:gd name="T3" fmla="*/ 0 h 272"/>
              <a:gd name="T4" fmla="*/ 0 w 818"/>
              <a:gd name="T5" fmla="*/ 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8" h="272">
                <a:moveTo>
                  <a:pt x="818" y="272"/>
                </a:moveTo>
                <a:lnTo>
                  <a:pt x="818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1" name="Freeform 67"/>
          <p:cNvSpPr>
            <a:spLocks/>
          </p:cNvSpPr>
          <p:nvPr/>
        </p:nvSpPr>
        <p:spPr bwMode="auto">
          <a:xfrm>
            <a:off x="2894013" y="3976688"/>
            <a:ext cx="649287" cy="495300"/>
          </a:xfrm>
          <a:custGeom>
            <a:avLst/>
            <a:gdLst>
              <a:gd name="T0" fmla="*/ 817 w 817"/>
              <a:gd name="T1" fmla="*/ 0 h 623"/>
              <a:gd name="T2" fmla="*/ 0 w 817"/>
              <a:gd name="T3" fmla="*/ 0 h 623"/>
              <a:gd name="T4" fmla="*/ 0 w 817"/>
              <a:gd name="T5" fmla="*/ 623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17" h="623">
                <a:moveTo>
                  <a:pt x="817" y="0"/>
                </a:moveTo>
                <a:lnTo>
                  <a:pt x="0" y="0"/>
                </a:lnTo>
                <a:lnTo>
                  <a:pt x="0" y="623"/>
                </a:lnTo>
              </a:path>
            </a:pathLst>
          </a:custGeom>
          <a:noFill/>
          <a:ln w="285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2" name="Line 68"/>
          <p:cNvSpPr>
            <a:spLocks noChangeShapeType="1"/>
          </p:cNvSpPr>
          <p:nvPr/>
        </p:nvSpPr>
        <p:spPr bwMode="auto">
          <a:xfrm flipH="1">
            <a:off x="2678113" y="4471988"/>
            <a:ext cx="43338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3" name="Line 69"/>
          <p:cNvSpPr>
            <a:spLocks noChangeShapeType="1"/>
          </p:cNvSpPr>
          <p:nvPr/>
        </p:nvSpPr>
        <p:spPr bwMode="auto">
          <a:xfrm flipH="1">
            <a:off x="2771775" y="4595813"/>
            <a:ext cx="2460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4" name="Line 70"/>
          <p:cNvSpPr>
            <a:spLocks noChangeShapeType="1"/>
          </p:cNvSpPr>
          <p:nvPr/>
        </p:nvSpPr>
        <p:spPr bwMode="auto">
          <a:xfrm>
            <a:off x="2894013" y="4595813"/>
            <a:ext cx="1587" cy="4937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5" name="Line 71"/>
          <p:cNvSpPr>
            <a:spLocks noChangeShapeType="1"/>
          </p:cNvSpPr>
          <p:nvPr/>
        </p:nvSpPr>
        <p:spPr bwMode="auto">
          <a:xfrm flipH="1">
            <a:off x="2740025" y="5089525"/>
            <a:ext cx="309563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6" name="Line 72"/>
          <p:cNvSpPr>
            <a:spLocks noChangeShapeType="1"/>
          </p:cNvSpPr>
          <p:nvPr/>
        </p:nvSpPr>
        <p:spPr bwMode="auto">
          <a:xfrm flipH="1">
            <a:off x="2771775" y="5151438"/>
            <a:ext cx="246063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7" name="Line 73"/>
          <p:cNvSpPr>
            <a:spLocks noChangeShapeType="1"/>
          </p:cNvSpPr>
          <p:nvPr/>
        </p:nvSpPr>
        <p:spPr bwMode="auto">
          <a:xfrm flipH="1">
            <a:off x="2833688" y="5226050"/>
            <a:ext cx="12223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8" name="Line 74"/>
          <p:cNvSpPr>
            <a:spLocks noChangeShapeType="1"/>
          </p:cNvSpPr>
          <p:nvPr/>
        </p:nvSpPr>
        <p:spPr bwMode="auto">
          <a:xfrm flipV="1">
            <a:off x="6386513" y="4873625"/>
            <a:ext cx="1587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 flipH="1">
            <a:off x="6230938" y="5089525"/>
            <a:ext cx="341312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 flipH="1">
            <a:off x="6292850" y="5151438"/>
            <a:ext cx="217488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2" name="Rectangle 78"/>
          <p:cNvSpPr>
            <a:spLocks noChangeArrowheads="1"/>
          </p:cNvSpPr>
          <p:nvPr/>
        </p:nvSpPr>
        <p:spPr bwMode="auto">
          <a:xfrm>
            <a:off x="4570413" y="4500563"/>
            <a:ext cx="2921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altLang="en-US"/>
          </a:p>
        </p:txBody>
      </p:sp>
      <p:sp>
        <p:nvSpPr>
          <p:cNvPr id="47183" name="Rectangle 79"/>
          <p:cNvSpPr>
            <a:spLocks noChangeArrowheads="1"/>
          </p:cNvSpPr>
          <p:nvPr/>
        </p:nvSpPr>
        <p:spPr bwMode="auto">
          <a:xfrm>
            <a:off x="1785938" y="4230688"/>
            <a:ext cx="9366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-Roman" charset="0"/>
              </a:rPr>
              <a:t>Power </a:t>
            </a:r>
            <a:endParaRPr lang="en-US" altLang="en-US"/>
          </a:p>
        </p:txBody>
      </p:sp>
      <p:sp>
        <p:nvSpPr>
          <p:cNvPr id="47184" name="Rectangle 80"/>
          <p:cNvSpPr>
            <a:spLocks noChangeArrowheads="1"/>
          </p:cNvSpPr>
          <p:nvPr/>
        </p:nvSpPr>
        <p:spPr bwMode="auto">
          <a:xfrm>
            <a:off x="4316413" y="3668713"/>
            <a:ext cx="647700" cy="6492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5" name="Rectangle 81"/>
          <p:cNvSpPr>
            <a:spLocks noChangeArrowheads="1"/>
          </p:cNvSpPr>
          <p:nvPr/>
        </p:nvSpPr>
        <p:spPr bwMode="auto">
          <a:xfrm>
            <a:off x="1766888" y="4508500"/>
            <a:ext cx="901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-Roman" charset="0"/>
              </a:rPr>
              <a:t>supply</a:t>
            </a:r>
            <a:endParaRPr lang="en-US" altLang="en-US"/>
          </a:p>
        </p:txBody>
      </p:sp>
      <p:sp>
        <p:nvSpPr>
          <p:cNvPr id="47186" name="Rectangle 82"/>
          <p:cNvSpPr>
            <a:spLocks noChangeArrowheads="1"/>
          </p:cNvSpPr>
          <p:nvPr/>
        </p:nvSpPr>
        <p:spPr bwMode="auto">
          <a:xfrm>
            <a:off x="5953125" y="4194175"/>
            <a:ext cx="896938" cy="6794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87" name="Rectangle 83"/>
          <p:cNvSpPr>
            <a:spLocks noChangeArrowheads="1"/>
          </p:cNvSpPr>
          <p:nvPr/>
        </p:nvSpPr>
        <p:spPr bwMode="auto">
          <a:xfrm>
            <a:off x="4570413" y="3867150"/>
            <a:ext cx="3524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altLang="en-US"/>
          </a:p>
        </p:txBody>
      </p:sp>
      <p:sp>
        <p:nvSpPr>
          <p:cNvPr id="47188" name="Rectangle 84"/>
          <p:cNvSpPr>
            <a:spLocks noChangeArrowheads="1"/>
          </p:cNvSpPr>
          <p:nvPr/>
        </p:nvSpPr>
        <p:spPr bwMode="auto">
          <a:xfrm>
            <a:off x="6096000" y="4392613"/>
            <a:ext cx="8255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>
                <a:solidFill>
                  <a:srgbClr val="000000"/>
                </a:solidFill>
                <a:latin typeface="Times-Roman" charset="0"/>
              </a:rPr>
              <a:t>Light </a:t>
            </a:r>
            <a:endParaRPr lang="en-US" altLang="en-US"/>
          </a:p>
        </p:txBody>
      </p:sp>
      <p:sp>
        <p:nvSpPr>
          <p:cNvPr id="47189" name="Line 85"/>
          <p:cNvSpPr>
            <a:spLocks noChangeShapeType="1"/>
          </p:cNvSpPr>
          <p:nvPr/>
        </p:nvSpPr>
        <p:spPr bwMode="auto">
          <a:xfrm flipH="1">
            <a:off x="6329363" y="5221288"/>
            <a:ext cx="122237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91" name="Text Box 87"/>
          <p:cNvSpPr txBox="1">
            <a:spLocks noChangeArrowheads="1"/>
          </p:cNvSpPr>
          <p:nvPr/>
        </p:nvSpPr>
        <p:spPr bwMode="auto">
          <a:xfrm>
            <a:off x="4524375" y="4452938"/>
            <a:ext cx="44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/>
              <a:t>x</a:t>
            </a:r>
            <a:endParaRPr lang="en-US" altLang="en-US" baseline="-25000"/>
          </a:p>
        </p:txBody>
      </p:sp>
      <p:sp>
        <p:nvSpPr>
          <p:cNvPr id="44" name="TextBox 43"/>
          <p:cNvSpPr txBox="1"/>
          <p:nvPr/>
        </p:nvSpPr>
        <p:spPr>
          <a:xfrm>
            <a:off x="831056" y="1428231"/>
            <a:ext cx="7169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a simple application of a switch, where the switch turns a small lightbulb on or off.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Describe the state of light as a function of the input variable x. L=1, if x=1. L=0, if x=0.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L(x) = 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846263" y="45719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Digital Logic Gates</a:t>
            </a:r>
          </a:p>
        </p:txBody>
      </p:sp>
    </p:spTree>
    <p:extLst>
      <p:ext uri="{BB962C8B-B14F-4D97-AF65-F5344CB8AC3E}">
        <p14:creationId xmlns:p14="http://schemas.microsoft.com/office/powerpoint/2010/main" val="46246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229600" cy="705833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423795" algn="l">
              <a:lnSpc>
                <a:spcPct val="100000"/>
              </a:lnSpc>
            </a:pPr>
            <a:r>
              <a:rPr sz="3600" spc="-5" dirty="0"/>
              <a:t>Boo</a:t>
            </a:r>
            <a:r>
              <a:rPr sz="3600" dirty="0"/>
              <a:t>l</a:t>
            </a:r>
            <a:r>
              <a:rPr sz="3600" spc="-5" dirty="0"/>
              <a:t>e</a:t>
            </a:r>
            <a:r>
              <a:rPr sz="3600" dirty="0"/>
              <a:t>a</a:t>
            </a:r>
            <a:r>
              <a:rPr sz="3600" spc="-5" dirty="0"/>
              <a:t>n Al</a:t>
            </a:r>
            <a:r>
              <a:rPr sz="3600" dirty="0"/>
              <a:t>g</a:t>
            </a:r>
            <a:r>
              <a:rPr sz="3600" spc="-5" dirty="0"/>
              <a:t>e</a:t>
            </a:r>
            <a:r>
              <a:rPr sz="3600" dirty="0"/>
              <a:t>b</a:t>
            </a:r>
            <a:r>
              <a:rPr sz="3600" spc="-5" dirty="0"/>
              <a:t>ra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914400" y="1665673"/>
            <a:ext cx="7772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al</a:t>
            </a:r>
            <a:r>
              <a:rPr spc="-10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ebraic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</a:t>
            </a:r>
            <a:r>
              <a:rPr spc="-1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st</a:t>
            </a:r>
            <a:r>
              <a:rPr spc="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m</a:t>
            </a:r>
            <a:r>
              <a:rPr spc="5" dirty="0">
                <a:latin typeface="Arial"/>
                <a:cs typeface="Arial"/>
              </a:rPr>
              <a:t> u</a:t>
            </a:r>
            <a:r>
              <a:rPr dirty="0">
                <a:latin typeface="Arial"/>
                <a:cs typeface="Arial"/>
              </a:rPr>
              <a:t>sual</a:t>
            </a:r>
            <a:r>
              <a:rPr spc="-5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y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5" dirty="0">
                <a:latin typeface="Arial"/>
                <a:cs typeface="Arial"/>
              </a:rPr>
              <a:t> </a:t>
            </a:r>
            <a:r>
              <a:rPr spc="-15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ork </a:t>
            </a:r>
            <a:r>
              <a:rPr spc="-20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ith</a:t>
            </a:r>
            <a:r>
              <a:rPr spc="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bin</a:t>
            </a:r>
            <a:r>
              <a:rPr spc="5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ry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</a:t>
            </a:r>
            <a:r>
              <a:rPr spc="-5" dirty="0">
                <a:latin typeface="Arial"/>
                <a:cs typeface="Arial"/>
              </a:rPr>
              <a:t>g</a:t>
            </a:r>
            <a:r>
              <a:rPr dirty="0">
                <a:latin typeface="Arial"/>
                <a:cs typeface="Arial"/>
              </a:rPr>
              <a:t>ic e</a:t>
            </a:r>
            <a:r>
              <a:rPr spc="-15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pressio</a:t>
            </a:r>
            <a:r>
              <a:rPr spc="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19442"/>
              </p:ext>
            </p:extLst>
          </p:nvPr>
        </p:nvGraphicFramePr>
        <p:xfrm>
          <a:off x="958997" y="2514600"/>
          <a:ext cx="7927356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4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5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lang="en-US" sz="1800" dirty="0">
                          <a:latin typeface="Arial"/>
                          <a:cs typeface="Arial"/>
                        </a:rPr>
                        <a:t>1.</a:t>
                      </a:r>
                      <a:r>
                        <a:rPr lang="en-US" sz="1800" baseline="0" dirty="0">
                          <a:latin typeface="Arial"/>
                          <a:cs typeface="Arial"/>
                        </a:rPr>
                        <a:t> Closure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255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lang="en-US" altLang="zh-CN"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800" dirty="0">
                          <a:latin typeface="Arial"/>
                          <a:cs typeface="Arial"/>
                        </a:rPr>
                        <a:t>de</a:t>
                      </a:r>
                      <a:r>
                        <a:rPr lang="en-US" altLang="zh-CN" sz="1800" spc="10" dirty="0">
                          <a:latin typeface="Arial"/>
                          <a:cs typeface="Arial"/>
                        </a:rPr>
                        <a:t>f</a:t>
                      </a:r>
                      <a:r>
                        <a:rPr lang="en-US" altLang="zh-CN" sz="1800" dirty="0">
                          <a:latin typeface="Arial"/>
                          <a:cs typeface="Arial"/>
                        </a:rPr>
                        <a:t>in</a:t>
                      </a:r>
                      <a:r>
                        <a:rPr lang="en-US" altLang="zh-CN" sz="1800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en-US" altLang="zh-CN"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lang="en-US" altLang="zh-CN"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800" dirty="0">
                          <a:latin typeface="Arial"/>
                          <a:cs typeface="Arial"/>
                        </a:rPr>
                        <a:t>operation</a:t>
                      </a:r>
                      <a:r>
                        <a:rPr lang="en-US" altLang="zh-CN"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800" dirty="0">
                          <a:latin typeface="Arial"/>
                          <a:cs typeface="Arial"/>
                        </a:rPr>
                        <a:t>on</a:t>
                      </a:r>
                      <a:r>
                        <a:rPr lang="en-US" altLang="zh-CN"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800" dirty="0">
                          <a:latin typeface="Arial"/>
                          <a:cs typeface="Arial"/>
                        </a:rPr>
                        <a:t>(0, 1) </a:t>
                      </a:r>
                      <a:r>
                        <a:rPr lang="en-US" altLang="zh-CN" sz="180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lang="en-US" altLang="zh-CN"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18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altLang="zh-CN" sz="1800" dirty="0">
                          <a:latin typeface="Arial"/>
                          <a:cs typeface="Arial"/>
                        </a:rPr>
                        <a:t>es (0,1)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entit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 =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 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baseline="7936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800" b="1" spc="-97" baseline="7936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 =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mm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ut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=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+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 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 =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str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buti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(y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xz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z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Def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Co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ple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464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6.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le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st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ele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ents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(0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20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Rectangle 100"/>
          <p:cNvSpPr>
            <a:spLocks noChangeArrowheads="1"/>
          </p:cNvSpPr>
          <p:nvPr/>
        </p:nvSpPr>
        <p:spPr bwMode="auto">
          <a:xfrm>
            <a:off x="3952875" y="619125"/>
            <a:ext cx="574675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9" name="Rectangle 101"/>
          <p:cNvSpPr>
            <a:spLocks noChangeArrowheads="1"/>
          </p:cNvSpPr>
          <p:nvPr/>
        </p:nvSpPr>
        <p:spPr bwMode="auto">
          <a:xfrm>
            <a:off x="2181225" y="2381250"/>
            <a:ext cx="5500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latin typeface="Helvetica" pitchFamily="34" charset="0"/>
              </a:rPr>
              <a:t>(a) The logical AND function (series connection)</a:t>
            </a:r>
            <a:endParaRPr lang="en-US" altLang="en-US" dirty="0"/>
          </a:p>
        </p:txBody>
      </p:sp>
      <p:sp>
        <p:nvSpPr>
          <p:cNvPr id="2150" name="Line 102"/>
          <p:cNvSpPr>
            <a:spLocks noChangeShapeType="1"/>
          </p:cNvSpPr>
          <p:nvPr/>
        </p:nvSpPr>
        <p:spPr bwMode="auto">
          <a:xfrm flipV="1">
            <a:off x="4225925" y="1193800"/>
            <a:ext cx="1588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" name="Rectangle 103"/>
          <p:cNvSpPr>
            <a:spLocks noChangeArrowheads="1"/>
          </p:cNvSpPr>
          <p:nvPr/>
        </p:nvSpPr>
        <p:spPr bwMode="auto">
          <a:xfrm>
            <a:off x="4170363" y="790575"/>
            <a:ext cx="3079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altLang="en-US"/>
          </a:p>
        </p:txBody>
      </p:sp>
      <p:sp>
        <p:nvSpPr>
          <p:cNvPr id="2152" name="Rectangle 104"/>
          <p:cNvSpPr>
            <a:spLocks noChangeArrowheads="1"/>
          </p:cNvSpPr>
          <p:nvPr/>
        </p:nvSpPr>
        <p:spPr bwMode="auto">
          <a:xfrm>
            <a:off x="4116388" y="1373188"/>
            <a:ext cx="25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altLang="en-US"/>
          </a:p>
        </p:txBody>
      </p:sp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976938" y="1193800"/>
            <a:ext cx="792162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" name="Freeform 106"/>
          <p:cNvSpPr>
            <a:spLocks/>
          </p:cNvSpPr>
          <p:nvPr/>
        </p:nvSpPr>
        <p:spPr bwMode="auto">
          <a:xfrm>
            <a:off x="5702300" y="892175"/>
            <a:ext cx="657225" cy="301625"/>
          </a:xfrm>
          <a:custGeom>
            <a:avLst/>
            <a:gdLst>
              <a:gd name="T0" fmla="*/ 826 w 826"/>
              <a:gd name="T1" fmla="*/ 379 h 379"/>
              <a:gd name="T2" fmla="*/ 826 w 826"/>
              <a:gd name="T3" fmla="*/ 0 h 379"/>
              <a:gd name="T4" fmla="*/ 0 w 826"/>
              <a:gd name="T5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6" h="379">
                <a:moveTo>
                  <a:pt x="826" y="379"/>
                </a:moveTo>
                <a:lnTo>
                  <a:pt x="82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" name="Freeform 107"/>
          <p:cNvSpPr>
            <a:spLocks/>
          </p:cNvSpPr>
          <p:nvPr/>
        </p:nvSpPr>
        <p:spPr bwMode="auto">
          <a:xfrm>
            <a:off x="3270250" y="892175"/>
            <a:ext cx="682625" cy="519113"/>
          </a:xfrm>
          <a:custGeom>
            <a:avLst/>
            <a:gdLst>
              <a:gd name="T0" fmla="*/ 861 w 861"/>
              <a:gd name="T1" fmla="*/ 0 h 655"/>
              <a:gd name="T2" fmla="*/ 0 w 861"/>
              <a:gd name="T3" fmla="*/ 0 h 655"/>
              <a:gd name="T4" fmla="*/ 0 w 861"/>
              <a:gd name="T5" fmla="*/ 65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1" h="655">
                <a:moveTo>
                  <a:pt x="861" y="0"/>
                </a:moveTo>
                <a:lnTo>
                  <a:pt x="0" y="0"/>
                </a:lnTo>
                <a:lnTo>
                  <a:pt x="0" y="655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6" name="Line 108"/>
          <p:cNvSpPr>
            <a:spLocks noChangeShapeType="1"/>
          </p:cNvSpPr>
          <p:nvPr/>
        </p:nvSpPr>
        <p:spPr bwMode="auto">
          <a:xfrm flipH="1">
            <a:off x="3078163" y="1411288"/>
            <a:ext cx="38258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7" name="Line 109"/>
          <p:cNvSpPr>
            <a:spLocks noChangeShapeType="1"/>
          </p:cNvSpPr>
          <p:nvPr/>
        </p:nvSpPr>
        <p:spPr bwMode="auto">
          <a:xfrm flipH="1">
            <a:off x="3160713" y="1520825"/>
            <a:ext cx="21748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" name="Line 110"/>
          <p:cNvSpPr>
            <a:spLocks noChangeShapeType="1"/>
          </p:cNvSpPr>
          <p:nvPr/>
        </p:nvSpPr>
        <p:spPr bwMode="auto">
          <a:xfrm>
            <a:off x="3270250" y="1520825"/>
            <a:ext cx="1588" cy="547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9" name="Line 111"/>
          <p:cNvSpPr>
            <a:spLocks noChangeShapeType="1"/>
          </p:cNvSpPr>
          <p:nvPr/>
        </p:nvSpPr>
        <p:spPr bwMode="auto">
          <a:xfrm flipH="1">
            <a:off x="3132138" y="2068513"/>
            <a:ext cx="27463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" name="Line 112"/>
          <p:cNvSpPr>
            <a:spLocks noChangeShapeType="1"/>
          </p:cNvSpPr>
          <p:nvPr/>
        </p:nvSpPr>
        <p:spPr bwMode="auto">
          <a:xfrm flipH="1">
            <a:off x="3160713" y="2109788"/>
            <a:ext cx="21748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1" name="Line 113"/>
          <p:cNvSpPr>
            <a:spLocks noChangeShapeType="1"/>
          </p:cNvSpPr>
          <p:nvPr/>
        </p:nvSpPr>
        <p:spPr bwMode="auto">
          <a:xfrm flipH="1">
            <a:off x="3214688" y="2151063"/>
            <a:ext cx="10953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2" name="Line 114"/>
          <p:cNvSpPr>
            <a:spLocks noChangeShapeType="1"/>
          </p:cNvSpPr>
          <p:nvPr/>
        </p:nvSpPr>
        <p:spPr bwMode="auto">
          <a:xfrm flipV="1">
            <a:off x="6359525" y="1768475"/>
            <a:ext cx="1588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3" name="Line 115"/>
          <p:cNvSpPr>
            <a:spLocks noChangeShapeType="1"/>
          </p:cNvSpPr>
          <p:nvPr/>
        </p:nvSpPr>
        <p:spPr bwMode="auto">
          <a:xfrm flipH="1">
            <a:off x="6223000" y="2068513"/>
            <a:ext cx="30003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4" name="Line 116"/>
          <p:cNvSpPr>
            <a:spLocks noChangeShapeType="1"/>
          </p:cNvSpPr>
          <p:nvPr/>
        </p:nvSpPr>
        <p:spPr bwMode="auto">
          <a:xfrm flipH="1">
            <a:off x="6276975" y="2109788"/>
            <a:ext cx="19208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5" name="Line 117"/>
          <p:cNvSpPr>
            <a:spLocks noChangeShapeType="1"/>
          </p:cNvSpPr>
          <p:nvPr/>
        </p:nvSpPr>
        <p:spPr bwMode="auto">
          <a:xfrm flipH="1">
            <a:off x="6330950" y="2151063"/>
            <a:ext cx="825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6" name="Rectangle 118"/>
          <p:cNvSpPr>
            <a:spLocks noChangeArrowheads="1"/>
          </p:cNvSpPr>
          <p:nvPr/>
        </p:nvSpPr>
        <p:spPr bwMode="auto">
          <a:xfrm>
            <a:off x="4235450" y="1503363"/>
            <a:ext cx="2270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altLang="en-US"/>
          </a:p>
        </p:txBody>
      </p:sp>
      <p:sp>
        <p:nvSpPr>
          <p:cNvPr id="2167" name="Rectangle 119"/>
          <p:cNvSpPr>
            <a:spLocks noChangeArrowheads="1"/>
          </p:cNvSpPr>
          <p:nvPr/>
        </p:nvSpPr>
        <p:spPr bwMode="auto">
          <a:xfrm>
            <a:off x="2287588" y="1208088"/>
            <a:ext cx="8159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Times-Roman" charset="0"/>
              </a:rPr>
              <a:t>Power </a:t>
            </a:r>
            <a:endParaRPr lang="en-US" altLang="en-US"/>
          </a:p>
        </p:txBody>
      </p:sp>
      <p:sp>
        <p:nvSpPr>
          <p:cNvPr id="2168" name="Rectangle 120"/>
          <p:cNvSpPr>
            <a:spLocks noChangeArrowheads="1"/>
          </p:cNvSpPr>
          <p:nvPr/>
        </p:nvSpPr>
        <p:spPr bwMode="auto">
          <a:xfrm>
            <a:off x="5100638" y="619125"/>
            <a:ext cx="601662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9" name="Rectangle 121"/>
          <p:cNvSpPr>
            <a:spLocks noChangeArrowheads="1"/>
          </p:cNvSpPr>
          <p:nvPr/>
        </p:nvSpPr>
        <p:spPr bwMode="auto">
          <a:xfrm>
            <a:off x="2271713" y="1454150"/>
            <a:ext cx="7810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Times-Roman" charset="0"/>
              </a:rPr>
              <a:t>supply</a:t>
            </a:r>
            <a:endParaRPr lang="en-US" altLang="en-US"/>
          </a:p>
        </p:txBody>
      </p:sp>
      <p:sp>
        <p:nvSpPr>
          <p:cNvPr id="2170" name="Line 122"/>
          <p:cNvSpPr>
            <a:spLocks noChangeShapeType="1"/>
          </p:cNvSpPr>
          <p:nvPr/>
        </p:nvSpPr>
        <p:spPr bwMode="auto">
          <a:xfrm flipV="1">
            <a:off x="5402263" y="1193800"/>
            <a:ext cx="1587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" name="Rectangle 123"/>
          <p:cNvSpPr>
            <a:spLocks noChangeArrowheads="1"/>
          </p:cNvSpPr>
          <p:nvPr/>
        </p:nvSpPr>
        <p:spPr bwMode="auto">
          <a:xfrm>
            <a:off x="5334000" y="790575"/>
            <a:ext cx="3079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altLang="en-US"/>
          </a:p>
        </p:txBody>
      </p:sp>
      <p:sp>
        <p:nvSpPr>
          <p:cNvPr id="2172" name="Rectangle 124"/>
          <p:cNvSpPr>
            <a:spLocks noChangeArrowheads="1"/>
          </p:cNvSpPr>
          <p:nvPr/>
        </p:nvSpPr>
        <p:spPr bwMode="auto">
          <a:xfrm>
            <a:off x="5278438" y="1373188"/>
            <a:ext cx="25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altLang="en-US"/>
          </a:p>
        </p:txBody>
      </p:sp>
      <p:sp>
        <p:nvSpPr>
          <p:cNvPr id="2173" name="Line 125"/>
          <p:cNvSpPr>
            <a:spLocks noChangeShapeType="1"/>
          </p:cNvSpPr>
          <p:nvPr/>
        </p:nvSpPr>
        <p:spPr bwMode="auto">
          <a:xfrm flipH="1">
            <a:off x="4527550" y="892175"/>
            <a:ext cx="57308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4" name="Rectangle 126"/>
          <p:cNvSpPr>
            <a:spLocks noChangeArrowheads="1"/>
          </p:cNvSpPr>
          <p:nvPr/>
        </p:nvSpPr>
        <p:spPr bwMode="auto">
          <a:xfrm>
            <a:off x="4527550" y="3025775"/>
            <a:ext cx="573088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5395913" y="1503363"/>
            <a:ext cx="227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altLang="en-US"/>
          </a:p>
        </p:txBody>
      </p:sp>
      <p:sp>
        <p:nvSpPr>
          <p:cNvPr id="2176" name="Line 128"/>
          <p:cNvSpPr>
            <a:spLocks noChangeShapeType="1"/>
          </p:cNvSpPr>
          <p:nvPr/>
        </p:nvSpPr>
        <p:spPr bwMode="auto">
          <a:xfrm flipV="1">
            <a:off x="4827588" y="3600450"/>
            <a:ext cx="1587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4751388" y="3203575"/>
            <a:ext cx="3079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altLang="en-US"/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4697413" y="3762375"/>
            <a:ext cx="25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altLang="en-US"/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5976938" y="4284663"/>
            <a:ext cx="792162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0" name="Freeform 132"/>
          <p:cNvSpPr>
            <a:spLocks/>
          </p:cNvSpPr>
          <p:nvPr/>
        </p:nvSpPr>
        <p:spPr bwMode="auto">
          <a:xfrm>
            <a:off x="5402263" y="3983038"/>
            <a:ext cx="957262" cy="301625"/>
          </a:xfrm>
          <a:custGeom>
            <a:avLst/>
            <a:gdLst>
              <a:gd name="T0" fmla="*/ 1205 w 1205"/>
              <a:gd name="T1" fmla="*/ 379 h 379"/>
              <a:gd name="T2" fmla="*/ 1205 w 1205"/>
              <a:gd name="T3" fmla="*/ 0 h 379"/>
              <a:gd name="T4" fmla="*/ 0 w 1205"/>
              <a:gd name="T5" fmla="*/ 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5" h="379">
                <a:moveTo>
                  <a:pt x="1205" y="379"/>
                </a:moveTo>
                <a:lnTo>
                  <a:pt x="1205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1" name="Freeform 133"/>
          <p:cNvSpPr>
            <a:spLocks/>
          </p:cNvSpPr>
          <p:nvPr/>
        </p:nvSpPr>
        <p:spPr bwMode="auto">
          <a:xfrm>
            <a:off x="3270250" y="3983038"/>
            <a:ext cx="955675" cy="547687"/>
          </a:xfrm>
          <a:custGeom>
            <a:avLst/>
            <a:gdLst>
              <a:gd name="T0" fmla="*/ 1206 w 1206"/>
              <a:gd name="T1" fmla="*/ 0 h 689"/>
              <a:gd name="T2" fmla="*/ 0 w 1206"/>
              <a:gd name="T3" fmla="*/ 0 h 689"/>
              <a:gd name="T4" fmla="*/ 0 w 1206"/>
              <a:gd name="T5" fmla="*/ 689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6" h="689">
                <a:moveTo>
                  <a:pt x="1206" y="0"/>
                </a:moveTo>
                <a:lnTo>
                  <a:pt x="0" y="0"/>
                </a:lnTo>
                <a:lnTo>
                  <a:pt x="0" y="689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2" name="Line 134"/>
          <p:cNvSpPr>
            <a:spLocks noChangeShapeType="1"/>
          </p:cNvSpPr>
          <p:nvPr/>
        </p:nvSpPr>
        <p:spPr bwMode="auto">
          <a:xfrm flipH="1">
            <a:off x="3078163" y="4530725"/>
            <a:ext cx="38258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3" name="Line 135"/>
          <p:cNvSpPr>
            <a:spLocks noChangeShapeType="1"/>
          </p:cNvSpPr>
          <p:nvPr/>
        </p:nvSpPr>
        <p:spPr bwMode="auto">
          <a:xfrm flipH="1">
            <a:off x="3160713" y="4640263"/>
            <a:ext cx="21748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4" name="Line 136"/>
          <p:cNvSpPr>
            <a:spLocks noChangeShapeType="1"/>
          </p:cNvSpPr>
          <p:nvPr/>
        </p:nvSpPr>
        <p:spPr bwMode="auto">
          <a:xfrm>
            <a:off x="3270250" y="4640263"/>
            <a:ext cx="1588" cy="519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 flipH="1">
            <a:off x="3132138" y="5159375"/>
            <a:ext cx="27463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 flipH="1">
            <a:off x="3160713" y="5202238"/>
            <a:ext cx="21748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7" name="Line 139"/>
          <p:cNvSpPr>
            <a:spLocks noChangeShapeType="1"/>
          </p:cNvSpPr>
          <p:nvPr/>
        </p:nvSpPr>
        <p:spPr bwMode="auto">
          <a:xfrm flipH="1">
            <a:off x="3214688" y="5241925"/>
            <a:ext cx="10953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8" name="Line 140"/>
          <p:cNvSpPr>
            <a:spLocks noChangeShapeType="1"/>
          </p:cNvSpPr>
          <p:nvPr/>
        </p:nvSpPr>
        <p:spPr bwMode="auto">
          <a:xfrm flipV="1">
            <a:off x="6359525" y="4859338"/>
            <a:ext cx="1588" cy="300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9" name="Line 141"/>
          <p:cNvSpPr>
            <a:spLocks noChangeShapeType="1"/>
          </p:cNvSpPr>
          <p:nvPr/>
        </p:nvSpPr>
        <p:spPr bwMode="auto">
          <a:xfrm flipH="1">
            <a:off x="6223000" y="5159375"/>
            <a:ext cx="3000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0" name="Line 142"/>
          <p:cNvSpPr>
            <a:spLocks noChangeShapeType="1"/>
          </p:cNvSpPr>
          <p:nvPr/>
        </p:nvSpPr>
        <p:spPr bwMode="auto">
          <a:xfrm flipH="1">
            <a:off x="6276975" y="5202238"/>
            <a:ext cx="19208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" name="Line 143"/>
          <p:cNvSpPr>
            <a:spLocks noChangeShapeType="1"/>
          </p:cNvSpPr>
          <p:nvPr/>
        </p:nvSpPr>
        <p:spPr bwMode="auto">
          <a:xfrm flipH="1">
            <a:off x="6330950" y="5241925"/>
            <a:ext cx="825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2" name="Rectangle 144"/>
          <p:cNvSpPr>
            <a:spLocks noChangeArrowheads="1"/>
          </p:cNvSpPr>
          <p:nvPr/>
        </p:nvSpPr>
        <p:spPr bwMode="auto">
          <a:xfrm>
            <a:off x="4814888" y="3890963"/>
            <a:ext cx="227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altLang="en-US"/>
          </a:p>
        </p:txBody>
      </p:sp>
      <p:sp>
        <p:nvSpPr>
          <p:cNvPr id="2193" name="Rectangle 145"/>
          <p:cNvSpPr>
            <a:spLocks noChangeArrowheads="1"/>
          </p:cNvSpPr>
          <p:nvPr/>
        </p:nvSpPr>
        <p:spPr bwMode="auto">
          <a:xfrm>
            <a:off x="2287588" y="4313238"/>
            <a:ext cx="815975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Times-Roman" charset="0"/>
              </a:rPr>
              <a:t>Power </a:t>
            </a:r>
            <a:endParaRPr lang="en-US" altLang="en-US"/>
          </a:p>
        </p:txBody>
      </p:sp>
      <p:sp>
        <p:nvSpPr>
          <p:cNvPr id="2194" name="Rectangle 146"/>
          <p:cNvSpPr>
            <a:spLocks noChangeArrowheads="1"/>
          </p:cNvSpPr>
          <p:nvPr/>
        </p:nvSpPr>
        <p:spPr bwMode="auto">
          <a:xfrm>
            <a:off x="4527550" y="4367213"/>
            <a:ext cx="573088" cy="6016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5" name="Rectangle 147"/>
          <p:cNvSpPr>
            <a:spLocks noChangeArrowheads="1"/>
          </p:cNvSpPr>
          <p:nvPr/>
        </p:nvSpPr>
        <p:spPr bwMode="auto">
          <a:xfrm>
            <a:off x="2271713" y="4559300"/>
            <a:ext cx="78105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Times-Roman" charset="0"/>
              </a:rPr>
              <a:t>supply</a:t>
            </a:r>
            <a:endParaRPr lang="en-US" altLang="en-US"/>
          </a:p>
        </p:txBody>
      </p:sp>
      <p:sp>
        <p:nvSpPr>
          <p:cNvPr id="2196" name="Line 148"/>
          <p:cNvSpPr>
            <a:spLocks noChangeShapeType="1"/>
          </p:cNvSpPr>
          <p:nvPr/>
        </p:nvSpPr>
        <p:spPr bwMode="auto">
          <a:xfrm flipV="1">
            <a:off x="4827588" y="4968875"/>
            <a:ext cx="1587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7" name="Rectangle 149"/>
          <p:cNvSpPr>
            <a:spLocks noChangeArrowheads="1"/>
          </p:cNvSpPr>
          <p:nvPr/>
        </p:nvSpPr>
        <p:spPr bwMode="auto">
          <a:xfrm>
            <a:off x="4751388" y="4559300"/>
            <a:ext cx="3079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altLang="en-US"/>
          </a:p>
        </p:txBody>
      </p:sp>
      <p:sp>
        <p:nvSpPr>
          <p:cNvPr id="2198" name="Rectangle 150"/>
          <p:cNvSpPr>
            <a:spLocks noChangeArrowheads="1"/>
          </p:cNvSpPr>
          <p:nvPr/>
        </p:nvSpPr>
        <p:spPr bwMode="auto">
          <a:xfrm>
            <a:off x="4697413" y="5118100"/>
            <a:ext cx="25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altLang="en-US"/>
          </a:p>
        </p:txBody>
      </p:sp>
      <p:sp>
        <p:nvSpPr>
          <p:cNvPr id="2199" name="Freeform 151"/>
          <p:cNvSpPr>
            <a:spLocks/>
          </p:cNvSpPr>
          <p:nvPr/>
        </p:nvSpPr>
        <p:spPr bwMode="auto">
          <a:xfrm>
            <a:off x="4225925" y="3300413"/>
            <a:ext cx="301625" cy="1366837"/>
          </a:xfrm>
          <a:custGeom>
            <a:avLst/>
            <a:gdLst>
              <a:gd name="T0" fmla="*/ 379 w 379"/>
              <a:gd name="T1" fmla="*/ 1723 h 1723"/>
              <a:gd name="T2" fmla="*/ 0 w 379"/>
              <a:gd name="T3" fmla="*/ 1723 h 1723"/>
              <a:gd name="T4" fmla="*/ 0 w 379"/>
              <a:gd name="T5" fmla="*/ 0 h 1723"/>
              <a:gd name="T6" fmla="*/ 379 w 379"/>
              <a:gd name="T7" fmla="*/ 0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9" h="1723">
                <a:moveTo>
                  <a:pt x="379" y="1723"/>
                </a:moveTo>
                <a:lnTo>
                  <a:pt x="0" y="1723"/>
                </a:lnTo>
                <a:lnTo>
                  <a:pt x="0" y="0"/>
                </a:lnTo>
                <a:lnTo>
                  <a:pt x="379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0" name="Freeform 152"/>
          <p:cNvSpPr>
            <a:spLocks/>
          </p:cNvSpPr>
          <p:nvPr/>
        </p:nvSpPr>
        <p:spPr bwMode="auto">
          <a:xfrm>
            <a:off x="5100638" y="3300413"/>
            <a:ext cx="301625" cy="1366837"/>
          </a:xfrm>
          <a:custGeom>
            <a:avLst/>
            <a:gdLst>
              <a:gd name="T0" fmla="*/ 0 w 379"/>
              <a:gd name="T1" fmla="*/ 1723 h 1723"/>
              <a:gd name="T2" fmla="*/ 379 w 379"/>
              <a:gd name="T3" fmla="*/ 1723 h 1723"/>
              <a:gd name="T4" fmla="*/ 379 w 379"/>
              <a:gd name="T5" fmla="*/ 0 h 1723"/>
              <a:gd name="T6" fmla="*/ 0 w 379"/>
              <a:gd name="T7" fmla="*/ 0 h 1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9" h="1723">
                <a:moveTo>
                  <a:pt x="0" y="1723"/>
                </a:moveTo>
                <a:lnTo>
                  <a:pt x="379" y="1723"/>
                </a:lnTo>
                <a:lnTo>
                  <a:pt x="379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" name="Rectangle 153"/>
          <p:cNvSpPr>
            <a:spLocks noChangeArrowheads="1"/>
          </p:cNvSpPr>
          <p:nvPr/>
        </p:nvSpPr>
        <p:spPr bwMode="auto">
          <a:xfrm>
            <a:off x="4814888" y="5246688"/>
            <a:ext cx="22701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altLang="en-US"/>
          </a:p>
        </p:txBody>
      </p:sp>
      <p:sp>
        <p:nvSpPr>
          <p:cNvPr id="2202" name="Freeform 154"/>
          <p:cNvSpPr>
            <a:spLocks/>
          </p:cNvSpPr>
          <p:nvPr/>
        </p:nvSpPr>
        <p:spPr bwMode="auto">
          <a:xfrm>
            <a:off x="5375275" y="3956050"/>
            <a:ext cx="53975" cy="55563"/>
          </a:xfrm>
          <a:custGeom>
            <a:avLst/>
            <a:gdLst>
              <a:gd name="T0" fmla="*/ 33 w 69"/>
              <a:gd name="T1" fmla="*/ 2 h 69"/>
              <a:gd name="T2" fmla="*/ 28 w 69"/>
              <a:gd name="T3" fmla="*/ 2 h 69"/>
              <a:gd name="T4" fmla="*/ 23 w 69"/>
              <a:gd name="T5" fmla="*/ 4 h 69"/>
              <a:gd name="T6" fmla="*/ 19 w 69"/>
              <a:gd name="T7" fmla="*/ 5 h 69"/>
              <a:gd name="T8" fmla="*/ 14 w 69"/>
              <a:gd name="T9" fmla="*/ 7 h 69"/>
              <a:gd name="T10" fmla="*/ 11 w 69"/>
              <a:gd name="T11" fmla="*/ 11 h 69"/>
              <a:gd name="T12" fmla="*/ 7 w 69"/>
              <a:gd name="T13" fmla="*/ 16 h 69"/>
              <a:gd name="T14" fmla="*/ 6 w 69"/>
              <a:gd name="T15" fmla="*/ 19 h 69"/>
              <a:gd name="T16" fmla="*/ 2 w 69"/>
              <a:gd name="T17" fmla="*/ 24 h 69"/>
              <a:gd name="T18" fmla="*/ 0 w 69"/>
              <a:gd name="T19" fmla="*/ 28 h 69"/>
              <a:gd name="T20" fmla="*/ 0 w 69"/>
              <a:gd name="T21" fmla="*/ 33 h 69"/>
              <a:gd name="T22" fmla="*/ 0 w 69"/>
              <a:gd name="T23" fmla="*/ 38 h 69"/>
              <a:gd name="T24" fmla="*/ 0 w 69"/>
              <a:gd name="T25" fmla="*/ 43 h 69"/>
              <a:gd name="T26" fmla="*/ 2 w 69"/>
              <a:gd name="T27" fmla="*/ 47 h 69"/>
              <a:gd name="T28" fmla="*/ 6 w 69"/>
              <a:gd name="T29" fmla="*/ 52 h 69"/>
              <a:gd name="T30" fmla="*/ 7 w 69"/>
              <a:gd name="T31" fmla="*/ 55 h 69"/>
              <a:gd name="T32" fmla="*/ 11 w 69"/>
              <a:gd name="T33" fmla="*/ 60 h 69"/>
              <a:gd name="T34" fmla="*/ 14 w 69"/>
              <a:gd name="T35" fmla="*/ 64 h 69"/>
              <a:gd name="T36" fmla="*/ 19 w 69"/>
              <a:gd name="T37" fmla="*/ 66 h 69"/>
              <a:gd name="T38" fmla="*/ 23 w 69"/>
              <a:gd name="T39" fmla="*/ 67 h 69"/>
              <a:gd name="T40" fmla="*/ 28 w 69"/>
              <a:gd name="T41" fmla="*/ 69 h 69"/>
              <a:gd name="T42" fmla="*/ 33 w 69"/>
              <a:gd name="T43" fmla="*/ 69 h 69"/>
              <a:gd name="T44" fmla="*/ 37 w 69"/>
              <a:gd name="T45" fmla="*/ 69 h 69"/>
              <a:gd name="T46" fmla="*/ 42 w 69"/>
              <a:gd name="T47" fmla="*/ 69 h 69"/>
              <a:gd name="T48" fmla="*/ 47 w 69"/>
              <a:gd name="T49" fmla="*/ 67 h 69"/>
              <a:gd name="T50" fmla="*/ 52 w 69"/>
              <a:gd name="T51" fmla="*/ 66 h 69"/>
              <a:gd name="T52" fmla="*/ 55 w 69"/>
              <a:gd name="T53" fmla="*/ 64 h 69"/>
              <a:gd name="T54" fmla="*/ 59 w 69"/>
              <a:gd name="T55" fmla="*/ 60 h 69"/>
              <a:gd name="T56" fmla="*/ 62 w 69"/>
              <a:gd name="T57" fmla="*/ 55 h 69"/>
              <a:gd name="T58" fmla="*/ 66 w 69"/>
              <a:gd name="T59" fmla="*/ 52 h 69"/>
              <a:gd name="T60" fmla="*/ 68 w 69"/>
              <a:gd name="T61" fmla="*/ 47 h 69"/>
              <a:gd name="T62" fmla="*/ 69 w 69"/>
              <a:gd name="T63" fmla="*/ 43 h 69"/>
              <a:gd name="T64" fmla="*/ 69 w 69"/>
              <a:gd name="T65" fmla="*/ 38 h 69"/>
              <a:gd name="T66" fmla="*/ 69 w 69"/>
              <a:gd name="T67" fmla="*/ 33 h 69"/>
              <a:gd name="T68" fmla="*/ 69 w 69"/>
              <a:gd name="T69" fmla="*/ 28 h 69"/>
              <a:gd name="T70" fmla="*/ 68 w 69"/>
              <a:gd name="T71" fmla="*/ 24 h 69"/>
              <a:gd name="T72" fmla="*/ 66 w 69"/>
              <a:gd name="T73" fmla="*/ 19 h 69"/>
              <a:gd name="T74" fmla="*/ 62 w 69"/>
              <a:gd name="T75" fmla="*/ 16 h 69"/>
              <a:gd name="T76" fmla="*/ 59 w 69"/>
              <a:gd name="T77" fmla="*/ 11 h 69"/>
              <a:gd name="T78" fmla="*/ 55 w 69"/>
              <a:gd name="T79" fmla="*/ 7 h 69"/>
              <a:gd name="T80" fmla="*/ 52 w 69"/>
              <a:gd name="T81" fmla="*/ 5 h 69"/>
              <a:gd name="T82" fmla="*/ 47 w 69"/>
              <a:gd name="T83" fmla="*/ 4 h 69"/>
              <a:gd name="T84" fmla="*/ 42 w 69"/>
              <a:gd name="T85" fmla="*/ 2 h 69"/>
              <a:gd name="T86" fmla="*/ 37 w 69"/>
              <a:gd name="T87" fmla="*/ 2 h 69"/>
              <a:gd name="T88" fmla="*/ 35 w 69"/>
              <a:gd name="T8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" h="69">
                <a:moveTo>
                  <a:pt x="35" y="35"/>
                </a:moveTo>
                <a:lnTo>
                  <a:pt x="35" y="0"/>
                </a:lnTo>
                <a:lnTo>
                  <a:pt x="33" y="2"/>
                </a:lnTo>
                <a:lnTo>
                  <a:pt x="31" y="2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4" y="2"/>
                </a:lnTo>
                <a:lnTo>
                  <a:pt x="23" y="4"/>
                </a:lnTo>
                <a:lnTo>
                  <a:pt x="21" y="4"/>
                </a:lnTo>
                <a:lnTo>
                  <a:pt x="19" y="4"/>
                </a:lnTo>
                <a:lnTo>
                  <a:pt x="19" y="5"/>
                </a:lnTo>
                <a:lnTo>
                  <a:pt x="18" y="5"/>
                </a:lnTo>
                <a:lnTo>
                  <a:pt x="16" y="7"/>
                </a:lnTo>
                <a:lnTo>
                  <a:pt x="14" y="7"/>
                </a:lnTo>
                <a:lnTo>
                  <a:pt x="12" y="9"/>
                </a:lnTo>
                <a:lnTo>
                  <a:pt x="12" y="11"/>
                </a:lnTo>
                <a:lnTo>
                  <a:pt x="11" y="11"/>
                </a:lnTo>
                <a:lnTo>
                  <a:pt x="9" y="12"/>
                </a:lnTo>
                <a:lnTo>
                  <a:pt x="9" y="14"/>
                </a:lnTo>
                <a:lnTo>
                  <a:pt x="7" y="16"/>
                </a:lnTo>
                <a:lnTo>
                  <a:pt x="7" y="16"/>
                </a:lnTo>
                <a:lnTo>
                  <a:pt x="6" y="17"/>
                </a:lnTo>
                <a:lnTo>
                  <a:pt x="6" y="19"/>
                </a:lnTo>
                <a:lnTo>
                  <a:pt x="4" y="21"/>
                </a:lnTo>
                <a:lnTo>
                  <a:pt x="4" y="23"/>
                </a:lnTo>
                <a:lnTo>
                  <a:pt x="2" y="24"/>
                </a:lnTo>
                <a:lnTo>
                  <a:pt x="2" y="26"/>
                </a:lnTo>
                <a:lnTo>
                  <a:pt x="2" y="26"/>
                </a:lnTo>
                <a:lnTo>
                  <a:pt x="0" y="28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  <a:lnTo>
                  <a:pt x="0" y="40"/>
                </a:lnTo>
                <a:lnTo>
                  <a:pt x="0" y="42"/>
                </a:lnTo>
                <a:lnTo>
                  <a:pt x="0" y="43"/>
                </a:lnTo>
                <a:lnTo>
                  <a:pt x="2" y="43"/>
                </a:lnTo>
                <a:lnTo>
                  <a:pt x="2" y="45"/>
                </a:lnTo>
                <a:lnTo>
                  <a:pt x="2" y="47"/>
                </a:lnTo>
                <a:lnTo>
                  <a:pt x="4" y="48"/>
                </a:lnTo>
                <a:lnTo>
                  <a:pt x="4" y="50"/>
                </a:lnTo>
                <a:lnTo>
                  <a:pt x="6" y="52"/>
                </a:lnTo>
                <a:lnTo>
                  <a:pt x="6" y="54"/>
                </a:lnTo>
                <a:lnTo>
                  <a:pt x="7" y="55"/>
                </a:lnTo>
                <a:lnTo>
                  <a:pt x="7" y="55"/>
                </a:lnTo>
                <a:lnTo>
                  <a:pt x="9" y="57"/>
                </a:lnTo>
                <a:lnTo>
                  <a:pt x="9" y="59"/>
                </a:lnTo>
                <a:lnTo>
                  <a:pt x="11" y="60"/>
                </a:lnTo>
                <a:lnTo>
                  <a:pt x="12" y="60"/>
                </a:lnTo>
                <a:lnTo>
                  <a:pt x="12" y="62"/>
                </a:lnTo>
                <a:lnTo>
                  <a:pt x="14" y="64"/>
                </a:lnTo>
                <a:lnTo>
                  <a:pt x="16" y="64"/>
                </a:lnTo>
                <a:lnTo>
                  <a:pt x="18" y="66"/>
                </a:lnTo>
                <a:lnTo>
                  <a:pt x="19" y="66"/>
                </a:lnTo>
                <a:lnTo>
                  <a:pt x="19" y="67"/>
                </a:lnTo>
                <a:lnTo>
                  <a:pt x="21" y="67"/>
                </a:lnTo>
                <a:lnTo>
                  <a:pt x="23" y="67"/>
                </a:lnTo>
                <a:lnTo>
                  <a:pt x="24" y="69"/>
                </a:lnTo>
                <a:lnTo>
                  <a:pt x="26" y="69"/>
                </a:lnTo>
                <a:lnTo>
                  <a:pt x="28" y="69"/>
                </a:lnTo>
                <a:lnTo>
                  <a:pt x="30" y="69"/>
                </a:lnTo>
                <a:lnTo>
                  <a:pt x="31" y="69"/>
                </a:lnTo>
                <a:lnTo>
                  <a:pt x="33" y="69"/>
                </a:lnTo>
                <a:lnTo>
                  <a:pt x="35" y="69"/>
                </a:lnTo>
                <a:lnTo>
                  <a:pt x="35" y="69"/>
                </a:lnTo>
                <a:lnTo>
                  <a:pt x="37" y="69"/>
                </a:lnTo>
                <a:lnTo>
                  <a:pt x="38" y="69"/>
                </a:lnTo>
                <a:lnTo>
                  <a:pt x="40" y="69"/>
                </a:lnTo>
                <a:lnTo>
                  <a:pt x="42" y="69"/>
                </a:lnTo>
                <a:lnTo>
                  <a:pt x="43" y="69"/>
                </a:lnTo>
                <a:lnTo>
                  <a:pt x="45" y="69"/>
                </a:lnTo>
                <a:lnTo>
                  <a:pt x="47" y="67"/>
                </a:lnTo>
                <a:lnTo>
                  <a:pt x="49" y="67"/>
                </a:lnTo>
                <a:lnTo>
                  <a:pt x="50" y="67"/>
                </a:lnTo>
                <a:lnTo>
                  <a:pt x="52" y="66"/>
                </a:lnTo>
                <a:lnTo>
                  <a:pt x="52" y="66"/>
                </a:lnTo>
                <a:lnTo>
                  <a:pt x="54" y="64"/>
                </a:lnTo>
                <a:lnTo>
                  <a:pt x="55" y="64"/>
                </a:lnTo>
                <a:lnTo>
                  <a:pt x="57" y="62"/>
                </a:lnTo>
                <a:lnTo>
                  <a:pt x="59" y="60"/>
                </a:lnTo>
                <a:lnTo>
                  <a:pt x="59" y="60"/>
                </a:lnTo>
                <a:lnTo>
                  <a:pt x="61" y="59"/>
                </a:lnTo>
                <a:lnTo>
                  <a:pt x="62" y="57"/>
                </a:lnTo>
                <a:lnTo>
                  <a:pt x="62" y="55"/>
                </a:lnTo>
                <a:lnTo>
                  <a:pt x="64" y="55"/>
                </a:lnTo>
                <a:lnTo>
                  <a:pt x="64" y="54"/>
                </a:lnTo>
                <a:lnTo>
                  <a:pt x="66" y="52"/>
                </a:lnTo>
                <a:lnTo>
                  <a:pt x="66" y="50"/>
                </a:lnTo>
                <a:lnTo>
                  <a:pt x="68" y="48"/>
                </a:lnTo>
                <a:lnTo>
                  <a:pt x="68" y="47"/>
                </a:lnTo>
                <a:lnTo>
                  <a:pt x="68" y="45"/>
                </a:lnTo>
                <a:lnTo>
                  <a:pt x="68" y="43"/>
                </a:lnTo>
                <a:lnTo>
                  <a:pt x="69" y="43"/>
                </a:lnTo>
                <a:lnTo>
                  <a:pt x="69" y="42"/>
                </a:lnTo>
                <a:lnTo>
                  <a:pt x="69" y="40"/>
                </a:lnTo>
                <a:lnTo>
                  <a:pt x="69" y="38"/>
                </a:lnTo>
                <a:lnTo>
                  <a:pt x="69" y="35"/>
                </a:lnTo>
                <a:lnTo>
                  <a:pt x="69" y="35"/>
                </a:lnTo>
                <a:lnTo>
                  <a:pt x="69" y="33"/>
                </a:lnTo>
                <a:lnTo>
                  <a:pt x="69" y="31"/>
                </a:lnTo>
                <a:lnTo>
                  <a:pt x="69" y="29"/>
                </a:lnTo>
                <a:lnTo>
                  <a:pt x="69" y="28"/>
                </a:lnTo>
                <a:lnTo>
                  <a:pt x="68" y="26"/>
                </a:lnTo>
                <a:lnTo>
                  <a:pt x="68" y="26"/>
                </a:lnTo>
                <a:lnTo>
                  <a:pt x="68" y="24"/>
                </a:lnTo>
                <a:lnTo>
                  <a:pt x="68" y="23"/>
                </a:lnTo>
                <a:lnTo>
                  <a:pt x="66" y="21"/>
                </a:lnTo>
                <a:lnTo>
                  <a:pt x="66" y="19"/>
                </a:lnTo>
                <a:lnTo>
                  <a:pt x="64" y="17"/>
                </a:lnTo>
                <a:lnTo>
                  <a:pt x="64" y="16"/>
                </a:lnTo>
                <a:lnTo>
                  <a:pt x="62" y="16"/>
                </a:lnTo>
                <a:lnTo>
                  <a:pt x="62" y="14"/>
                </a:lnTo>
                <a:lnTo>
                  <a:pt x="61" y="12"/>
                </a:lnTo>
                <a:lnTo>
                  <a:pt x="59" y="11"/>
                </a:lnTo>
                <a:lnTo>
                  <a:pt x="59" y="11"/>
                </a:lnTo>
                <a:lnTo>
                  <a:pt x="57" y="9"/>
                </a:lnTo>
                <a:lnTo>
                  <a:pt x="55" y="7"/>
                </a:lnTo>
                <a:lnTo>
                  <a:pt x="54" y="7"/>
                </a:lnTo>
                <a:lnTo>
                  <a:pt x="52" y="5"/>
                </a:lnTo>
                <a:lnTo>
                  <a:pt x="52" y="5"/>
                </a:lnTo>
                <a:lnTo>
                  <a:pt x="50" y="4"/>
                </a:lnTo>
                <a:lnTo>
                  <a:pt x="49" y="4"/>
                </a:lnTo>
                <a:lnTo>
                  <a:pt x="47" y="4"/>
                </a:lnTo>
                <a:lnTo>
                  <a:pt x="45" y="2"/>
                </a:lnTo>
                <a:lnTo>
                  <a:pt x="43" y="2"/>
                </a:lnTo>
                <a:lnTo>
                  <a:pt x="42" y="2"/>
                </a:lnTo>
                <a:lnTo>
                  <a:pt x="40" y="2"/>
                </a:lnTo>
                <a:lnTo>
                  <a:pt x="38" y="2"/>
                </a:lnTo>
                <a:lnTo>
                  <a:pt x="37" y="2"/>
                </a:lnTo>
                <a:lnTo>
                  <a:pt x="35" y="0"/>
                </a:lnTo>
                <a:lnTo>
                  <a:pt x="35" y="0"/>
                </a:lnTo>
                <a:lnTo>
                  <a:pt x="35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3" name="Freeform 155"/>
          <p:cNvSpPr>
            <a:spLocks/>
          </p:cNvSpPr>
          <p:nvPr/>
        </p:nvSpPr>
        <p:spPr bwMode="auto">
          <a:xfrm>
            <a:off x="5356225" y="3937000"/>
            <a:ext cx="77788" cy="77788"/>
          </a:xfrm>
          <a:custGeom>
            <a:avLst/>
            <a:gdLst>
              <a:gd name="T0" fmla="*/ 43 w 98"/>
              <a:gd name="T1" fmla="*/ 0 h 98"/>
              <a:gd name="T2" fmla="*/ 36 w 98"/>
              <a:gd name="T3" fmla="*/ 2 h 98"/>
              <a:gd name="T4" fmla="*/ 30 w 98"/>
              <a:gd name="T5" fmla="*/ 5 h 98"/>
              <a:gd name="T6" fmla="*/ 24 w 98"/>
              <a:gd name="T7" fmla="*/ 7 h 98"/>
              <a:gd name="T8" fmla="*/ 17 w 98"/>
              <a:gd name="T9" fmla="*/ 12 h 98"/>
              <a:gd name="T10" fmla="*/ 12 w 98"/>
              <a:gd name="T11" fmla="*/ 17 h 98"/>
              <a:gd name="T12" fmla="*/ 9 w 98"/>
              <a:gd name="T13" fmla="*/ 22 h 98"/>
              <a:gd name="T14" fmla="*/ 5 w 98"/>
              <a:gd name="T15" fmla="*/ 28 h 98"/>
              <a:gd name="T16" fmla="*/ 2 w 98"/>
              <a:gd name="T17" fmla="*/ 35 h 98"/>
              <a:gd name="T18" fmla="*/ 0 w 98"/>
              <a:gd name="T19" fmla="*/ 41 h 98"/>
              <a:gd name="T20" fmla="*/ 0 w 98"/>
              <a:gd name="T21" fmla="*/ 50 h 98"/>
              <a:gd name="T22" fmla="*/ 0 w 98"/>
              <a:gd name="T23" fmla="*/ 55 h 98"/>
              <a:gd name="T24" fmla="*/ 2 w 98"/>
              <a:gd name="T25" fmla="*/ 62 h 98"/>
              <a:gd name="T26" fmla="*/ 4 w 98"/>
              <a:gd name="T27" fmla="*/ 69 h 98"/>
              <a:gd name="T28" fmla="*/ 7 w 98"/>
              <a:gd name="T29" fmla="*/ 74 h 98"/>
              <a:gd name="T30" fmla="*/ 11 w 98"/>
              <a:gd name="T31" fmla="*/ 81 h 98"/>
              <a:gd name="T32" fmla="*/ 16 w 98"/>
              <a:gd name="T33" fmla="*/ 86 h 98"/>
              <a:gd name="T34" fmla="*/ 21 w 98"/>
              <a:gd name="T35" fmla="*/ 90 h 98"/>
              <a:gd name="T36" fmla="*/ 28 w 98"/>
              <a:gd name="T37" fmla="*/ 93 h 98"/>
              <a:gd name="T38" fmla="*/ 35 w 98"/>
              <a:gd name="T39" fmla="*/ 97 h 98"/>
              <a:gd name="T40" fmla="*/ 42 w 98"/>
              <a:gd name="T41" fmla="*/ 98 h 98"/>
              <a:gd name="T42" fmla="*/ 48 w 98"/>
              <a:gd name="T43" fmla="*/ 98 h 98"/>
              <a:gd name="T44" fmla="*/ 54 w 98"/>
              <a:gd name="T45" fmla="*/ 98 h 98"/>
              <a:gd name="T46" fmla="*/ 61 w 98"/>
              <a:gd name="T47" fmla="*/ 97 h 98"/>
              <a:gd name="T48" fmla="*/ 67 w 98"/>
              <a:gd name="T49" fmla="*/ 95 h 98"/>
              <a:gd name="T50" fmla="*/ 74 w 98"/>
              <a:gd name="T51" fmla="*/ 91 h 98"/>
              <a:gd name="T52" fmla="*/ 79 w 98"/>
              <a:gd name="T53" fmla="*/ 88 h 98"/>
              <a:gd name="T54" fmla="*/ 85 w 98"/>
              <a:gd name="T55" fmla="*/ 83 h 98"/>
              <a:gd name="T56" fmla="*/ 90 w 98"/>
              <a:gd name="T57" fmla="*/ 78 h 98"/>
              <a:gd name="T58" fmla="*/ 93 w 98"/>
              <a:gd name="T59" fmla="*/ 71 h 98"/>
              <a:gd name="T60" fmla="*/ 95 w 98"/>
              <a:gd name="T61" fmla="*/ 64 h 98"/>
              <a:gd name="T62" fmla="*/ 97 w 98"/>
              <a:gd name="T63" fmla="*/ 57 h 98"/>
              <a:gd name="T64" fmla="*/ 98 w 98"/>
              <a:gd name="T65" fmla="*/ 50 h 98"/>
              <a:gd name="T66" fmla="*/ 98 w 98"/>
              <a:gd name="T67" fmla="*/ 45 h 98"/>
              <a:gd name="T68" fmla="*/ 97 w 98"/>
              <a:gd name="T69" fmla="*/ 38 h 98"/>
              <a:gd name="T70" fmla="*/ 93 w 98"/>
              <a:gd name="T71" fmla="*/ 31 h 98"/>
              <a:gd name="T72" fmla="*/ 92 w 98"/>
              <a:gd name="T73" fmla="*/ 24 h 98"/>
              <a:gd name="T74" fmla="*/ 86 w 98"/>
              <a:gd name="T75" fmla="*/ 19 h 98"/>
              <a:gd name="T76" fmla="*/ 81 w 98"/>
              <a:gd name="T77" fmla="*/ 14 h 98"/>
              <a:gd name="T78" fmla="*/ 76 w 98"/>
              <a:gd name="T79" fmla="*/ 9 h 98"/>
              <a:gd name="T80" fmla="*/ 71 w 98"/>
              <a:gd name="T81" fmla="*/ 5 h 98"/>
              <a:gd name="T82" fmla="*/ 64 w 98"/>
              <a:gd name="T83" fmla="*/ 3 h 98"/>
              <a:gd name="T84" fmla="*/ 57 w 98"/>
              <a:gd name="T85" fmla="*/ 2 h 98"/>
              <a:gd name="T86" fmla="*/ 48 w 98"/>
              <a:gd name="T8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" h="98">
                <a:moveTo>
                  <a:pt x="48" y="0"/>
                </a:moveTo>
                <a:lnTo>
                  <a:pt x="47" y="0"/>
                </a:lnTo>
                <a:lnTo>
                  <a:pt x="43" y="0"/>
                </a:lnTo>
                <a:lnTo>
                  <a:pt x="42" y="2"/>
                </a:lnTo>
                <a:lnTo>
                  <a:pt x="40" y="2"/>
                </a:lnTo>
                <a:lnTo>
                  <a:pt x="36" y="2"/>
                </a:lnTo>
                <a:lnTo>
                  <a:pt x="35" y="3"/>
                </a:lnTo>
                <a:lnTo>
                  <a:pt x="33" y="3"/>
                </a:lnTo>
                <a:lnTo>
                  <a:pt x="30" y="5"/>
                </a:lnTo>
                <a:lnTo>
                  <a:pt x="28" y="5"/>
                </a:lnTo>
                <a:lnTo>
                  <a:pt x="26" y="7"/>
                </a:lnTo>
                <a:lnTo>
                  <a:pt x="24" y="7"/>
                </a:lnTo>
                <a:lnTo>
                  <a:pt x="21" y="9"/>
                </a:lnTo>
                <a:lnTo>
                  <a:pt x="19" y="10"/>
                </a:lnTo>
                <a:lnTo>
                  <a:pt x="17" y="12"/>
                </a:lnTo>
                <a:lnTo>
                  <a:pt x="16" y="14"/>
                </a:lnTo>
                <a:lnTo>
                  <a:pt x="14" y="16"/>
                </a:lnTo>
                <a:lnTo>
                  <a:pt x="12" y="17"/>
                </a:lnTo>
                <a:lnTo>
                  <a:pt x="11" y="19"/>
                </a:lnTo>
                <a:lnTo>
                  <a:pt x="11" y="21"/>
                </a:lnTo>
                <a:lnTo>
                  <a:pt x="9" y="22"/>
                </a:lnTo>
                <a:lnTo>
                  <a:pt x="7" y="24"/>
                </a:lnTo>
                <a:lnTo>
                  <a:pt x="5" y="26"/>
                </a:lnTo>
                <a:lnTo>
                  <a:pt x="5" y="28"/>
                </a:lnTo>
                <a:lnTo>
                  <a:pt x="4" y="31"/>
                </a:lnTo>
                <a:lnTo>
                  <a:pt x="4" y="33"/>
                </a:lnTo>
                <a:lnTo>
                  <a:pt x="2" y="35"/>
                </a:lnTo>
                <a:lnTo>
                  <a:pt x="2" y="38"/>
                </a:lnTo>
                <a:lnTo>
                  <a:pt x="0" y="40"/>
                </a:lnTo>
                <a:lnTo>
                  <a:pt x="0" y="41"/>
                </a:lnTo>
                <a:lnTo>
                  <a:pt x="0" y="45"/>
                </a:lnTo>
                <a:lnTo>
                  <a:pt x="0" y="47"/>
                </a:lnTo>
                <a:lnTo>
                  <a:pt x="0" y="50"/>
                </a:lnTo>
                <a:lnTo>
                  <a:pt x="0" y="50"/>
                </a:lnTo>
                <a:lnTo>
                  <a:pt x="0" y="52"/>
                </a:lnTo>
                <a:lnTo>
                  <a:pt x="0" y="55"/>
                </a:lnTo>
                <a:lnTo>
                  <a:pt x="0" y="57"/>
                </a:lnTo>
                <a:lnTo>
                  <a:pt x="0" y="59"/>
                </a:lnTo>
                <a:lnTo>
                  <a:pt x="2" y="62"/>
                </a:lnTo>
                <a:lnTo>
                  <a:pt x="2" y="64"/>
                </a:lnTo>
                <a:lnTo>
                  <a:pt x="4" y="66"/>
                </a:lnTo>
                <a:lnTo>
                  <a:pt x="4" y="69"/>
                </a:lnTo>
                <a:lnTo>
                  <a:pt x="5" y="71"/>
                </a:lnTo>
                <a:lnTo>
                  <a:pt x="5" y="72"/>
                </a:lnTo>
                <a:lnTo>
                  <a:pt x="7" y="74"/>
                </a:lnTo>
                <a:lnTo>
                  <a:pt x="9" y="78"/>
                </a:lnTo>
                <a:lnTo>
                  <a:pt x="11" y="79"/>
                </a:lnTo>
                <a:lnTo>
                  <a:pt x="11" y="81"/>
                </a:lnTo>
                <a:lnTo>
                  <a:pt x="12" y="83"/>
                </a:lnTo>
                <a:lnTo>
                  <a:pt x="14" y="84"/>
                </a:lnTo>
                <a:lnTo>
                  <a:pt x="16" y="86"/>
                </a:lnTo>
                <a:lnTo>
                  <a:pt x="17" y="88"/>
                </a:lnTo>
                <a:lnTo>
                  <a:pt x="19" y="88"/>
                </a:lnTo>
                <a:lnTo>
                  <a:pt x="21" y="90"/>
                </a:lnTo>
                <a:lnTo>
                  <a:pt x="24" y="91"/>
                </a:lnTo>
                <a:lnTo>
                  <a:pt x="26" y="93"/>
                </a:lnTo>
                <a:lnTo>
                  <a:pt x="28" y="93"/>
                </a:lnTo>
                <a:lnTo>
                  <a:pt x="30" y="95"/>
                </a:lnTo>
                <a:lnTo>
                  <a:pt x="33" y="95"/>
                </a:lnTo>
                <a:lnTo>
                  <a:pt x="35" y="97"/>
                </a:lnTo>
                <a:lnTo>
                  <a:pt x="36" y="97"/>
                </a:lnTo>
                <a:lnTo>
                  <a:pt x="40" y="98"/>
                </a:lnTo>
                <a:lnTo>
                  <a:pt x="42" y="98"/>
                </a:lnTo>
                <a:lnTo>
                  <a:pt x="43" y="98"/>
                </a:lnTo>
                <a:lnTo>
                  <a:pt x="47" y="98"/>
                </a:lnTo>
                <a:lnTo>
                  <a:pt x="48" y="98"/>
                </a:lnTo>
                <a:lnTo>
                  <a:pt x="48" y="98"/>
                </a:lnTo>
                <a:lnTo>
                  <a:pt x="52" y="98"/>
                </a:lnTo>
                <a:lnTo>
                  <a:pt x="54" y="98"/>
                </a:lnTo>
                <a:lnTo>
                  <a:pt x="57" y="98"/>
                </a:lnTo>
                <a:lnTo>
                  <a:pt x="59" y="98"/>
                </a:lnTo>
                <a:lnTo>
                  <a:pt x="61" y="97"/>
                </a:lnTo>
                <a:lnTo>
                  <a:pt x="64" y="97"/>
                </a:lnTo>
                <a:lnTo>
                  <a:pt x="66" y="95"/>
                </a:lnTo>
                <a:lnTo>
                  <a:pt x="67" y="95"/>
                </a:lnTo>
                <a:lnTo>
                  <a:pt x="71" y="93"/>
                </a:lnTo>
                <a:lnTo>
                  <a:pt x="73" y="93"/>
                </a:lnTo>
                <a:lnTo>
                  <a:pt x="74" y="91"/>
                </a:lnTo>
                <a:lnTo>
                  <a:pt x="76" y="90"/>
                </a:lnTo>
                <a:lnTo>
                  <a:pt x="78" y="88"/>
                </a:lnTo>
                <a:lnTo>
                  <a:pt x="79" y="88"/>
                </a:lnTo>
                <a:lnTo>
                  <a:pt x="81" y="86"/>
                </a:lnTo>
                <a:lnTo>
                  <a:pt x="83" y="84"/>
                </a:lnTo>
                <a:lnTo>
                  <a:pt x="85" y="83"/>
                </a:lnTo>
                <a:lnTo>
                  <a:pt x="86" y="81"/>
                </a:lnTo>
                <a:lnTo>
                  <a:pt x="88" y="79"/>
                </a:lnTo>
                <a:lnTo>
                  <a:pt x="90" y="78"/>
                </a:lnTo>
                <a:lnTo>
                  <a:pt x="92" y="74"/>
                </a:lnTo>
                <a:lnTo>
                  <a:pt x="92" y="72"/>
                </a:lnTo>
                <a:lnTo>
                  <a:pt x="93" y="71"/>
                </a:lnTo>
                <a:lnTo>
                  <a:pt x="93" y="69"/>
                </a:lnTo>
                <a:lnTo>
                  <a:pt x="95" y="66"/>
                </a:lnTo>
                <a:lnTo>
                  <a:pt x="95" y="64"/>
                </a:lnTo>
                <a:lnTo>
                  <a:pt x="97" y="62"/>
                </a:lnTo>
                <a:lnTo>
                  <a:pt x="97" y="59"/>
                </a:lnTo>
                <a:lnTo>
                  <a:pt x="97" y="57"/>
                </a:lnTo>
                <a:lnTo>
                  <a:pt x="98" y="55"/>
                </a:lnTo>
                <a:lnTo>
                  <a:pt x="98" y="52"/>
                </a:lnTo>
                <a:lnTo>
                  <a:pt x="98" y="50"/>
                </a:lnTo>
                <a:lnTo>
                  <a:pt x="98" y="50"/>
                </a:lnTo>
                <a:lnTo>
                  <a:pt x="98" y="47"/>
                </a:lnTo>
                <a:lnTo>
                  <a:pt x="98" y="45"/>
                </a:lnTo>
                <a:lnTo>
                  <a:pt x="97" y="41"/>
                </a:lnTo>
                <a:lnTo>
                  <a:pt x="97" y="40"/>
                </a:lnTo>
                <a:lnTo>
                  <a:pt x="97" y="38"/>
                </a:lnTo>
                <a:lnTo>
                  <a:pt x="95" y="35"/>
                </a:lnTo>
                <a:lnTo>
                  <a:pt x="95" y="33"/>
                </a:lnTo>
                <a:lnTo>
                  <a:pt x="93" y="31"/>
                </a:lnTo>
                <a:lnTo>
                  <a:pt x="93" y="28"/>
                </a:lnTo>
                <a:lnTo>
                  <a:pt x="92" y="26"/>
                </a:lnTo>
                <a:lnTo>
                  <a:pt x="92" y="24"/>
                </a:lnTo>
                <a:lnTo>
                  <a:pt x="90" y="22"/>
                </a:lnTo>
                <a:lnTo>
                  <a:pt x="88" y="21"/>
                </a:lnTo>
                <a:lnTo>
                  <a:pt x="86" y="19"/>
                </a:lnTo>
                <a:lnTo>
                  <a:pt x="85" y="17"/>
                </a:lnTo>
                <a:lnTo>
                  <a:pt x="83" y="16"/>
                </a:lnTo>
                <a:lnTo>
                  <a:pt x="81" y="14"/>
                </a:lnTo>
                <a:lnTo>
                  <a:pt x="79" y="12"/>
                </a:lnTo>
                <a:lnTo>
                  <a:pt x="78" y="10"/>
                </a:lnTo>
                <a:lnTo>
                  <a:pt x="76" y="9"/>
                </a:lnTo>
                <a:lnTo>
                  <a:pt x="74" y="7"/>
                </a:lnTo>
                <a:lnTo>
                  <a:pt x="73" y="7"/>
                </a:lnTo>
                <a:lnTo>
                  <a:pt x="71" y="5"/>
                </a:lnTo>
                <a:lnTo>
                  <a:pt x="67" y="5"/>
                </a:lnTo>
                <a:lnTo>
                  <a:pt x="66" y="3"/>
                </a:lnTo>
                <a:lnTo>
                  <a:pt x="64" y="3"/>
                </a:lnTo>
                <a:lnTo>
                  <a:pt x="61" y="2"/>
                </a:lnTo>
                <a:lnTo>
                  <a:pt x="59" y="2"/>
                </a:lnTo>
                <a:lnTo>
                  <a:pt x="57" y="2"/>
                </a:lnTo>
                <a:lnTo>
                  <a:pt x="54" y="0"/>
                </a:lnTo>
                <a:lnTo>
                  <a:pt x="52" y="0"/>
                </a:lnTo>
                <a:lnTo>
                  <a:pt x="48" y="0"/>
                </a:lnTo>
                <a:lnTo>
                  <a:pt x="48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4" name="Freeform 156"/>
          <p:cNvSpPr>
            <a:spLocks/>
          </p:cNvSpPr>
          <p:nvPr/>
        </p:nvSpPr>
        <p:spPr bwMode="auto">
          <a:xfrm>
            <a:off x="4198938" y="3956050"/>
            <a:ext cx="55562" cy="55563"/>
          </a:xfrm>
          <a:custGeom>
            <a:avLst/>
            <a:gdLst>
              <a:gd name="T0" fmla="*/ 33 w 69"/>
              <a:gd name="T1" fmla="*/ 2 h 69"/>
              <a:gd name="T2" fmla="*/ 28 w 69"/>
              <a:gd name="T3" fmla="*/ 2 h 69"/>
              <a:gd name="T4" fmla="*/ 23 w 69"/>
              <a:gd name="T5" fmla="*/ 4 h 69"/>
              <a:gd name="T6" fmla="*/ 19 w 69"/>
              <a:gd name="T7" fmla="*/ 5 h 69"/>
              <a:gd name="T8" fmla="*/ 14 w 69"/>
              <a:gd name="T9" fmla="*/ 7 h 69"/>
              <a:gd name="T10" fmla="*/ 11 w 69"/>
              <a:gd name="T11" fmla="*/ 11 h 69"/>
              <a:gd name="T12" fmla="*/ 7 w 69"/>
              <a:gd name="T13" fmla="*/ 16 h 69"/>
              <a:gd name="T14" fmla="*/ 5 w 69"/>
              <a:gd name="T15" fmla="*/ 19 h 69"/>
              <a:gd name="T16" fmla="*/ 2 w 69"/>
              <a:gd name="T17" fmla="*/ 24 h 69"/>
              <a:gd name="T18" fmla="*/ 0 w 69"/>
              <a:gd name="T19" fmla="*/ 28 h 69"/>
              <a:gd name="T20" fmla="*/ 0 w 69"/>
              <a:gd name="T21" fmla="*/ 33 h 69"/>
              <a:gd name="T22" fmla="*/ 0 w 69"/>
              <a:gd name="T23" fmla="*/ 38 h 69"/>
              <a:gd name="T24" fmla="*/ 0 w 69"/>
              <a:gd name="T25" fmla="*/ 43 h 69"/>
              <a:gd name="T26" fmla="*/ 2 w 69"/>
              <a:gd name="T27" fmla="*/ 47 h 69"/>
              <a:gd name="T28" fmla="*/ 5 w 69"/>
              <a:gd name="T29" fmla="*/ 52 h 69"/>
              <a:gd name="T30" fmla="*/ 7 w 69"/>
              <a:gd name="T31" fmla="*/ 55 h 69"/>
              <a:gd name="T32" fmla="*/ 11 w 69"/>
              <a:gd name="T33" fmla="*/ 60 h 69"/>
              <a:gd name="T34" fmla="*/ 14 w 69"/>
              <a:gd name="T35" fmla="*/ 64 h 69"/>
              <a:gd name="T36" fmla="*/ 19 w 69"/>
              <a:gd name="T37" fmla="*/ 66 h 69"/>
              <a:gd name="T38" fmla="*/ 23 w 69"/>
              <a:gd name="T39" fmla="*/ 67 h 69"/>
              <a:gd name="T40" fmla="*/ 28 w 69"/>
              <a:gd name="T41" fmla="*/ 69 h 69"/>
              <a:gd name="T42" fmla="*/ 33 w 69"/>
              <a:gd name="T43" fmla="*/ 69 h 69"/>
              <a:gd name="T44" fmla="*/ 36 w 69"/>
              <a:gd name="T45" fmla="*/ 69 h 69"/>
              <a:gd name="T46" fmla="*/ 42 w 69"/>
              <a:gd name="T47" fmla="*/ 69 h 69"/>
              <a:gd name="T48" fmla="*/ 47 w 69"/>
              <a:gd name="T49" fmla="*/ 67 h 69"/>
              <a:gd name="T50" fmla="*/ 52 w 69"/>
              <a:gd name="T51" fmla="*/ 66 h 69"/>
              <a:gd name="T52" fmla="*/ 55 w 69"/>
              <a:gd name="T53" fmla="*/ 64 h 69"/>
              <a:gd name="T54" fmla="*/ 59 w 69"/>
              <a:gd name="T55" fmla="*/ 60 h 69"/>
              <a:gd name="T56" fmla="*/ 62 w 69"/>
              <a:gd name="T57" fmla="*/ 55 h 69"/>
              <a:gd name="T58" fmla="*/ 66 w 69"/>
              <a:gd name="T59" fmla="*/ 52 h 69"/>
              <a:gd name="T60" fmla="*/ 67 w 69"/>
              <a:gd name="T61" fmla="*/ 47 h 69"/>
              <a:gd name="T62" fmla="*/ 69 w 69"/>
              <a:gd name="T63" fmla="*/ 43 h 69"/>
              <a:gd name="T64" fmla="*/ 69 w 69"/>
              <a:gd name="T65" fmla="*/ 38 h 69"/>
              <a:gd name="T66" fmla="*/ 69 w 69"/>
              <a:gd name="T67" fmla="*/ 33 h 69"/>
              <a:gd name="T68" fmla="*/ 69 w 69"/>
              <a:gd name="T69" fmla="*/ 28 h 69"/>
              <a:gd name="T70" fmla="*/ 67 w 69"/>
              <a:gd name="T71" fmla="*/ 24 h 69"/>
              <a:gd name="T72" fmla="*/ 66 w 69"/>
              <a:gd name="T73" fmla="*/ 19 h 69"/>
              <a:gd name="T74" fmla="*/ 62 w 69"/>
              <a:gd name="T75" fmla="*/ 16 h 69"/>
              <a:gd name="T76" fmla="*/ 59 w 69"/>
              <a:gd name="T77" fmla="*/ 11 h 69"/>
              <a:gd name="T78" fmla="*/ 55 w 69"/>
              <a:gd name="T79" fmla="*/ 7 h 69"/>
              <a:gd name="T80" fmla="*/ 52 w 69"/>
              <a:gd name="T81" fmla="*/ 5 h 69"/>
              <a:gd name="T82" fmla="*/ 47 w 69"/>
              <a:gd name="T83" fmla="*/ 4 h 69"/>
              <a:gd name="T84" fmla="*/ 42 w 69"/>
              <a:gd name="T85" fmla="*/ 2 h 69"/>
              <a:gd name="T86" fmla="*/ 36 w 69"/>
              <a:gd name="T87" fmla="*/ 2 h 69"/>
              <a:gd name="T88" fmla="*/ 35 w 69"/>
              <a:gd name="T89" fmla="*/ 35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9" h="69">
                <a:moveTo>
                  <a:pt x="35" y="35"/>
                </a:moveTo>
                <a:lnTo>
                  <a:pt x="35" y="0"/>
                </a:lnTo>
                <a:lnTo>
                  <a:pt x="33" y="2"/>
                </a:lnTo>
                <a:lnTo>
                  <a:pt x="31" y="2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4" y="2"/>
                </a:lnTo>
                <a:lnTo>
                  <a:pt x="23" y="4"/>
                </a:lnTo>
                <a:lnTo>
                  <a:pt x="21" y="4"/>
                </a:lnTo>
                <a:lnTo>
                  <a:pt x="19" y="4"/>
                </a:lnTo>
                <a:lnTo>
                  <a:pt x="19" y="5"/>
                </a:lnTo>
                <a:lnTo>
                  <a:pt x="17" y="5"/>
                </a:lnTo>
                <a:lnTo>
                  <a:pt x="16" y="7"/>
                </a:lnTo>
                <a:lnTo>
                  <a:pt x="14" y="7"/>
                </a:lnTo>
                <a:lnTo>
                  <a:pt x="12" y="9"/>
                </a:lnTo>
                <a:lnTo>
                  <a:pt x="12" y="11"/>
                </a:lnTo>
                <a:lnTo>
                  <a:pt x="11" y="11"/>
                </a:lnTo>
                <a:lnTo>
                  <a:pt x="9" y="12"/>
                </a:lnTo>
                <a:lnTo>
                  <a:pt x="9" y="14"/>
                </a:lnTo>
                <a:lnTo>
                  <a:pt x="7" y="16"/>
                </a:lnTo>
                <a:lnTo>
                  <a:pt x="7" y="16"/>
                </a:lnTo>
                <a:lnTo>
                  <a:pt x="5" y="17"/>
                </a:lnTo>
                <a:lnTo>
                  <a:pt x="5" y="19"/>
                </a:lnTo>
                <a:lnTo>
                  <a:pt x="4" y="21"/>
                </a:lnTo>
                <a:lnTo>
                  <a:pt x="4" y="23"/>
                </a:lnTo>
                <a:lnTo>
                  <a:pt x="2" y="24"/>
                </a:lnTo>
                <a:lnTo>
                  <a:pt x="2" y="26"/>
                </a:lnTo>
                <a:lnTo>
                  <a:pt x="2" y="26"/>
                </a:lnTo>
                <a:lnTo>
                  <a:pt x="0" y="28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  <a:lnTo>
                  <a:pt x="0" y="40"/>
                </a:lnTo>
                <a:lnTo>
                  <a:pt x="0" y="42"/>
                </a:lnTo>
                <a:lnTo>
                  <a:pt x="0" y="43"/>
                </a:lnTo>
                <a:lnTo>
                  <a:pt x="2" y="43"/>
                </a:lnTo>
                <a:lnTo>
                  <a:pt x="2" y="45"/>
                </a:lnTo>
                <a:lnTo>
                  <a:pt x="2" y="47"/>
                </a:lnTo>
                <a:lnTo>
                  <a:pt x="4" y="48"/>
                </a:lnTo>
                <a:lnTo>
                  <a:pt x="4" y="50"/>
                </a:lnTo>
                <a:lnTo>
                  <a:pt x="5" y="52"/>
                </a:lnTo>
                <a:lnTo>
                  <a:pt x="5" y="54"/>
                </a:lnTo>
                <a:lnTo>
                  <a:pt x="7" y="55"/>
                </a:lnTo>
                <a:lnTo>
                  <a:pt x="7" y="55"/>
                </a:lnTo>
                <a:lnTo>
                  <a:pt x="9" y="57"/>
                </a:lnTo>
                <a:lnTo>
                  <a:pt x="9" y="59"/>
                </a:lnTo>
                <a:lnTo>
                  <a:pt x="11" y="60"/>
                </a:lnTo>
                <a:lnTo>
                  <a:pt x="12" y="60"/>
                </a:lnTo>
                <a:lnTo>
                  <a:pt x="12" y="62"/>
                </a:lnTo>
                <a:lnTo>
                  <a:pt x="14" y="64"/>
                </a:lnTo>
                <a:lnTo>
                  <a:pt x="16" y="64"/>
                </a:lnTo>
                <a:lnTo>
                  <a:pt x="17" y="66"/>
                </a:lnTo>
                <a:lnTo>
                  <a:pt x="19" y="66"/>
                </a:lnTo>
                <a:lnTo>
                  <a:pt x="19" y="67"/>
                </a:lnTo>
                <a:lnTo>
                  <a:pt x="21" y="67"/>
                </a:lnTo>
                <a:lnTo>
                  <a:pt x="23" y="67"/>
                </a:lnTo>
                <a:lnTo>
                  <a:pt x="24" y="69"/>
                </a:lnTo>
                <a:lnTo>
                  <a:pt x="26" y="69"/>
                </a:lnTo>
                <a:lnTo>
                  <a:pt x="28" y="69"/>
                </a:lnTo>
                <a:lnTo>
                  <a:pt x="30" y="69"/>
                </a:lnTo>
                <a:lnTo>
                  <a:pt x="31" y="69"/>
                </a:lnTo>
                <a:lnTo>
                  <a:pt x="33" y="69"/>
                </a:lnTo>
                <a:lnTo>
                  <a:pt x="35" y="69"/>
                </a:lnTo>
                <a:lnTo>
                  <a:pt x="35" y="69"/>
                </a:lnTo>
                <a:lnTo>
                  <a:pt x="36" y="69"/>
                </a:lnTo>
                <a:lnTo>
                  <a:pt x="38" y="69"/>
                </a:lnTo>
                <a:lnTo>
                  <a:pt x="40" y="69"/>
                </a:lnTo>
                <a:lnTo>
                  <a:pt x="42" y="69"/>
                </a:lnTo>
                <a:lnTo>
                  <a:pt x="43" y="69"/>
                </a:lnTo>
                <a:lnTo>
                  <a:pt x="45" y="69"/>
                </a:lnTo>
                <a:lnTo>
                  <a:pt x="47" y="67"/>
                </a:lnTo>
                <a:lnTo>
                  <a:pt x="48" y="67"/>
                </a:lnTo>
                <a:lnTo>
                  <a:pt x="50" y="67"/>
                </a:lnTo>
                <a:lnTo>
                  <a:pt x="52" y="66"/>
                </a:lnTo>
                <a:lnTo>
                  <a:pt x="52" y="66"/>
                </a:lnTo>
                <a:lnTo>
                  <a:pt x="54" y="64"/>
                </a:lnTo>
                <a:lnTo>
                  <a:pt x="55" y="64"/>
                </a:lnTo>
                <a:lnTo>
                  <a:pt x="57" y="62"/>
                </a:lnTo>
                <a:lnTo>
                  <a:pt x="59" y="60"/>
                </a:lnTo>
                <a:lnTo>
                  <a:pt x="59" y="60"/>
                </a:lnTo>
                <a:lnTo>
                  <a:pt x="61" y="59"/>
                </a:lnTo>
                <a:lnTo>
                  <a:pt x="62" y="57"/>
                </a:lnTo>
                <a:lnTo>
                  <a:pt x="62" y="55"/>
                </a:lnTo>
                <a:lnTo>
                  <a:pt x="64" y="55"/>
                </a:lnTo>
                <a:lnTo>
                  <a:pt x="64" y="54"/>
                </a:lnTo>
                <a:lnTo>
                  <a:pt x="66" y="52"/>
                </a:lnTo>
                <a:lnTo>
                  <a:pt x="66" y="50"/>
                </a:lnTo>
                <a:lnTo>
                  <a:pt x="67" y="48"/>
                </a:lnTo>
                <a:lnTo>
                  <a:pt x="67" y="47"/>
                </a:lnTo>
                <a:lnTo>
                  <a:pt x="67" y="45"/>
                </a:lnTo>
                <a:lnTo>
                  <a:pt x="67" y="43"/>
                </a:lnTo>
                <a:lnTo>
                  <a:pt x="69" y="43"/>
                </a:lnTo>
                <a:lnTo>
                  <a:pt x="69" y="42"/>
                </a:lnTo>
                <a:lnTo>
                  <a:pt x="69" y="40"/>
                </a:lnTo>
                <a:lnTo>
                  <a:pt x="69" y="38"/>
                </a:lnTo>
                <a:lnTo>
                  <a:pt x="69" y="35"/>
                </a:lnTo>
                <a:lnTo>
                  <a:pt x="69" y="35"/>
                </a:lnTo>
                <a:lnTo>
                  <a:pt x="69" y="33"/>
                </a:lnTo>
                <a:lnTo>
                  <a:pt x="69" y="31"/>
                </a:lnTo>
                <a:lnTo>
                  <a:pt x="69" y="29"/>
                </a:lnTo>
                <a:lnTo>
                  <a:pt x="69" y="28"/>
                </a:lnTo>
                <a:lnTo>
                  <a:pt x="67" y="26"/>
                </a:lnTo>
                <a:lnTo>
                  <a:pt x="67" y="26"/>
                </a:lnTo>
                <a:lnTo>
                  <a:pt x="67" y="24"/>
                </a:lnTo>
                <a:lnTo>
                  <a:pt x="67" y="23"/>
                </a:lnTo>
                <a:lnTo>
                  <a:pt x="66" y="21"/>
                </a:lnTo>
                <a:lnTo>
                  <a:pt x="66" y="19"/>
                </a:lnTo>
                <a:lnTo>
                  <a:pt x="64" y="17"/>
                </a:lnTo>
                <a:lnTo>
                  <a:pt x="64" y="16"/>
                </a:lnTo>
                <a:lnTo>
                  <a:pt x="62" y="16"/>
                </a:lnTo>
                <a:lnTo>
                  <a:pt x="62" y="14"/>
                </a:lnTo>
                <a:lnTo>
                  <a:pt x="61" y="12"/>
                </a:lnTo>
                <a:lnTo>
                  <a:pt x="59" y="11"/>
                </a:lnTo>
                <a:lnTo>
                  <a:pt x="59" y="11"/>
                </a:lnTo>
                <a:lnTo>
                  <a:pt x="57" y="9"/>
                </a:lnTo>
                <a:lnTo>
                  <a:pt x="55" y="7"/>
                </a:lnTo>
                <a:lnTo>
                  <a:pt x="54" y="7"/>
                </a:lnTo>
                <a:lnTo>
                  <a:pt x="52" y="5"/>
                </a:lnTo>
                <a:lnTo>
                  <a:pt x="52" y="5"/>
                </a:lnTo>
                <a:lnTo>
                  <a:pt x="50" y="4"/>
                </a:lnTo>
                <a:lnTo>
                  <a:pt x="48" y="4"/>
                </a:lnTo>
                <a:lnTo>
                  <a:pt x="47" y="4"/>
                </a:lnTo>
                <a:lnTo>
                  <a:pt x="45" y="2"/>
                </a:lnTo>
                <a:lnTo>
                  <a:pt x="43" y="2"/>
                </a:lnTo>
                <a:lnTo>
                  <a:pt x="42" y="2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5" y="0"/>
                </a:lnTo>
                <a:lnTo>
                  <a:pt x="35" y="0"/>
                </a:lnTo>
                <a:lnTo>
                  <a:pt x="35" y="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5" name="Freeform 157"/>
          <p:cNvSpPr>
            <a:spLocks/>
          </p:cNvSpPr>
          <p:nvPr/>
        </p:nvSpPr>
        <p:spPr bwMode="auto">
          <a:xfrm>
            <a:off x="4192588" y="3937000"/>
            <a:ext cx="77787" cy="77788"/>
          </a:xfrm>
          <a:custGeom>
            <a:avLst/>
            <a:gdLst>
              <a:gd name="T0" fmla="*/ 43 w 98"/>
              <a:gd name="T1" fmla="*/ 0 h 98"/>
              <a:gd name="T2" fmla="*/ 36 w 98"/>
              <a:gd name="T3" fmla="*/ 2 h 98"/>
              <a:gd name="T4" fmla="*/ 29 w 98"/>
              <a:gd name="T5" fmla="*/ 5 h 98"/>
              <a:gd name="T6" fmla="*/ 24 w 98"/>
              <a:gd name="T7" fmla="*/ 7 h 98"/>
              <a:gd name="T8" fmla="*/ 17 w 98"/>
              <a:gd name="T9" fmla="*/ 12 h 98"/>
              <a:gd name="T10" fmla="*/ 12 w 98"/>
              <a:gd name="T11" fmla="*/ 17 h 98"/>
              <a:gd name="T12" fmla="*/ 8 w 98"/>
              <a:gd name="T13" fmla="*/ 22 h 98"/>
              <a:gd name="T14" fmla="*/ 5 w 98"/>
              <a:gd name="T15" fmla="*/ 28 h 98"/>
              <a:gd name="T16" fmla="*/ 1 w 98"/>
              <a:gd name="T17" fmla="*/ 35 h 98"/>
              <a:gd name="T18" fmla="*/ 0 w 98"/>
              <a:gd name="T19" fmla="*/ 41 h 98"/>
              <a:gd name="T20" fmla="*/ 0 w 98"/>
              <a:gd name="T21" fmla="*/ 50 h 98"/>
              <a:gd name="T22" fmla="*/ 0 w 98"/>
              <a:gd name="T23" fmla="*/ 55 h 98"/>
              <a:gd name="T24" fmla="*/ 1 w 98"/>
              <a:gd name="T25" fmla="*/ 62 h 98"/>
              <a:gd name="T26" fmla="*/ 3 w 98"/>
              <a:gd name="T27" fmla="*/ 69 h 98"/>
              <a:gd name="T28" fmla="*/ 6 w 98"/>
              <a:gd name="T29" fmla="*/ 74 h 98"/>
              <a:gd name="T30" fmla="*/ 10 w 98"/>
              <a:gd name="T31" fmla="*/ 81 h 98"/>
              <a:gd name="T32" fmla="*/ 15 w 98"/>
              <a:gd name="T33" fmla="*/ 86 h 98"/>
              <a:gd name="T34" fmla="*/ 20 w 98"/>
              <a:gd name="T35" fmla="*/ 90 h 98"/>
              <a:gd name="T36" fmla="*/ 27 w 98"/>
              <a:gd name="T37" fmla="*/ 93 h 98"/>
              <a:gd name="T38" fmla="*/ 34 w 98"/>
              <a:gd name="T39" fmla="*/ 97 h 98"/>
              <a:gd name="T40" fmla="*/ 41 w 98"/>
              <a:gd name="T41" fmla="*/ 98 h 98"/>
              <a:gd name="T42" fmla="*/ 48 w 98"/>
              <a:gd name="T43" fmla="*/ 98 h 98"/>
              <a:gd name="T44" fmla="*/ 53 w 98"/>
              <a:gd name="T45" fmla="*/ 98 h 98"/>
              <a:gd name="T46" fmla="*/ 60 w 98"/>
              <a:gd name="T47" fmla="*/ 97 h 98"/>
              <a:gd name="T48" fmla="*/ 67 w 98"/>
              <a:gd name="T49" fmla="*/ 95 h 98"/>
              <a:gd name="T50" fmla="*/ 74 w 98"/>
              <a:gd name="T51" fmla="*/ 91 h 98"/>
              <a:gd name="T52" fmla="*/ 79 w 98"/>
              <a:gd name="T53" fmla="*/ 88 h 98"/>
              <a:gd name="T54" fmla="*/ 84 w 98"/>
              <a:gd name="T55" fmla="*/ 83 h 98"/>
              <a:gd name="T56" fmla="*/ 89 w 98"/>
              <a:gd name="T57" fmla="*/ 78 h 98"/>
              <a:gd name="T58" fmla="*/ 93 w 98"/>
              <a:gd name="T59" fmla="*/ 71 h 98"/>
              <a:gd name="T60" fmla="*/ 94 w 98"/>
              <a:gd name="T61" fmla="*/ 64 h 98"/>
              <a:gd name="T62" fmla="*/ 96 w 98"/>
              <a:gd name="T63" fmla="*/ 57 h 98"/>
              <a:gd name="T64" fmla="*/ 98 w 98"/>
              <a:gd name="T65" fmla="*/ 50 h 98"/>
              <a:gd name="T66" fmla="*/ 98 w 98"/>
              <a:gd name="T67" fmla="*/ 45 h 98"/>
              <a:gd name="T68" fmla="*/ 96 w 98"/>
              <a:gd name="T69" fmla="*/ 38 h 98"/>
              <a:gd name="T70" fmla="*/ 93 w 98"/>
              <a:gd name="T71" fmla="*/ 31 h 98"/>
              <a:gd name="T72" fmla="*/ 91 w 98"/>
              <a:gd name="T73" fmla="*/ 24 h 98"/>
              <a:gd name="T74" fmla="*/ 86 w 98"/>
              <a:gd name="T75" fmla="*/ 19 h 98"/>
              <a:gd name="T76" fmla="*/ 81 w 98"/>
              <a:gd name="T77" fmla="*/ 14 h 98"/>
              <a:gd name="T78" fmla="*/ 75 w 98"/>
              <a:gd name="T79" fmla="*/ 9 h 98"/>
              <a:gd name="T80" fmla="*/ 70 w 98"/>
              <a:gd name="T81" fmla="*/ 5 h 98"/>
              <a:gd name="T82" fmla="*/ 63 w 98"/>
              <a:gd name="T83" fmla="*/ 3 h 98"/>
              <a:gd name="T84" fmla="*/ 56 w 98"/>
              <a:gd name="T85" fmla="*/ 2 h 98"/>
              <a:gd name="T86" fmla="*/ 48 w 98"/>
              <a:gd name="T8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98" h="98">
                <a:moveTo>
                  <a:pt x="48" y="0"/>
                </a:moveTo>
                <a:lnTo>
                  <a:pt x="46" y="0"/>
                </a:lnTo>
                <a:lnTo>
                  <a:pt x="43" y="0"/>
                </a:lnTo>
                <a:lnTo>
                  <a:pt x="41" y="2"/>
                </a:lnTo>
                <a:lnTo>
                  <a:pt x="39" y="2"/>
                </a:lnTo>
                <a:lnTo>
                  <a:pt x="36" y="2"/>
                </a:lnTo>
                <a:lnTo>
                  <a:pt x="34" y="3"/>
                </a:lnTo>
                <a:lnTo>
                  <a:pt x="32" y="3"/>
                </a:lnTo>
                <a:lnTo>
                  <a:pt x="29" y="5"/>
                </a:lnTo>
                <a:lnTo>
                  <a:pt x="27" y="5"/>
                </a:lnTo>
                <a:lnTo>
                  <a:pt x="25" y="7"/>
                </a:lnTo>
                <a:lnTo>
                  <a:pt x="24" y="7"/>
                </a:lnTo>
                <a:lnTo>
                  <a:pt x="20" y="9"/>
                </a:lnTo>
                <a:lnTo>
                  <a:pt x="19" y="10"/>
                </a:lnTo>
                <a:lnTo>
                  <a:pt x="17" y="12"/>
                </a:lnTo>
                <a:lnTo>
                  <a:pt x="15" y="14"/>
                </a:lnTo>
                <a:lnTo>
                  <a:pt x="13" y="16"/>
                </a:lnTo>
                <a:lnTo>
                  <a:pt x="12" y="17"/>
                </a:lnTo>
                <a:lnTo>
                  <a:pt x="10" y="19"/>
                </a:lnTo>
                <a:lnTo>
                  <a:pt x="10" y="21"/>
                </a:lnTo>
                <a:lnTo>
                  <a:pt x="8" y="22"/>
                </a:lnTo>
                <a:lnTo>
                  <a:pt x="6" y="24"/>
                </a:lnTo>
                <a:lnTo>
                  <a:pt x="5" y="26"/>
                </a:lnTo>
                <a:lnTo>
                  <a:pt x="5" y="28"/>
                </a:lnTo>
                <a:lnTo>
                  <a:pt x="3" y="31"/>
                </a:lnTo>
                <a:lnTo>
                  <a:pt x="3" y="33"/>
                </a:lnTo>
                <a:lnTo>
                  <a:pt x="1" y="35"/>
                </a:lnTo>
                <a:lnTo>
                  <a:pt x="1" y="38"/>
                </a:lnTo>
                <a:lnTo>
                  <a:pt x="0" y="40"/>
                </a:lnTo>
                <a:lnTo>
                  <a:pt x="0" y="41"/>
                </a:lnTo>
                <a:lnTo>
                  <a:pt x="0" y="45"/>
                </a:lnTo>
                <a:lnTo>
                  <a:pt x="0" y="47"/>
                </a:lnTo>
                <a:lnTo>
                  <a:pt x="0" y="50"/>
                </a:lnTo>
                <a:lnTo>
                  <a:pt x="0" y="50"/>
                </a:lnTo>
                <a:lnTo>
                  <a:pt x="0" y="52"/>
                </a:lnTo>
                <a:lnTo>
                  <a:pt x="0" y="55"/>
                </a:lnTo>
                <a:lnTo>
                  <a:pt x="0" y="57"/>
                </a:lnTo>
                <a:lnTo>
                  <a:pt x="0" y="59"/>
                </a:lnTo>
                <a:lnTo>
                  <a:pt x="1" y="62"/>
                </a:lnTo>
                <a:lnTo>
                  <a:pt x="1" y="64"/>
                </a:lnTo>
                <a:lnTo>
                  <a:pt x="3" y="66"/>
                </a:lnTo>
                <a:lnTo>
                  <a:pt x="3" y="69"/>
                </a:lnTo>
                <a:lnTo>
                  <a:pt x="5" y="71"/>
                </a:lnTo>
                <a:lnTo>
                  <a:pt x="5" y="72"/>
                </a:lnTo>
                <a:lnTo>
                  <a:pt x="6" y="74"/>
                </a:lnTo>
                <a:lnTo>
                  <a:pt x="8" y="78"/>
                </a:lnTo>
                <a:lnTo>
                  <a:pt x="10" y="79"/>
                </a:lnTo>
                <a:lnTo>
                  <a:pt x="10" y="81"/>
                </a:lnTo>
                <a:lnTo>
                  <a:pt x="12" y="83"/>
                </a:lnTo>
                <a:lnTo>
                  <a:pt x="13" y="84"/>
                </a:lnTo>
                <a:lnTo>
                  <a:pt x="15" y="86"/>
                </a:lnTo>
                <a:lnTo>
                  <a:pt x="17" y="88"/>
                </a:lnTo>
                <a:lnTo>
                  <a:pt x="19" y="88"/>
                </a:lnTo>
                <a:lnTo>
                  <a:pt x="20" y="90"/>
                </a:lnTo>
                <a:lnTo>
                  <a:pt x="24" y="91"/>
                </a:lnTo>
                <a:lnTo>
                  <a:pt x="25" y="93"/>
                </a:lnTo>
                <a:lnTo>
                  <a:pt x="27" y="93"/>
                </a:lnTo>
                <a:lnTo>
                  <a:pt x="29" y="95"/>
                </a:lnTo>
                <a:lnTo>
                  <a:pt x="32" y="95"/>
                </a:lnTo>
                <a:lnTo>
                  <a:pt x="34" y="97"/>
                </a:lnTo>
                <a:lnTo>
                  <a:pt x="36" y="97"/>
                </a:lnTo>
                <a:lnTo>
                  <a:pt x="39" y="98"/>
                </a:lnTo>
                <a:lnTo>
                  <a:pt x="41" y="98"/>
                </a:lnTo>
                <a:lnTo>
                  <a:pt x="43" y="98"/>
                </a:lnTo>
                <a:lnTo>
                  <a:pt x="46" y="98"/>
                </a:lnTo>
                <a:lnTo>
                  <a:pt x="48" y="98"/>
                </a:lnTo>
                <a:lnTo>
                  <a:pt x="48" y="98"/>
                </a:lnTo>
                <a:lnTo>
                  <a:pt x="51" y="98"/>
                </a:lnTo>
                <a:lnTo>
                  <a:pt x="53" y="98"/>
                </a:lnTo>
                <a:lnTo>
                  <a:pt x="56" y="98"/>
                </a:lnTo>
                <a:lnTo>
                  <a:pt x="58" y="98"/>
                </a:lnTo>
                <a:lnTo>
                  <a:pt x="60" y="97"/>
                </a:lnTo>
                <a:lnTo>
                  <a:pt x="63" y="97"/>
                </a:lnTo>
                <a:lnTo>
                  <a:pt x="65" y="95"/>
                </a:lnTo>
                <a:lnTo>
                  <a:pt x="67" y="95"/>
                </a:lnTo>
                <a:lnTo>
                  <a:pt x="70" y="93"/>
                </a:lnTo>
                <a:lnTo>
                  <a:pt x="72" y="93"/>
                </a:lnTo>
                <a:lnTo>
                  <a:pt x="74" y="91"/>
                </a:lnTo>
                <a:lnTo>
                  <a:pt x="75" y="90"/>
                </a:lnTo>
                <a:lnTo>
                  <a:pt x="77" y="88"/>
                </a:lnTo>
                <a:lnTo>
                  <a:pt x="79" y="88"/>
                </a:lnTo>
                <a:lnTo>
                  <a:pt x="81" y="86"/>
                </a:lnTo>
                <a:lnTo>
                  <a:pt x="82" y="84"/>
                </a:lnTo>
                <a:lnTo>
                  <a:pt x="84" y="83"/>
                </a:lnTo>
                <a:lnTo>
                  <a:pt x="86" y="81"/>
                </a:lnTo>
                <a:lnTo>
                  <a:pt x="87" y="79"/>
                </a:lnTo>
                <a:lnTo>
                  <a:pt x="89" y="78"/>
                </a:lnTo>
                <a:lnTo>
                  <a:pt x="91" y="74"/>
                </a:lnTo>
                <a:lnTo>
                  <a:pt x="91" y="72"/>
                </a:lnTo>
                <a:lnTo>
                  <a:pt x="93" y="71"/>
                </a:lnTo>
                <a:lnTo>
                  <a:pt x="93" y="69"/>
                </a:lnTo>
                <a:lnTo>
                  <a:pt x="94" y="66"/>
                </a:lnTo>
                <a:lnTo>
                  <a:pt x="94" y="64"/>
                </a:lnTo>
                <a:lnTo>
                  <a:pt x="96" y="62"/>
                </a:lnTo>
                <a:lnTo>
                  <a:pt x="96" y="59"/>
                </a:lnTo>
                <a:lnTo>
                  <a:pt x="96" y="57"/>
                </a:lnTo>
                <a:lnTo>
                  <a:pt x="98" y="55"/>
                </a:lnTo>
                <a:lnTo>
                  <a:pt x="98" y="52"/>
                </a:lnTo>
                <a:lnTo>
                  <a:pt x="98" y="50"/>
                </a:lnTo>
                <a:lnTo>
                  <a:pt x="98" y="50"/>
                </a:lnTo>
                <a:lnTo>
                  <a:pt x="98" y="47"/>
                </a:lnTo>
                <a:lnTo>
                  <a:pt x="98" y="45"/>
                </a:lnTo>
                <a:lnTo>
                  <a:pt x="96" y="41"/>
                </a:lnTo>
                <a:lnTo>
                  <a:pt x="96" y="40"/>
                </a:lnTo>
                <a:lnTo>
                  <a:pt x="96" y="38"/>
                </a:lnTo>
                <a:lnTo>
                  <a:pt x="94" y="35"/>
                </a:lnTo>
                <a:lnTo>
                  <a:pt x="94" y="33"/>
                </a:lnTo>
                <a:lnTo>
                  <a:pt x="93" y="31"/>
                </a:lnTo>
                <a:lnTo>
                  <a:pt x="93" y="28"/>
                </a:lnTo>
                <a:lnTo>
                  <a:pt x="91" y="26"/>
                </a:lnTo>
                <a:lnTo>
                  <a:pt x="91" y="24"/>
                </a:lnTo>
                <a:lnTo>
                  <a:pt x="89" y="22"/>
                </a:lnTo>
                <a:lnTo>
                  <a:pt x="87" y="21"/>
                </a:lnTo>
                <a:lnTo>
                  <a:pt x="86" y="19"/>
                </a:lnTo>
                <a:lnTo>
                  <a:pt x="84" y="17"/>
                </a:lnTo>
                <a:lnTo>
                  <a:pt x="82" y="16"/>
                </a:lnTo>
                <a:lnTo>
                  <a:pt x="81" y="14"/>
                </a:lnTo>
                <a:lnTo>
                  <a:pt x="79" y="12"/>
                </a:lnTo>
                <a:lnTo>
                  <a:pt x="77" y="10"/>
                </a:lnTo>
                <a:lnTo>
                  <a:pt x="75" y="9"/>
                </a:lnTo>
                <a:lnTo>
                  <a:pt x="74" y="7"/>
                </a:lnTo>
                <a:lnTo>
                  <a:pt x="72" y="7"/>
                </a:lnTo>
                <a:lnTo>
                  <a:pt x="70" y="5"/>
                </a:lnTo>
                <a:lnTo>
                  <a:pt x="67" y="5"/>
                </a:lnTo>
                <a:lnTo>
                  <a:pt x="65" y="3"/>
                </a:lnTo>
                <a:lnTo>
                  <a:pt x="63" y="3"/>
                </a:lnTo>
                <a:lnTo>
                  <a:pt x="60" y="2"/>
                </a:lnTo>
                <a:lnTo>
                  <a:pt x="58" y="2"/>
                </a:lnTo>
                <a:lnTo>
                  <a:pt x="56" y="2"/>
                </a:lnTo>
                <a:lnTo>
                  <a:pt x="53" y="0"/>
                </a:lnTo>
                <a:lnTo>
                  <a:pt x="51" y="0"/>
                </a:lnTo>
                <a:lnTo>
                  <a:pt x="48" y="0"/>
                </a:lnTo>
                <a:lnTo>
                  <a:pt x="48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6" name="Rectangle 158"/>
          <p:cNvSpPr>
            <a:spLocks noChangeArrowheads="1"/>
          </p:cNvSpPr>
          <p:nvPr/>
        </p:nvSpPr>
        <p:spPr bwMode="auto">
          <a:xfrm>
            <a:off x="2192338" y="5680075"/>
            <a:ext cx="555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Helvetica" pitchFamily="34" charset="0"/>
              </a:rPr>
              <a:t>(b) The logical OR function (parallel connection) </a:t>
            </a:r>
            <a:endParaRPr lang="en-US" altLang="en-US"/>
          </a:p>
        </p:txBody>
      </p:sp>
      <p:sp>
        <p:nvSpPr>
          <p:cNvPr id="2207" name="Rectangle 159"/>
          <p:cNvSpPr>
            <a:spLocks noChangeArrowheads="1"/>
          </p:cNvSpPr>
          <p:nvPr/>
        </p:nvSpPr>
        <p:spPr bwMode="auto">
          <a:xfrm>
            <a:off x="6102350" y="4449763"/>
            <a:ext cx="7191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Times-Roman" charset="0"/>
              </a:rPr>
              <a:t>Light </a:t>
            </a:r>
            <a:endParaRPr lang="en-US" altLang="en-US"/>
          </a:p>
        </p:txBody>
      </p:sp>
      <p:sp>
        <p:nvSpPr>
          <p:cNvPr id="2208" name="Rectangle 160"/>
          <p:cNvSpPr>
            <a:spLocks noChangeArrowheads="1"/>
          </p:cNvSpPr>
          <p:nvPr/>
        </p:nvSpPr>
        <p:spPr bwMode="auto">
          <a:xfrm>
            <a:off x="6102350" y="1354138"/>
            <a:ext cx="7191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  <a:latin typeface="Times-Roman" charset="0"/>
              </a:rPr>
              <a:t>Light </a:t>
            </a:r>
            <a:endParaRPr lang="en-US" altLang="en-US"/>
          </a:p>
        </p:txBody>
      </p:sp>
      <p:sp>
        <p:nvSpPr>
          <p:cNvPr id="2209" name="Text Box 161"/>
          <p:cNvSpPr txBox="1">
            <a:spLocks noChangeArrowheads="1"/>
          </p:cNvSpPr>
          <p:nvPr/>
        </p:nvSpPr>
        <p:spPr bwMode="auto">
          <a:xfrm>
            <a:off x="4043363" y="1285875"/>
            <a:ext cx="442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/>
              <a:t>x</a:t>
            </a:r>
            <a:r>
              <a:rPr lang="en-US" altLang="en-US" baseline="-25000"/>
              <a:t>1</a:t>
            </a:r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5210175" y="1295400"/>
            <a:ext cx="44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/>
              <a:t>x</a:t>
            </a:r>
            <a:r>
              <a:rPr lang="en-US" altLang="en-US" baseline="-25000"/>
              <a:t>2</a:t>
            </a:r>
          </a:p>
        </p:txBody>
      </p:sp>
      <p:sp>
        <p:nvSpPr>
          <p:cNvPr id="2211" name="Text Box 163"/>
          <p:cNvSpPr txBox="1">
            <a:spLocks noChangeArrowheads="1"/>
          </p:cNvSpPr>
          <p:nvPr/>
        </p:nvSpPr>
        <p:spPr bwMode="auto">
          <a:xfrm>
            <a:off x="4633913" y="3676650"/>
            <a:ext cx="442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/>
              <a:t>x</a:t>
            </a:r>
            <a:r>
              <a:rPr lang="en-US" altLang="en-US" baseline="-25000"/>
              <a:t>1</a:t>
            </a:r>
          </a:p>
        </p:txBody>
      </p:sp>
      <p:sp>
        <p:nvSpPr>
          <p:cNvPr id="2212" name="Text Box 164"/>
          <p:cNvSpPr txBox="1">
            <a:spLocks noChangeArrowheads="1"/>
          </p:cNvSpPr>
          <p:nvPr/>
        </p:nvSpPr>
        <p:spPr bwMode="auto">
          <a:xfrm>
            <a:off x="4600575" y="5057775"/>
            <a:ext cx="442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i="1"/>
              <a:t>x</a:t>
            </a:r>
            <a:r>
              <a:rPr lang="en-US" altLang="en-US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0378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2134394" y="5616576"/>
            <a:ext cx="5018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dirty="0"/>
              <a:t>An inverting circuit</a:t>
            </a:r>
          </a:p>
        </p:txBody>
      </p:sp>
      <p:grpSp>
        <p:nvGrpSpPr>
          <p:cNvPr id="49218" name="Group 66"/>
          <p:cNvGrpSpPr>
            <a:grpSpLocks/>
          </p:cNvGrpSpPr>
          <p:nvPr/>
        </p:nvGrpSpPr>
        <p:grpSpPr bwMode="auto">
          <a:xfrm>
            <a:off x="1882775" y="2027238"/>
            <a:ext cx="5416550" cy="2844800"/>
            <a:chOff x="1186" y="1277"/>
            <a:chExt cx="3412" cy="1792"/>
          </a:xfrm>
        </p:grpSpPr>
        <p:sp>
          <p:nvSpPr>
            <p:cNvPr id="49184" name="Rectangle 32"/>
            <p:cNvSpPr>
              <a:spLocks noChangeArrowheads="1"/>
            </p:cNvSpPr>
            <p:nvPr/>
          </p:nvSpPr>
          <p:spPr bwMode="auto">
            <a:xfrm>
              <a:off x="3041" y="1953"/>
              <a:ext cx="457" cy="43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33"/>
            <p:cNvSpPr>
              <a:spLocks noChangeShapeType="1"/>
            </p:cNvSpPr>
            <p:nvPr/>
          </p:nvSpPr>
          <p:spPr bwMode="auto">
            <a:xfrm>
              <a:off x="2896" y="2161"/>
              <a:ext cx="14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Rectangle 34"/>
            <p:cNvSpPr>
              <a:spLocks noChangeArrowheads="1"/>
            </p:cNvSpPr>
            <p:nvPr/>
          </p:nvSpPr>
          <p:spPr bwMode="auto">
            <a:xfrm>
              <a:off x="3217" y="2073"/>
              <a:ext cx="15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  <a:latin typeface="Times-Roman" charset="0"/>
                </a:rPr>
                <a:t>S </a:t>
              </a:r>
              <a:endParaRPr lang="en-US" altLang="en-US"/>
            </a:p>
          </p:txBody>
        </p:sp>
        <p:sp>
          <p:nvSpPr>
            <p:cNvPr id="49187" name="Rectangle 35"/>
            <p:cNvSpPr>
              <a:spLocks noChangeArrowheads="1"/>
            </p:cNvSpPr>
            <p:nvPr/>
          </p:nvSpPr>
          <p:spPr bwMode="auto">
            <a:xfrm>
              <a:off x="3996" y="1953"/>
              <a:ext cx="602" cy="43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Rectangle 36"/>
            <p:cNvSpPr>
              <a:spLocks noChangeArrowheads="1"/>
            </p:cNvSpPr>
            <p:nvPr/>
          </p:nvSpPr>
          <p:spPr bwMode="auto">
            <a:xfrm>
              <a:off x="2775" y="2034"/>
              <a:ext cx="1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  <a:latin typeface="Helvetica" pitchFamily="34" charset="0"/>
                </a:rPr>
                <a:t>  </a:t>
              </a:r>
              <a:endParaRPr lang="en-US" altLang="en-US"/>
            </a:p>
          </p:txBody>
        </p:sp>
        <p:sp>
          <p:nvSpPr>
            <p:cNvPr id="49189" name="Freeform 37"/>
            <p:cNvSpPr>
              <a:spLocks/>
            </p:cNvSpPr>
            <p:nvPr/>
          </p:nvSpPr>
          <p:spPr bwMode="auto">
            <a:xfrm>
              <a:off x="2833" y="1642"/>
              <a:ext cx="1474" cy="311"/>
            </a:xfrm>
            <a:custGeom>
              <a:avLst/>
              <a:gdLst>
                <a:gd name="T0" fmla="*/ 1474 w 1474"/>
                <a:gd name="T1" fmla="*/ 311 h 311"/>
                <a:gd name="T2" fmla="*/ 1474 w 1474"/>
                <a:gd name="T3" fmla="*/ 0 h 311"/>
                <a:gd name="T4" fmla="*/ 0 w 1474"/>
                <a:gd name="T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4" h="311">
                  <a:moveTo>
                    <a:pt x="1474" y="311"/>
                  </a:moveTo>
                  <a:lnTo>
                    <a:pt x="1474" y="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Freeform 38"/>
            <p:cNvSpPr>
              <a:spLocks/>
            </p:cNvSpPr>
            <p:nvPr/>
          </p:nvSpPr>
          <p:spPr bwMode="auto">
            <a:xfrm>
              <a:off x="1941" y="1642"/>
              <a:ext cx="436" cy="332"/>
            </a:xfrm>
            <a:custGeom>
              <a:avLst/>
              <a:gdLst>
                <a:gd name="T0" fmla="*/ 436 w 436"/>
                <a:gd name="T1" fmla="*/ 0 h 332"/>
                <a:gd name="T2" fmla="*/ 0 w 436"/>
                <a:gd name="T3" fmla="*/ 0 h 332"/>
                <a:gd name="T4" fmla="*/ 0 w 436"/>
                <a:gd name="T5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6" h="332">
                  <a:moveTo>
                    <a:pt x="436" y="0"/>
                  </a:moveTo>
                  <a:lnTo>
                    <a:pt x="0" y="0"/>
                  </a:lnTo>
                  <a:lnTo>
                    <a:pt x="0" y="332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Line 39"/>
            <p:cNvSpPr>
              <a:spLocks noChangeShapeType="1"/>
            </p:cNvSpPr>
            <p:nvPr/>
          </p:nvSpPr>
          <p:spPr bwMode="auto">
            <a:xfrm flipH="1">
              <a:off x="1796" y="1974"/>
              <a:ext cx="29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Line 40"/>
            <p:cNvSpPr>
              <a:spLocks noChangeShapeType="1"/>
            </p:cNvSpPr>
            <p:nvPr/>
          </p:nvSpPr>
          <p:spPr bwMode="auto">
            <a:xfrm flipH="1">
              <a:off x="1879" y="2057"/>
              <a:ext cx="14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Line 41"/>
            <p:cNvSpPr>
              <a:spLocks noChangeShapeType="1"/>
            </p:cNvSpPr>
            <p:nvPr/>
          </p:nvSpPr>
          <p:spPr bwMode="auto">
            <a:xfrm>
              <a:off x="1941" y="2057"/>
              <a:ext cx="1" cy="33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flipH="1">
              <a:off x="1837" y="2388"/>
              <a:ext cx="228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Line 43"/>
            <p:cNvSpPr>
              <a:spLocks noChangeShapeType="1"/>
            </p:cNvSpPr>
            <p:nvPr/>
          </p:nvSpPr>
          <p:spPr bwMode="auto">
            <a:xfrm flipH="1">
              <a:off x="1879" y="2430"/>
              <a:ext cx="14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 flipH="1">
              <a:off x="1908" y="2477"/>
              <a:ext cx="8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Line 45"/>
            <p:cNvSpPr>
              <a:spLocks noChangeShapeType="1"/>
            </p:cNvSpPr>
            <p:nvPr/>
          </p:nvSpPr>
          <p:spPr bwMode="auto">
            <a:xfrm flipV="1">
              <a:off x="4307" y="2388"/>
              <a:ext cx="1" cy="29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 flipH="1">
              <a:off x="4182" y="2969"/>
              <a:ext cx="229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9" name="Line 47"/>
            <p:cNvSpPr>
              <a:spLocks noChangeShapeType="1"/>
            </p:cNvSpPr>
            <p:nvPr/>
          </p:nvSpPr>
          <p:spPr bwMode="auto">
            <a:xfrm flipH="1">
              <a:off x="4224" y="3010"/>
              <a:ext cx="14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1" name="Rectangle 49"/>
            <p:cNvSpPr>
              <a:spLocks noChangeArrowheads="1"/>
            </p:cNvSpPr>
            <p:nvPr/>
          </p:nvSpPr>
          <p:spPr bwMode="auto">
            <a:xfrm>
              <a:off x="4096" y="2065"/>
              <a:ext cx="46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  <a:latin typeface="Times-Roman" charset="0"/>
                </a:rPr>
                <a:t>Light </a:t>
              </a:r>
              <a:endParaRPr lang="en-US" altLang="en-US"/>
            </a:p>
          </p:txBody>
        </p:sp>
        <p:sp>
          <p:nvSpPr>
            <p:cNvPr id="49202" name="Rectangle 50"/>
            <p:cNvSpPr>
              <a:spLocks noChangeArrowheads="1"/>
            </p:cNvSpPr>
            <p:nvPr/>
          </p:nvSpPr>
          <p:spPr bwMode="auto">
            <a:xfrm>
              <a:off x="1200" y="1813"/>
              <a:ext cx="5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  <a:latin typeface="Times-Roman" charset="0"/>
                </a:rPr>
                <a:t>Power </a:t>
              </a:r>
              <a:endParaRPr lang="en-US" altLang="en-US"/>
            </a:p>
          </p:txBody>
        </p:sp>
        <p:sp>
          <p:nvSpPr>
            <p:cNvPr id="49203" name="Freeform 51"/>
            <p:cNvSpPr>
              <a:spLocks/>
            </p:cNvSpPr>
            <p:nvPr/>
          </p:nvSpPr>
          <p:spPr bwMode="auto">
            <a:xfrm>
              <a:off x="3269" y="2388"/>
              <a:ext cx="1038" cy="581"/>
            </a:xfrm>
            <a:custGeom>
              <a:avLst/>
              <a:gdLst>
                <a:gd name="T0" fmla="*/ 1038 w 1038"/>
                <a:gd name="T1" fmla="*/ 581 h 581"/>
                <a:gd name="T2" fmla="*/ 1038 w 1038"/>
                <a:gd name="T3" fmla="*/ 291 h 581"/>
                <a:gd name="T4" fmla="*/ 0 w 1038"/>
                <a:gd name="T5" fmla="*/ 291 h 581"/>
                <a:gd name="T6" fmla="*/ 0 w 1038"/>
                <a:gd name="T7" fmla="*/ 0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8" h="581">
                  <a:moveTo>
                    <a:pt x="1038" y="581"/>
                  </a:moveTo>
                  <a:lnTo>
                    <a:pt x="1038" y="291"/>
                  </a:lnTo>
                  <a:lnTo>
                    <a:pt x="0" y="291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4" name="Line 52"/>
            <p:cNvSpPr>
              <a:spLocks noChangeShapeType="1"/>
            </p:cNvSpPr>
            <p:nvPr/>
          </p:nvSpPr>
          <p:spPr bwMode="auto">
            <a:xfrm>
              <a:off x="3269" y="1642"/>
              <a:ext cx="1" cy="3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5" name="Freeform 53"/>
            <p:cNvSpPr>
              <a:spLocks/>
            </p:cNvSpPr>
            <p:nvPr/>
          </p:nvSpPr>
          <p:spPr bwMode="auto">
            <a:xfrm>
              <a:off x="2480" y="1539"/>
              <a:ext cx="250" cy="228"/>
            </a:xfrm>
            <a:custGeom>
              <a:avLst/>
              <a:gdLst>
                <a:gd name="T0" fmla="*/ 250 w 250"/>
                <a:gd name="T1" fmla="*/ 103 h 228"/>
                <a:gd name="T2" fmla="*/ 229 w 250"/>
                <a:gd name="T3" fmla="*/ 228 h 228"/>
                <a:gd name="T4" fmla="*/ 187 w 250"/>
                <a:gd name="T5" fmla="*/ 0 h 228"/>
                <a:gd name="T6" fmla="*/ 146 w 250"/>
                <a:gd name="T7" fmla="*/ 228 h 228"/>
                <a:gd name="T8" fmla="*/ 104 w 250"/>
                <a:gd name="T9" fmla="*/ 0 h 228"/>
                <a:gd name="T10" fmla="*/ 63 w 250"/>
                <a:gd name="T11" fmla="*/ 228 h 228"/>
                <a:gd name="T12" fmla="*/ 42 w 250"/>
                <a:gd name="T13" fmla="*/ 0 h 228"/>
                <a:gd name="T14" fmla="*/ 0 w 250"/>
                <a:gd name="T15" fmla="*/ 103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0" h="228">
                  <a:moveTo>
                    <a:pt x="250" y="103"/>
                  </a:moveTo>
                  <a:lnTo>
                    <a:pt x="229" y="228"/>
                  </a:lnTo>
                  <a:lnTo>
                    <a:pt x="187" y="0"/>
                  </a:lnTo>
                  <a:lnTo>
                    <a:pt x="146" y="228"/>
                  </a:lnTo>
                  <a:lnTo>
                    <a:pt x="104" y="0"/>
                  </a:lnTo>
                  <a:lnTo>
                    <a:pt x="63" y="228"/>
                  </a:lnTo>
                  <a:lnTo>
                    <a:pt x="42" y="0"/>
                  </a:lnTo>
                  <a:lnTo>
                    <a:pt x="0" y="103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6" name="Line 54"/>
            <p:cNvSpPr>
              <a:spLocks noChangeShapeType="1"/>
            </p:cNvSpPr>
            <p:nvPr/>
          </p:nvSpPr>
          <p:spPr bwMode="auto">
            <a:xfrm flipH="1">
              <a:off x="2730" y="1633"/>
              <a:ext cx="10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Line 55"/>
            <p:cNvSpPr>
              <a:spLocks noChangeShapeType="1"/>
            </p:cNvSpPr>
            <p:nvPr/>
          </p:nvSpPr>
          <p:spPr bwMode="auto">
            <a:xfrm>
              <a:off x="2377" y="1633"/>
              <a:ext cx="10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Freeform 56"/>
            <p:cNvSpPr>
              <a:spLocks/>
            </p:cNvSpPr>
            <p:nvPr/>
          </p:nvSpPr>
          <p:spPr bwMode="auto">
            <a:xfrm>
              <a:off x="3248" y="1622"/>
              <a:ext cx="42" cy="41"/>
            </a:xfrm>
            <a:custGeom>
              <a:avLst/>
              <a:gdLst>
                <a:gd name="T0" fmla="*/ 20 w 42"/>
                <a:gd name="T1" fmla="*/ 0 h 41"/>
                <a:gd name="T2" fmla="*/ 17 w 42"/>
                <a:gd name="T3" fmla="*/ 1 h 41"/>
                <a:gd name="T4" fmla="*/ 14 w 42"/>
                <a:gd name="T5" fmla="*/ 2 h 41"/>
                <a:gd name="T6" fmla="*/ 12 w 42"/>
                <a:gd name="T7" fmla="*/ 3 h 41"/>
                <a:gd name="T8" fmla="*/ 9 w 42"/>
                <a:gd name="T9" fmla="*/ 4 h 41"/>
                <a:gd name="T10" fmla="*/ 7 w 42"/>
                <a:gd name="T11" fmla="*/ 6 h 41"/>
                <a:gd name="T12" fmla="*/ 5 w 42"/>
                <a:gd name="T13" fmla="*/ 8 h 41"/>
                <a:gd name="T14" fmla="*/ 4 w 42"/>
                <a:gd name="T15" fmla="*/ 11 h 41"/>
                <a:gd name="T16" fmla="*/ 2 w 42"/>
                <a:gd name="T17" fmla="*/ 14 h 41"/>
                <a:gd name="T18" fmla="*/ 0 w 42"/>
                <a:gd name="T19" fmla="*/ 16 h 41"/>
                <a:gd name="T20" fmla="*/ 0 w 42"/>
                <a:gd name="T21" fmla="*/ 19 h 41"/>
                <a:gd name="T22" fmla="*/ 0 w 42"/>
                <a:gd name="T23" fmla="*/ 21 h 41"/>
                <a:gd name="T24" fmla="*/ 0 w 42"/>
                <a:gd name="T25" fmla="*/ 25 h 41"/>
                <a:gd name="T26" fmla="*/ 2 w 42"/>
                <a:gd name="T27" fmla="*/ 28 h 41"/>
                <a:gd name="T28" fmla="*/ 4 w 42"/>
                <a:gd name="T29" fmla="*/ 31 h 41"/>
                <a:gd name="T30" fmla="*/ 5 w 42"/>
                <a:gd name="T31" fmla="*/ 33 h 41"/>
                <a:gd name="T32" fmla="*/ 7 w 42"/>
                <a:gd name="T33" fmla="*/ 36 h 41"/>
                <a:gd name="T34" fmla="*/ 9 w 42"/>
                <a:gd name="T35" fmla="*/ 37 h 41"/>
                <a:gd name="T36" fmla="*/ 12 w 42"/>
                <a:gd name="T37" fmla="*/ 39 h 41"/>
                <a:gd name="T38" fmla="*/ 14 w 42"/>
                <a:gd name="T39" fmla="*/ 40 h 41"/>
                <a:gd name="T40" fmla="*/ 17 w 42"/>
                <a:gd name="T41" fmla="*/ 41 h 41"/>
                <a:gd name="T42" fmla="*/ 20 w 42"/>
                <a:gd name="T43" fmla="*/ 41 h 41"/>
                <a:gd name="T44" fmla="*/ 22 w 42"/>
                <a:gd name="T45" fmla="*/ 41 h 41"/>
                <a:gd name="T46" fmla="*/ 25 w 42"/>
                <a:gd name="T47" fmla="*/ 41 h 41"/>
                <a:gd name="T48" fmla="*/ 28 w 42"/>
                <a:gd name="T49" fmla="*/ 40 h 41"/>
                <a:gd name="T50" fmla="*/ 32 w 42"/>
                <a:gd name="T51" fmla="*/ 39 h 41"/>
                <a:gd name="T52" fmla="*/ 34 w 42"/>
                <a:gd name="T53" fmla="*/ 37 h 41"/>
                <a:gd name="T54" fmla="*/ 36 w 42"/>
                <a:gd name="T55" fmla="*/ 36 h 41"/>
                <a:gd name="T56" fmla="*/ 38 w 42"/>
                <a:gd name="T57" fmla="*/ 33 h 41"/>
                <a:gd name="T58" fmla="*/ 40 w 42"/>
                <a:gd name="T59" fmla="*/ 31 h 41"/>
                <a:gd name="T60" fmla="*/ 41 w 42"/>
                <a:gd name="T61" fmla="*/ 28 h 41"/>
                <a:gd name="T62" fmla="*/ 42 w 42"/>
                <a:gd name="T63" fmla="*/ 25 h 41"/>
                <a:gd name="T64" fmla="*/ 42 w 42"/>
                <a:gd name="T65" fmla="*/ 21 h 41"/>
                <a:gd name="T66" fmla="*/ 42 w 42"/>
                <a:gd name="T67" fmla="*/ 19 h 41"/>
                <a:gd name="T68" fmla="*/ 42 w 42"/>
                <a:gd name="T69" fmla="*/ 16 h 41"/>
                <a:gd name="T70" fmla="*/ 41 w 42"/>
                <a:gd name="T71" fmla="*/ 14 h 41"/>
                <a:gd name="T72" fmla="*/ 40 w 42"/>
                <a:gd name="T73" fmla="*/ 11 h 41"/>
                <a:gd name="T74" fmla="*/ 38 w 42"/>
                <a:gd name="T75" fmla="*/ 8 h 41"/>
                <a:gd name="T76" fmla="*/ 36 w 42"/>
                <a:gd name="T77" fmla="*/ 6 h 41"/>
                <a:gd name="T78" fmla="*/ 34 w 42"/>
                <a:gd name="T79" fmla="*/ 4 h 41"/>
                <a:gd name="T80" fmla="*/ 32 w 42"/>
                <a:gd name="T81" fmla="*/ 3 h 41"/>
                <a:gd name="T82" fmla="*/ 28 w 42"/>
                <a:gd name="T83" fmla="*/ 2 h 41"/>
                <a:gd name="T84" fmla="*/ 25 w 42"/>
                <a:gd name="T85" fmla="*/ 1 h 41"/>
                <a:gd name="T86" fmla="*/ 22 w 42"/>
                <a:gd name="T87" fmla="*/ 0 h 41"/>
                <a:gd name="T88" fmla="*/ 21 w 42"/>
                <a:gd name="T89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" h="41">
                  <a:moveTo>
                    <a:pt x="21" y="20"/>
                  </a:moveTo>
                  <a:lnTo>
                    <a:pt x="21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7" y="36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10" y="38"/>
                  </a:lnTo>
                  <a:lnTo>
                    <a:pt x="11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3" y="40"/>
                  </a:lnTo>
                  <a:lnTo>
                    <a:pt x="14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1"/>
                  </a:lnTo>
                  <a:lnTo>
                    <a:pt x="18" y="41"/>
                  </a:lnTo>
                  <a:lnTo>
                    <a:pt x="19" y="41"/>
                  </a:lnTo>
                  <a:lnTo>
                    <a:pt x="20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2" y="41"/>
                  </a:lnTo>
                  <a:lnTo>
                    <a:pt x="23" y="41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6" y="41"/>
                  </a:lnTo>
                  <a:lnTo>
                    <a:pt x="27" y="41"/>
                  </a:lnTo>
                  <a:lnTo>
                    <a:pt x="28" y="40"/>
                  </a:lnTo>
                  <a:lnTo>
                    <a:pt x="30" y="40"/>
                  </a:lnTo>
                  <a:lnTo>
                    <a:pt x="31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33" y="38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7" y="35"/>
                  </a:lnTo>
                  <a:lnTo>
                    <a:pt x="38" y="34"/>
                  </a:lnTo>
                  <a:lnTo>
                    <a:pt x="38" y="33"/>
                  </a:lnTo>
                  <a:lnTo>
                    <a:pt x="39" y="33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1" y="29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2" y="25"/>
                  </a:lnTo>
                  <a:lnTo>
                    <a:pt x="42" y="24"/>
                  </a:lnTo>
                  <a:lnTo>
                    <a:pt x="42" y="22"/>
                  </a:lnTo>
                  <a:lnTo>
                    <a:pt x="42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19"/>
                  </a:lnTo>
                  <a:lnTo>
                    <a:pt x="42" y="18"/>
                  </a:lnTo>
                  <a:lnTo>
                    <a:pt x="42" y="17"/>
                  </a:lnTo>
                  <a:lnTo>
                    <a:pt x="42" y="16"/>
                  </a:lnTo>
                  <a:lnTo>
                    <a:pt x="41" y="15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41" y="13"/>
                  </a:lnTo>
                  <a:lnTo>
                    <a:pt x="40" y="12"/>
                  </a:lnTo>
                  <a:lnTo>
                    <a:pt x="40" y="11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7" y="7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5" y="5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Freeform 57"/>
            <p:cNvSpPr>
              <a:spLocks/>
            </p:cNvSpPr>
            <p:nvPr/>
          </p:nvSpPr>
          <p:spPr bwMode="auto">
            <a:xfrm>
              <a:off x="3234" y="1610"/>
              <a:ext cx="59" cy="59"/>
            </a:xfrm>
            <a:custGeom>
              <a:avLst/>
              <a:gdLst>
                <a:gd name="T0" fmla="*/ 26 w 59"/>
                <a:gd name="T1" fmla="*/ 0 h 59"/>
                <a:gd name="T2" fmla="*/ 22 w 59"/>
                <a:gd name="T3" fmla="*/ 1 h 59"/>
                <a:gd name="T4" fmla="*/ 18 w 59"/>
                <a:gd name="T5" fmla="*/ 2 h 59"/>
                <a:gd name="T6" fmla="*/ 14 w 59"/>
                <a:gd name="T7" fmla="*/ 4 h 59"/>
                <a:gd name="T8" fmla="*/ 10 w 59"/>
                <a:gd name="T9" fmla="*/ 7 h 59"/>
                <a:gd name="T10" fmla="*/ 7 w 59"/>
                <a:gd name="T11" fmla="*/ 10 h 59"/>
                <a:gd name="T12" fmla="*/ 5 w 59"/>
                <a:gd name="T13" fmla="*/ 13 h 59"/>
                <a:gd name="T14" fmla="*/ 3 w 59"/>
                <a:gd name="T15" fmla="*/ 16 h 59"/>
                <a:gd name="T16" fmla="*/ 1 w 59"/>
                <a:gd name="T17" fmla="*/ 21 h 59"/>
                <a:gd name="T18" fmla="*/ 0 w 59"/>
                <a:gd name="T19" fmla="*/ 25 h 59"/>
                <a:gd name="T20" fmla="*/ 0 w 59"/>
                <a:gd name="T21" fmla="*/ 30 h 59"/>
                <a:gd name="T22" fmla="*/ 0 w 59"/>
                <a:gd name="T23" fmla="*/ 33 h 59"/>
                <a:gd name="T24" fmla="*/ 1 w 59"/>
                <a:gd name="T25" fmla="*/ 37 h 59"/>
                <a:gd name="T26" fmla="*/ 2 w 59"/>
                <a:gd name="T27" fmla="*/ 41 h 59"/>
                <a:gd name="T28" fmla="*/ 4 w 59"/>
                <a:gd name="T29" fmla="*/ 44 h 59"/>
                <a:gd name="T30" fmla="*/ 6 w 59"/>
                <a:gd name="T31" fmla="*/ 49 h 59"/>
                <a:gd name="T32" fmla="*/ 9 w 59"/>
                <a:gd name="T33" fmla="*/ 52 h 59"/>
                <a:gd name="T34" fmla="*/ 12 w 59"/>
                <a:gd name="T35" fmla="*/ 54 h 59"/>
                <a:gd name="T36" fmla="*/ 17 w 59"/>
                <a:gd name="T37" fmla="*/ 56 h 59"/>
                <a:gd name="T38" fmla="*/ 21 w 59"/>
                <a:gd name="T39" fmla="*/ 58 h 59"/>
                <a:gd name="T40" fmla="*/ 25 w 59"/>
                <a:gd name="T41" fmla="*/ 59 h 59"/>
                <a:gd name="T42" fmla="*/ 29 w 59"/>
                <a:gd name="T43" fmla="*/ 59 h 59"/>
                <a:gd name="T44" fmla="*/ 32 w 59"/>
                <a:gd name="T45" fmla="*/ 59 h 59"/>
                <a:gd name="T46" fmla="*/ 36 w 59"/>
                <a:gd name="T47" fmla="*/ 58 h 59"/>
                <a:gd name="T48" fmla="*/ 40 w 59"/>
                <a:gd name="T49" fmla="*/ 57 h 59"/>
                <a:gd name="T50" fmla="*/ 45 w 59"/>
                <a:gd name="T51" fmla="*/ 55 h 59"/>
                <a:gd name="T52" fmla="*/ 48 w 59"/>
                <a:gd name="T53" fmla="*/ 53 h 59"/>
                <a:gd name="T54" fmla="*/ 51 w 59"/>
                <a:gd name="T55" fmla="*/ 50 h 59"/>
                <a:gd name="T56" fmla="*/ 54 w 59"/>
                <a:gd name="T57" fmla="*/ 46 h 59"/>
                <a:gd name="T58" fmla="*/ 56 w 59"/>
                <a:gd name="T59" fmla="*/ 42 h 59"/>
                <a:gd name="T60" fmla="*/ 57 w 59"/>
                <a:gd name="T61" fmla="*/ 38 h 59"/>
                <a:gd name="T62" fmla="*/ 58 w 59"/>
                <a:gd name="T63" fmla="*/ 34 h 59"/>
                <a:gd name="T64" fmla="*/ 59 w 59"/>
                <a:gd name="T65" fmla="*/ 30 h 59"/>
                <a:gd name="T66" fmla="*/ 59 w 59"/>
                <a:gd name="T67" fmla="*/ 27 h 59"/>
                <a:gd name="T68" fmla="*/ 58 w 59"/>
                <a:gd name="T69" fmla="*/ 23 h 59"/>
                <a:gd name="T70" fmla="*/ 56 w 59"/>
                <a:gd name="T71" fmla="*/ 19 h 59"/>
                <a:gd name="T72" fmla="*/ 55 w 59"/>
                <a:gd name="T73" fmla="*/ 14 h 59"/>
                <a:gd name="T74" fmla="*/ 52 w 59"/>
                <a:gd name="T75" fmla="*/ 11 h 59"/>
                <a:gd name="T76" fmla="*/ 49 w 59"/>
                <a:gd name="T77" fmla="*/ 8 h 59"/>
                <a:gd name="T78" fmla="*/ 46 w 59"/>
                <a:gd name="T79" fmla="*/ 5 h 59"/>
                <a:gd name="T80" fmla="*/ 42 w 59"/>
                <a:gd name="T81" fmla="*/ 3 h 59"/>
                <a:gd name="T82" fmla="*/ 38 w 59"/>
                <a:gd name="T83" fmla="*/ 1 h 59"/>
                <a:gd name="T84" fmla="*/ 34 w 59"/>
                <a:gd name="T85" fmla="*/ 1 h 59"/>
                <a:gd name="T86" fmla="*/ 29 w 59"/>
                <a:gd name="T8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lnTo>
                    <a:pt x="28" y="0"/>
                  </a:lnTo>
                  <a:lnTo>
                    <a:pt x="26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2" y="5"/>
                  </a:lnTo>
                  <a:lnTo>
                    <a:pt x="11" y="6"/>
                  </a:lnTo>
                  <a:lnTo>
                    <a:pt x="10" y="7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4"/>
                  </a:lnTo>
                  <a:lnTo>
                    <a:pt x="5" y="46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0" y="53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8" y="57"/>
                  </a:lnTo>
                  <a:lnTo>
                    <a:pt x="20" y="57"/>
                  </a:lnTo>
                  <a:lnTo>
                    <a:pt x="21" y="58"/>
                  </a:lnTo>
                  <a:lnTo>
                    <a:pt x="22" y="58"/>
                  </a:lnTo>
                  <a:lnTo>
                    <a:pt x="24" y="58"/>
                  </a:lnTo>
                  <a:lnTo>
                    <a:pt x="25" y="59"/>
                  </a:lnTo>
                  <a:lnTo>
                    <a:pt x="26" y="59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31" y="59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8"/>
                  </a:lnTo>
                  <a:lnTo>
                    <a:pt x="36" y="58"/>
                  </a:lnTo>
                  <a:lnTo>
                    <a:pt x="38" y="58"/>
                  </a:lnTo>
                  <a:lnTo>
                    <a:pt x="39" y="57"/>
                  </a:lnTo>
                  <a:lnTo>
                    <a:pt x="40" y="57"/>
                  </a:lnTo>
                  <a:lnTo>
                    <a:pt x="42" y="56"/>
                  </a:lnTo>
                  <a:lnTo>
                    <a:pt x="44" y="56"/>
                  </a:lnTo>
                  <a:lnTo>
                    <a:pt x="45" y="55"/>
                  </a:lnTo>
                  <a:lnTo>
                    <a:pt x="46" y="54"/>
                  </a:lnTo>
                  <a:lnTo>
                    <a:pt x="47" y="53"/>
                  </a:lnTo>
                  <a:lnTo>
                    <a:pt x="48" y="53"/>
                  </a:lnTo>
                  <a:lnTo>
                    <a:pt x="49" y="52"/>
                  </a:lnTo>
                  <a:lnTo>
                    <a:pt x="50" y="51"/>
                  </a:lnTo>
                  <a:lnTo>
                    <a:pt x="51" y="50"/>
                  </a:lnTo>
                  <a:lnTo>
                    <a:pt x="52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5" y="44"/>
                  </a:lnTo>
                  <a:lnTo>
                    <a:pt x="55" y="43"/>
                  </a:lnTo>
                  <a:lnTo>
                    <a:pt x="56" y="42"/>
                  </a:lnTo>
                  <a:lnTo>
                    <a:pt x="56" y="41"/>
                  </a:lnTo>
                  <a:lnTo>
                    <a:pt x="57" y="39"/>
                  </a:lnTo>
                  <a:lnTo>
                    <a:pt x="57" y="38"/>
                  </a:lnTo>
                  <a:lnTo>
                    <a:pt x="58" y="37"/>
                  </a:lnTo>
                  <a:lnTo>
                    <a:pt x="58" y="35"/>
                  </a:lnTo>
                  <a:lnTo>
                    <a:pt x="58" y="34"/>
                  </a:lnTo>
                  <a:lnTo>
                    <a:pt x="59" y="33"/>
                  </a:lnTo>
                  <a:lnTo>
                    <a:pt x="59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28"/>
                  </a:lnTo>
                  <a:lnTo>
                    <a:pt x="59" y="27"/>
                  </a:lnTo>
                  <a:lnTo>
                    <a:pt x="58" y="25"/>
                  </a:lnTo>
                  <a:lnTo>
                    <a:pt x="58" y="24"/>
                  </a:lnTo>
                  <a:lnTo>
                    <a:pt x="58" y="23"/>
                  </a:lnTo>
                  <a:lnTo>
                    <a:pt x="57" y="21"/>
                  </a:lnTo>
                  <a:lnTo>
                    <a:pt x="57" y="20"/>
                  </a:lnTo>
                  <a:lnTo>
                    <a:pt x="56" y="19"/>
                  </a:lnTo>
                  <a:lnTo>
                    <a:pt x="56" y="16"/>
                  </a:lnTo>
                  <a:lnTo>
                    <a:pt x="55" y="15"/>
                  </a:lnTo>
                  <a:lnTo>
                    <a:pt x="55" y="14"/>
                  </a:lnTo>
                  <a:lnTo>
                    <a:pt x="54" y="13"/>
                  </a:lnTo>
                  <a:lnTo>
                    <a:pt x="53" y="12"/>
                  </a:lnTo>
                  <a:lnTo>
                    <a:pt x="52" y="11"/>
                  </a:lnTo>
                  <a:lnTo>
                    <a:pt x="51" y="10"/>
                  </a:lnTo>
                  <a:lnTo>
                    <a:pt x="50" y="9"/>
                  </a:lnTo>
                  <a:lnTo>
                    <a:pt x="49" y="8"/>
                  </a:lnTo>
                  <a:lnTo>
                    <a:pt x="48" y="7"/>
                  </a:lnTo>
                  <a:lnTo>
                    <a:pt x="47" y="6"/>
                  </a:lnTo>
                  <a:lnTo>
                    <a:pt x="46" y="5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Freeform 58"/>
            <p:cNvSpPr>
              <a:spLocks/>
            </p:cNvSpPr>
            <p:nvPr/>
          </p:nvSpPr>
          <p:spPr bwMode="auto">
            <a:xfrm>
              <a:off x="4286" y="2658"/>
              <a:ext cx="42" cy="41"/>
            </a:xfrm>
            <a:custGeom>
              <a:avLst/>
              <a:gdLst>
                <a:gd name="T0" fmla="*/ 20 w 42"/>
                <a:gd name="T1" fmla="*/ 0 h 41"/>
                <a:gd name="T2" fmla="*/ 17 w 42"/>
                <a:gd name="T3" fmla="*/ 1 h 41"/>
                <a:gd name="T4" fmla="*/ 14 w 42"/>
                <a:gd name="T5" fmla="*/ 2 h 41"/>
                <a:gd name="T6" fmla="*/ 12 w 42"/>
                <a:gd name="T7" fmla="*/ 3 h 41"/>
                <a:gd name="T8" fmla="*/ 9 w 42"/>
                <a:gd name="T9" fmla="*/ 4 h 41"/>
                <a:gd name="T10" fmla="*/ 7 w 42"/>
                <a:gd name="T11" fmla="*/ 6 h 41"/>
                <a:gd name="T12" fmla="*/ 4 w 42"/>
                <a:gd name="T13" fmla="*/ 8 h 41"/>
                <a:gd name="T14" fmla="*/ 3 w 42"/>
                <a:gd name="T15" fmla="*/ 11 h 41"/>
                <a:gd name="T16" fmla="*/ 1 w 42"/>
                <a:gd name="T17" fmla="*/ 14 h 41"/>
                <a:gd name="T18" fmla="*/ 0 w 42"/>
                <a:gd name="T19" fmla="*/ 16 h 41"/>
                <a:gd name="T20" fmla="*/ 0 w 42"/>
                <a:gd name="T21" fmla="*/ 20 h 41"/>
                <a:gd name="T22" fmla="*/ 0 w 42"/>
                <a:gd name="T23" fmla="*/ 22 h 41"/>
                <a:gd name="T24" fmla="*/ 0 w 42"/>
                <a:gd name="T25" fmla="*/ 25 h 41"/>
                <a:gd name="T26" fmla="*/ 1 w 42"/>
                <a:gd name="T27" fmla="*/ 28 h 41"/>
                <a:gd name="T28" fmla="*/ 3 w 42"/>
                <a:gd name="T29" fmla="*/ 31 h 41"/>
                <a:gd name="T30" fmla="*/ 4 w 42"/>
                <a:gd name="T31" fmla="*/ 33 h 41"/>
                <a:gd name="T32" fmla="*/ 7 w 42"/>
                <a:gd name="T33" fmla="*/ 36 h 41"/>
                <a:gd name="T34" fmla="*/ 9 w 42"/>
                <a:gd name="T35" fmla="*/ 37 h 41"/>
                <a:gd name="T36" fmla="*/ 12 w 42"/>
                <a:gd name="T37" fmla="*/ 39 h 41"/>
                <a:gd name="T38" fmla="*/ 14 w 42"/>
                <a:gd name="T39" fmla="*/ 40 h 41"/>
                <a:gd name="T40" fmla="*/ 17 w 42"/>
                <a:gd name="T41" fmla="*/ 41 h 41"/>
                <a:gd name="T42" fmla="*/ 20 w 42"/>
                <a:gd name="T43" fmla="*/ 41 h 41"/>
                <a:gd name="T44" fmla="*/ 22 w 42"/>
                <a:gd name="T45" fmla="*/ 41 h 41"/>
                <a:gd name="T46" fmla="*/ 25 w 42"/>
                <a:gd name="T47" fmla="*/ 41 h 41"/>
                <a:gd name="T48" fmla="*/ 28 w 42"/>
                <a:gd name="T49" fmla="*/ 40 h 41"/>
                <a:gd name="T50" fmla="*/ 31 w 42"/>
                <a:gd name="T51" fmla="*/ 39 h 41"/>
                <a:gd name="T52" fmla="*/ 33 w 42"/>
                <a:gd name="T53" fmla="*/ 37 h 41"/>
                <a:gd name="T54" fmla="*/ 36 w 42"/>
                <a:gd name="T55" fmla="*/ 36 h 41"/>
                <a:gd name="T56" fmla="*/ 38 w 42"/>
                <a:gd name="T57" fmla="*/ 33 h 41"/>
                <a:gd name="T58" fmla="*/ 40 w 42"/>
                <a:gd name="T59" fmla="*/ 31 h 41"/>
                <a:gd name="T60" fmla="*/ 41 w 42"/>
                <a:gd name="T61" fmla="*/ 28 h 41"/>
                <a:gd name="T62" fmla="*/ 42 w 42"/>
                <a:gd name="T63" fmla="*/ 25 h 41"/>
                <a:gd name="T64" fmla="*/ 42 w 42"/>
                <a:gd name="T65" fmla="*/ 22 h 41"/>
                <a:gd name="T66" fmla="*/ 42 w 42"/>
                <a:gd name="T67" fmla="*/ 20 h 41"/>
                <a:gd name="T68" fmla="*/ 42 w 42"/>
                <a:gd name="T69" fmla="*/ 16 h 41"/>
                <a:gd name="T70" fmla="*/ 41 w 42"/>
                <a:gd name="T71" fmla="*/ 14 h 41"/>
                <a:gd name="T72" fmla="*/ 40 w 42"/>
                <a:gd name="T73" fmla="*/ 11 h 41"/>
                <a:gd name="T74" fmla="*/ 38 w 42"/>
                <a:gd name="T75" fmla="*/ 8 h 41"/>
                <a:gd name="T76" fmla="*/ 36 w 42"/>
                <a:gd name="T77" fmla="*/ 6 h 41"/>
                <a:gd name="T78" fmla="*/ 33 w 42"/>
                <a:gd name="T79" fmla="*/ 4 h 41"/>
                <a:gd name="T80" fmla="*/ 31 w 42"/>
                <a:gd name="T81" fmla="*/ 3 h 41"/>
                <a:gd name="T82" fmla="*/ 28 w 42"/>
                <a:gd name="T83" fmla="*/ 2 h 41"/>
                <a:gd name="T84" fmla="*/ 25 w 42"/>
                <a:gd name="T85" fmla="*/ 1 h 41"/>
                <a:gd name="T86" fmla="*/ 22 w 42"/>
                <a:gd name="T87" fmla="*/ 0 h 41"/>
                <a:gd name="T88" fmla="*/ 21 w 42"/>
                <a:gd name="T89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" h="41">
                  <a:moveTo>
                    <a:pt x="21" y="21"/>
                  </a:moveTo>
                  <a:lnTo>
                    <a:pt x="21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7" y="36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10" y="38"/>
                  </a:lnTo>
                  <a:lnTo>
                    <a:pt x="11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3" y="40"/>
                  </a:lnTo>
                  <a:lnTo>
                    <a:pt x="14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1"/>
                  </a:lnTo>
                  <a:lnTo>
                    <a:pt x="18" y="41"/>
                  </a:lnTo>
                  <a:lnTo>
                    <a:pt x="19" y="41"/>
                  </a:lnTo>
                  <a:lnTo>
                    <a:pt x="20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2" y="41"/>
                  </a:lnTo>
                  <a:lnTo>
                    <a:pt x="23" y="41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6" y="41"/>
                  </a:lnTo>
                  <a:lnTo>
                    <a:pt x="27" y="41"/>
                  </a:lnTo>
                  <a:lnTo>
                    <a:pt x="28" y="40"/>
                  </a:lnTo>
                  <a:lnTo>
                    <a:pt x="29" y="40"/>
                  </a:lnTo>
                  <a:lnTo>
                    <a:pt x="30" y="3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2" y="38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7" y="35"/>
                  </a:lnTo>
                  <a:lnTo>
                    <a:pt x="38" y="34"/>
                  </a:lnTo>
                  <a:lnTo>
                    <a:pt x="38" y="33"/>
                  </a:lnTo>
                  <a:lnTo>
                    <a:pt x="39" y="33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1" y="29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2" y="25"/>
                  </a:lnTo>
                  <a:lnTo>
                    <a:pt x="42" y="24"/>
                  </a:lnTo>
                  <a:lnTo>
                    <a:pt x="42" y="23"/>
                  </a:lnTo>
                  <a:lnTo>
                    <a:pt x="42" y="22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20"/>
                  </a:lnTo>
                  <a:lnTo>
                    <a:pt x="42" y="19"/>
                  </a:lnTo>
                  <a:lnTo>
                    <a:pt x="42" y="18"/>
                  </a:lnTo>
                  <a:lnTo>
                    <a:pt x="42" y="16"/>
                  </a:lnTo>
                  <a:lnTo>
                    <a:pt x="41" y="15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41" y="13"/>
                  </a:lnTo>
                  <a:lnTo>
                    <a:pt x="40" y="12"/>
                  </a:lnTo>
                  <a:lnTo>
                    <a:pt x="40" y="11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7" y="7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5" y="5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Freeform 59"/>
            <p:cNvSpPr>
              <a:spLocks/>
            </p:cNvSpPr>
            <p:nvPr/>
          </p:nvSpPr>
          <p:spPr bwMode="auto">
            <a:xfrm>
              <a:off x="4281" y="2643"/>
              <a:ext cx="59" cy="59"/>
            </a:xfrm>
            <a:custGeom>
              <a:avLst/>
              <a:gdLst>
                <a:gd name="T0" fmla="*/ 26 w 59"/>
                <a:gd name="T1" fmla="*/ 0 h 59"/>
                <a:gd name="T2" fmla="*/ 22 w 59"/>
                <a:gd name="T3" fmla="*/ 1 h 59"/>
                <a:gd name="T4" fmla="*/ 17 w 59"/>
                <a:gd name="T5" fmla="*/ 2 h 59"/>
                <a:gd name="T6" fmla="*/ 14 w 59"/>
                <a:gd name="T7" fmla="*/ 5 h 59"/>
                <a:gd name="T8" fmla="*/ 10 w 59"/>
                <a:gd name="T9" fmla="*/ 8 h 59"/>
                <a:gd name="T10" fmla="*/ 7 w 59"/>
                <a:gd name="T11" fmla="*/ 11 h 59"/>
                <a:gd name="T12" fmla="*/ 5 w 59"/>
                <a:gd name="T13" fmla="*/ 14 h 59"/>
                <a:gd name="T14" fmla="*/ 3 w 59"/>
                <a:gd name="T15" fmla="*/ 17 h 59"/>
                <a:gd name="T16" fmla="*/ 1 w 59"/>
                <a:gd name="T17" fmla="*/ 21 h 59"/>
                <a:gd name="T18" fmla="*/ 0 w 59"/>
                <a:gd name="T19" fmla="*/ 25 h 59"/>
                <a:gd name="T20" fmla="*/ 0 w 59"/>
                <a:gd name="T21" fmla="*/ 30 h 59"/>
                <a:gd name="T22" fmla="*/ 0 w 59"/>
                <a:gd name="T23" fmla="*/ 34 h 59"/>
                <a:gd name="T24" fmla="*/ 1 w 59"/>
                <a:gd name="T25" fmla="*/ 38 h 59"/>
                <a:gd name="T26" fmla="*/ 2 w 59"/>
                <a:gd name="T27" fmla="*/ 42 h 59"/>
                <a:gd name="T28" fmla="*/ 4 w 59"/>
                <a:gd name="T29" fmla="*/ 45 h 59"/>
                <a:gd name="T30" fmla="*/ 6 w 59"/>
                <a:gd name="T31" fmla="*/ 49 h 59"/>
                <a:gd name="T32" fmla="*/ 9 w 59"/>
                <a:gd name="T33" fmla="*/ 52 h 59"/>
                <a:gd name="T34" fmla="*/ 12 w 59"/>
                <a:gd name="T35" fmla="*/ 54 h 59"/>
                <a:gd name="T36" fmla="*/ 16 w 59"/>
                <a:gd name="T37" fmla="*/ 56 h 59"/>
                <a:gd name="T38" fmla="*/ 21 w 59"/>
                <a:gd name="T39" fmla="*/ 58 h 59"/>
                <a:gd name="T40" fmla="*/ 25 w 59"/>
                <a:gd name="T41" fmla="*/ 59 h 59"/>
                <a:gd name="T42" fmla="*/ 29 w 59"/>
                <a:gd name="T43" fmla="*/ 59 h 59"/>
                <a:gd name="T44" fmla="*/ 32 w 59"/>
                <a:gd name="T45" fmla="*/ 59 h 59"/>
                <a:gd name="T46" fmla="*/ 36 w 59"/>
                <a:gd name="T47" fmla="*/ 58 h 59"/>
                <a:gd name="T48" fmla="*/ 40 w 59"/>
                <a:gd name="T49" fmla="*/ 57 h 59"/>
                <a:gd name="T50" fmla="*/ 44 w 59"/>
                <a:gd name="T51" fmla="*/ 55 h 59"/>
                <a:gd name="T52" fmla="*/ 47 w 59"/>
                <a:gd name="T53" fmla="*/ 53 h 59"/>
                <a:gd name="T54" fmla="*/ 51 w 59"/>
                <a:gd name="T55" fmla="*/ 50 h 59"/>
                <a:gd name="T56" fmla="*/ 54 w 59"/>
                <a:gd name="T57" fmla="*/ 46 h 59"/>
                <a:gd name="T58" fmla="*/ 56 w 59"/>
                <a:gd name="T59" fmla="*/ 43 h 59"/>
                <a:gd name="T60" fmla="*/ 57 w 59"/>
                <a:gd name="T61" fmla="*/ 39 h 59"/>
                <a:gd name="T62" fmla="*/ 58 w 59"/>
                <a:gd name="T63" fmla="*/ 35 h 59"/>
                <a:gd name="T64" fmla="*/ 59 w 59"/>
                <a:gd name="T65" fmla="*/ 30 h 59"/>
                <a:gd name="T66" fmla="*/ 59 w 59"/>
                <a:gd name="T67" fmla="*/ 27 h 59"/>
                <a:gd name="T68" fmla="*/ 58 w 59"/>
                <a:gd name="T69" fmla="*/ 23 h 59"/>
                <a:gd name="T70" fmla="*/ 56 w 59"/>
                <a:gd name="T71" fmla="*/ 19 h 59"/>
                <a:gd name="T72" fmla="*/ 55 w 59"/>
                <a:gd name="T73" fmla="*/ 15 h 59"/>
                <a:gd name="T74" fmla="*/ 52 w 59"/>
                <a:gd name="T75" fmla="*/ 12 h 59"/>
                <a:gd name="T76" fmla="*/ 49 w 59"/>
                <a:gd name="T77" fmla="*/ 9 h 59"/>
                <a:gd name="T78" fmla="*/ 45 w 59"/>
                <a:gd name="T79" fmla="*/ 6 h 59"/>
                <a:gd name="T80" fmla="*/ 42 w 59"/>
                <a:gd name="T81" fmla="*/ 3 h 59"/>
                <a:gd name="T82" fmla="*/ 38 w 59"/>
                <a:gd name="T83" fmla="*/ 1 h 59"/>
                <a:gd name="T84" fmla="*/ 34 w 59"/>
                <a:gd name="T85" fmla="*/ 1 h 59"/>
                <a:gd name="T86" fmla="*/ 29 w 59"/>
                <a:gd name="T8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lnTo>
                    <a:pt x="28" y="0"/>
                  </a:lnTo>
                  <a:lnTo>
                    <a:pt x="26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10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0" y="53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5" y="56"/>
                  </a:lnTo>
                  <a:lnTo>
                    <a:pt x="16" y="56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1" y="58"/>
                  </a:lnTo>
                  <a:lnTo>
                    <a:pt x="22" y="58"/>
                  </a:lnTo>
                  <a:lnTo>
                    <a:pt x="24" y="58"/>
                  </a:lnTo>
                  <a:lnTo>
                    <a:pt x="25" y="59"/>
                  </a:lnTo>
                  <a:lnTo>
                    <a:pt x="26" y="59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31" y="59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8"/>
                  </a:lnTo>
                  <a:lnTo>
                    <a:pt x="36" y="58"/>
                  </a:lnTo>
                  <a:lnTo>
                    <a:pt x="38" y="58"/>
                  </a:lnTo>
                  <a:lnTo>
                    <a:pt x="39" y="57"/>
                  </a:lnTo>
                  <a:lnTo>
                    <a:pt x="40" y="57"/>
                  </a:lnTo>
                  <a:lnTo>
                    <a:pt x="42" y="56"/>
                  </a:lnTo>
                  <a:lnTo>
                    <a:pt x="43" y="56"/>
                  </a:lnTo>
                  <a:lnTo>
                    <a:pt x="44" y="55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7" y="53"/>
                  </a:lnTo>
                  <a:lnTo>
                    <a:pt x="49" y="52"/>
                  </a:lnTo>
                  <a:lnTo>
                    <a:pt x="50" y="51"/>
                  </a:lnTo>
                  <a:lnTo>
                    <a:pt x="51" y="50"/>
                  </a:lnTo>
                  <a:lnTo>
                    <a:pt x="52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5" y="45"/>
                  </a:lnTo>
                  <a:lnTo>
                    <a:pt x="55" y="44"/>
                  </a:lnTo>
                  <a:lnTo>
                    <a:pt x="56" y="43"/>
                  </a:lnTo>
                  <a:lnTo>
                    <a:pt x="56" y="42"/>
                  </a:lnTo>
                  <a:lnTo>
                    <a:pt x="57" y="40"/>
                  </a:lnTo>
                  <a:lnTo>
                    <a:pt x="57" y="39"/>
                  </a:lnTo>
                  <a:lnTo>
                    <a:pt x="58" y="38"/>
                  </a:lnTo>
                  <a:lnTo>
                    <a:pt x="58" y="36"/>
                  </a:lnTo>
                  <a:lnTo>
                    <a:pt x="58" y="35"/>
                  </a:lnTo>
                  <a:lnTo>
                    <a:pt x="59" y="34"/>
                  </a:lnTo>
                  <a:lnTo>
                    <a:pt x="59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28"/>
                  </a:lnTo>
                  <a:lnTo>
                    <a:pt x="59" y="27"/>
                  </a:lnTo>
                  <a:lnTo>
                    <a:pt x="58" y="25"/>
                  </a:lnTo>
                  <a:lnTo>
                    <a:pt x="58" y="24"/>
                  </a:lnTo>
                  <a:lnTo>
                    <a:pt x="58" y="23"/>
                  </a:lnTo>
                  <a:lnTo>
                    <a:pt x="57" y="21"/>
                  </a:lnTo>
                  <a:lnTo>
                    <a:pt x="57" y="20"/>
                  </a:lnTo>
                  <a:lnTo>
                    <a:pt x="56" y="19"/>
                  </a:lnTo>
                  <a:lnTo>
                    <a:pt x="56" y="17"/>
                  </a:lnTo>
                  <a:lnTo>
                    <a:pt x="55" y="16"/>
                  </a:lnTo>
                  <a:lnTo>
                    <a:pt x="55" y="15"/>
                  </a:lnTo>
                  <a:lnTo>
                    <a:pt x="54" y="14"/>
                  </a:lnTo>
                  <a:lnTo>
                    <a:pt x="53" y="13"/>
                  </a:lnTo>
                  <a:lnTo>
                    <a:pt x="52" y="12"/>
                  </a:lnTo>
                  <a:lnTo>
                    <a:pt x="51" y="11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7" y="8"/>
                  </a:lnTo>
                  <a:lnTo>
                    <a:pt x="46" y="7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3" y="5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Rectangle 60"/>
            <p:cNvSpPr>
              <a:spLocks noChangeArrowheads="1"/>
            </p:cNvSpPr>
            <p:nvPr/>
          </p:nvSpPr>
          <p:spPr bwMode="auto">
            <a:xfrm>
              <a:off x="1186" y="1999"/>
              <a:ext cx="5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  <a:latin typeface="Times-Roman" charset="0"/>
                </a:rPr>
                <a:t>supply</a:t>
              </a:r>
              <a:endParaRPr lang="en-US" altLang="en-US"/>
            </a:p>
          </p:txBody>
        </p:sp>
        <p:sp>
          <p:nvSpPr>
            <p:cNvPr id="49213" name="Rectangle 61"/>
            <p:cNvSpPr>
              <a:spLocks noChangeArrowheads="1"/>
            </p:cNvSpPr>
            <p:nvPr/>
          </p:nvSpPr>
          <p:spPr bwMode="auto">
            <a:xfrm>
              <a:off x="2545" y="1277"/>
              <a:ext cx="1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>
                  <a:solidFill>
                    <a:srgbClr val="000000"/>
                  </a:solidFill>
                  <a:latin typeface="Times-Roman" charset="0"/>
                </a:rPr>
                <a:t>R </a:t>
              </a:r>
              <a:endParaRPr lang="en-US" altLang="en-US"/>
            </a:p>
          </p:txBody>
        </p:sp>
        <p:sp>
          <p:nvSpPr>
            <p:cNvPr id="49214" name="Text Box 62"/>
            <p:cNvSpPr txBox="1">
              <a:spLocks noChangeArrowheads="1"/>
            </p:cNvSpPr>
            <p:nvPr/>
          </p:nvSpPr>
          <p:spPr bwMode="auto">
            <a:xfrm>
              <a:off x="2727" y="2007"/>
              <a:ext cx="1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i="1"/>
                <a:t>x</a:t>
              </a:r>
            </a:p>
          </p:txBody>
        </p:sp>
        <p:sp>
          <p:nvSpPr>
            <p:cNvPr id="49217" name="Line 65"/>
            <p:cNvSpPr>
              <a:spLocks noChangeShapeType="1"/>
            </p:cNvSpPr>
            <p:nvPr/>
          </p:nvSpPr>
          <p:spPr bwMode="auto">
            <a:xfrm flipH="1">
              <a:off x="4254" y="3068"/>
              <a:ext cx="8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846263" y="45719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Digital Logic Gates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33963" y="1242833"/>
            <a:ext cx="2586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extra resister to ensure that the closed switch does not short-circuit the power supply.</a:t>
            </a:r>
          </a:p>
        </p:txBody>
      </p:sp>
      <p:cxnSp>
        <p:nvCxnSpPr>
          <p:cNvPr id="4" name="直接箭头连接符 3"/>
          <p:cNvCxnSpPr>
            <a:stCxn id="2" idx="1"/>
          </p:cNvCxnSpPr>
          <p:nvPr/>
        </p:nvCxnSpPr>
        <p:spPr>
          <a:xfrm flipH="1">
            <a:off x="4415631" y="1842998"/>
            <a:ext cx="618332" cy="184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35608" y="3264408"/>
            <a:ext cx="51815" cy="1397508"/>
          </a:xfrm>
          <a:custGeom>
            <a:avLst/>
            <a:gdLst>
              <a:gd name="connsiteX0" fmla="*/ 12953 w 51815"/>
              <a:gd name="connsiteY0" fmla="*/ 12953 h 1397508"/>
              <a:gd name="connsiteX1" fmla="*/ 12953 w 51815"/>
              <a:gd name="connsiteY1" fmla="*/ 1384553 h 13975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1397508">
                <a:moveTo>
                  <a:pt x="12953" y="12953"/>
                </a:moveTo>
                <a:lnTo>
                  <a:pt x="12953" y="138455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26008" y="3645408"/>
            <a:ext cx="1321308" cy="51815"/>
          </a:xfrm>
          <a:custGeom>
            <a:avLst/>
            <a:gdLst>
              <a:gd name="connsiteX0" fmla="*/ 12953 w 1321308"/>
              <a:gd name="connsiteY0" fmla="*/ 12953 h 51815"/>
              <a:gd name="connsiteX1" fmla="*/ 1308353 w 1321308"/>
              <a:gd name="connsiteY1" fmla="*/ 12953 h 51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21308" h="51815">
                <a:moveTo>
                  <a:pt x="12953" y="12953"/>
                </a:moveTo>
                <a:lnTo>
                  <a:pt x="1308353" y="1295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988308" y="3112007"/>
            <a:ext cx="51815" cy="2540507"/>
          </a:xfrm>
          <a:custGeom>
            <a:avLst/>
            <a:gdLst>
              <a:gd name="connsiteX0" fmla="*/ 12953 w 51815"/>
              <a:gd name="connsiteY0" fmla="*/ 12954 h 2540507"/>
              <a:gd name="connsiteX1" fmla="*/ 12953 w 51815"/>
              <a:gd name="connsiteY1" fmla="*/ 2527554 h 25405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2540507">
                <a:moveTo>
                  <a:pt x="12953" y="12954"/>
                </a:moveTo>
                <a:lnTo>
                  <a:pt x="12953" y="252755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3188207" y="3645408"/>
            <a:ext cx="1626107" cy="51815"/>
          </a:xfrm>
          <a:custGeom>
            <a:avLst/>
            <a:gdLst>
              <a:gd name="connsiteX0" fmla="*/ 12954 w 1626107"/>
              <a:gd name="connsiteY0" fmla="*/ 12953 h 51815"/>
              <a:gd name="connsiteX1" fmla="*/ 1613154 w 1626107"/>
              <a:gd name="connsiteY1" fmla="*/ 12953 h 51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26107" h="51815">
                <a:moveTo>
                  <a:pt x="12954" y="12953"/>
                </a:moveTo>
                <a:lnTo>
                  <a:pt x="1613154" y="1295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922007" y="3112007"/>
            <a:ext cx="51815" cy="2540507"/>
          </a:xfrm>
          <a:custGeom>
            <a:avLst/>
            <a:gdLst>
              <a:gd name="connsiteX0" fmla="*/ 12954 w 51815"/>
              <a:gd name="connsiteY0" fmla="*/ 12954 h 2540507"/>
              <a:gd name="connsiteX1" fmla="*/ 12954 w 51815"/>
              <a:gd name="connsiteY1" fmla="*/ 2527554 h 25405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815" h="2540507">
                <a:moveTo>
                  <a:pt x="12954" y="12954"/>
                </a:moveTo>
                <a:lnTo>
                  <a:pt x="12954" y="2527554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083808" y="3645408"/>
            <a:ext cx="1702307" cy="51815"/>
          </a:xfrm>
          <a:custGeom>
            <a:avLst/>
            <a:gdLst>
              <a:gd name="connsiteX0" fmla="*/ 12953 w 1702307"/>
              <a:gd name="connsiteY0" fmla="*/ 12953 h 51815"/>
              <a:gd name="connsiteX1" fmla="*/ 1689353 w 1702307"/>
              <a:gd name="connsiteY1" fmla="*/ 12953 h 518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702307" h="51815">
                <a:moveTo>
                  <a:pt x="12953" y="12953"/>
                </a:moveTo>
                <a:lnTo>
                  <a:pt x="1689353" y="12953"/>
                </a:ln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7400" y="3238500"/>
            <a:ext cx="1409700" cy="1498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9600" y="3086100"/>
            <a:ext cx="1714500" cy="2641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5200" y="3086100"/>
            <a:ext cx="1790700" cy="26416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1003300" y="3390900"/>
            <a:ext cx="152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574800" y="3340100"/>
            <a:ext cx="596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A’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016000" y="3886200"/>
            <a:ext cx="114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16100" y="3886200"/>
            <a:ext cx="114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263900" y="3302000"/>
            <a:ext cx="469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152900" y="3302000"/>
            <a:ext cx="584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251200" y="3822700"/>
            <a:ext cx="114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632200" y="3822700"/>
            <a:ext cx="114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394200" y="3822700"/>
            <a:ext cx="114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263900" y="48006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394200" y="48006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251200" y="52959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3632200" y="52959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4394200" y="52959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121400" y="3302000"/>
            <a:ext cx="4699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B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7035800" y="3302000"/>
            <a:ext cx="698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=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A+B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6108700" y="3822700"/>
            <a:ext cx="114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489700" y="3822700"/>
            <a:ext cx="114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7327900" y="3822700"/>
            <a:ext cx="114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6121400" y="4800600"/>
            <a:ext cx="4572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0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7327900" y="48006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2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6108700" y="52959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6489700" y="52959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7327900" y="5295900"/>
            <a:ext cx="114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80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  <p:sp>
        <p:nvSpPr>
          <p:cNvPr id="1029" name="TextBox 1"/>
          <p:cNvSpPr txBox="1"/>
          <p:nvPr/>
        </p:nvSpPr>
        <p:spPr>
          <a:xfrm>
            <a:off x="1231900" y="2921000"/>
            <a:ext cx="469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</p:txBody>
      </p:sp>
      <p:sp>
        <p:nvSpPr>
          <p:cNvPr id="1030" name="TextBox 1"/>
          <p:cNvSpPr txBox="1"/>
          <p:nvPr/>
        </p:nvSpPr>
        <p:spPr>
          <a:xfrm>
            <a:off x="3746500" y="2844800"/>
            <a:ext cx="482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1031" name="TextBox 1"/>
          <p:cNvSpPr txBox="1"/>
          <p:nvPr/>
        </p:nvSpPr>
        <p:spPr>
          <a:xfrm>
            <a:off x="6718300" y="2844800"/>
            <a:ext cx="342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46263" y="45719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Digital Logic Gates</a:t>
            </a:r>
          </a:p>
        </p:txBody>
      </p:sp>
    </p:spTree>
    <p:extLst>
      <p:ext uri="{BB962C8B-B14F-4D97-AF65-F5344CB8AC3E}">
        <p14:creationId xmlns:p14="http://schemas.microsoft.com/office/powerpoint/2010/main" val="4275885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250950" y="5597525"/>
            <a:ext cx="69643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altLang="en-US" dirty="0"/>
              <a:t>Three-input AND </a:t>
            </a:r>
            <a:r>
              <a:rPr lang="en-US" altLang="en-US" dirty="0" err="1"/>
              <a:t>and</a:t>
            </a:r>
            <a:r>
              <a:rPr lang="en-US" altLang="en-US" dirty="0"/>
              <a:t> OR operations.</a:t>
            </a:r>
          </a:p>
        </p:txBody>
      </p:sp>
      <p:pic>
        <p:nvPicPr>
          <p:cNvPr id="51203" name="Picture 3" descr="F:\LogicBook\PowerPoint\chapter2\figure2.7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92238"/>
            <a:ext cx="5135563" cy="34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6263" y="45719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Digital Logic Gates</a:t>
            </a:r>
          </a:p>
        </p:txBody>
      </p:sp>
    </p:spTree>
    <p:extLst>
      <p:ext uri="{BB962C8B-B14F-4D97-AF65-F5344CB8AC3E}">
        <p14:creationId xmlns:p14="http://schemas.microsoft.com/office/powerpoint/2010/main" val="4200319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Line 2"/>
          <p:cNvSpPr>
            <a:spLocks noChangeShapeType="1"/>
          </p:cNvSpPr>
          <p:nvPr/>
        </p:nvSpPr>
        <p:spPr bwMode="auto">
          <a:xfrm flipH="1">
            <a:off x="5232400" y="1646238"/>
            <a:ext cx="293688" cy="1587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2205038" y="3538538"/>
            <a:ext cx="314325" cy="1587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2205038" y="3811588"/>
            <a:ext cx="314325" cy="1587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 flipH="1">
            <a:off x="3109913" y="3686175"/>
            <a:ext cx="146050" cy="1588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Freeform 6"/>
          <p:cNvSpPr>
            <a:spLocks/>
          </p:cNvSpPr>
          <p:nvPr/>
        </p:nvSpPr>
        <p:spPr bwMode="auto">
          <a:xfrm>
            <a:off x="2487613" y="3435350"/>
            <a:ext cx="628650" cy="249238"/>
          </a:xfrm>
          <a:custGeom>
            <a:avLst/>
            <a:gdLst>
              <a:gd name="T0" fmla="*/ 154 w 791"/>
              <a:gd name="T1" fmla="*/ 0 h 316"/>
              <a:gd name="T2" fmla="*/ 265 w 791"/>
              <a:gd name="T3" fmla="*/ 2 h 316"/>
              <a:gd name="T4" fmla="*/ 321 w 791"/>
              <a:gd name="T5" fmla="*/ 2 h 316"/>
              <a:gd name="T6" fmla="*/ 346 w 791"/>
              <a:gd name="T7" fmla="*/ 2 h 316"/>
              <a:gd name="T8" fmla="*/ 359 w 791"/>
              <a:gd name="T9" fmla="*/ 3 h 316"/>
              <a:gd name="T10" fmla="*/ 371 w 791"/>
              <a:gd name="T11" fmla="*/ 3 h 316"/>
              <a:gd name="T12" fmla="*/ 379 w 791"/>
              <a:gd name="T13" fmla="*/ 4 h 316"/>
              <a:gd name="T14" fmla="*/ 387 w 791"/>
              <a:gd name="T15" fmla="*/ 6 h 316"/>
              <a:gd name="T16" fmla="*/ 398 w 791"/>
              <a:gd name="T17" fmla="*/ 7 h 316"/>
              <a:gd name="T18" fmla="*/ 410 w 791"/>
              <a:gd name="T19" fmla="*/ 8 h 316"/>
              <a:gd name="T20" fmla="*/ 420 w 791"/>
              <a:gd name="T21" fmla="*/ 10 h 316"/>
              <a:gd name="T22" fmla="*/ 428 w 791"/>
              <a:gd name="T23" fmla="*/ 12 h 316"/>
              <a:gd name="T24" fmla="*/ 437 w 791"/>
              <a:gd name="T25" fmla="*/ 14 h 316"/>
              <a:gd name="T26" fmla="*/ 451 w 791"/>
              <a:gd name="T27" fmla="*/ 19 h 316"/>
              <a:gd name="T28" fmla="*/ 464 w 791"/>
              <a:gd name="T29" fmla="*/ 23 h 316"/>
              <a:gd name="T30" fmla="*/ 474 w 791"/>
              <a:gd name="T31" fmla="*/ 26 h 316"/>
              <a:gd name="T32" fmla="*/ 484 w 791"/>
              <a:gd name="T33" fmla="*/ 30 h 316"/>
              <a:gd name="T34" fmla="*/ 492 w 791"/>
              <a:gd name="T35" fmla="*/ 34 h 316"/>
              <a:gd name="T36" fmla="*/ 504 w 791"/>
              <a:gd name="T37" fmla="*/ 39 h 316"/>
              <a:gd name="T38" fmla="*/ 516 w 791"/>
              <a:gd name="T39" fmla="*/ 45 h 316"/>
              <a:gd name="T40" fmla="*/ 523 w 791"/>
              <a:gd name="T41" fmla="*/ 49 h 316"/>
              <a:gd name="T42" fmla="*/ 531 w 791"/>
              <a:gd name="T43" fmla="*/ 53 h 316"/>
              <a:gd name="T44" fmla="*/ 541 w 791"/>
              <a:gd name="T45" fmla="*/ 59 h 316"/>
              <a:gd name="T46" fmla="*/ 551 w 791"/>
              <a:gd name="T47" fmla="*/ 64 h 316"/>
              <a:gd name="T48" fmla="*/ 561 w 791"/>
              <a:gd name="T49" fmla="*/ 69 h 316"/>
              <a:gd name="T50" fmla="*/ 567 w 791"/>
              <a:gd name="T51" fmla="*/ 73 h 316"/>
              <a:gd name="T52" fmla="*/ 574 w 791"/>
              <a:gd name="T53" fmla="*/ 77 h 316"/>
              <a:gd name="T54" fmla="*/ 582 w 791"/>
              <a:gd name="T55" fmla="*/ 83 h 316"/>
              <a:gd name="T56" fmla="*/ 590 w 791"/>
              <a:gd name="T57" fmla="*/ 88 h 316"/>
              <a:gd name="T58" fmla="*/ 596 w 791"/>
              <a:gd name="T59" fmla="*/ 93 h 316"/>
              <a:gd name="T60" fmla="*/ 602 w 791"/>
              <a:gd name="T61" fmla="*/ 96 h 316"/>
              <a:gd name="T62" fmla="*/ 607 w 791"/>
              <a:gd name="T63" fmla="*/ 100 h 316"/>
              <a:gd name="T64" fmla="*/ 612 w 791"/>
              <a:gd name="T65" fmla="*/ 104 h 316"/>
              <a:gd name="T66" fmla="*/ 618 w 791"/>
              <a:gd name="T67" fmla="*/ 109 h 316"/>
              <a:gd name="T68" fmla="*/ 623 w 791"/>
              <a:gd name="T69" fmla="*/ 112 h 316"/>
              <a:gd name="T70" fmla="*/ 627 w 791"/>
              <a:gd name="T71" fmla="*/ 116 h 316"/>
              <a:gd name="T72" fmla="*/ 632 w 791"/>
              <a:gd name="T73" fmla="*/ 118 h 316"/>
              <a:gd name="T74" fmla="*/ 639 w 791"/>
              <a:gd name="T75" fmla="*/ 124 h 316"/>
              <a:gd name="T76" fmla="*/ 645 w 791"/>
              <a:gd name="T77" fmla="*/ 128 h 316"/>
              <a:gd name="T78" fmla="*/ 649 w 791"/>
              <a:gd name="T79" fmla="*/ 132 h 316"/>
              <a:gd name="T80" fmla="*/ 655 w 791"/>
              <a:gd name="T81" fmla="*/ 137 h 316"/>
              <a:gd name="T82" fmla="*/ 661 w 791"/>
              <a:gd name="T83" fmla="*/ 143 h 316"/>
              <a:gd name="T84" fmla="*/ 668 w 791"/>
              <a:gd name="T85" fmla="*/ 150 h 316"/>
              <a:gd name="T86" fmla="*/ 674 w 791"/>
              <a:gd name="T87" fmla="*/ 157 h 316"/>
              <a:gd name="T88" fmla="*/ 680 w 791"/>
              <a:gd name="T89" fmla="*/ 163 h 316"/>
              <a:gd name="T90" fmla="*/ 685 w 791"/>
              <a:gd name="T91" fmla="*/ 170 h 316"/>
              <a:gd name="T92" fmla="*/ 694 w 791"/>
              <a:gd name="T93" fmla="*/ 179 h 316"/>
              <a:gd name="T94" fmla="*/ 702 w 791"/>
              <a:gd name="T95" fmla="*/ 190 h 316"/>
              <a:gd name="T96" fmla="*/ 709 w 791"/>
              <a:gd name="T97" fmla="*/ 198 h 316"/>
              <a:gd name="T98" fmla="*/ 714 w 791"/>
              <a:gd name="T99" fmla="*/ 204 h 316"/>
              <a:gd name="T100" fmla="*/ 721 w 791"/>
              <a:gd name="T101" fmla="*/ 214 h 316"/>
              <a:gd name="T102" fmla="*/ 729 w 791"/>
              <a:gd name="T103" fmla="*/ 224 h 316"/>
              <a:gd name="T104" fmla="*/ 737 w 791"/>
              <a:gd name="T105" fmla="*/ 238 h 316"/>
              <a:gd name="T106" fmla="*/ 743 w 791"/>
              <a:gd name="T107" fmla="*/ 245 h 316"/>
              <a:gd name="T108" fmla="*/ 749 w 791"/>
              <a:gd name="T109" fmla="*/ 253 h 316"/>
              <a:gd name="T110" fmla="*/ 757 w 791"/>
              <a:gd name="T111" fmla="*/ 264 h 316"/>
              <a:gd name="T112" fmla="*/ 766 w 791"/>
              <a:gd name="T113" fmla="*/ 276 h 316"/>
              <a:gd name="T114" fmla="*/ 774 w 791"/>
              <a:gd name="T115" fmla="*/ 287 h 316"/>
              <a:gd name="T116" fmla="*/ 779 w 791"/>
              <a:gd name="T117" fmla="*/ 295 h 316"/>
              <a:gd name="T118" fmla="*/ 783 w 791"/>
              <a:gd name="T119" fmla="*/ 302 h 316"/>
              <a:gd name="T120" fmla="*/ 790 w 791"/>
              <a:gd name="T121" fmla="*/ 312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1" h="316">
                <a:moveTo>
                  <a:pt x="0" y="0"/>
                </a:moveTo>
                <a:lnTo>
                  <a:pt x="31" y="0"/>
                </a:lnTo>
                <a:lnTo>
                  <a:pt x="59" y="0"/>
                </a:lnTo>
                <a:lnTo>
                  <a:pt x="85" y="0"/>
                </a:lnTo>
                <a:lnTo>
                  <a:pt x="110" y="0"/>
                </a:lnTo>
                <a:lnTo>
                  <a:pt x="133" y="0"/>
                </a:lnTo>
                <a:lnTo>
                  <a:pt x="154" y="0"/>
                </a:lnTo>
                <a:lnTo>
                  <a:pt x="174" y="0"/>
                </a:lnTo>
                <a:lnTo>
                  <a:pt x="192" y="0"/>
                </a:lnTo>
                <a:lnTo>
                  <a:pt x="210" y="0"/>
                </a:lnTo>
                <a:lnTo>
                  <a:pt x="225" y="0"/>
                </a:lnTo>
                <a:lnTo>
                  <a:pt x="240" y="0"/>
                </a:lnTo>
                <a:lnTo>
                  <a:pt x="253" y="0"/>
                </a:lnTo>
                <a:lnTo>
                  <a:pt x="265" y="2"/>
                </a:lnTo>
                <a:lnTo>
                  <a:pt x="276" y="2"/>
                </a:lnTo>
                <a:lnTo>
                  <a:pt x="285" y="2"/>
                </a:lnTo>
                <a:lnTo>
                  <a:pt x="294" y="2"/>
                </a:lnTo>
                <a:lnTo>
                  <a:pt x="302" y="2"/>
                </a:lnTo>
                <a:lnTo>
                  <a:pt x="309" y="2"/>
                </a:lnTo>
                <a:lnTo>
                  <a:pt x="316" y="2"/>
                </a:lnTo>
                <a:lnTo>
                  <a:pt x="321" y="2"/>
                </a:lnTo>
                <a:lnTo>
                  <a:pt x="326" y="2"/>
                </a:lnTo>
                <a:lnTo>
                  <a:pt x="330" y="2"/>
                </a:lnTo>
                <a:lnTo>
                  <a:pt x="334" y="2"/>
                </a:lnTo>
                <a:lnTo>
                  <a:pt x="338" y="2"/>
                </a:lnTo>
                <a:lnTo>
                  <a:pt x="341" y="2"/>
                </a:lnTo>
                <a:lnTo>
                  <a:pt x="343" y="2"/>
                </a:lnTo>
                <a:lnTo>
                  <a:pt x="346" y="2"/>
                </a:lnTo>
                <a:lnTo>
                  <a:pt x="349" y="2"/>
                </a:lnTo>
                <a:lnTo>
                  <a:pt x="350" y="2"/>
                </a:lnTo>
                <a:lnTo>
                  <a:pt x="353" y="2"/>
                </a:lnTo>
                <a:lnTo>
                  <a:pt x="354" y="3"/>
                </a:lnTo>
                <a:lnTo>
                  <a:pt x="357" y="3"/>
                </a:lnTo>
                <a:lnTo>
                  <a:pt x="357" y="3"/>
                </a:lnTo>
                <a:lnTo>
                  <a:pt x="359" y="3"/>
                </a:lnTo>
                <a:lnTo>
                  <a:pt x="361" y="3"/>
                </a:lnTo>
                <a:lnTo>
                  <a:pt x="363" y="3"/>
                </a:lnTo>
                <a:lnTo>
                  <a:pt x="365" y="3"/>
                </a:lnTo>
                <a:lnTo>
                  <a:pt x="366" y="3"/>
                </a:lnTo>
                <a:lnTo>
                  <a:pt x="369" y="3"/>
                </a:lnTo>
                <a:lnTo>
                  <a:pt x="370" y="3"/>
                </a:lnTo>
                <a:lnTo>
                  <a:pt x="371" y="3"/>
                </a:lnTo>
                <a:lnTo>
                  <a:pt x="372" y="3"/>
                </a:lnTo>
                <a:lnTo>
                  <a:pt x="374" y="4"/>
                </a:lnTo>
                <a:lnTo>
                  <a:pt x="375" y="4"/>
                </a:lnTo>
                <a:lnTo>
                  <a:pt x="376" y="4"/>
                </a:lnTo>
                <a:lnTo>
                  <a:pt x="378" y="4"/>
                </a:lnTo>
                <a:lnTo>
                  <a:pt x="379" y="4"/>
                </a:lnTo>
                <a:lnTo>
                  <a:pt x="379" y="4"/>
                </a:lnTo>
                <a:lnTo>
                  <a:pt x="380" y="4"/>
                </a:lnTo>
                <a:lnTo>
                  <a:pt x="382" y="4"/>
                </a:lnTo>
                <a:lnTo>
                  <a:pt x="383" y="4"/>
                </a:lnTo>
                <a:lnTo>
                  <a:pt x="384" y="4"/>
                </a:lnTo>
                <a:lnTo>
                  <a:pt x="386" y="4"/>
                </a:lnTo>
                <a:lnTo>
                  <a:pt x="386" y="6"/>
                </a:lnTo>
                <a:lnTo>
                  <a:pt x="387" y="6"/>
                </a:lnTo>
                <a:lnTo>
                  <a:pt x="388" y="6"/>
                </a:lnTo>
                <a:lnTo>
                  <a:pt x="390" y="6"/>
                </a:lnTo>
                <a:lnTo>
                  <a:pt x="391" y="6"/>
                </a:lnTo>
                <a:lnTo>
                  <a:pt x="394" y="6"/>
                </a:lnTo>
                <a:lnTo>
                  <a:pt x="395" y="6"/>
                </a:lnTo>
                <a:lnTo>
                  <a:pt x="396" y="7"/>
                </a:lnTo>
                <a:lnTo>
                  <a:pt x="398" y="7"/>
                </a:lnTo>
                <a:lnTo>
                  <a:pt x="400" y="7"/>
                </a:lnTo>
                <a:lnTo>
                  <a:pt x="402" y="7"/>
                </a:lnTo>
                <a:lnTo>
                  <a:pt x="404" y="7"/>
                </a:lnTo>
                <a:lnTo>
                  <a:pt x="404" y="7"/>
                </a:lnTo>
                <a:lnTo>
                  <a:pt x="406" y="8"/>
                </a:lnTo>
                <a:lnTo>
                  <a:pt x="408" y="8"/>
                </a:lnTo>
                <a:lnTo>
                  <a:pt x="410" y="8"/>
                </a:lnTo>
                <a:lnTo>
                  <a:pt x="412" y="8"/>
                </a:lnTo>
                <a:lnTo>
                  <a:pt x="414" y="8"/>
                </a:lnTo>
                <a:lnTo>
                  <a:pt x="415" y="10"/>
                </a:lnTo>
                <a:lnTo>
                  <a:pt x="416" y="10"/>
                </a:lnTo>
                <a:lnTo>
                  <a:pt x="418" y="10"/>
                </a:lnTo>
                <a:lnTo>
                  <a:pt x="419" y="10"/>
                </a:lnTo>
                <a:lnTo>
                  <a:pt x="420" y="10"/>
                </a:lnTo>
                <a:lnTo>
                  <a:pt x="421" y="10"/>
                </a:lnTo>
                <a:lnTo>
                  <a:pt x="423" y="11"/>
                </a:lnTo>
                <a:lnTo>
                  <a:pt x="424" y="11"/>
                </a:lnTo>
                <a:lnTo>
                  <a:pt x="425" y="11"/>
                </a:lnTo>
                <a:lnTo>
                  <a:pt x="427" y="11"/>
                </a:lnTo>
                <a:lnTo>
                  <a:pt x="428" y="11"/>
                </a:lnTo>
                <a:lnTo>
                  <a:pt x="428" y="12"/>
                </a:lnTo>
                <a:lnTo>
                  <a:pt x="429" y="12"/>
                </a:lnTo>
                <a:lnTo>
                  <a:pt x="431" y="12"/>
                </a:lnTo>
                <a:lnTo>
                  <a:pt x="432" y="12"/>
                </a:lnTo>
                <a:lnTo>
                  <a:pt x="433" y="14"/>
                </a:lnTo>
                <a:lnTo>
                  <a:pt x="435" y="14"/>
                </a:lnTo>
                <a:lnTo>
                  <a:pt x="436" y="14"/>
                </a:lnTo>
                <a:lnTo>
                  <a:pt x="437" y="14"/>
                </a:lnTo>
                <a:lnTo>
                  <a:pt x="440" y="15"/>
                </a:lnTo>
                <a:lnTo>
                  <a:pt x="441" y="15"/>
                </a:lnTo>
                <a:lnTo>
                  <a:pt x="443" y="16"/>
                </a:lnTo>
                <a:lnTo>
                  <a:pt x="445" y="16"/>
                </a:lnTo>
                <a:lnTo>
                  <a:pt x="447" y="18"/>
                </a:lnTo>
                <a:lnTo>
                  <a:pt x="449" y="18"/>
                </a:lnTo>
                <a:lnTo>
                  <a:pt x="451" y="19"/>
                </a:lnTo>
                <a:lnTo>
                  <a:pt x="453" y="19"/>
                </a:lnTo>
                <a:lnTo>
                  <a:pt x="453" y="19"/>
                </a:lnTo>
                <a:lnTo>
                  <a:pt x="456" y="20"/>
                </a:lnTo>
                <a:lnTo>
                  <a:pt x="459" y="20"/>
                </a:lnTo>
                <a:lnTo>
                  <a:pt x="460" y="22"/>
                </a:lnTo>
                <a:lnTo>
                  <a:pt x="463" y="22"/>
                </a:lnTo>
                <a:lnTo>
                  <a:pt x="464" y="23"/>
                </a:lnTo>
                <a:lnTo>
                  <a:pt x="467" y="23"/>
                </a:lnTo>
                <a:lnTo>
                  <a:pt x="468" y="24"/>
                </a:lnTo>
                <a:lnTo>
                  <a:pt x="469" y="24"/>
                </a:lnTo>
                <a:lnTo>
                  <a:pt x="471" y="24"/>
                </a:lnTo>
                <a:lnTo>
                  <a:pt x="472" y="26"/>
                </a:lnTo>
                <a:lnTo>
                  <a:pt x="473" y="26"/>
                </a:lnTo>
                <a:lnTo>
                  <a:pt x="474" y="26"/>
                </a:lnTo>
                <a:lnTo>
                  <a:pt x="476" y="27"/>
                </a:lnTo>
                <a:lnTo>
                  <a:pt x="477" y="27"/>
                </a:lnTo>
                <a:lnTo>
                  <a:pt x="478" y="27"/>
                </a:lnTo>
                <a:lnTo>
                  <a:pt x="480" y="28"/>
                </a:lnTo>
                <a:lnTo>
                  <a:pt x="481" y="28"/>
                </a:lnTo>
                <a:lnTo>
                  <a:pt x="482" y="28"/>
                </a:lnTo>
                <a:lnTo>
                  <a:pt x="484" y="30"/>
                </a:lnTo>
                <a:lnTo>
                  <a:pt x="484" y="30"/>
                </a:lnTo>
                <a:lnTo>
                  <a:pt x="485" y="31"/>
                </a:lnTo>
                <a:lnTo>
                  <a:pt x="486" y="31"/>
                </a:lnTo>
                <a:lnTo>
                  <a:pt x="488" y="32"/>
                </a:lnTo>
                <a:lnTo>
                  <a:pt x="489" y="32"/>
                </a:lnTo>
                <a:lnTo>
                  <a:pt x="490" y="34"/>
                </a:lnTo>
                <a:lnTo>
                  <a:pt x="492" y="34"/>
                </a:lnTo>
                <a:lnTo>
                  <a:pt x="494" y="35"/>
                </a:lnTo>
                <a:lnTo>
                  <a:pt x="496" y="35"/>
                </a:lnTo>
                <a:lnTo>
                  <a:pt x="497" y="36"/>
                </a:lnTo>
                <a:lnTo>
                  <a:pt x="500" y="38"/>
                </a:lnTo>
                <a:lnTo>
                  <a:pt x="501" y="38"/>
                </a:lnTo>
                <a:lnTo>
                  <a:pt x="504" y="39"/>
                </a:lnTo>
                <a:lnTo>
                  <a:pt x="504" y="39"/>
                </a:lnTo>
                <a:lnTo>
                  <a:pt x="505" y="40"/>
                </a:lnTo>
                <a:lnTo>
                  <a:pt x="508" y="41"/>
                </a:lnTo>
                <a:lnTo>
                  <a:pt x="509" y="41"/>
                </a:lnTo>
                <a:lnTo>
                  <a:pt x="512" y="43"/>
                </a:lnTo>
                <a:lnTo>
                  <a:pt x="513" y="44"/>
                </a:lnTo>
                <a:lnTo>
                  <a:pt x="514" y="44"/>
                </a:lnTo>
                <a:lnTo>
                  <a:pt x="516" y="45"/>
                </a:lnTo>
                <a:lnTo>
                  <a:pt x="517" y="45"/>
                </a:lnTo>
                <a:lnTo>
                  <a:pt x="518" y="47"/>
                </a:lnTo>
                <a:lnTo>
                  <a:pt x="520" y="47"/>
                </a:lnTo>
                <a:lnTo>
                  <a:pt x="521" y="48"/>
                </a:lnTo>
                <a:lnTo>
                  <a:pt x="522" y="48"/>
                </a:lnTo>
                <a:lnTo>
                  <a:pt x="523" y="49"/>
                </a:lnTo>
                <a:lnTo>
                  <a:pt x="523" y="49"/>
                </a:lnTo>
                <a:lnTo>
                  <a:pt x="525" y="49"/>
                </a:lnTo>
                <a:lnTo>
                  <a:pt x="526" y="51"/>
                </a:lnTo>
                <a:lnTo>
                  <a:pt x="527" y="51"/>
                </a:lnTo>
                <a:lnTo>
                  <a:pt x="529" y="52"/>
                </a:lnTo>
                <a:lnTo>
                  <a:pt x="529" y="52"/>
                </a:lnTo>
                <a:lnTo>
                  <a:pt x="530" y="53"/>
                </a:lnTo>
                <a:lnTo>
                  <a:pt x="531" y="53"/>
                </a:lnTo>
                <a:lnTo>
                  <a:pt x="533" y="53"/>
                </a:lnTo>
                <a:lnTo>
                  <a:pt x="534" y="55"/>
                </a:lnTo>
                <a:lnTo>
                  <a:pt x="535" y="55"/>
                </a:lnTo>
                <a:lnTo>
                  <a:pt x="537" y="56"/>
                </a:lnTo>
                <a:lnTo>
                  <a:pt x="538" y="56"/>
                </a:lnTo>
                <a:lnTo>
                  <a:pt x="539" y="57"/>
                </a:lnTo>
                <a:lnTo>
                  <a:pt x="541" y="59"/>
                </a:lnTo>
                <a:lnTo>
                  <a:pt x="542" y="59"/>
                </a:lnTo>
                <a:lnTo>
                  <a:pt x="543" y="60"/>
                </a:lnTo>
                <a:lnTo>
                  <a:pt x="545" y="61"/>
                </a:lnTo>
                <a:lnTo>
                  <a:pt x="547" y="63"/>
                </a:lnTo>
                <a:lnTo>
                  <a:pt x="547" y="63"/>
                </a:lnTo>
                <a:lnTo>
                  <a:pt x="549" y="63"/>
                </a:lnTo>
                <a:lnTo>
                  <a:pt x="551" y="64"/>
                </a:lnTo>
                <a:lnTo>
                  <a:pt x="553" y="65"/>
                </a:lnTo>
                <a:lnTo>
                  <a:pt x="554" y="67"/>
                </a:lnTo>
                <a:lnTo>
                  <a:pt x="555" y="67"/>
                </a:lnTo>
                <a:lnTo>
                  <a:pt x="557" y="68"/>
                </a:lnTo>
                <a:lnTo>
                  <a:pt x="558" y="68"/>
                </a:lnTo>
                <a:lnTo>
                  <a:pt x="559" y="69"/>
                </a:lnTo>
                <a:lnTo>
                  <a:pt x="561" y="69"/>
                </a:lnTo>
                <a:lnTo>
                  <a:pt x="562" y="71"/>
                </a:lnTo>
                <a:lnTo>
                  <a:pt x="563" y="71"/>
                </a:lnTo>
                <a:lnTo>
                  <a:pt x="563" y="72"/>
                </a:lnTo>
                <a:lnTo>
                  <a:pt x="565" y="72"/>
                </a:lnTo>
                <a:lnTo>
                  <a:pt x="566" y="73"/>
                </a:lnTo>
                <a:lnTo>
                  <a:pt x="566" y="73"/>
                </a:lnTo>
                <a:lnTo>
                  <a:pt x="567" y="73"/>
                </a:lnTo>
                <a:lnTo>
                  <a:pt x="569" y="75"/>
                </a:lnTo>
                <a:lnTo>
                  <a:pt x="569" y="75"/>
                </a:lnTo>
                <a:lnTo>
                  <a:pt x="570" y="76"/>
                </a:lnTo>
                <a:lnTo>
                  <a:pt x="571" y="76"/>
                </a:lnTo>
                <a:lnTo>
                  <a:pt x="571" y="76"/>
                </a:lnTo>
                <a:lnTo>
                  <a:pt x="573" y="77"/>
                </a:lnTo>
                <a:lnTo>
                  <a:pt x="574" y="77"/>
                </a:lnTo>
                <a:lnTo>
                  <a:pt x="574" y="79"/>
                </a:lnTo>
                <a:lnTo>
                  <a:pt x="575" y="79"/>
                </a:lnTo>
                <a:lnTo>
                  <a:pt x="576" y="80"/>
                </a:lnTo>
                <a:lnTo>
                  <a:pt x="578" y="80"/>
                </a:lnTo>
                <a:lnTo>
                  <a:pt x="579" y="81"/>
                </a:lnTo>
                <a:lnTo>
                  <a:pt x="580" y="81"/>
                </a:lnTo>
                <a:lnTo>
                  <a:pt x="582" y="83"/>
                </a:lnTo>
                <a:lnTo>
                  <a:pt x="583" y="84"/>
                </a:lnTo>
                <a:lnTo>
                  <a:pt x="584" y="84"/>
                </a:lnTo>
                <a:lnTo>
                  <a:pt x="584" y="84"/>
                </a:lnTo>
                <a:lnTo>
                  <a:pt x="586" y="85"/>
                </a:lnTo>
                <a:lnTo>
                  <a:pt x="587" y="87"/>
                </a:lnTo>
                <a:lnTo>
                  <a:pt x="588" y="88"/>
                </a:lnTo>
                <a:lnTo>
                  <a:pt x="590" y="88"/>
                </a:lnTo>
                <a:lnTo>
                  <a:pt x="591" y="89"/>
                </a:lnTo>
                <a:lnTo>
                  <a:pt x="592" y="89"/>
                </a:lnTo>
                <a:lnTo>
                  <a:pt x="594" y="91"/>
                </a:lnTo>
                <a:lnTo>
                  <a:pt x="594" y="91"/>
                </a:lnTo>
                <a:lnTo>
                  <a:pt x="595" y="92"/>
                </a:lnTo>
                <a:lnTo>
                  <a:pt x="596" y="92"/>
                </a:lnTo>
                <a:lnTo>
                  <a:pt x="596" y="93"/>
                </a:lnTo>
                <a:lnTo>
                  <a:pt x="598" y="93"/>
                </a:lnTo>
                <a:lnTo>
                  <a:pt x="598" y="93"/>
                </a:lnTo>
                <a:lnTo>
                  <a:pt x="599" y="94"/>
                </a:lnTo>
                <a:lnTo>
                  <a:pt x="600" y="94"/>
                </a:lnTo>
                <a:lnTo>
                  <a:pt x="600" y="94"/>
                </a:lnTo>
                <a:lnTo>
                  <a:pt x="602" y="96"/>
                </a:lnTo>
                <a:lnTo>
                  <a:pt x="602" y="96"/>
                </a:lnTo>
                <a:lnTo>
                  <a:pt x="602" y="97"/>
                </a:lnTo>
                <a:lnTo>
                  <a:pt x="603" y="97"/>
                </a:lnTo>
                <a:lnTo>
                  <a:pt x="603" y="97"/>
                </a:lnTo>
                <a:lnTo>
                  <a:pt x="604" y="98"/>
                </a:lnTo>
                <a:lnTo>
                  <a:pt x="604" y="98"/>
                </a:lnTo>
                <a:lnTo>
                  <a:pt x="606" y="98"/>
                </a:lnTo>
                <a:lnTo>
                  <a:pt x="607" y="100"/>
                </a:lnTo>
                <a:lnTo>
                  <a:pt x="607" y="100"/>
                </a:lnTo>
                <a:lnTo>
                  <a:pt x="608" y="101"/>
                </a:lnTo>
                <a:lnTo>
                  <a:pt x="608" y="101"/>
                </a:lnTo>
                <a:lnTo>
                  <a:pt x="610" y="102"/>
                </a:lnTo>
                <a:lnTo>
                  <a:pt x="611" y="102"/>
                </a:lnTo>
                <a:lnTo>
                  <a:pt x="611" y="104"/>
                </a:lnTo>
                <a:lnTo>
                  <a:pt x="612" y="104"/>
                </a:lnTo>
                <a:lnTo>
                  <a:pt x="612" y="104"/>
                </a:lnTo>
                <a:lnTo>
                  <a:pt x="614" y="105"/>
                </a:lnTo>
                <a:lnTo>
                  <a:pt x="615" y="106"/>
                </a:lnTo>
                <a:lnTo>
                  <a:pt x="615" y="106"/>
                </a:lnTo>
                <a:lnTo>
                  <a:pt x="616" y="108"/>
                </a:lnTo>
                <a:lnTo>
                  <a:pt x="618" y="108"/>
                </a:lnTo>
                <a:lnTo>
                  <a:pt x="618" y="109"/>
                </a:lnTo>
                <a:lnTo>
                  <a:pt x="619" y="109"/>
                </a:lnTo>
                <a:lnTo>
                  <a:pt x="619" y="110"/>
                </a:lnTo>
                <a:lnTo>
                  <a:pt x="620" y="110"/>
                </a:lnTo>
                <a:lnTo>
                  <a:pt x="620" y="110"/>
                </a:lnTo>
                <a:lnTo>
                  <a:pt x="622" y="112"/>
                </a:lnTo>
                <a:lnTo>
                  <a:pt x="622" y="112"/>
                </a:lnTo>
                <a:lnTo>
                  <a:pt x="623" y="112"/>
                </a:lnTo>
                <a:lnTo>
                  <a:pt x="623" y="113"/>
                </a:lnTo>
                <a:lnTo>
                  <a:pt x="624" y="113"/>
                </a:lnTo>
                <a:lnTo>
                  <a:pt x="624" y="113"/>
                </a:lnTo>
                <a:lnTo>
                  <a:pt x="625" y="114"/>
                </a:lnTo>
                <a:lnTo>
                  <a:pt x="625" y="114"/>
                </a:lnTo>
                <a:lnTo>
                  <a:pt x="625" y="114"/>
                </a:lnTo>
                <a:lnTo>
                  <a:pt x="627" y="116"/>
                </a:lnTo>
                <a:lnTo>
                  <a:pt x="627" y="116"/>
                </a:lnTo>
                <a:lnTo>
                  <a:pt x="628" y="116"/>
                </a:lnTo>
                <a:lnTo>
                  <a:pt x="628" y="117"/>
                </a:lnTo>
                <a:lnTo>
                  <a:pt x="629" y="117"/>
                </a:lnTo>
                <a:lnTo>
                  <a:pt x="631" y="118"/>
                </a:lnTo>
                <a:lnTo>
                  <a:pt x="631" y="118"/>
                </a:lnTo>
                <a:lnTo>
                  <a:pt x="632" y="118"/>
                </a:lnTo>
                <a:lnTo>
                  <a:pt x="633" y="120"/>
                </a:lnTo>
                <a:lnTo>
                  <a:pt x="633" y="120"/>
                </a:lnTo>
                <a:lnTo>
                  <a:pt x="635" y="121"/>
                </a:lnTo>
                <a:lnTo>
                  <a:pt x="636" y="122"/>
                </a:lnTo>
                <a:lnTo>
                  <a:pt x="637" y="122"/>
                </a:lnTo>
                <a:lnTo>
                  <a:pt x="637" y="122"/>
                </a:lnTo>
                <a:lnTo>
                  <a:pt x="639" y="124"/>
                </a:lnTo>
                <a:lnTo>
                  <a:pt x="640" y="124"/>
                </a:lnTo>
                <a:lnTo>
                  <a:pt x="640" y="125"/>
                </a:lnTo>
                <a:lnTo>
                  <a:pt x="641" y="126"/>
                </a:lnTo>
                <a:lnTo>
                  <a:pt x="643" y="126"/>
                </a:lnTo>
                <a:lnTo>
                  <a:pt x="644" y="128"/>
                </a:lnTo>
                <a:lnTo>
                  <a:pt x="644" y="128"/>
                </a:lnTo>
                <a:lnTo>
                  <a:pt x="645" y="128"/>
                </a:lnTo>
                <a:lnTo>
                  <a:pt x="645" y="129"/>
                </a:lnTo>
                <a:lnTo>
                  <a:pt x="647" y="129"/>
                </a:lnTo>
                <a:lnTo>
                  <a:pt x="647" y="130"/>
                </a:lnTo>
                <a:lnTo>
                  <a:pt x="648" y="130"/>
                </a:lnTo>
                <a:lnTo>
                  <a:pt x="649" y="132"/>
                </a:lnTo>
                <a:lnTo>
                  <a:pt x="649" y="132"/>
                </a:lnTo>
                <a:lnTo>
                  <a:pt x="649" y="132"/>
                </a:lnTo>
                <a:lnTo>
                  <a:pt x="651" y="133"/>
                </a:lnTo>
                <a:lnTo>
                  <a:pt x="651" y="133"/>
                </a:lnTo>
                <a:lnTo>
                  <a:pt x="652" y="134"/>
                </a:lnTo>
                <a:lnTo>
                  <a:pt x="652" y="134"/>
                </a:lnTo>
                <a:lnTo>
                  <a:pt x="653" y="136"/>
                </a:lnTo>
                <a:lnTo>
                  <a:pt x="653" y="136"/>
                </a:lnTo>
                <a:lnTo>
                  <a:pt x="655" y="137"/>
                </a:lnTo>
                <a:lnTo>
                  <a:pt x="656" y="137"/>
                </a:lnTo>
                <a:lnTo>
                  <a:pt x="656" y="138"/>
                </a:lnTo>
                <a:lnTo>
                  <a:pt x="657" y="140"/>
                </a:lnTo>
                <a:lnTo>
                  <a:pt x="659" y="140"/>
                </a:lnTo>
                <a:lnTo>
                  <a:pt x="659" y="141"/>
                </a:lnTo>
                <a:lnTo>
                  <a:pt x="660" y="142"/>
                </a:lnTo>
                <a:lnTo>
                  <a:pt x="661" y="143"/>
                </a:lnTo>
                <a:lnTo>
                  <a:pt x="663" y="143"/>
                </a:lnTo>
                <a:lnTo>
                  <a:pt x="664" y="145"/>
                </a:lnTo>
                <a:lnTo>
                  <a:pt x="664" y="146"/>
                </a:lnTo>
                <a:lnTo>
                  <a:pt x="664" y="146"/>
                </a:lnTo>
                <a:lnTo>
                  <a:pt x="665" y="147"/>
                </a:lnTo>
                <a:lnTo>
                  <a:pt x="667" y="149"/>
                </a:lnTo>
                <a:lnTo>
                  <a:pt x="668" y="150"/>
                </a:lnTo>
                <a:lnTo>
                  <a:pt x="669" y="151"/>
                </a:lnTo>
                <a:lnTo>
                  <a:pt x="671" y="153"/>
                </a:lnTo>
                <a:lnTo>
                  <a:pt x="672" y="154"/>
                </a:lnTo>
                <a:lnTo>
                  <a:pt x="672" y="154"/>
                </a:lnTo>
                <a:lnTo>
                  <a:pt x="673" y="155"/>
                </a:lnTo>
                <a:lnTo>
                  <a:pt x="674" y="157"/>
                </a:lnTo>
                <a:lnTo>
                  <a:pt x="674" y="157"/>
                </a:lnTo>
                <a:lnTo>
                  <a:pt x="676" y="158"/>
                </a:lnTo>
                <a:lnTo>
                  <a:pt x="676" y="159"/>
                </a:lnTo>
                <a:lnTo>
                  <a:pt x="677" y="159"/>
                </a:lnTo>
                <a:lnTo>
                  <a:pt x="677" y="161"/>
                </a:lnTo>
                <a:lnTo>
                  <a:pt x="678" y="162"/>
                </a:lnTo>
                <a:lnTo>
                  <a:pt x="678" y="162"/>
                </a:lnTo>
                <a:lnTo>
                  <a:pt x="680" y="163"/>
                </a:lnTo>
                <a:lnTo>
                  <a:pt x="681" y="163"/>
                </a:lnTo>
                <a:lnTo>
                  <a:pt x="681" y="165"/>
                </a:lnTo>
                <a:lnTo>
                  <a:pt x="682" y="166"/>
                </a:lnTo>
                <a:lnTo>
                  <a:pt x="682" y="166"/>
                </a:lnTo>
                <a:lnTo>
                  <a:pt x="684" y="167"/>
                </a:lnTo>
                <a:lnTo>
                  <a:pt x="685" y="169"/>
                </a:lnTo>
                <a:lnTo>
                  <a:pt x="685" y="170"/>
                </a:lnTo>
                <a:lnTo>
                  <a:pt x="686" y="171"/>
                </a:lnTo>
                <a:lnTo>
                  <a:pt x="688" y="173"/>
                </a:lnTo>
                <a:lnTo>
                  <a:pt x="689" y="174"/>
                </a:lnTo>
                <a:lnTo>
                  <a:pt x="690" y="175"/>
                </a:lnTo>
                <a:lnTo>
                  <a:pt x="692" y="177"/>
                </a:lnTo>
                <a:lnTo>
                  <a:pt x="693" y="178"/>
                </a:lnTo>
                <a:lnTo>
                  <a:pt x="694" y="179"/>
                </a:lnTo>
                <a:lnTo>
                  <a:pt x="696" y="182"/>
                </a:lnTo>
                <a:lnTo>
                  <a:pt x="696" y="182"/>
                </a:lnTo>
                <a:lnTo>
                  <a:pt x="697" y="183"/>
                </a:lnTo>
                <a:lnTo>
                  <a:pt x="698" y="185"/>
                </a:lnTo>
                <a:lnTo>
                  <a:pt x="700" y="186"/>
                </a:lnTo>
                <a:lnTo>
                  <a:pt x="701" y="189"/>
                </a:lnTo>
                <a:lnTo>
                  <a:pt x="702" y="190"/>
                </a:lnTo>
                <a:lnTo>
                  <a:pt x="704" y="191"/>
                </a:lnTo>
                <a:lnTo>
                  <a:pt x="704" y="193"/>
                </a:lnTo>
                <a:lnTo>
                  <a:pt x="705" y="194"/>
                </a:lnTo>
                <a:lnTo>
                  <a:pt x="706" y="194"/>
                </a:lnTo>
                <a:lnTo>
                  <a:pt x="708" y="195"/>
                </a:lnTo>
                <a:lnTo>
                  <a:pt x="708" y="196"/>
                </a:lnTo>
                <a:lnTo>
                  <a:pt x="709" y="198"/>
                </a:lnTo>
                <a:lnTo>
                  <a:pt x="709" y="199"/>
                </a:lnTo>
                <a:lnTo>
                  <a:pt x="710" y="199"/>
                </a:lnTo>
                <a:lnTo>
                  <a:pt x="712" y="200"/>
                </a:lnTo>
                <a:lnTo>
                  <a:pt x="712" y="202"/>
                </a:lnTo>
                <a:lnTo>
                  <a:pt x="713" y="203"/>
                </a:lnTo>
                <a:lnTo>
                  <a:pt x="713" y="204"/>
                </a:lnTo>
                <a:lnTo>
                  <a:pt x="714" y="204"/>
                </a:lnTo>
                <a:lnTo>
                  <a:pt x="716" y="206"/>
                </a:lnTo>
                <a:lnTo>
                  <a:pt x="716" y="207"/>
                </a:lnTo>
                <a:lnTo>
                  <a:pt x="717" y="208"/>
                </a:lnTo>
                <a:lnTo>
                  <a:pt x="718" y="210"/>
                </a:lnTo>
                <a:lnTo>
                  <a:pt x="718" y="211"/>
                </a:lnTo>
                <a:lnTo>
                  <a:pt x="720" y="212"/>
                </a:lnTo>
                <a:lnTo>
                  <a:pt x="721" y="214"/>
                </a:lnTo>
                <a:lnTo>
                  <a:pt x="722" y="215"/>
                </a:lnTo>
                <a:lnTo>
                  <a:pt x="724" y="216"/>
                </a:lnTo>
                <a:lnTo>
                  <a:pt x="725" y="219"/>
                </a:lnTo>
                <a:lnTo>
                  <a:pt x="726" y="220"/>
                </a:lnTo>
                <a:lnTo>
                  <a:pt x="727" y="223"/>
                </a:lnTo>
                <a:lnTo>
                  <a:pt x="729" y="224"/>
                </a:lnTo>
                <a:lnTo>
                  <a:pt x="729" y="224"/>
                </a:lnTo>
                <a:lnTo>
                  <a:pt x="730" y="227"/>
                </a:lnTo>
                <a:lnTo>
                  <a:pt x="731" y="228"/>
                </a:lnTo>
                <a:lnTo>
                  <a:pt x="733" y="231"/>
                </a:lnTo>
                <a:lnTo>
                  <a:pt x="734" y="232"/>
                </a:lnTo>
                <a:lnTo>
                  <a:pt x="735" y="234"/>
                </a:lnTo>
                <a:lnTo>
                  <a:pt x="737" y="235"/>
                </a:lnTo>
                <a:lnTo>
                  <a:pt x="737" y="238"/>
                </a:lnTo>
                <a:lnTo>
                  <a:pt x="738" y="239"/>
                </a:lnTo>
                <a:lnTo>
                  <a:pt x="739" y="240"/>
                </a:lnTo>
                <a:lnTo>
                  <a:pt x="741" y="242"/>
                </a:lnTo>
                <a:lnTo>
                  <a:pt x="741" y="242"/>
                </a:lnTo>
                <a:lnTo>
                  <a:pt x="742" y="243"/>
                </a:lnTo>
                <a:lnTo>
                  <a:pt x="743" y="244"/>
                </a:lnTo>
                <a:lnTo>
                  <a:pt x="743" y="245"/>
                </a:lnTo>
                <a:lnTo>
                  <a:pt x="745" y="247"/>
                </a:lnTo>
                <a:lnTo>
                  <a:pt x="745" y="248"/>
                </a:lnTo>
                <a:lnTo>
                  <a:pt x="746" y="249"/>
                </a:lnTo>
                <a:lnTo>
                  <a:pt x="747" y="249"/>
                </a:lnTo>
                <a:lnTo>
                  <a:pt x="747" y="251"/>
                </a:lnTo>
                <a:lnTo>
                  <a:pt x="749" y="252"/>
                </a:lnTo>
                <a:lnTo>
                  <a:pt x="749" y="253"/>
                </a:lnTo>
                <a:lnTo>
                  <a:pt x="750" y="255"/>
                </a:lnTo>
                <a:lnTo>
                  <a:pt x="751" y="256"/>
                </a:lnTo>
                <a:lnTo>
                  <a:pt x="753" y="257"/>
                </a:lnTo>
                <a:lnTo>
                  <a:pt x="753" y="259"/>
                </a:lnTo>
                <a:lnTo>
                  <a:pt x="754" y="260"/>
                </a:lnTo>
                <a:lnTo>
                  <a:pt x="755" y="263"/>
                </a:lnTo>
                <a:lnTo>
                  <a:pt x="757" y="264"/>
                </a:lnTo>
                <a:lnTo>
                  <a:pt x="758" y="265"/>
                </a:lnTo>
                <a:lnTo>
                  <a:pt x="759" y="268"/>
                </a:lnTo>
                <a:lnTo>
                  <a:pt x="761" y="269"/>
                </a:lnTo>
                <a:lnTo>
                  <a:pt x="762" y="272"/>
                </a:lnTo>
                <a:lnTo>
                  <a:pt x="762" y="272"/>
                </a:lnTo>
                <a:lnTo>
                  <a:pt x="763" y="273"/>
                </a:lnTo>
                <a:lnTo>
                  <a:pt x="766" y="276"/>
                </a:lnTo>
                <a:lnTo>
                  <a:pt x="767" y="277"/>
                </a:lnTo>
                <a:lnTo>
                  <a:pt x="769" y="280"/>
                </a:lnTo>
                <a:lnTo>
                  <a:pt x="770" y="281"/>
                </a:lnTo>
                <a:lnTo>
                  <a:pt x="770" y="283"/>
                </a:lnTo>
                <a:lnTo>
                  <a:pt x="771" y="284"/>
                </a:lnTo>
                <a:lnTo>
                  <a:pt x="773" y="285"/>
                </a:lnTo>
                <a:lnTo>
                  <a:pt x="774" y="287"/>
                </a:lnTo>
                <a:lnTo>
                  <a:pt x="774" y="288"/>
                </a:lnTo>
                <a:lnTo>
                  <a:pt x="775" y="289"/>
                </a:lnTo>
                <a:lnTo>
                  <a:pt x="776" y="291"/>
                </a:lnTo>
                <a:lnTo>
                  <a:pt x="776" y="292"/>
                </a:lnTo>
                <a:lnTo>
                  <a:pt x="778" y="293"/>
                </a:lnTo>
                <a:lnTo>
                  <a:pt x="778" y="295"/>
                </a:lnTo>
                <a:lnTo>
                  <a:pt x="779" y="295"/>
                </a:lnTo>
                <a:lnTo>
                  <a:pt x="779" y="296"/>
                </a:lnTo>
                <a:lnTo>
                  <a:pt x="780" y="297"/>
                </a:lnTo>
                <a:lnTo>
                  <a:pt x="780" y="298"/>
                </a:lnTo>
                <a:lnTo>
                  <a:pt x="782" y="300"/>
                </a:lnTo>
                <a:lnTo>
                  <a:pt x="782" y="300"/>
                </a:lnTo>
                <a:lnTo>
                  <a:pt x="783" y="301"/>
                </a:lnTo>
                <a:lnTo>
                  <a:pt x="783" y="302"/>
                </a:lnTo>
                <a:lnTo>
                  <a:pt x="784" y="304"/>
                </a:lnTo>
                <a:lnTo>
                  <a:pt x="786" y="305"/>
                </a:lnTo>
                <a:lnTo>
                  <a:pt x="786" y="306"/>
                </a:lnTo>
                <a:lnTo>
                  <a:pt x="787" y="308"/>
                </a:lnTo>
                <a:lnTo>
                  <a:pt x="787" y="309"/>
                </a:lnTo>
                <a:lnTo>
                  <a:pt x="788" y="310"/>
                </a:lnTo>
                <a:lnTo>
                  <a:pt x="790" y="312"/>
                </a:lnTo>
                <a:lnTo>
                  <a:pt x="790" y="313"/>
                </a:lnTo>
                <a:lnTo>
                  <a:pt x="791" y="316"/>
                </a:lnTo>
              </a:path>
            </a:pathLst>
          </a:custGeom>
          <a:noFill/>
          <a:ln w="20701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Freeform 7"/>
          <p:cNvSpPr>
            <a:spLocks/>
          </p:cNvSpPr>
          <p:nvPr/>
        </p:nvSpPr>
        <p:spPr bwMode="auto">
          <a:xfrm>
            <a:off x="2487613" y="3686175"/>
            <a:ext cx="628650" cy="250825"/>
          </a:xfrm>
          <a:custGeom>
            <a:avLst/>
            <a:gdLst>
              <a:gd name="T0" fmla="*/ 154 w 791"/>
              <a:gd name="T1" fmla="*/ 315 h 315"/>
              <a:gd name="T2" fmla="*/ 265 w 791"/>
              <a:gd name="T3" fmla="*/ 315 h 315"/>
              <a:gd name="T4" fmla="*/ 321 w 791"/>
              <a:gd name="T5" fmla="*/ 314 h 315"/>
              <a:gd name="T6" fmla="*/ 346 w 791"/>
              <a:gd name="T7" fmla="*/ 314 h 315"/>
              <a:gd name="T8" fmla="*/ 359 w 791"/>
              <a:gd name="T9" fmla="*/ 313 h 315"/>
              <a:gd name="T10" fmla="*/ 371 w 791"/>
              <a:gd name="T11" fmla="*/ 313 h 315"/>
              <a:gd name="T12" fmla="*/ 379 w 791"/>
              <a:gd name="T13" fmla="*/ 311 h 315"/>
              <a:gd name="T14" fmla="*/ 387 w 791"/>
              <a:gd name="T15" fmla="*/ 310 h 315"/>
              <a:gd name="T16" fmla="*/ 398 w 791"/>
              <a:gd name="T17" fmla="*/ 309 h 315"/>
              <a:gd name="T18" fmla="*/ 410 w 791"/>
              <a:gd name="T19" fmla="*/ 307 h 315"/>
              <a:gd name="T20" fmla="*/ 420 w 791"/>
              <a:gd name="T21" fmla="*/ 306 h 315"/>
              <a:gd name="T22" fmla="*/ 428 w 791"/>
              <a:gd name="T23" fmla="*/ 305 h 315"/>
              <a:gd name="T24" fmla="*/ 437 w 791"/>
              <a:gd name="T25" fmla="*/ 302 h 315"/>
              <a:gd name="T26" fmla="*/ 451 w 791"/>
              <a:gd name="T27" fmla="*/ 297 h 315"/>
              <a:gd name="T28" fmla="*/ 464 w 791"/>
              <a:gd name="T29" fmla="*/ 293 h 315"/>
              <a:gd name="T30" fmla="*/ 474 w 791"/>
              <a:gd name="T31" fmla="*/ 290 h 315"/>
              <a:gd name="T32" fmla="*/ 484 w 791"/>
              <a:gd name="T33" fmla="*/ 286 h 315"/>
              <a:gd name="T34" fmla="*/ 492 w 791"/>
              <a:gd name="T35" fmla="*/ 282 h 315"/>
              <a:gd name="T36" fmla="*/ 504 w 791"/>
              <a:gd name="T37" fmla="*/ 277 h 315"/>
              <a:gd name="T38" fmla="*/ 516 w 791"/>
              <a:gd name="T39" fmla="*/ 270 h 315"/>
              <a:gd name="T40" fmla="*/ 523 w 791"/>
              <a:gd name="T41" fmla="*/ 266 h 315"/>
              <a:gd name="T42" fmla="*/ 531 w 791"/>
              <a:gd name="T43" fmla="*/ 262 h 315"/>
              <a:gd name="T44" fmla="*/ 541 w 791"/>
              <a:gd name="T45" fmla="*/ 257 h 315"/>
              <a:gd name="T46" fmla="*/ 551 w 791"/>
              <a:gd name="T47" fmla="*/ 252 h 315"/>
              <a:gd name="T48" fmla="*/ 561 w 791"/>
              <a:gd name="T49" fmla="*/ 246 h 315"/>
              <a:gd name="T50" fmla="*/ 567 w 791"/>
              <a:gd name="T51" fmla="*/ 242 h 315"/>
              <a:gd name="T52" fmla="*/ 574 w 791"/>
              <a:gd name="T53" fmla="*/ 238 h 315"/>
              <a:gd name="T54" fmla="*/ 582 w 791"/>
              <a:gd name="T55" fmla="*/ 233 h 315"/>
              <a:gd name="T56" fmla="*/ 590 w 791"/>
              <a:gd name="T57" fmla="*/ 228 h 315"/>
              <a:gd name="T58" fmla="*/ 596 w 791"/>
              <a:gd name="T59" fmla="*/ 223 h 315"/>
              <a:gd name="T60" fmla="*/ 602 w 791"/>
              <a:gd name="T61" fmla="*/ 220 h 315"/>
              <a:gd name="T62" fmla="*/ 607 w 791"/>
              <a:gd name="T63" fmla="*/ 216 h 315"/>
              <a:gd name="T64" fmla="*/ 612 w 791"/>
              <a:gd name="T65" fmla="*/ 211 h 315"/>
              <a:gd name="T66" fmla="*/ 618 w 791"/>
              <a:gd name="T67" fmla="*/ 207 h 315"/>
              <a:gd name="T68" fmla="*/ 623 w 791"/>
              <a:gd name="T69" fmla="*/ 204 h 315"/>
              <a:gd name="T70" fmla="*/ 627 w 791"/>
              <a:gd name="T71" fmla="*/ 200 h 315"/>
              <a:gd name="T72" fmla="*/ 632 w 791"/>
              <a:gd name="T73" fmla="*/ 197 h 315"/>
              <a:gd name="T74" fmla="*/ 639 w 791"/>
              <a:gd name="T75" fmla="*/ 192 h 315"/>
              <a:gd name="T76" fmla="*/ 645 w 791"/>
              <a:gd name="T77" fmla="*/ 188 h 315"/>
              <a:gd name="T78" fmla="*/ 649 w 791"/>
              <a:gd name="T79" fmla="*/ 184 h 315"/>
              <a:gd name="T80" fmla="*/ 655 w 791"/>
              <a:gd name="T81" fmla="*/ 179 h 315"/>
              <a:gd name="T82" fmla="*/ 661 w 791"/>
              <a:gd name="T83" fmla="*/ 174 h 315"/>
              <a:gd name="T84" fmla="*/ 668 w 791"/>
              <a:gd name="T85" fmla="*/ 166 h 315"/>
              <a:gd name="T86" fmla="*/ 674 w 791"/>
              <a:gd name="T87" fmla="*/ 159 h 315"/>
              <a:gd name="T88" fmla="*/ 680 w 791"/>
              <a:gd name="T89" fmla="*/ 152 h 315"/>
              <a:gd name="T90" fmla="*/ 685 w 791"/>
              <a:gd name="T91" fmla="*/ 146 h 315"/>
              <a:gd name="T92" fmla="*/ 694 w 791"/>
              <a:gd name="T93" fmla="*/ 136 h 315"/>
              <a:gd name="T94" fmla="*/ 702 w 791"/>
              <a:gd name="T95" fmla="*/ 126 h 315"/>
              <a:gd name="T96" fmla="*/ 709 w 791"/>
              <a:gd name="T97" fmla="*/ 118 h 315"/>
              <a:gd name="T98" fmla="*/ 714 w 791"/>
              <a:gd name="T99" fmla="*/ 111 h 315"/>
              <a:gd name="T100" fmla="*/ 721 w 791"/>
              <a:gd name="T101" fmla="*/ 102 h 315"/>
              <a:gd name="T102" fmla="*/ 729 w 791"/>
              <a:gd name="T103" fmla="*/ 91 h 315"/>
              <a:gd name="T104" fmla="*/ 737 w 791"/>
              <a:gd name="T105" fmla="*/ 80 h 315"/>
              <a:gd name="T106" fmla="*/ 743 w 791"/>
              <a:gd name="T107" fmla="*/ 70 h 315"/>
              <a:gd name="T108" fmla="*/ 749 w 791"/>
              <a:gd name="T109" fmla="*/ 62 h 315"/>
              <a:gd name="T110" fmla="*/ 757 w 791"/>
              <a:gd name="T111" fmla="*/ 52 h 315"/>
              <a:gd name="T112" fmla="*/ 766 w 791"/>
              <a:gd name="T113" fmla="*/ 40 h 315"/>
              <a:gd name="T114" fmla="*/ 774 w 791"/>
              <a:gd name="T115" fmla="*/ 29 h 315"/>
              <a:gd name="T116" fmla="*/ 779 w 791"/>
              <a:gd name="T117" fmla="*/ 21 h 315"/>
              <a:gd name="T118" fmla="*/ 783 w 791"/>
              <a:gd name="T119" fmla="*/ 13 h 315"/>
              <a:gd name="T120" fmla="*/ 790 w 791"/>
              <a:gd name="T121" fmla="*/ 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1" h="315">
                <a:moveTo>
                  <a:pt x="0" y="315"/>
                </a:moveTo>
                <a:lnTo>
                  <a:pt x="31" y="315"/>
                </a:lnTo>
                <a:lnTo>
                  <a:pt x="59" y="315"/>
                </a:lnTo>
                <a:lnTo>
                  <a:pt x="85" y="315"/>
                </a:lnTo>
                <a:lnTo>
                  <a:pt x="110" y="315"/>
                </a:lnTo>
                <a:lnTo>
                  <a:pt x="133" y="315"/>
                </a:lnTo>
                <a:lnTo>
                  <a:pt x="154" y="315"/>
                </a:lnTo>
                <a:lnTo>
                  <a:pt x="174" y="315"/>
                </a:lnTo>
                <a:lnTo>
                  <a:pt x="192" y="315"/>
                </a:lnTo>
                <a:lnTo>
                  <a:pt x="210" y="315"/>
                </a:lnTo>
                <a:lnTo>
                  <a:pt x="225" y="315"/>
                </a:lnTo>
                <a:lnTo>
                  <a:pt x="240" y="315"/>
                </a:lnTo>
                <a:lnTo>
                  <a:pt x="253" y="315"/>
                </a:lnTo>
                <a:lnTo>
                  <a:pt x="265" y="315"/>
                </a:lnTo>
                <a:lnTo>
                  <a:pt x="276" y="315"/>
                </a:lnTo>
                <a:lnTo>
                  <a:pt x="285" y="315"/>
                </a:lnTo>
                <a:lnTo>
                  <a:pt x="294" y="314"/>
                </a:lnTo>
                <a:lnTo>
                  <a:pt x="302" y="314"/>
                </a:lnTo>
                <a:lnTo>
                  <a:pt x="309" y="314"/>
                </a:lnTo>
                <a:lnTo>
                  <a:pt x="316" y="314"/>
                </a:lnTo>
                <a:lnTo>
                  <a:pt x="321" y="314"/>
                </a:lnTo>
                <a:lnTo>
                  <a:pt x="326" y="314"/>
                </a:lnTo>
                <a:lnTo>
                  <a:pt x="330" y="314"/>
                </a:lnTo>
                <a:lnTo>
                  <a:pt x="334" y="314"/>
                </a:lnTo>
                <a:lnTo>
                  <a:pt x="338" y="314"/>
                </a:lnTo>
                <a:lnTo>
                  <a:pt x="341" y="314"/>
                </a:lnTo>
                <a:lnTo>
                  <a:pt x="343" y="314"/>
                </a:lnTo>
                <a:lnTo>
                  <a:pt x="346" y="314"/>
                </a:lnTo>
                <a:lnTo>
                  <a:pt x="349" y="314"/>
                </a:lnTo>
                <a:lnTo>
                  <a:pt x="350" y="314"/>
                </a:lnTo>
                <a:lnTo>
                  <a:pt x="353" y="314"/>
                </a:lnTo>
                <a:lnTo>
                  <a:pt x="354" y="314"/>
                </a:lnTo>
                <a:lnTo>
                  <a:pt x="357" y="313"/>
                </a:lnTo>
                <a:lnTo>
                  <a:pt x="357" y="313"/>
                </a:lnTo>
                <a:lnTo>
                  <a:pt x="359" y="313"/>
                </a:lnTo>
                <a:lnTo>
                  <a:pt x="361" y="313"/>
                </a:lnTo>
                <a:lnTo>
                  <a:pt x="363" y="313"/>
                </a:lnTo>
                <a:lnTo>
                  <a:pt x="365" y="313"/>
                </a:lnTo>
                <a:lnTo>
                  <a:pt x="366" y="313"/>
                </a:lnTo>
                <a:lnTo>
                  <a:pt x="369" y="313"/>
                </a:lnTo>
                <a:lnTo>
                  <a:pt x="370" y="313"/>
                </a:lnTo>
                <a:lnTo>
                  <a:pt x="371" y="313"/>
                </a:lnTo>
                <a:lnTo>
                  <a:pt x="372" y="313"/>
                </a:lnTo>
                <a:lnTo>
                  <a:pt x="374" y="313"/>
                </a:lnTo>
                <a:lnTo>
                  <a:pt x="375" y="311"/>
                </a:lnTo>
                <a:lnTo>
                  <a:pt x="376" y="311"/>
                </a:lnTo>
                <a:lnTo>
                  <a:pt x="378" y="311"/>
                </a:lnTo>
                <a:lnTo>
                  <a:pt x="379" y="311"/>
                </a:lnTo>
                <a:lnTo>
                  <a:pt x="379" y="311"/>
                </a:lnTo>
                <a:lnTo>
                  <a:pt x="380" y="311"/>
                </a:lnTo>
                <a:lnTo>
                  <a:pt x="382" y="311"/>
                </a:lnTo>
                <a:lnTo>
                  <a:pt x="383" y="311"/>
                </a:lnTo>
                <a:lnTo>
                  <a:pt x="384" y="311"/>
                </a:lnTo>
                <a:lnTo>
                  <a:pt x="386" y="311"/>
                </a:lnTo>
                <a:lnTo>
                  <a:pt x="386" y="311"/>
                </a:lnTo>
                <a:lnTo>
                  <a:pt x="387" y="310"/>
                </a:lnTo>
                <a:lnTo>
                  <a:pt x="388" y="310"/>
                </a:lnTo>
                <a:lnTo>
                  <a:pt x="390" y="310"/>
                </a:lnTo>
                <a:lnTo>
                  <a:pt x="391" y="310"/>
                </a:lnTo>
                <a:lnTo>
                  <a:pt x="394" y="310"/>
                </a:lnTo>
                <a:lnTo>
                  <a:pt x="395" y="310"/>
                </a:lnTo>
                <a:lnTo>
                  <a:pt x="396" y="309"/>
                </a:lnTo>
                <a:lnTo>
                  <a:pt x="398" y="309"/>
                </a:lnTo>
                <a:lnTo>
                  <a:pt x="400" y="309"/>
                </a:lnTo>
                <a:lnTo>
                  <a:pt x="402" y="309"/>
                </a:lnTo>
                <a:lnTo>
                  <a:pt x="404" y="309"/>
                </a:lnTo>
                <a:lnTo>
                  <a:pt x="404" y="309"/>
                </a:lnTo>
                <a:lnTo>
                  <a:pt x="406" y="307"/>
                </a:lnTo>
                <a:lnTo>
                  <a:pt x="408" y="307"/>
                </a:lnTo>
                <a:lnTo>
                  <a:pt x="410" y="307"/>
                </a:lnTo>
                <a:lnTo>
                  <a:pt x="412" y="307"/>
                </a:lnTo>
                <a:lnTo>
                  <a:pt x="414" y="307"/>
                </a:lnTo>
                <a:lnTo>
                  <a:pt x="415" y="306"/>
                </a:lnTo>
                <a:lnTo>
                  <a:pt x="416" y="306"/>
                </a:lnTo>
                <a:lnTo>
                  <a:pt x="418" y="306"/>
                </a:lnTo>
                <a:lnTo>
                  <a:pt x="419" y="306"/>
                </a:lnTo>
                <a:lnTo>
                  <a:pt x="420" y="306"/>
                </a:lnTo>
                <a:lnTo>
                  <a:pt x="421" y="306"/>
                </a:lnTo>
                <a:lnTo>
                  <a:pt x="423" y="305"/>
                </a:lnTo>
                <a:lnTo>
                  <a:pt x="424" y="305"/>
                </a:lnTo>
                <a:lnTo>
                  <a:pt x="425" y="305"/>
                </a:lnTo>
                <a:lnTo>
                  <a:pt x="427" y="305"/>
                </a:lnTo>
                <a:lnTo>
                  <a:pt x="428" y="305"/>
                </a:lnTo>
                <a:lnTo>
                  <a:pt x="428" y="305"/>
                </a:lnTo>
                <a:lnTo>
                  <a:pt x="429" y="303"/>
                </a:lnTo>
                <a:lnTo>
                  <a:pt x="431" y="303"/>
                </a:lnTo>
                <a:lnTo>
                  <a:pt x="432" y="303"/>
                </a:lnTo>
                <a:lnTo>
                  <a:pt x="433" y="303"/>
                </a:lnTo>
                <a:lnTo>
                  <a:pt x="435" y="302"/>
                </a:lnTo>
                <a:lnTo>
                  <a:pt x="436" y="302"/>
                </a:lnTo>
                <a:lnTo>
                  <a:pt x="437" y="302"/>
                </a:lnTo>
                <a:lnTo>
                  <a:pt x="440" y="301"/>
                </a:lnTo>
                <a:lnTo>
                  <a:pt x="441" y="301"/>
                </a:lnTo>
                <a:lnTo>
                  <a:pt x="443" y="299"/>
                </a:lnTo>
                <a:lnTo>
                  <a:pt x="445" y="299"/>
                </a:lnTo>
                <a:lnTo>
                  <a:pt x="447" y="298"/>
                </a:lnTo>
                <a:lnTo>
                  <a:pt x="449" y="298"/>
                </a:lnTo>
                <a:lnTo>
                  <a:pt x="451" y="297"/>
                </a:lnTo>
                <a:lnTo>
                  <a:pt x="453" y="297"/>
                </a:lnTo>
                <a:lnTo>
                  <a:pt x="453" y="297"/>
                </a:lnTo>
                <a:lnTo>
                  <a:pt x="456" y="295"/>
                </a:lnTo>
                <a:lnTo>
                  <a:pt x="459" y="295"/>
                </a:lnTo>
                <a:lnTo>
                  <a:pt x="460" y="294"/>
                </a:lnTo>
                <a:lnTo>
                  <a:pt x="463" y="294"/>
                </a:lnTo>
                <a:lnTo>
                  <a:pt x="464" y="293"/>
                </a:lnTo>
                <a:lnTo>
                  <a:pt x="467" y="293"/>
                </a:lnTo>
                <a:lnTo>
                  <a:pt x="468" y="291"/>
                </a:lnTo>
                <a:lnTo>
                  <a:pt x="469" y="291"/>
                </a:lnTo>
                <a:lnTo>
                  <a:pt x="471" y="291"/>
                </a:lnTo>
                <a:lnTo>
                  <a:pt x="472" y="290"/>
                </a:lnTo>
                <a:lnTo>
                  <a:pt x="473" y="290"/>
                </a:lnTo>
                <a:lnTo>
                  <a:pt x="474" y="290"/>
                </a:lnTo>
                <a:lnTo>
                  <a:pt x="476" y="289"/>
                </a:lnTo>
                <a:lnTo>
                  <a:pt x="477" y="289"/>
                </a:lnTo>
                <a:lnTo>
                  <a:pt x="478" y="289"/>
                </a:lnTo>
                <a:lnTo>
                  <a:pt x="480" y="287"/>
                </a:lnTo>
                <a:lnTo>
                  <a:pt x="481" y="287"/>
                </a:lnTo>
                <a:lnTo>
                  <a:pt x="482" y="287"/>
                </a:lnTo>
                <a:lnTo>
                  <a:pt x="484" y="286"/>
                </a:lnTo>
                <a:lnTo>
                  <a:pt x="484" y="286"/>
                </a:lnTo>
                <a:lnTo>
                  <a:pt x="485" y="285"/>
                </a:lnTo>
                <a:lnTo>
                  <a:pt x="486" y="285"/>
                </a:lnTo>
                <a:lnTo>
                  <a:pt x="488" y="285"/>
                </a:lnTo>
                <a:lnTo>
                  <a:pt x="489" y="284"/>
                </a:lnTo>
                <a:lnTo>
                  <a:pt x="490" y="284"/>
                </a:lnTo>
                <a:lnTo>
                  <a:pt x="492" y="282"/>
                </a:lnTo>
                <a:lnTo>
                  <a:pt x="494" y="281"/>
                </a:lnTo>
                <a:lnTo>
                  <a:pt x="496" y="281"/>
                </a:lnTo>
                <a:lnTo>
                  <a:pt x="497" y="280"/>
                </a:lnTo>
                <a:lnTo>
                  <a:pt x="500" y="278"/>
                </a:lnTo>
                <a:lnTo>
                  <a:pt x="501" y="278"/>
                </a:lnTo>
                <a:lnTo>
                  <a:pt x="504" y="277"/>
                </a:lnTo>
                <a:lnTo>
                  <a:pt x="504" y="277"/>
                </a:lnTo>
                <a:lnTo>
                  <a:pt x="505" y="276"/>
                </a:lnTo>
                <a:lnTo>
                  <a:pt x="508" y="274"/>
                </a:lnTo>
                <a:lnTo>
                  <a:pt x="509" y="274"/>
                </a:lnTo>
                <a:lnTo>
                  <a:pt x="512" y="273"/>
                </a:lnTo>
                <a:lnTo>
                  <a:pt x="513" y="272"/>
                </a:lnTo>
                <a:lnTo>
                  <a:pt x="514" y="272"/>
                </a:lnTo>
                <a:lnTo>
                  <a:pt x="516" y="270"/>
                </a:lnTo>
                <a:lnTo>
                  <a:pt x="517" y="270"/>
                </a:lnTo>
                <a:lnTo>
                  <a:pt x="518" y="269"/>
                </a:lnTo>
                <a:lnTo>
                  <a:pt x="520" y="269"/>
                </a:lnTo>
                <a:lnTo>
                  <a:pt x="521" y="268"/>
                </a:lnTo>
                <a:lnTo>
                  <a:pt x="522" y="268"/>
                </a:lnTo>
                <a:lnTo>
                  <a:pt x="523" y="266"/>
                </a:lnTo>
                <a:lnTo>
                  <a:pt x="523" y="266"/>
                </a:lnTo>
                <a:lnTo>
                  <a:pt x="525" y="266"/>
                </a:lnTo>
                <a:lnTo>
                  <a:pt x="526" y="265"/>
                </a:lnTo>
                <a:lnTo>
                  <a:pt x="527" y="265"/>
                </a:lnTo>
                <a:lnTo>
                  <a:pt x="529" y="264"/>
                </a:lnTo>
                <a:lnTo>
                  <a:pt x="529" y="264"/>
                </a:lnTo>
                <a:lnTo>
                  <a:pt x="530" y="264"/>
                </a:lnTo>
                <a:lnTo>
                  <a:pt x="531" y="262"/>
                </a:lnTo>
                <a:lnTo>
                  <a:pt x="533" y="262"/>
                </a:lnTo>
                <a:lnTo>
                  <a:pt x="534" y="261"/>
                </a:lnTo>
                <a:lnTo>
                  <a:pt x="535" y="261"/>
                </a:lnTo>
                <a:lnTo>
                  <a:pt x="537" y="260"/>
                </a:lnTo>
                <a:lnTo>
                  <a:pt x="538" y="260"/>
                </a:lnTo>
                <a:lnTo>
                  <a:pt x="539" y="258"/>
                </a:lnTo>
                <a:lnTo>
                  <a:pt x="541" y="257"/>
                </a:lnTo>
                <a:lnTo>
                  <a:pt x="542" y="257"/>
                </a:lnTo>
                <a:lnTo>
                  <a:pt x="543" y="256"/>
                </a:lnTo>
                <a:lnTo>
                  <a:pt x="545" y="254"/>
                </a:lnTo>
                <a:lnTo>
                  <a:pt x="547" y="253"/>
                </a:lnTo>
                <a:lnTo>
                  <a:pt x="547" y="253"/>
                </a:lnTo>
                <a:lnTo>
                  <a:pt x="549" y="253"/>
                </a:lnTo>
                <a:lnTo>
                  <a:pt x="551" y="252"/>
                </a:lnTo>
                <a:lnTo>
                  <a:pt x="553" y="250"/>
                </a:lnTo>
                <a:lnTo>
                  <a:pt x="554" y="250"/>
                </a:lnTo>
                <a:lnTo>
                  <a:pt x="555" y="249"/>
                </a:lnTo>
                <a:lnTo>
                  <a:pt x="557" y="248"/>
                </a:lnTo>
                <a:lnTo>
                  <a:pt x="558" y="248"/>
                </a:lnTo>
                <a:lnTo>
                  <a:pt x="559" y="246"/>
                </a:lnTo>
                <a:lnTo>
                  <a:pt x="561" y="246"/>
                </a:lnTo>
                <a:lnTo>
                  <a:pt x="562" y="245"/>
                </a:lnTo>
                <a:lnTo>
                  <a:pt x="563" y="245"/>
                </a:lnTo>
                <a:lnTo>
                  <a:pt x="563" y="244"/>
                </a:lnTo>
                <a:lnTo>
                  <a:pt x="565" y="244"/>
                </a:lnTo>
                <a:lnTo>
                  <a:pt x="566" y="244"/>
                </a:lnTo>
                <a:lnTo>
                  <a:pt x="566" y="242"/>
                </a:lnTo>
                <a:lnTo>
                  <a:pt x="567" y="242"/>
                </a:lnTo>
                <a:lnTo>
                  <a:pt x="569" y="241"/>
                </a:lnTo>
                <a:lnTo>
                  <a:pt x="569" y="241"/>
                </a:lnTo>
                <a:lnTo>
                  <a:pt x="570" y="241"/>
                </a:lnTo>
                <a:lnTo>
                  <a:pt x="571" y="240"/>
                </a:lnTo>
                <a:lnTo>
                  <a:pt x="571" y="240"/>
                </a:lnTo>
                <a:lnTo>
                  <a:pt x="573" y="238"/>
                </a:lnTo>
                <a:lnTo>
                  <a:pt x="574" y="238"/>
                </a:lnTo>
                <a:lnTo>
                  <a:pt x="574" y="237"/>
                </a:lnTo>
                <a:lnTo>
                  <a:pt x="575" y="237"/>
                </a:lnTo>
                <a:lnTo>
                  <a:pt x="576" y="236"/>
                </a:lnTo>
                <a:lnTo>
                  <a:pt x="578" y="236"/>
                </a:lnTo>
                <a:lnTo>
                  <a:pt x="579" y="234"/>
                </a:lnTo>
                <a:lnTo>
                  <a:pt x="580" y="234"/>
                </a:lnTo>
                <a:lnTo>
                  <a:pt x="582" y="233"/>
                </a:lnTo>
                <a:lnTo>
                  <a:pt x="583" y="232"/>
                </a:lnTo>
                <a:lnTo>
                  <a:pt x="584" y="231"/>
                </a:lnTo>
                <a:lnTo>
                  <a:pt x="584" y="231"/>
                </a:lnTo>
                <a:lnTo>
                  <a:pt x="586" y="231"/>
                </a:lnTo>
                <a:lnTo>
                  <a:pt x="587" y="229"/>
                </a:lnTo>
                <a:lnTo>
                  <a:pt x="588" y="228"/>
                </a:lnTo>
                <a:lnTo>
                  <a:pt x="590" y="228"/>
                </a:lnTo>
                <a:lnTo>
                  <a:pt x="591" y="227"/>
                </a:lnTo>
                <a:lnTo>
                  <a:pt x="592" y="227"/>
                </a:lnTo>
                <a:lnTo>
                  <a:pt x="594" y="225"/>
                </a:lnTo>
                <a:lnTo>
                  <a:pt x="594" y="225"/>
                </a:lnTo>
                <a:lnTo>
                  <a:pt x="595" y="224"/>
                </a:lnTo>
                <a:lnTo>
                  <a:pt x="596" y="224"/>
                </a:lnTo>
                <a:lnTo>
                  <a:pt x="596" y="223"/>
                </a:lnTo>
                <a:lnTo>
                  <a:pt x="598" y="223"/>
                </a:lnTo>
                <a:lnTo>
                  <a:pt x="598" y="223"/>
                </a:lnTo>
                <a:lnTo>
                  <a:pt x="599" y="221"/>
                </a:lnTo>
                <a:lnTo>
                  <a:pt x="600" y="221"/>
                </a:lnTo>
                <a:lnTo>
                  <a:pt x="600" y="221"/>
                </a:lnTo>
                <a:lnTo>
                  <a:pt x="602" y="220"/>
                </a:lnTo>
                <a:lnTo>
                  <a:pt x="602" y="220"/>
                </a:lnTo>
                <a:lnTo>
                  <a:pt x="602" y="220"/>
                </a:lnTo>
                <a:lnTo>
                  <a:pt x="603" y="219"/>
                </a:lnTo>
                <a:lnTo>
                  <a:pt x="603" y="219"/>
                </a:lnTo>
                <a:lnTo>
                  <a:pt x="604" y="217"/>
                </a:lnTo>
                <a:lnTo>
                  <a:pt x="604" y="217"/>
                </a:lnTo>
                <a:lnTo>
                  <a:pt x="606" y="217"/>
                </a:lnTo>
                <a:lnTo>
                  <a:pt x="607" y="216"/>
                </a:lnTo>
                <a:lnTo>
                  <a:pt x="607" y="216"/>
                </a:lnTo>
                <a:lnTo>
                  <a:pt x="608" y="215"/>
                </a:lnTo>
                <a:lnTo>
                  <a:pt x="608" y="215"/>
                </a:lnTo>
                <a:lnTo>
                  <a:pt x="610" y="213"/>
                </a:lnTo>
                <a:lnTo>
                  <a:pt x="611" y="213"/>
                </a:lnTo>
                <a:lnTo>
                  <a:pt x="611" y="212"/>
                </a:lnTo>
                <a:lnTo>
                  <a:pt x="612" y="211"/>
                </a:lnTo>
                <a:lnTo>
                  <a:pt x="612" y="211"/>
                </a:lnTo>
                <a:lnTo>
                  <a:pt x="614" y="211"/>
                </a:lnTo>
                <a:lnTo>
                  <a:pt x="615" y="209"/>
                </a:lnTo>
                <a:lnTo>
                  <a:pt x="615" y="209"/>
                </a:lnTo>
                <a:lnTo>
                  <a:pt x="616" y="208"/>
                </a:lnTo>
                <a:lnTo>
                  <a:pt x="618" y="208"/>
                </a:lnTo>
                <a:lnTo>
                  <a:pt x="618" y="207"/>
                </a:lnTo>
                <a:lnTo>
                  <a:pt x="619" y="207"/>
                </a:lnTo>
                <a:lnTo>
                  <a:pt x="619" y="205"/>
                </a:lnTo>
                <a:lnTo>
                  <a:pt x="620" y="205"/>
                </a:lnTo>
                <a:lnTo>
                  <a:pt x="620" y="205"/>
                </a:lnTo>
                <a:lnTo>
                  <a:pt x="622" y="204"/>
                </a:lnTo>
                <a:lnTo>
                  <a:pt x="622" y="204"/>
                </a:lnTo>
                <a:lnTo>
                  <a:pt x="623" y="204"/>
                </a:lnTo>
                <a:lnTo>
                  <a:pt x="623" y="203"/>
                </a:lnTo>
                <a:lnTo>
                  <a:pt x="624" y="203"/>
                </a:lnTo>
                <a:lnTo>
                  <a:pt x="624" y="203"/>
                </a:lnTo>
                <a:lnTo>
                  <a:pt x="625" y="201"/>
                </a:lnTo>
                <a:lnTo>
                  <a:pt x="625" y="201"/>
                </a:lnTo>
                <a:lnTo>
                  <a:pt x="625" y="201"/>
                </a:lnTo>
                <a:lnTo>
                  <a:pt x="627" y="200"/>
                </a:lnTo>
                <a:lnTo>
                  <a:pt x="627" y="200"/>
                </a:lnTo>
                <a:lnTo>
                  <a:pt x="628" y="200"/>
                </a:lnTo>
                <a:lnTo>
                  <a:pt x="628" y="199"/>
                </a:lnTo>
                <a:lnTo>
                  <a:pt x="629" y="199"/>
                </a:lnTo>
                <a:lnTo>
                  <a:pt x="631" y="197"/>
                </a:lnTo>
                <a:lnTo>
                  <a:pt x="631" y="197"/>
                </a:lnTo>
                <a:lnTo>
                  <a:pt x="632" y="197"/>
                </a:lnTo>
                <a:lnTo>
                  <a:pt x="633" y="196"/>
                </a:lnTo>
                <a:lnTo>
                  <a:pt x="633" y="196"/>
                </a:lnTo>
                <a:lnTo>
                  <a:pt x="635" y="195"/>
                </a:lnTo>
                <a:lnTo>
                  <a:pt x="636" y="193"/>
                </a:lnTo>
                <a:lnTo>
                  <a:pt x="637" y="193"/>
                </a:lnTo>
                <a:lnTo>
                  <a:pt x="637" y="193"/>
                </a:lnTo>
                <a:lnTo>
                  <a:pt x="639" y="192"/>
                </a:lnTo>
                <a:lnTo>
                  <a:pt x="640" y="192"/>
                </a:lnTo>
                <a:lnTo>
                  <a:pt x="640" y="191"/>
                </a:lnTo>
                <a:lnTo>
                  <a:pt x="641" y="191"/>
                </a:lnTo>
                <a:lnTo>
                  <a:pt x="643" y="189"/>
                </a:lnTo>
                <a:lnTo>
                  <a:pt x="644" y="189"/>
                </a:lnTo>
                <a:lnTo>
                  <a:pt x="644" y="188"/>
                </a:lnTo>
                <a:lnTo>
                  <a:pt x="645" y="188"/>
                </a:lnTo>
                <a:lnTo>
                  <a:pt x="645" y="187"/>
                </a:lnTo>
                <a:lnTo>
                  <a:pt x="647" y="187"/>
                </a:lnTo>
                <a:lnTo>
                  <a:pt x="647" y="185"/>
                </a:lnTo>
                <a:lnTo>
                  <a:pt x="648" y="185"/>
                </a:lnTo>
                <a:lnTo>
                  <a:pt x="649" y="185"/>
                </a:lnTo>
                <a:lnTo>
                  <a:pt x="649" y="184"/>
                </a:lnTo>
                <a:lnTo>
                  <a:pt x="649" y="184"/>
                </a:lnTo>
                <a:lnTo>
                  <a:pt x="651" y="183"/>
                </a:lnTo>
                <a:lnTo>
                  <a:pt x="651" y="183"/>
                </a:lnTo>
                <a:lnTo>
                  <a:pt x="652" y="182"/>
                </a:lnTo>
                <a:lnTo>
                  <a:pt x="652" y="182"/>
                </a:lnTo>
                <a:lnTo>
                  <a:pt x="653" y="180"/>
                </a:lnTo>
                <a:lnTo>
                  <a:pt x="653" y="180"/>
                </a:lnTo>
                <a:lnTo>
                  <a:pt x="655" y="179"/>
                </a:lnTo>
                <a:lnTo>
                  <a:pt x="656" y="179"/>
                </a:lnTo>
                <a:lnTo>
                  <a:pt x="656" y="178"/>
                </a:lnTo>
                <a:lnTo>
                  <a:pt x="657" y="178"/>
                </a:lnTo>
                <a:lnTo>
                  <a:pt x="659" y="176"/>
                </a:lnTo>
                <a:lnTo>
                  <a:pt x="659" y="175"/>
                </a:lnTo>
                <a:lnTo>
                  <a:pt x="660" y="174"/>
                </a:lnTo>
                <a:lnTo>
                  <a:pt x="661" y="174"/>
                </a:lnTo>
                <a:lnTo>
                  <a:pt x="663" y="172"/>
                </a:lnTo>
                <a:lnTo>
                  <a:pt x="664" y="171"/>
                </a:lnTo>
                <a:lnTo>
                  <a:pt x="664" y="170"/>
                </a:lnTo>
                <a:lnTo>
                  <a:pt x="664" y="170"/>
                </a:lnTo>
                <a:lnTo>
                  <a:pt x="665" y="168"/>
                </a:lnTo>
                <a:lnTo>
                  <a:pt x="667" y="167"/>
                </a:lnTo>
                <a:lnTo>
                  <a:pt x="668" y="166"/>
                </a:lnTo>
                <a:lnTo>
                  <a:pt x="669" y="164"/>
                </a:lnTo>
                <a:lnTo>
                  <a:pt x="671" y="163"/>
                </a:lnTo>
                <a:lnTo>
                  <a:pt x="672" y="162"/>
                </a:lnTo>
                <a:lnTo>
                  <a:pt x="672" y="162"/>
                </a:lnTo>
                <a:lnTo>
                  <a:pt x="673" y="160"/>
                </a:lnTo>
                <a:lnTo>
                  <a:pt x="674" y="159"/>
                </a:lnTo>
                <a:lnTo>
                  <a:pt x="674" y="159"/>
                </a:lnTo>
                <a:lnTo>
                  <a:pt x="676" y="158"/>
                </a:lnTo>
                <a:lnTo>
                  <a:pt x="676" y="156"/>
                </a:lnTo>
                <a:lnTo>
                  <a:pt x="677" y="156"/>
                </a:lnTo>
                <a:lnTo>
                  <a:pt x="677" y="155"/>
                </a:lnTo>
                <a:lnTo>
                  <a:pt x="678" y="155"/>
                </a:lnTo>
                <a:lnTo>
                  <a:pt x="678" y="154"/>
                </a:lnTo>
                <a:lnTo>
                  <a:pt x="680" y="152"/>
                </a:lnTo>
                <a:lnTo>
                  <a:pt x="681" y="152"/>
                </a:lnTo>
                <a:lnTo>
                  <a:pt x="681" y="151"/>
                </a:lnTo>
                <a:lnTo>
                  <a:pt x="682" y="150"/>
                </a:lnTo>
                <a:lnTo>
                  <a:pt x="682" y="150"/>
                </a:lnTo>
                <a:lnTo>
                  <a:pt x="684" y="148"/>
                </a:lnTo>
                <a:lnTo>
                  <a:pt x="685" y="147"/>
                </a:lnTo>
                <a:lnTo>
                  <a:pt x="685" y="146"/>
                </a:lnTo>
                <a:lnTo>
                  <a:pt x="686" y="144"/>
                </a:lnTo>
                <a:lnTo>
                  <a:pt x="688" y="143"/>
                </a:lnTo>
                <a:lnTo>
                  <a:pt x="689" y="142"/>
                </a:lnTo>
                <a:lnTo>
                  <a:pt x="690" y="140"/>
                </a:lnTo>
                <a:lnTo>
                  <a:pt x="692" y="139"/>
                </a:lnTo>
                <a:lnTo>
                  <a:pt x="693" y="138"/>
                </a:lnTo>
                <a:lnTo>
                  <a:pt x="694" y="136"/>
                </a:lnTo>
                <a:lnTo>
                  <a:pt x="696" y="134"/>
                </a:lnTo>
                <a:lnTo>
                  <a:pt x="696" y="134"/>
                </a:lnTo>
                <a:lnTo>
                  <a:pt x="697" y="132"/>
                </a:lnTo>
                <a:lnTo>
                  <a:pt x="698" y="131"/>
                </a:lnTo>
                <a:lnTo>
                  <a:pt x="700" y="130"/>
                </a:lnTo>
                <a:lnTo>
                  <a:pt x="701" y="127"/>
                </a:lnTo>
                <a:lnTo>
                  <a:pt x="702" y="126"/>
                </a:lnTo>
                <a:lnTo>
                  <a:pt x="704" y="125"/>
                </a:lnTo>
                <a:lnTo>
                  <a:pt x="704" y="123"/>
                </a:lnTo>
                <a:lnTo>
                  <a:pt x="705" y="122"/>
                </a:lnTo>
                <a:lnTo>
                  <a:pt x="706" y="122"/>
                </a:lnTo>
                <a:lnTo>
                  <a:pt x="708" y="121"/>
                </a:lnTo>
                <a:lnTo>
                  <a:pt x="708" y="119"/>
                </a:lnTo>
                <a:lnTo>
                  <a:pt x="709" y="118"/>
                </a:lnTo>
                <a:lnTo>
                  <a:pt x="709" y="117"/>
                </a:lnTo>
                <a:lnTo>
                  <a:pt x="710" y="117"/>
                </a:lnTo>
                <a:lnTo>
                  <a:pt x="712" y="115"/>
                </a:lnTo>
                <a:lnTo>
                  <a:pt x="712" y="114"/>
                </a:lnTo>
                <a:lnTo>
                  <a:pt x="713" y="113"/>
                </a:lnTo>
                <a:lnTo>
                  <a:pt x="713" y="113"/>
                </a:lnTo>
                <a:lnTo>
                  <a:pt x="714" y="111"/>
                </a:lnTo>
                <a:lnTo>
                  <a:pt x="716" y="110"/>
                </a:lnTo>
                <a:lnTo>
                  <a:pt x="716" y="109"/>
                </a:lnTo>
                <a:lnTo>
                  <a:pt x="717" y="107"/>
                </a:lnTo>
                <a:lnTo>
                  <a:pt x="718" y="106"/>
                </a:lnTo>
                <a:lnTo>
                  <a:pt x="718" y="105"/>
                </a:lnTo>
                <a:lnTo>
                  <a:pt x="720" y="103"/>
                </a:lnTo>
                <a:lnTo>
                  <a:pt x="721" y="102"/>
                </a:lnTo>
                <a:lnTo>
                  <a:pt x="722" y="101"/>
                </a:lnTo>
                <a:lnTo>
                  <a:pt x="724" y="99"/>
                </a:lnTo>
                <a:lnTo>
                  <a:pt x="725" y="97"/>
                </a:lnTo>
                <a:lnTo>
                  <a:pt x="726" y="95"/>
                </a:lnTo>
                <a:lnTo>
                  <a:pt x="727" y="93"/>
                </a:lnTo>
                <a:lnTo>
                  <a:pt x="729" y="91"/>
                </a:lnTo>
                <a:lnTo>
                  <a:pt x="729" y="91"/>
                </a:lnTo>
                <a:lnTo>
                  <a:pt x="730" y="89"/>
                </a:lnTo>
                <a:lnTo>
                  <a:pt x="731" y="87"/>
                </a:lnTo>
                <a:lnTo>
                  <a:pt x="733" y="85"/>
                </a:lnTo>
                <a:lnTo>
                  <a:pt x="734" y="83"/>
                </a:lnTo>
                <a:lnTo>
                  <a:pt x="735" y="82"/>
                </a:lnTo>
                <a:lnTo>
                  <a:pt x="737" y="81"/>
                </a:lnTo>
                <a:lnTo>
                  <a:pt x="737" y="80"/>
                </a:lnTo>
                <a:lnTo>
                  <a:pt x="738" y="77"/>
                </a:lnTo>
                <a:lnTo>
                  <a:pt x="739" y="76"/>
                </a:lnTo>
                <a:lnTo>
                  <a:pt x="741" y="76"/>
                </a:lnTo>
                <a:lnTo>
                  <a:pt x="741" y="74"/>
                </a:lnTo>
                <a:lnTo>
                  <a:pt x="742" y="73"/>
                </a:lnTo>
                <a:lnTo>
                  <a:pt x="743" y="72"/>
                </a:lnTo>
                <a:lnTo>
                  <a:pt x="743" y="70"/>
                </a:lnTo>
                <a:lnTo>
                  <a:pt x="745" y="69"/>
                </a:lnTo>
                <a:lnTo>
                  <a:pt x="745" y="68"/>
                </a:lnTo>
                <a:lnTo>
                  <a:pt x="746" y="66"/>
                </a:lnTo>
                <a:lnTo>
                  <a:pt x="747" y="66"/>
                </a:lnTo>
                <a:lnTo>
                  <a:pt x="747" y="65"/>
                </a:lnTo>
                <a:lnTo>
                  <a:pt x="749" y="64"/>
                </a:lnTo>
                <a:lnTo>
                  <a:pt x="749" y="62"/>
                </a:lnTo>
                <a:lnTo>
                  <a:pt x="750" y="61"/>
                </a:lnTo>
                <a:lnTo>
                  <a:pt x="751" y="60"/>
                </a:lnTo>
                <a:lnTo>
                  <a:pt x="753" y="58"/>
                </a:lnTo>
                <a:lnTo>
                  <a:pt x="753" y="57"/>
                </a:lnTo>
                <a:lnTo>
                  <a:pt x="754" y="56"/>
                </a:lnTo>
                <a:lnTo>
                  <a:pt x="755" y="54"/>
                </a:lnTo>
                <a:lnTo>
                  <a:pt x="757" y="52"/>
                </a:lnTo>
                <a:lnTo>
                  <a:pt x="758" y="50"/>
                </a:lnTo>
                <a:lnTo>
                  <a:pt x="759" y="48"/>
                </a:lnTo>
                <a:lnTo>
                  <a:pt x="761" y="46"/>
                </a:lnTo>
                <a:lnTo>
                  <a:pt x="762" y="44"/>
                </a:lnTo>
                <a:lnTo>
                  <a:pt x="762" y="44"/>
                </a:lnTo>
                <a:lnTo>
                  <a:pt x="763" y="42"/>
                </a:lnTo>
                <a:lnTo>
                  <a:pt x="766" y="40"/>
                </a:lnTo>
                <a:lnTo>
                  <a:pt x="767" y="38"/>
                </a:lnTo>
                <a:lnTo>
                  <a:pt x="769" y="36"/>
                </a:lnTo>
                <a:lnTo>
                  <a:pt x="770" y="34"/>
                </a:lnTo>
                <a:lnTo>
                  <a:pt x="770" y="33"/>
                </a:lnTo>
                <a:lnTo>
                  <a:pt x="771" y="32"/>
                </a:lnTo>
                <a:lnTo>
                  <a:pt x="773" y="30"/>
                </a:lnTo>
                <a:lnTo>
                  <a:pt x="774" y="29"/>
                </a:lnTo>
                <a:lnTo>
                  <a:pt x="774" y="28"/>
                </a:lnTo>
                <a:lnTo>
                  <a:pt x="775" y="27"/>
                </a:lnTo>
                <a:lnTo>
                  <a:pt x="776" y="25"/>
                </a:lnTo>
                <a:lnTo>
                  <a:pt x="776" y="24"/>
                </a:lnTo>
                <a:lnTo>
                  <a:pt x="778" y="23"/>
                </a:lnTo>
                <a:lnTo>
                  <a:pt x="778" y="21"/>
                </a:lnTo>
                <a:lnTo>
                  <a:pt x="779" y="21"/>
                </a:lnTo>
                <a:lnTo>
                  <a:pt x="779" y="20"/>
                </a:lnTo>
                <a:lnTo>
                  <a:pt x="780" y="19"/>
                </a:lnTo>
                <a:lnTo>
                  <a:pt x="780" y="17"/>
                </a:lnTo>
                <a:lnTo>
                  <a:pt x="782" y="17"/>
                </a:lnTo>
                <a:lnTo>
                  <a:pt x="782" y="16"/>
                </a:lnTo>
                <a:lnTo>
                  <a:pt x="783" y="15"/>
                </a:lnTo>
                <a:lnTo>
                  <a:pt x="783" y="13"/>
                </a:lnTo>
                <a:lnTo>
                  <a:pt x="784" y="12"/>
                </a:lnTo>
                <a:lnTo>
                  <a:pt x="786" y="11"/>
                </a:lnTo>
                <a:lnTo>
                  <a:pt x="786" y="9"/>
                </a:lnTo>
                <a:lnTo>
                  <a:pt x="787" y="8"/>
                </a:lnTo>
                <a:lnTo>
                  <a:pt x="787" y="7"/>
                </a:lnTo>
                <a:lnTo>
                  <a:pt x="788" y="5"/>
                </a:lnTo>
                <a:lnTo>
                  <a:pt x="790" y="4"/>
                </a:lnTo>
                <a:lnTo>
                  <a:pt x="790" y="3"/>
                </a:lnTo>
                <a:lnTo>
                  <a:pt x="791" y="0"/>
                </a:lnTo>
              </a:path>
            </a:pathLst>
          </a:custGeom>
          <a:noFill/>
          <a:ln w="20701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Freeform 8"/>
          <p:cNvSpPr>
            <a:spLocks/>
          </p:cNvSpPr>
          <p:nvPr/>
        </p:nvSpPr>
        <p:spPr bwMode="auto">
          <a:xfrm>
            <a:off x="2481263" y="3435350"/>
            <a:ext cx="73025" cy="250825"/>
          </a:xfrm>
          <a:custGeom>
            <a:avLst/>
            <a:gdLst>
              <a:gd name="T0" fmla="*/ 7 w 94"/>
              <a:gd name="T1" fmla="*/ 11 h 317"/>
              <a:gd name="T2" fmla="*/ 12 w 94"/>
              <a:gd name="T3" fmla="*/ 22 h 317"/>
              <a:gd name="T4" fmla="*/ 16 w 94"/>
              <a:gd name="T5" fmla="*/ 30 h 317"/>
              <a:gd name="T6" fmla="*/ 20 w 94"/>
              <a:gd name="T7" fmla="*/ 35 h 317"/>
              <a:gd name="T8" fmla="*/ 23 w 94"/>
              <a:gd name="T9" fmla="*/ 40 h 317"/>
              <a:gd name="T10" fmla="*/ 25 w 94"/>
              <a:gd name="T11" fmla="*/ 45 h 317"/>
              <a:gd name="T12" fmla="*/ 27 w 94"/>
              <a:gd name="T13" fmla="*/ 51 h 317"/>
              <a:gd name="T14" fmla="*/ 29 w 94"/>
              <a:gd name="T15" fmla="*/ 57 h 317"/>
              <a:gd name="T16" fmla="*/ 32 w 94"/>
              <a:gd name="T17" fmla="*/ 63 h 317"/>
              <a:gd name="T18" fmla="*/ 34 w 94"/>
              <a:gd name="T19" fmla="*/ 68 h 317"/>
              <a:gd name="T20" fmla="*/ 36 w 94"/>
              <a:gd name="T21" fmla="*/ 73 h 317"/>
              <a:gd name="T22" fmla="*/ 38 w 94"/>
              <a:gd name="T23" fmla="*/ 77 h 317"/>
              <a:gd name="T24" fmla="*/ 40 w 94"/>
              <a:gd name="T25" fmla="*/ 81 h 317"/>
              <a:gd name="T26" fmla="*/ 41 w 94"/>
              <a:gd name="T27" fmla="*/ 87 h 317"/>
              <a:gd name="T28" fmla="*/ 44 w 94"/>
              <a:gd name="T29" fmla="*/ 92 h 317"/>
              <a:gd name="T30" fmla="*/ 46 w 94"/>
              <a:gd name="T31" fmla="*/ 98 h 317"/>
              <a:gd name="T32" fmla="*/ 49 w 94"/>
              <a:gd name="T33" fmla="*/ 105 h 317"/>
              <a:gd name="T34" fmla="*/ 52 w 94"/>
              <a:gd name="T35" fmla="*/ 113 h 317"/>
              <a:gd name="T36" fmla="*/ 53 w 94"/>
              <a:gd name="T37" fmla="*/ 118 h 317"/>
              <a:gd name="T38" fmla="*/ 56 w 94"/>
              <a:gd name="T39" fmla="*/ 124 h 317"/>
              <a:gd name="T40" fmla="*/ 57 w 94"/>
              <a:gd name="T41" fmla="*/ 128 h 317"/>
              <a:gd name="T42" fmla="*/ 58 w 94"/>
              <a:gd name="T43" fmla="*/ 133 h 317"/>
              <a:gd name="T44" fmla="*/ 60 w 94"/>
              <a:gd name="T45" fmla="*/ 138 h 317"/>
              <a:gd name="T46" fmla="*/ 62 w 94"/>
              <a:gd name="T47" fmla="*/ 145 h 317"/>
              <a:gd name="T48" fmla="*/ 64 w 94"/>
              <a:gd name="T49" fmla="*/ 150 h 317"/>
              <a:gd name="T50" fmla="*/ 66 w 94"/>
              <a:gd name="T51" fmla="*/ 158 h 317"/>
              <a:gd name="T52" fmla="*/ 69 w 94"/>
              <a:gd name="T53" fmla="*/ 165 h 317"/>
              <a:gd name="T54" fmla="*/ 70 w 94"/>
              <a:gd name="T55" fmla="*/ 170 h 317"/>
              <a:gd name="T56" fmla="*/ 72 w 94"/>
              <a:gd name="T57" fmla="*/ 175 h 317"/>
              <a:gd name="T58" fmla="*/ 73 w 94"/>
              <a:gd name="T59" fmla="*/ 179 h 317"/>
              <a:gd name="T60" fmla="*/ 76 w 94"/>
              <a:gd name="T61" fmla="*/ 185 h 317"/>
              <a:gd name="T62" fmla="*/ 77 w 94"/>
              <a:gd name="T63" fmla="*/ 191 h 317"/>
              <a:gd name="T64" fmla="*/ 79 w 94"/>
              <a:gd name="T65" fmla="*/ 199 h 317"/>
              <a:gd name="T66" fmla="*/ 81 w 94"/>
              <a:gd name="T67" fmla="*/ 204 h 317"/>
              <a:gd name="T68" fmla="*/ 83 w 94"/>
              <a:gd name="T69" fmla="*/ 211 h 317"/>
              <a:gd name="T70" fmla="*/ 85 w 94"/>
              <a:gd name="T71" fmla="*/ 216 h 317"/>
              <a:gd name="T72" fmla="*/ 86 w 94"/>
              <a:gd name="T73" fmla="*/ 222 h 317"/>
              <a:gd name="T74" fmla="*/ 86 w 94"/>
              <a:gd name="T75" fmla="*/ 226 h 317"/>
              <a:gd name="T76" fmla="*/ 87 w 94"/>
              <a:gd name="T77" fmla="*/ 230 h 317"/>
              <a:gd name="T78" fmla="*/ 87 w 94"/>
              <a:gd name="T79" fmla="*/ 235 h 317"/>
              <a:gd name="T80" fmla="*/ 89 w 94"/>
              <a:gd name="T81" fmla="*/ 242 h 317"/>
              <a:gd name="T82" fmla="*/ 89 w 94"/>
              <a:gd name="T83" fmla="*/ 247 h 317"/>
              <a:gd name="T84" fmla="*/ 89 w 94"/>
              <a:gd name="T85" fmla="*/ 253 h 317"/>
              <a:gd name="T86" fmla="*/ 90 w 94"/>
              <a:gd name="T87" fmla="*/ 257 h 317"/>
              <a:gd name="T88" fmla="*/ 90 w 94"/>
              <a:gd name="T89" fmla="*/ 261 h 317"/>
              <a:gd name="T90" fmla="*/ 90 w 94"/>
              <a:gd name="T91" fmla="*/ 265 h 317"/>
              <a:gd name="T92" fmla="*/ 91 w 94"/>
              <a:gd name="T93" fmla="*/ 268 h 317"/>
              <a:gd name="T94" fmla="*/ 91 w 94"/>
              <a:gd name="T95" fmla="*/ 271 h 317"/>
              <a:gd name="T96" fmla="*/ 93 w 94"/>
              <a:gd name="T97" fmla="*/ 275 h 317"/>
              <a:gd name="T98" fmla="*/ 93 w 94"/>
              <a:gd name="T99" fmla="*/ 277 h 317"/>
              <a:gd name="T100" fmla="*/ 94 w 94"/>
              <a:gd name="T101" fmla="*/ 281 h 317"/>
              <a:gd name="T102" fmla="*/ 94 w 94"/>
              <a:gd name="T103" fmla="*/ 285 h 317"/>
              <a:gd name="T104" fmla="*/ 94 w 94"/>
              <a:gd name="T105" fmla="*/ 288 h 317"/>
              <a:gd name="T106" fmla="*/ 94 w 94"/>
              <a:gd name="T107" fmla="*/ 292 h 317"/>
              <a:gd name="T108" fmla="*/ 94 w 94"/>
              <a:gd name="T109" fmla="*/ 297 h 317"/>
              <a:gd name="T110" fmla="*/ 94 w 94"/>
              <a:gd name="T111" fmla="*/ 302 h 317"/>
              <a:gd name="T112" fmla="*/ 94 w 94"/>
              <a:gd name="T113" fmla="*/ 31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317">
                <a:moveTo>
                  <a:pt x="0" y="0"/>
                </a:moveTo>
                <a:lnTo>
                  <a:pt x="3" y="4"/>
                </a:lnTo>
                <a:lnTo>
                  <a:pt x="4" y="8"/>
                </a:lnTo>
                <a:lnTo>
                  <a:pt x="7" y="11"/>
                </a:lnTo>
                <a:lnTo>
                  <a:pt x="8" y="14"/>
                </a:lnTo>
                <a:lnTo>
                  <a:pt x="9" y="16"/>
                </a:lnTo>
                <a:lnTo>
                  <a:pt x="11" y="19"/>
                </a:lnTo>
                <a:lnTo>
                  <a:pt x="12" y="22"/>
                </a:lnTo>
                <a:lnTo>
                  <a:pt x="13" y="23"/>
                </a:lnTo>
                <a:lnTo>
                  <a:pt x="15" y="26"/>
                </a:lnTo>
                <a:lnTo>
                  <a:pt x="16" y="27"/>
                </a:lnTo>
                <a:lnTo>
                  <a:pt x="16" y="30"/>
                </a:lnTo>
                <a:lnTo>
                  <a:pt x="17" y="31"/>
                </a:lnTo>
                <a:lnTo>
                  <a:pt x="19" y="32"/>
                </a:lnTo>
                <a:lnTo>
                  <a:pt x="19" y="34"/>
                </a:lnTo>
                <a:lnTo>
                  <a:pt x="20" y="35"/>
                </a:lnTo>
                <a:lnTo>
                  <a:pt x="20" y="38"/>
                </a:lnTo>
                <a:lnTo>
                  <a:pt x="21" y="39"/>
                </a:lnTo>
                <a:lnTo>
                  <a:pt x="21" y="39"/>
                </a:lnTo>
                <a:lnTo>
                  <a:pt x="23" y="40"/>
                </a:lnTo>
                <a:lnTo>
                  <a:pt x="23" y="41"/>
                </a:lnTo>
                <a:lnTo>
                  <a:pt x="24" y="43"/>
                </a:lnTo>
                <a:lnTo>
                  <a:pt x="24" y="44"/>
                </a:lnTo>
                <a:lnTo>
                  <a:pt x="25" y="45"/>
                </a:lnTo>
                <a:lnTo>
                  <a:pt x="25" y="47"/>
                </a:lnTo>
                <a:lnTo>
                  <a:pt x="25" y="48"/>
                </a:lnTo>
                <a:lnTo>
                  <a:pt x="27" y="49"/>
                </a:lnTo>
                <a:lnTo>
                  <a:pt x="27" y="51"/>
                </a:lnTo>
                <a:lnTo>
                  <a:pt x="28" y="52"/>
                </a:lnTo>
                <a:lnTo>
                  <a:pt x="28" y="53"/>
                </a:lnTo>
                <a:lnTo>
                  <a:pt x="29" y="56"/>
                </a:lnTo>
                <a:lnTo>
                  <a:pt x="29" y="57"/>
                </a:lnTo>
                <a:lnTo>
                  <a:pt x="30" y="59"/>
                </a:lnTo>
                <a:lnTo>
                  <a:pt x="30" y="59"/>
                </a:lnTo>
                <a:lnTo>
                  <a:pt x="30" y="61"/>
                </a:lnTo>
                <a:lnTo>
                  <a:pt x="32" y="63"/>
                </a:lnTo>
                <a:lnTo>
                  <a:pt x="33" y="64"/>
                </a:lnTo>
                <a:lnTo>
                  <a:pt x="33" y="65"/>
                </a:lnTo>
                <a:lnTo>
                  <a:pt x="33" y="67"/>
                </a:lnTo>
                <a:lnTo>
                  <a:pt x="34" y="68"/>
                </a:lnTo>
                <a:lnTo>
                  <a:pt x="34" y="69"/>
                </a:lnTo>
                <a:lnTo>
                  <a:pt x="36" y="71"/>
                </a:lnTo>
                <a:lnTo>
                  <a:pt x="36" y="72"/>
                </a:lnTo>
                <a:lnTo>
                  <a:pt x="36" y="73"/>
                </a:lnTo>
                <a:lnTo>
                  <a:pt x="37" y="75"/>
                </a:lnTo>
                <a:lnTo>
                  <a:pt x="37" y="76"/>
                </a:lnTo>
                <a:lnTo>
                  <a:pt x="37" y="76"/>
                </a:lnTo>
                <a:lnTo>
                  <a:pt x="38" y="77"/>
                </a:lnTo>
                <a:lnTo>
                  <a:pt x="38" y="79"/>
                </a:lnTo>
                <a:lnTo>
                  <a:pt x="38" y="80"/>
                </a:lnTo>
                <a:lnTo>
                  <a:pt x="40" y="80"/>
                </a:lnTo>
                <a:lnTo>
                  <a:pt x="40" y="81"/>
                </a:lnTo>
                <a:lnTo>
                  <a:pt x="40" y="83"/>
                </a:lnTo>
                <a:lnTo>
                  <a:pt x="41" y="84"/>
                </a:lnTo>
                <a:lnTo>
                  <a:pt x="41" y="85"/>
                </a:lnTo>
                <a:lnTo>
                  <a:pt x="41" y="87"/>
                </a:lnTo>
                <a:lnTo>
                  <a:pt x="42" y="88"/>
                </a:lnTo>
                <a:lnTo>
                  <a:pt x="42" y="89"/>
                </a:lnTo>
                <a:lnTo>
                  <a:pt x="42" y="91"/>
                </a:lnTo>
                <a:lnTo>
                  <a:pt x="44" y="92"/>
                </a:lnTo>
                <a:lnTo>
                  <a:pt x="44" y="93"/>
                </a:lnTo>
                <a:lnTo>
                  <a:pt x="45" y="94"/>
                </a:lnTo>
                <a:lnTo>
                  <a:pt x="45" y="97"/>
                </a:lnTo>
                <a:lnTo>
                  <a:pt x="46" y="98"/>
                </a:lnTo>
                <a:lnTo>
                  <a:pt x="46" y="101"/>
                </a:lnTo>
                <a:lnTo>
                  <a:pt x="48" y="102"/>
                </a:lnTo>
                <a:lnTo>
                  <a:pt x="48" y="102"/>
                </a:lnTo>
                <a:lnTo>
                  <a:pt x="49" y="105"/>
                </a:lnTo>
                <a:lnTo>
                  <a:pt x="49" y="106"/>
                </a:lnTo>
                <a:lnTo>
                  <a:pt x="50" y="109"/>
                </a:lnTo>
                <a:lnTo>
                  <a:pt x="50" y="110"/>
                </a:lnTo>
                <a:lnTo>
                  <a:pt x="52" y="113"/>
                </a:lnTo>
                <a:lnTo>
                  <a:pt x="52" y="114"/>
                </a:lnTo>
                <a:lnTo>
                  <a:pt x="53" y="116"/>
                </a:lnTo>
                <a:lnTo>
                  <a:pt x="53" y="117"/>
                </a:lnTo>
                <a:lnTo>
                  <a:pt x="53" y="118"/>
                </a:lnTo>
                <a:lnTo>
                  <a:pt x="54" y="120"/>
                </a:lnTo>
                <a:lnTo>
                  <a:pt x="54" y="121"/>
                </a:lnTo>
                <a:lnTo>
                  <a:pt x="56" y="122"/>
                </a:lnTo>
                <a:lnTo>
                  <a:pt x="56" y="124"/>
                </a:lnTo>
                <a:lnTo>
                  <a:pt x="56" y="125"/>
                </a:lnTo>
                <a:lnTo>
                  <a:pt x="56" y="126"/>
                </a:lnTo>
                <a:lnTo>
                  <a:pt x="57" y="126"/>
                </a:lnTo>
                <a:lnTo>
                  <a:pt x="57" y="128"/>
                </a:lnTo>
                <a:lnTo>
                  <a:pt x="57" y="129"/>
                </a:lnTo>
                <a:lnTo>
                  <a:pt x="58" y="130"/>
                </a:lnTo>
                <a:lnTo>
                  <a:pt x="58" y="132"/>
                </a:lnTo>
                <a:lnTo>
                  <a:pt x="58" y="133"/>
                </a:lnTo>
                <a:lnTo>
                  <a:pt x="60" y="134"/>
                </a:lnTo>
                <a:lnTo>
                  <a:pt x="60" y="136"/>
                </a:lnTo>
                <a:lnTo>
                  <a:pt x="60" y="137"/>
                </a:lnTo>
                <a:lnTo>
                  <a:pt x="60" y="138"/>
                </a:lnTo>
                <a:lnTo>
                  <a:pt x="61" y="140"/>
                </a:lnTo>
                <a:lnTo>
                  <a:pt x="61" y="141"/>
                </a:lnTo>
                <a:lnTo>
                  <a:pt x="62" y="142"/>
                </a:lnTo>
                <a:lnTo>
                  <a:pt x="62" y="145"/>
                </a:lnTo>
                <a:lnTo>
                  <a:pt x="64" y="146"/>
                </a:lnTo>
                <a:lnTo>
                  <a:pt x="64" y="149"/>
                </a:lnTo>
                <a:lnTo>
                  <a:pt x="64" y="150"/>
                </a:lnTo>
                <a:lnTo>
                  <a:pt x="64" y="150"/>
                </a:lnTo>
                <a:lnTo>
                  <a:pt x="65" y="153"/>
                </a:lnTo>
                <a:lnTo>
                  <a:pt x="66" y="155"/>
                </a:lnTo>
                <a:lnTo>
                  <a:pt x="66" y="157"/>
                </a:lnTo>
                <a:lnTo>
                  <a:pt x="66" y="158"/>
                </a:lnTo>
                <a:lnTo>
                  <a:pt x="68" y="161"/>
                </a:lnTo>
                <a:lnTo>
                  <a:pt x="68" y="162"/>
                </a:lnTo>
                <a:lnTo>
                  <a:pt x="69" y="163"/>
                </a:lnTo>
                <a:lnTo>
                  <a:pt x="69" y="165"/>
                </a:lnTo>
                <a:lnTo>
                  <a:pt x="69" y="166"/>
                </a:lnTo>
                <a:lnTo>
                  <a:pt x="70" y="167"/>
                </a:lnTo>
                <a:lnTo>
                  <a:pt x="70" y="169"/>
                </a:lnTo>
                <a:lnTo>
                  <a:pt x="70" y="170"/>
                </a:lnTo>
                <a:lnTo>
                  <a:pt x="70" y="171"/>
                </a:lnTo>
                <a:lnTo>
                  <a:pt x="72" y="173"/>
                </a:lnTo>
                <a:lnTo>
                  <a:pt x="72" y="174"/>
                </a:lnTo>
                <a:lnTo>
                  <a:pt x="72" y="175"/>
                </a:lnTo>
                <a:lnTo>
                  <a:pt x="73" y="175"/>
                </a:lnTo>
                <a:lnTo>
                  <a:pt x="73" y="177"/>
                </a:lnTo>
                <a:lnTo>
                  <a:pt x="73" y="178"/>
                </a:lnTo>
                <a:lnTo>
                  <a:pt x="73" y="179"/>
                </a:lnTo>
                <a:lnTo>
                  <a:pt x="74" y="181"/>
                </a:lnTo>
                <a:lnTo>
                  <a:pt x="74" y="182"/>
                </a:lnTo>
                <a:lnTo>
                  <a:pt x="74" y="183"/>
                </a:lnTo>
                <a:lnTo>
                  <a:pt x="76" y="185"/>
                </a:lnTo>
                <a:lnTo>
                  <a:pt x="76" y="186"/>
                </a:lnTo>
                <a:lnTo>
                  <a:pt x="76" y="187"/>
                </a:lnTo>
                <a:lnTo>
                  <a:pt x="77" y="189"/>
                </a:lnTo>
                <a:lnTo>
                  <a:pt x="77" y="191"/>
                </a:lnTo>
                <a:lnTo>
                  <a:pt x="77" y="193"/>
                </a:lnTo>
                <a:lnTo>
                  <a:pt x="78" y="195"/>
                </a:lnTo>
                <a:lnTo>
                  <a:pt x="78" y="196"/>
                </a:lnTo>
                <a:lnTo>
                  <a:pt x="79" y="199"/>
                </a:lnTo>
                <a:lnTo>
                  <a:pt x="79" y="199"/>
                </a:lnTo>
                <a:lnTo>
                  <a:pt x="79" y="200"/>
                </a:lnTo>
                <a:lnTo>
                  <a:pt x="81" y="203"/>
                </a:lnTo>
                <a:lnTo>
                  <a:pt x="81" y="204"/>
                </a:lnTo>
                <a:lnTo>
                  <a:pt x="82" y="207"/>
                </a:lnTo>
                <a:lnTo>
                  <a:pt x="82" y="208"/>
                </a:lnTo>
                <a:lnTo>
                  <a:pt x="82" y="210"/>
                </a:lnTo>
                <a:lnTo>
                  <a:pt x="83" y="211"/>
                </a:lnTo>
                <a:lnTo>
                  <a:pt x="83" y="212"/>
                </a:lnTo>
                <a:lnTo>
                  <a:pt x="83" y="214"/>
                </a:lnTo>
                <a:lnTo>
                  <a:pt x="85" y="215"/>
                </a:lnTo>
                <a:lnTo>
                  <a:pt x="85" y="216"/>
                </a:lnTo>
                <a:lnTo>
                  <a:pt x="85" y="218"/>
                </a:lnTo>
                <a:lnTo>
                  <a:pt x="85" y="219"/>
                </a:lnTo>
                <a:lnTo>
                  <a:pt x="86" y="220"/>
                </a:lnTo>
                <a:lnTo>
                  <a:pt x="86" y="222"/>
                </a:lnTo>
                <a:lnTo>
                  <a:pt x="86" y="223"/>
                </a:lnTo>
                <a:lnTo>
                  <a:pt x="86" y="223"/>
                </a:lnTo>
                <a:lnTo>
                  <a:pt x="86" y="224"/>
                </a:lnTo>
                <a:lnTo>
                  <a:pt x="86" y="226"/>
                </a:lnTo>
                <a:lnTo>
                  <a:pt x="86" y="227"/>
                </a:lnTo>
                <a:lnTo>
                  <a:pt x="87" y="228"/>
                </a:lnTo>
                <a:lnTo>
                  <a:pt x="87" y="228"/>
                </a:lnTo>
                <a:lnTo>
                  <a:pt x="87" y="230"/>
                </a:lnTo>
                <a:lnTo>
                  <a:pt x="87" y="231"/>
                </a:lnTo>
                <a:lnTo>
                  <a:pt x="87" y="232"/>
                </a:lnTo>
                <a:lnTo>
                  <a:pt x="87" y="234"/>
                </a:lnTo>
                <a:lnTo>
                  <a:pt x="87" y="235"/>
                </a:lnTo>
                <a:lnTo>
                  <a:pt x="87" y="236"/>
                </a:lnTo>
                <a:lnTo>
                  <a:pt x="87" y="238"/>
                </a:lnTo>
                <a:lnTo>
                  <a:pt x="87" y="240"/>
                </a:lnTo>
                <a:lnTo>
                  <a:pt x="89" y="242"/>
                </a:lnTo>
                <a:lnTo>
                  <a:pt x="89" y="243"/>
                </a:lnTo>
                <a:lnTo>
                  <a:pt x="89" y="243"/>
                </a:lnTo>
                <a:lnTo>
                  <a:pt x="89" y="245"/>
                </a:lnTo>
                <a:lnTo>
                  <a:pt x="89" y="247"/>
                </a:lnTo>
                <a:lnTo>
                  <a:pt x="89" y="248"/>
                </a:lnTo>
                <a:lnTo>
                  <a:pt x="89" y="251"/>
                </a:lnTo>
                <a:lnTo>
                  <a:pt x="89" y="252"/>
                </a:lnTo>
                <a:lnTo>
                  <a:pt x="89" y="253"/>
                </a:lnTo>
                <a:lnTo>
                  <a:pt x="89" y="255"/>
                </a:lnTo>
                <a:lnTo>
                  <a:pt x="89" y="256"/>
                </a:lnTo>
                <a:lnTo>
                  <a:pt x="89" y="257"/>
                </a:lnTo>
                <a:lnTo>
                  <a:pt x="90" y="257"/>
                </a:lnTo>
                <a:lnTo>
                  <a:pt x="90" y="259"/>
                </a:lnTo>
                <a:lnTo>
                  <a:pt x="90" y="260"/>
                </a:lnTo>
                <a:lnTo>
                  <a:pt x="90" y="261"/>
                </a:lnTo>
                <a:lnTo>
                  <a:pt x="90" y="261"/>
                </a:lnTo>
                <a:lnTo>
                  <a:pt x="90" y="263"/>
                </a:lnTo>
                <a:lnTo>
                  <a:pt x="90" y="263"/>
                </a:lnTo>
                <a:lnTo>
                  <a:pt x="90" y="264"/>
                </a:lnTo>
                <a:lnTo>
                  <a:pt x="90" y="265"/>
                </a:lnTo>
                <a:lnTo>
                  <a:pt x="90" y="265"/>
                </a:lnTo>
                <a:lnTo>
                  <a:pt x="90" y="267"/>
                </a:lnTo>
                <a:lnTo>
                  <a:pt x="90" y="267"/>
                </a:lnTo>
                <a:lnTo>
                  <a:pt x="91" y="268"/>
                </a:lnTo>
                <a:lnTo>
                  <a:pt x="91" y="268"/>
                </a:lnTo>
                <a:lnTo>
                  <a:pt x="91" y="269"/>
                </a:lnTo>
                <a:lnTo>
                  <a:pt x="91" y="269"/>
                </a:lnTo>
                <a:lnTo>
                  <a:pt x="91" y="271"/>
                </a:lnTo>
                <a:lnTo>
                  <a:pt x="91" y="272"/>
                </a:lnTo>
                <a:lnTo>
                  <a:pt x="91" y="272"/>
                </a:lnTo>
                <a:lnTo>
                  <a:pt x="91" y="273"/>
                </a:lnTo>
                <a:lnTo>
                  <a:pt x="93" y="275"/>
                </a:lnTo>
                <a:lnTo>
                  <a:pt x="93" y="276"/>
                </a:lnTo>
                <a:lnTo>
                  <a:pt x="93" y="276"/>
                </a:lnTo>
                <a:lnTo>
                  <a:pt x="93" y="276"/>
                </a:lnTo>
                <a:lnTo>
                  <a:pt x="93" y="277"/>
                </a:lnTo>
                <a:lnTo>
                  <a:pt x="93" y="279"/>
                </a:lnTo>
                <a:lnTo>
                  <a:pt x="93" y="280"/>
                </a:lnTo>
                <a:lnTo>
                  <a:pt x="93" y="281"/>
                </a:lnTo>
                <a:lnTo>
                  <a:pt x="94" y="281"/>
                </a:lnTo>
                <a:lnTo>
                  <a:pt x="94" y="283"/>
                </a:lnTo>
                <a:lnTo>
                  <a:pt x="94" y="284"/>
                </a:lnTo>
                <a:lnTo>
                  <a:pt x="94" y="284"/>
                </a:lnTo>
                <a:lnTo>
                  <a:pt x="94" y="285"/>
                </a:lnTo>
                <a:lnTo>
                  <a:pt x="94" y="285"/>
                </a:lnTo>
                <a:lnTo>
                  <a:pt x="94" y="287"/>
                </a:lnTo>
                <a:lnTo>
                  <a:pt x="94" y="288"/>
                </a:lnTo>
                <a:lnTo>
                  <a:pt x="94" y="288"/>
                </a:lnTo>
                <a:lnTo>
                  <a:pt x="94" y="289"/>
                </a:lnTo>
                <a:lnTo>
                  <a:pt x="94" y="291"/>
                </a:lnTo>
                <a:lnTo>
                  <a:pt x="94" y="291"/>
                </a:lnTo>
                <a:lnTo>
                  <a:pt x="94" y="292"/>
                </a:lnTo>
                <a:lnTo>
                  <a:pt x="94" y="293"/>
                </a:lnTo>
                <a:lnTo>
                  <a:pt x="94" y="295"/>
                </a:lnTo>
                <a:lnTo>
                  <a:pt x="94" y="296"/>
                </a:lnTo>
                <a:lnTo>
                  <a:pt x="94" y="297"/>
                </a:lnTo>
                <a:lnTo>
                  <a:pt x="94" y="298"/>
                </a:lnTo>
                <a:lnTo>
                  <a:pt x="94" y="300"/>
                </a:lnTo>
                <a:lnTo>
                  <a:pt x="94" y="301"/>
                </a:lnTo>
                <a:lnTo>
                  <a:pt x="94" y="302"/>
                </a:lnTo>
                <a:lnTo>
                  <a:pt x="94" y="304"/>
                </a:lnTo>
                <a:lnTo>
                  <a:pt x="94" y="306"/>
                </a:lnTo>
                <a:lnTo>
                  <a:pt x="94" y="308"/>
                </a:lnTo>
                <a:lnTo>
                  <a:pt x="94" y="310"/>
                </a:lnTo>
                <a:lnTo>
                  <a:pt x="94" y="312"/>
                </a:lnTo>
                <a:lnTo>
                  <a:pt x="94" y="314"/>
                </a:lnTo>
                <a:lnTo>
                  <a:pt x="93" y="317"/>
                </a:lnTo>
              </a:path>
            </a:pathLst>
          </a:custGeom>
          <a:noFill/>
          <a:ln w="20701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Freeform 9"/>
          <p:cNvSpPr>
            <a:spLocks/>
          </p:cNvSpPr>
          <p:nvPr/>
        </p:nvSpPr>
        <p:spPr bwMode="auto">
          <a:xfrm>
            <a:off x="2481263" y="3684588"/>
            <a:ext cx="73025" cy="252412"/>
          </a:xfrm>
          <a:custGeom>
            <a:avLst/>
            <a:gdLst>
              <a:gd name="T0" fmla="*/ 7 w 94"/>
              <a:gd name="T1" fmla="*/ 306 h 316"/>
              <a:gd name="T2" fmla="*/ 12 w 94"/>
              <a:gd name="T3" fmla="*/ 295 h 316"/>
              <a:gd name="T4" fmla="*/ 16 w 94"/>
              <a:gd name="T5" fmla="*/ 287 h 316"/>
              <a:gd name="T6" fmla="*/ 20 w 94"/>
              <a:gd name="T7" fmla="*/ 282 h 316"/>
              <a:gd name="T8" fmla="*/ 23 w 94"/>
              <a:gd name="T9" fmla="*/ 277 h 316"/>
              <a:gd name="T10" fmla="*/ 25 w 94"/>
              <a:gd name="T11" fmla="*/ 271 h 316"/>
              <a:gd name="T12" fmla="*/ 27 w 94"/>
              <a:gd name="T13" fmla="*/ 266 h 316"/>
              <a:gd name="T14" fmla="*/ 29 w 94"/>
              <a:gd name="T15" fmla="*/ 259 h 316"/>
              <a:gd name="T16" fmla="*/ 32 w 94"/>
              <a:gd name="T17" fmla="*/ 254 h 316"/>
              <a:gd name="T18" fmla="*/ 34 w 94"/>
              <a:gd name="T19" fmla="*/ 249 h 316"/>
              <a:gd name="T20" fmla="*/ 36 w 94"/>
              <a:gd name="T21" fmla="*/ 243 h 316"/>
              <a:gd name="T22" fmla="*/ 38 w 94"/>
              <a:gd name="T23" fmla="*/ 239 h 316"/>
              <a:gd name="T24" fmla="*/ 40 w 94"/>
              <a:gd name="T25" fmla="*/ 235 h 316"/>
              <a:gd name="T26" fmla="*/ 41 w 94"/>
              <a:gd name="T27" fmla="*/ 230 h 316"/>
              <a:gd name="T28" fmla="*/ 44 w 94"/>
              <a:gd name="T29" fmla="*/ 225 h 316"/>
              <a:gd name="T30" fmla="*/ 46 w 94"/>
              <a:gd name="T31" fmla="*/ 218 h 316"/>
              <a:gd name="T32" fmla="*/ 49 w 94"/>
              <a:gd name="T33" fmla="*/ 212 h 316"/>
              <a:gd name="T34" fmla="*/ 52 w 94"/>
              <a:gd name="T35" fmla="*/ 204 h 316"/>
              <a:gd name="T36" fmla="*/ 53 w 94"/>
              <a:gd name="T37" fmla="*/ 198 h 316"/>
              <a:gd name="T38" fmla="*/ 56 w 94"/>
              <a:gd name="T39" fmla="*/ 193 h 316"/>
              <a:gd name="T40" fmla="*/ 57 w 94"/>
              <a:gd name="T41" fmla="*/ 189 h 316"/>
              <a:gd name="T42" fmla="*/ 58 w 94"/>
              <a:gd name="T43" fmla="*/ 184 h 316"/>
              <a:gd name="T44" fmla="*/ 60 w 94"/>
              <a:gd name="T45" fmla="*/ 179 h 316"/>
              <a:gd name="T46" fmla="*/ 62 w 94"/>
              <a:gd name="T47" fmla="*/ 172 h 316"/>
              <a:gd name="T48" fmla="*/ 64 w 94"/>
              <a:gd name="T49" fmla="*/ 165 h 316"/>
              <a:gd name="T50" fmla="*/ 66 w 94"/>
              <a:gd name="T51" fmla="*/ 157 h 316"/>
              <a:gd name="T52" fmla="*/ 69 w 94"/>
              <a:gd name="T53" fmla="*/ 152 h 316"/>
              <a:gd name="T54" fmla="*/ 70 w 94"/>
              <a:gd name="T55" fmla="*/ 147 h 316"/>
              <a:gd name="T56" fmla="*/ 72 w 94"/>
              <a:gd name="T57" fmla="*/ 141 h 316"/>
              <a:gd name="T58" fmla="*/ 73 w 94"/>
              <a:gd name="T59" fmla="*/ 137 h 316"/>
              <a:gd name="T60" fmla="*/ 76 w 94"/>
              <a:gd name="T61" fmla="*/ 132 h 316"/>
              <a:gd name="T62" fmla="*/ 77 w 94"/>
              <a:gd name="T63" fmla="*/ 126 h 316"/>
              <a:gd name="T64" fmla="*/ 79 w 94"/>
              <a:gd name="T65" fmla="*/ 118 h 316"/>
              <a:gd name="T66" fmla="*/ 81 w 94"/>
              <a:gd name="T67" fmla="*/ 112 h 316"/>
              <a:gd name="T68" fmla="*/ 83 w 94"/>
              <a:gd name="T69" fmla="*/ 106 h 316"/>
              <a:gd name="T70" fmla="*/ 85 w 94"/>
              <a:gd name="T71" fmla="*/ 100 h 316"/>
              <a:gd name="T72" fmla="*/ 86 w 94"/>
              <a:gd name="T73" fmla="*/ 95 h 316"/>
              <a:gd name="T74" fmla="*/ 86 w 94"/>
              <a:gd name="T75" fmla="*/ 91 h 316"/>
              <a:gd name="T76" fmla="*/ 87 w 94"/>
              <a:gd name="T77" fmla="*/ 87 h 316"/>
              <a:gd name="T78" fmla="*/ 87 w 94"/>
              <a:gd name="T79" fmla="*/ 82 h 316"/>
              <a:gd name="T80" fmla="*/ 89 w 94"/>
              <a:gd name="T81" fmla="*/ 75 h 316"/>
              <a:gd name="T82" fmla="*/ 89 w 94"/>
              <a:gd name="T83" fmla="*/ 70 h 316"/>
              <a:gd name="T84" fmla="*/ 89 w 94"/>
              <a:gd name="T85" fmla="*/ 63 h 316"/>
              <a:gd name="T86" fmla="*/ 90 w 94"/>
              <a:gd name="T87" fmla="*/ 59 h 316"/>
              <a:gd name="T88" fmla="*/ 90 w 94"/>
              <a:gd name="T89" fmla="*/ 55 h 316"/>
              <a:gd name="T90" fmla="*/ 90 w 94"/>
              <a:gd name="T91" fmla="*/ 51 h 316"/>
              <a:gd name="T92" fmla="*/ 91 w 94"/>
              <a:gd name="T93" fmla="*/ 49 h 316"/>
              <a:gd name="T94" fmla="*/ 91 w 94"/>
              <a:gd name="T95" fmla="*/ 46 h 316"/>
              <a:gd name="T96" fmla="*/ 93 w 94"/>
              <a:gd name="T97" fmla="*/ 42 h 316"/>
              <a:gd name="T98" fmla="*/ 93 w 94"/>
              <a:gd name="T99" fmla="*/ 39 h 316"/>
              <a:gd name="T100" fmla="*/ 94 w 94"/>
              <a:gd name="T101" fmla="*/ 35 h 316"/>
              <a:gd name="T102" fmla="*/ 94 w 94"/>
              <a:gd name="T103" fmla="*/ 31 h 316"/>
              <a:gd name="T104" fmla="*/ 94 w 94"/>
              <a:gd name="T105" fmla="*/ 29 h 316"/>
              <a:gd name="T106" fmla="*/ 94 w 94"/>
              <a:gd name="T107" fmla="*/ 25 h 316"/>
              <a:gd name="T108" fmla="*/ 94 w 94"/>
              <a:gd name="T109" fmla="*/ 21 h 316"/>
              <a:gd name="T110" fmla="*/ 94 w 94"/>
              <a:gd name="T111" fmla="*/ 14 h 316"/>
              <a:gd name="T112" fmla="*/ 94 w 94"/>
              <a:gd name="T113" fmla="*/ 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316">
                <a:moveTo>
                  <a:pt x="0" y="316"/>
                </a:moveTo>
                <a:lnTo>
                  <a:pt x="3" y="312"/>
                </a:lnTo>
                <a:lnTo>
                  <a:pt x="4" y="310"/>
                </a:lnTo>
                <a:lnTo>
                  <a:pt x="7" y="306"/>
                </a:lnTo>
                <a:lnTo>
                  <a:pt x="8" y="303"/>
                </a:lnTo>
                <a:lnTo>
                  <a:pt x="9" y="300"/>
                </a:lnTo>
                <a:lnTo>
                  <a:pt x="11" y="298"/>
                </a:lnTo>
                <a:lnTo>
                  <a:pt x="12" y="295"/>
                </a:lnTo>
                <a:lnTo>
                  <a:pt x="13" y="294"/>
                </a:lnTo>
                <a:lnTo>
                  <a:pt x="15" y="291"/>
                </a:lnTo>
                <a:lnTo>
                  <a:pt x="16" y="290"/>
                </a:lnTo>
                <a:lnTo>
                  <a:pt x="16" y="287"/>
                </a:lnTo>
                <a:lnTo>
                  <a:pt x="17" y="286"/>
                </a:lnTo>
                <a:lnTo>
                  <a:pt x="19" y="285"/>
                </a:lnTo>
                <a:lnTo>
                  <a:pt x="19" y="283"/>
                </a:lnTo>
                <a:lnTo>
                  <a:pt x="20" y="282"/>
                </a:lnTo>
                <a:lnTo>
                  <a:pt x="20" y="281"/>
                </a:lnTo>
                <a:lnTo>
                  <a:pt x="21" y="279"/>
                </a:lnTo>
                <a:lnTo>
                  <a:pt x="21" y="278"/>
                </a:lnTo>
                <a:lnTo>
                  <a:pt x="23" y="277"/>
                </a:lnTo>
                <a:lnTo>
                  <a:pt x="23" y="275"/>
                </a:lnTo>
                <a:lnTo>
                  <a:pt x="24" y="274"/>
                </a:lnTo>
                <a:lnTo>
                  <a:pt x="24" y="273"/>
                </a:lnTo>
                <a:lnTo>
                  <a:pt x="25" y="271"/>
                </a:lnTo>
                <a:lnTo>
                  <a:pt x="25" y="270"/>
                </a:lnTo>
                <a:lnTo>
                  <a:pt x="25" y="269"/>
                </a:lnTo>
                <a:lnTo>
                  <a:pt x="27" y="267"/>
                </a:lnTo>
                <a:lnTo>
                  <a:pt x="27" y="266"/>
                </a:lnTo>
                <a:lnTo>
                  <a:pt x="28" y="265"/>
                </a:lnTo>
                <a:lnTo>
                  <a:pt x="28" y="263"/>
                </a:lnTo>
                <a:lnTo>
                  <a:pt x="29" y="261"/>
                </a:lnTo>
                <a:lnTo>
                  <a:pt x="29" y="259"/>
                </a:lnTo>
                <a:lnTo>
                  <a:pt x="30" y="258"/>
                </a:lnTo>
                <a:lnTo>
                  <a:pt x="30" y="258"/>
                </a:lnTo>
                <a:lnTo>
                  <a:pt x="30" y="255"/>
                </a:lnTo>
                <a:lnTo>
                  <a:pt x="32" y="254"/>
                </a:lnTo>
                <a:lnTo>
                  <a:pt x="33" y="253"/>
                </a:lnTo>
                <a:lnTo>
                  <a:pt x="33" y="251"/>
                </a:lnTo>
                <a:lnTo>
                  <a:pt x="33" y="250"/>
                </a:lnTo>
                <a:lnTo>
                  <a:pt x="34" y="249"/>
                </a:lnTo>
                <a:lnTo>
                  <a:pt x="34" y="247"/>
                </a:lnTo>
                <a:lnTo>
                  <a:pt x="36" y="246"/>
                </a:lnTo>
                <a:lnTo>
                  <a:pt x="36" y="245"/>
                </a:lnTo>
                <a:lnTo>
                  <a:pt x="36" y="243"/>
                </a:lnTo>
                <a:lnTo>
                  <a:pt x="37" y="242"/>
                </a:lnTo>
                <a:lnTo>
                  <a:pt x="37" y="242"/>
                </a:lnTo>
                <a:lnTo>
                  <a:pt x="37" y="241"/>
                </a:lnTo>
                <a:lnTo>
                  <a:pt x="38" y="239"/>
                </a:lnTo>
                <a:lnTo>
                  <a:pt x="38" y="238"/>
                </a:lnTo>
                <a:lnTo>
                  <a:pt x="38" y="237"/>
                </a:lnTo>
                <a:lnTo>
                  <a:pt x="40" y="237"/>
                </a:lnTo>
                <a:lnTo>
                  <a:pt x="40" y="235"/>
                </a:lnTo>
                <a:lnTo>
                  <a:pt x="40" y="234"/>
                </a:lnTo>
                <a:lnTo>
                  <a:pt x="41" y="233"/>
                </a:lnTo>
                <a:lnTo>
                  <a:pt x="41" y="232"/>
                </a:lnTo>
                <a:lnTo>
                  <a:pt x="41" y="230"/>
                </a:lnTo>
                <a:lnTo>
                  <a:pt x="42" y="229"/>
                </a:lnTo>
                <a:lnTo>
                  <a:pt x="42" y="228"/>
                </a:lnTo>
                <a:lnTo>
                  <a:pt x="42" y="226"/>
                </a:lnTo>
                <a:lnTo>
                  <a:pt x="44" y="225"/>
                </a:lnTo>
                <a:lnTo>
                  <a:pt x="44" y="224"/>
                </a:lnTo>
                <a:lnTo>
                  <a:pt x="45" y="222"/>
                </a:lnTo>
                <a:lnTo>
                  <a:pt x="45" y="220"/>
                </a:lnTo>
                <a:lnTo>
                  <a:pt x="46" y="218"/>
                </a:lnTo>
                <a:lnTo>
                  <a:pt x="46" y="216"/>
                </a:lnTo>
                <a:lnTo>
                  <a:pt x="48" y="214"/>
                </a:lnTo>
                <a:lnTo>
                  <a:pt x="48" y="214"/>
                </a:lnTo>
                <a:lnTo>
                  <a:pt x="49" y="212"/>
                </a:lnTo>
                <a:lnTo>
                  <a:pt x="49" y="210"/>
                </a:lnTo>
                <a:lnTo>
                  <a:pt x="50" y="208"/>
                </a:lnTo>
                <a:lnTo>
                  <a:pt x="50" y="206"/>
                </a:lnTo>
                <a:lnTo>
                  <a:pt x="52" y="204"/>
                </a:lnTo>
                <a:lnTo>
                  <a:pt x="52" y="202"/>
                </a:lnTo>
                <a:lnTo>
                  <a:pt x="53" y="201"/>
                </a:lnTo>
                <a:lnTo>
                  <a:pt x="53" y="200"/>
                </a:lnTo>
                <a:lnTo>
                  <a:pt x="53" y="198"/>
                </a:lnTo>
                <a:lnTo>
                  <a:pt x="54" y="197"/>
                </a:lnTo>
                <a:lnTo>
                  <a:pt x="54" y="196"/>
                </a:lnTo>
                <a:lnTo>
                  <a:pt x="56" y="194"/>
                </a:lnTo>
                <a:lnTo>
                  <a:pt x="56" y="193"/>
                </a:lnTo>
                <a:lnTo>
                  <a:pt x="56" y="192"/>
                </a:lnTo>
                <a:lnTo>
                  <a:pt x="56" y="190"/>
                </a:lnTo>
                <a:lnTo>
                  <a:pt x="57" y="190"/>
                </a:lnTo>
                <a:lnTo>
                  <a:pt x="57" y="189"/>
                </a:lnTo>
                <a:lnTo>
                  <a:pt x="57" y="188"/>
                </a:lnTo>
                <a:lnTo>
                  <a:pt x="58" y="186"/>
                </a:lnTo>
                <a:lnTo>
                  <a:pt x="58" y="185"/>
                </a:lnTo>
                <a:lnTo>
                  <a:pt x="58" y="184"/>
                </a:lnTo>
                <a:lnTo>
                  <a:pt x="60" y="183"/>
                </a:lnTo>
                <a:lnTo>
                  <a:pt x="60" y="181"/>
                </a:lnTo>
                <a:lnTo>
                  <a:pt x="60" y="180"/>
                </a:lnTo>
                <a:lnTo>
                  <a:pt x="60" y="179"/>
                </a:lnTo>
                <a:lnTo>
                  <a:pt x="61" y="177"/>
                </a:lnTo>
                <a:lnTo>
                  <a:pt x="61" y="176"/>
                </a:lnTo>
                <a:lnTo>
                  <a:pt x="62" y="173"/>
                </a:lnTo>
                <a:lnTo>
                  <a:pt x="62" y="172"/>
                </a:lnTo>
                <a:lnTo>
                  <a:pt x="64" y="171"/>
                </a:lnTo>
                <a:lnTo>
                  <a:pt x="64" y="168"/>
                </a:lnTo>
                <a:lnTo>
                  <a:pt x="64" y="165"/>
                </a:lnTo>
                <a:lnTo>
                  <a:pt x="64" y="165"/>
                </a:lnTo>
                <a:lnTo>
                  <a:pt x="65" y="164"/>
                </a:lnTo>
                <a:lnTo>
                  <a:pt x="66" y="161"/>
                </a:lnTo>
                <a:lnTo>
                  <a:pt x="66" y="160"/>
                </a:lnTo>
                <a:lnTo>
                  <a:pt x="66" y="157"/>
                </a:lnTo>
                <a:lnTo>
                  <a:pt x="68" y="156"/>
                </a:lnTo>
                <a:lnTo>
                  <a:pt x="68" y="155"/>
                </a:lnTo>
                <a:lnTo>
                  <a:pt x="69" y="153"/>
                </a:lnTo>
                <a:lnTo>
                  <a:pt x="69" y="152"/>
                </a:lnTo>
                <a:lnTo>
                  <a:pt x="69" y="151"/>
                </a:lnTo>
                <a:lnTo>
                  <a:pt x="70" y="149"/>
                </a:lnTo>
                <a:lnTo>
                  <a:pt x="70" y="148"/>
                </a:lnTo>
                <a:lnTo>
                  <a:pt x="70" y="147"/>
                </a:lnTo>
                <a:lnTo>
                  <a:pt x="70" y="145"/>
                </a:lnTo>
                <a:lnTo>
                  <a:pt x="72" y="144"/>
                </a:lnTo>
                <a:lnTo>
                  <a:pt x="72" y="143"/>
                </a:lnTo>
                <a:lnTo>
                  <a:pt x="72" y="141"/>
                </a:lnTo>
                <a:lnTo>
                  <a:pt x="73" y="141"/>
                </a:lnTo>
                <a:lnTo>
                  <a:pt x="73" y="140"/>
                </a:lnTo>
                <a:lnTo>
                  <a:pt x="73" y="139"/>
                </a:lnTo>
                <a:lnTo>
                  <a:pt x="73" y="137"/>
                </a:lnTo>
                <a:lnTo>
                  <a:pt x="74" y="136"/>
                </a:lnTo>
                <a:lnTo>
                  <a:pt x="74" y="135"/>
                </a:lnTo>
                <a:lnTo>
                  <a:pt x="74" y="133"/>
                </a:lnTo>
                <a:lnTo>
                  <a:pt x="76" y="132"/>
                </a:lnTo>
                <a:lnTo>
                  <a:pt x="76" y="131"/>
                </a:lnTo>
                <a:lnTo>
                  <a:pt x="76" y="130"/>
                </a:lnTo>
                <a:lnTo>
                  <a:pt x="77" y="128"/>
                </a:lnTo>
                <a:lnTo>
                  <a:pt x="77" y="126"/>
                </a:lnTo>
                <a:lnTo>
                  <a:pt x="77" y="124"/>
                </a:lnTo>
                <a:lnTo>
                  <a:pt x="78" y="122"/>
                </a:lnTo>
                <a:lnTo>
                  <a:pt x="78" y="120"/>
                </a:lnTo>
                <a:lnTo>
                  <a:pt x="79" y="118"/>
                </a:lnTo>
                <a:lnTo>
                  <a:pt x="79" y="118"/>
                </a:lnTo>
                <a:lnTo>
                  <a:pt x="79" y="116"/>
                </a:lnTo>
                <a:lnTo>
                  <a:pt x="81" y="114"/>
                </a:lnTo>
                <a:lnTo>
                  <a:pt x="81" y="112"/>
                </a:lnTo>
                <a:lnTo>
                  <a:pt x="82" y="110"/>
                </a:lnTo>
                <a:lnTo>
                  <a:pt x="82" y="108"/>
                </a:lnTo>
                <a:lnTo>
                  <a:pt x="82" y="107"/>
                </a:lnTo>
                <a:lnTo>
                  <a:pt x="83" y="106"/>
                </a:lnTo>
                <a:lnTo>
                  <a:pt x="83" y="104"/>
                </a:lnTo>
                <a:lnTo>
                  <a:pt x="83" y="103"/>
                </a:lnTo>
                <a:lnTo>
                  <a:pt x="85" y="102"/>
                </a:lnTo>
                <a:lnTo>
                  <a:pt x="85" y="100"/>
                </a:lnTo>
                <a:lnTo>
                  <a:pt x="85" y="99"/>
                </a:lnTo>
                <a:lnTo>
                  <a:pt x="85" y="98"/>
                </a:lnTo>
                <a:lnTo>
                  <a:pt x="86" y="96"/>
                </a:lnTo>
                <a:lnTo>
                  <a:pt x="86" y="95"/>
                </a:lnTo>
                <a:lnTo>
                  <a:pt x="86" y="95"/>
                </a:lnTo>
                <a:lnTo>
                  <a:pt x="86" y="94"/>
                </a:lnTo>
                <a:lnTo>
                  <a:pt x="86" y="92"/>
                </a:lnTo>
                <a:lnTo>
                  <a:pt x="86" y="91"/>
                </a:lnTo>
                <a:lnTo>
                  <a:pt x="86" y="90"/>
                </a:lnTo>
                <a:lnTo>
                  <a:pt x="87" y="90"/>
                </a:lnTo>
                <a:lnTo>
                  <a:pt x="87" y="88"/>
                </a:lnTo>
                <a:lnTo>
                  <a:pt x="87" y="87"/>
                </a:lnTo>
                <a:lnTo>
                  <a:pt x="87" y="86"/>
                </a:lnTo>
                <a:lnTo>
                  <a:pt x="87" y="84"/>
                </a:lnTo>
                <a:lnTo>
                  <a:pt x="87" y="83"/>
                </a:lnTo>
                <a:lnTo>
                  <a:pt x="87" y="82"/>
                </a:lnTo>
                <a:lnTo>
                  <a:pt x="87" y="81"/>
                </a:lnTo>
                <a:lnTo>
                  <a:pt x="87" y="78"/>
                </a:lnTo>
                <a:lnTo>
                  <a:pt x="87" y="77"/>
                </a:lnTo>
                <a:lnTo>
                  <a:pt x="89" y="75"/>
                </a:lnTo>
                <a:lnTo>
                  <a:pt x="89" y="73"/>
                </a:lnTo>
                <a:lnTo>
                  <a:pt x="89" y="73"/>
                </a:lnTo>
                <a:lnTo>
                  <a:pt x="89" y="71"/>
                </a:lnTo>
                <a:lnTo>
                  <a:pt x="89" y="70"/>
                </a:lnTo>
                <a:lnTo>
                  <a:pt x="89" y="67"/>
                </a:lnTo>
                <a:lnTo>
                  <a:pt x="89" y="66"/>
                </a:lnTo>
                <a:lnTo>
                  <a:pt x="89" y="65"/>
                </a:lnTo>
                <a:lnTo>
                  <a:pt x="89" y="63"/>
                </a:lnTo>
                <a:lnTo>
                  <a:pt x="89" y="62"/>
                </a:lnTo>
                <a:lnTo>
                  <a:pt x="89" y="61"/>
                </a:lnTo>
                <a:lnTo>
                  <a:pt x="89" y="59"/>
                </a:lnTo>
                <a:lnTo>
                  <a:pt x="90" y="59"/>
                </a:lnTo>
                <a:lnTo>
                  <a:pt x="90" y="58"/>
                </a:lnTo>
                <a:lnTo>
                  <a:pt x="90" y="57"/>
                </a:lnTo>
                <a:lnTo>
                  <a:pt x="90" y="55"/>
                </a:lnTo>
                <a:lnTo>
                  <a:pt x="90" y="55"/>
                </a:lnTo>
                <a:lnTo>
                  <a:pt x="90" y="54"/>
                </a:lnTo>
                <a:lnTo>
                  <a:pt x="90" y="54"/>
                </a:lnTo>
                <a:lnTo>
                  <a:pt x="90" y="53"/>
                </a:lnTo>
                <a:lnTo>
                  <a:pt x="90" y="51"/>
                </a:lnTo>
                <a:lnTo>
                  <a:pt x="90" y="51"/>
                </a:lnTo>
                <a:lnTo>
                  <a:pt x="90" y="50"/>
                </a:lnTo>
                <a:lnTo>
                  <a:pt x="90" y="50"/>
                </a:lnTo>
                <a:lnTo>
                  <a:pt x="91" y="49"/>
                </a:lnTo>
                <a:lnTo>
                  <a:pt x="91" y="49"/>
                </a:lnTo>
                <a:lnTo>
                  <a:pt x="91" y="47"/>
                </a:lnTo>
                <a:lnTo>
                  <a:pt x="91" y="47"/>
                </a:lnTo>
                <a:lnTo>
                  <a:pt x="91" y="46"/>
                </a:lnTo>
                <a:lnTo>
                  <a:pt x="91" y="45"/>
                </a:lnTo>
                <a:lnTo>
                  <a:pt x="91" y="45"/>
                </a:lnTo>
                <a:lnTo>
                  <a:pt x="91" y="43"/>
                </a:lnTo>
                <a:lnTo>
                  <a:pt x="93" y="42"/>
                </a:lnTo>
                <a:lnTo>
                  <a:pt x="93" y="41"/>
                </a:lnTo>
                <a:lnTo>
                  <a:pt x="93" y="39"/>
                </a:lnTo>
                <a:lnTo>
                  <a:pt x="93" y="39"/>
                </a:lnTo>
                <a:lnTo>
                  <a:pt x="93" y="39"/>
                </a:lnTo>
                <a:lnTo>
                  <a:pt x="93" y="38"/>
                </a:lnTo>
                <a:lnTo>
                  <a:pt x="93" y="37"/>
                </a:lnTo>
                <a:lnTo>
                  <a:pt x="93" y="35"/>
                </a:lnTo>
                <a:lnTo>
                  <a:pt x="94" y="35"/>
                </a:lnTo>
                <a:lnTo>
                  <a:pt x="94" y="34"/>
                </a:lnTo>
                <a:lnTo>
                  <a:pt x="94" y="33"/>
                </a:lnTo>
                <a:lnTo>
                  <a:pt x="94" y="33"/>
                </a:lnTo>
                <a:lnTo>
                  <a:pt x="94" y="31"/>
                </a:lnTo>
                <a:lnTo>
                  <a:pt x="94" y="31"/>
                </a:lnTo>
                <a:lnTo>
                  <a:pt x="94" y="30"/>
                </a:lnTo>
                <a:lnTo>
                  <a:pt x="94" y="29"/>
                </a:lnTo>
                <a:lnTo>
                  <a:pt x="94" y="29"/>
                </a:lnTo>
                <a:lnTo>
                  <a:pt x="94" y="28"/>
                </a:lnTo>
                <a:lnTo>
                  <a:pt x="94" y="26"/>
                </a:lnTo>
                <a:lnTo>
                  <a:pt x="94" y="26"/>
                </a:lnTo>
                <a:lnTo>
                  <a:pt x="94" y="25"/>
                </a:lnTo>
                <a:lnTo>
                  <a:pt x="94" y="24"/>
                </a:lnTo>
                <a:lnTo>
                  <a:pt x="94" y="22"/>
                </a:lnTo>
                <a:lnTo>
                  <a:pt x="94" y="21"/>
                </a:lnTo>
                <a:lnTo>
                  <a:pt x="94" y="21"/>
                </a:lnTo>
                <a:lnTo>
                  <a:pt x="94" y="20"/>
                </a:lnTo>
                <a:lnTo>
                  <a:pt x="94" y="17"/>
                </a:lnTo>
                <a:lnTo>
                  <a:pt x="94" y="16"/>
                </a:lnTo>
                <a:lnTo>
                  <a:pt x="94" y="14"/>
                </a:lnTo>
                <a:lnTo>
                  <a:pt x="94" y="13"/>
                </a:lnTo>
                <a:lnTo>
                  <a:pt x="94" y="10"/>
                </a:lnTo>
                <a:lnTo>
                  <a:pt x="94" y="9"/>
                </a:lnTo>
                <a:lnTo>
                  <a:pt x="94" y="6"/>
                </a:lnTo>
                <a:lnTo>
                  <a:pt x="94" y="5"/>
                </a:lnTo>
                <a:lnTo>
                  <a:pt x="94" y="2"/>
                </a:lnTo>
                <a:lnTo>
                  <a:pt x="93" y="0"/>
                </a:lnTo>
              </a:path>
            </a:pathLst>
          </a:custGeom>
          <a:noFill/>
          <a:ln w="20701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Freeform 10"/>
          <p:cNvSpPr>
            <a:spLocks/>
          </p:cNvSpPr>
          <p:nvPr/>
        </p:nvSpPr>
        <p:spPr bwMode="auto">
          <a:xfrm>
            <a:off x="3087688" y="993775"/>
            <a:ext cx="168275" cy="1588"/>
          </a:xfrm>
          <a:custGeom>
            <a:avLst/>
            <a:gdLst>
              <a:gd name="T0" fmla="*/ 212 w 212"/>
              <a:gd name="T1" fmla="*/ 0 w 212"/>
              <a:gd name="T2" fmla="*/ 212 w 2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12">
                <a:moveTo>
                  <a:pt x="212" y="0"/>
                </a:moveTo>
                <a:lnTo>
                  <a:pt x="0" y="0"/>
                </a:lnTo>
                <a:lnTo>
                  <a:pt x="212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 flipH="1">
            <a:off x="3087688" y="993775"/>
            <a:ext cx="1682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Freeform 12"/>
          <p:cNvSpPr>
            <a:spLocks/>
          </p:cNvSpPr>
          <p:nvPr/>
        </p:nvSpPr>
        <p:spPr bwMode="auto">
          <a:xfrm>
            <a:off x="2205038" y="1162050"/>
            <a:ext cx="295275" cy="1588"/>
          </a:xfrm>
          <a:custGeom>
            <a:avLst/>
            <a:gdLst>
              <a:gd name="T0" fmla="*/ 371 w 371"/>
              <a:gd name="T1" fmla="*/ 0 w 371"/>
              <a:gd name="T2" fmla="*/ 371 w 37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71">
                <a:moveTo>
                  <a:pt x="371" y="0"/>
                </a:moveTo>
                <a:lnTo>
                  <a:pt x="0" y="0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 flipH="1">
            <a:off x="2205038" y="1162050"/>
            <a:ext cx="2952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8" name="Freeform 14"/>
          <p:cNvSpPr>
            <a:spLocks/>
          </p:cNvSpPr>
          <p:nvPr/>
        </p:nvSpPr>
        <p:spPr bwMode="auto">
          <a:xfrm>
            <a:off x="2205038" y="847725"/>
            <a:ext cx="295275" cy="1588"/>
          </a:xfrm>
          <a:custGeom>
            <a:avLst/>
            <a:gdLst>
              <a:gd name="T0" fmla="*/ 371 w 371"/>
              <a:gd name="T1" fmla="*/ 0 w 371"/>
              <a:gd name="T2" fmla="*/ 371 w 37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71">
                <a:moveTo>
                  <a:pt x="371" y="0"/>
                </a:moveTo>
                <a:lnTo>
                  <a:pt x="0" y="0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H="1">
            <a:off x="2205038" y="847725"/>
            <a:ext cx="2952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5287963" y="5640388"/>
            <a:ext cx="2952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4386263" y="5640388"/>
            <a:ext cx="312737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Freeform 18"/>
          <p:cNvSpPr>
            <a:spLocks/>
          </p:cNvSpPr>
          <p:nvPr/>
        </p:nvSpPr>
        <p:spPr bwMode="auto">
          <a:xfrm>
            <a:off x="4699000" y="5430838"/>
            <a:ext cx="442913" cy="441325"/>
          </a:xfrm>
          <a:custGeom>
            <a:avLst/>
            <a:gdLst>
              <a:gd name="T0" fmla="*/ 556 w 556"/>
              <a:gd name="T1" fmla="*/ 265 h 556"/>
              <a:gd name="T2" fmla="*/ 0 w 556"/>
              <a:gd name="T3" fmla="*/ 556 h 556"/>
              <a:gd name="T4" fmla="*/ 0 w 556"/>
              <a:gd name="T5" fmla="*/ 0 h 556"/>
              <a:gd name="T6" fmla="*/ 556 w 556"/>
              <a:gd name="T7" fmla="*/ 265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6" h="556">
                <a:moveTo>
                  <a:pt x="556" y="265"/>
                </a:moveTo>
                <a:lnTo>
                  <a:pt x="0" y="556"/>
                </a:lnTo>
                <a:lnTo>
                  <a:pt x="0" y="0"/>
                </a:lnTo>
                <a:lnTo>
                  <a:pt x="556" y="265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Freeform 19"/>
          <p:cNvSpPr>
            <a:spLocks/>
          </p:cNvSpPr>
          <p:nvPr/>
        </p:nvSpPr>
        <p:spPr bwMode="auto">
          <a:xfrm>
            <a:off x="5160963" y="5581650"/>
            <a:ext cx="117475" cy="119063"/>
          </a:xfrm>
          <a:custGeom>
            <a:avLst/>
            <a:gdLst>
              <a:gd name="T0" fmla="*/ 67 w 149"/>
              <a:gd name="T1" fmla="*/ 0 h 150"/>
              <a:gd name="T2" fmla="*/ 57 w 149"/>
              <a:gd name="T3" fmla="*/ 2 h 150"/>
              <a:gd name="T4" fmla="*/ 46 w 149"/>
              <a:gd name="T5" fmla="*/ 6 h 150"/>
              <a:gd name="T6" fmla="*/ 35 w 149"/>
              <a:gd name="T7" fmla="*/ 11 h 150"/>
              <a:gd name="T8" fmla="*/ 27 w 149"/>
              <a:gd name="T9" fmla="*/ 16 h 150"/>
              <a:gd name="T10" fmla="*/ 19 w 149"/>
              <a:gd name="T11" fmla="*/ 24 h 150"/>
              <a:gd name="T12" fmla="*/ 13 w 149"/>
              <a:gd name="T13" fmla="*/ 32 h 150"/>
              <a:gd name="T14" fmla="*/ 8 w 149"/>
              <a:gd name="T15" fmla="*/ 43 h 150"/>
              <a:gd name="T16" fmla="*/ 4 w 149"/>
              <a:gd name="T17" fmla="*/ 52 h 150"/>
              <a:gd name="T18" fmla="*/ 1 w 149"/>
              <a:gd name="T19" fmla="*/ 64 h 150"/>
              <a:gd name="T20" fmla="*/ 0 w 149"/>
              <a:gd name="T21" fmla="*/ 75 h 150"/>
              <a:gd name="T22" fmla="*/ 0 w 149"/>
              <a:gd name="T23" fmla="*/ 82 h 150"/>
              <a:gd name="T24" fmla="*/ 2 w 149"/>
              <a:gd name="T25" fmla="*/ 93 h 150"/>
              <a:gd name="T26" fmla="*/ 6 w 149"/>
              <a:gd name="T27" fmla="*/ 104 h 150"/>
              <a:gd name="T28" fmla="*/ 10 w 149"/>
              <a:gd name="T29" fmla="*/ 113 h 150"/>
              <a:gd name="T30" fmla="*/ 17 w 149"/>
              <a:gd name="T31" fmla="*/ 122 h 150"/>
              <a:gd name="T32" fmla="*/ 25 w 149"/>
              <a:gd name="T33" fmla="*/ 130 h 150"/>
              <a:gd name="T34" fmla="*/ 33 w 149"/>
              <a:gd name="T35" fmla="*/ 137 h 150"/>
              <a:gd name="T36" fmla="*/ 42 w 149"/>
              <a:gd name="T37" fmla="*/ 142 h 150"/>
              <a:gd name="T38" fmla="*/ 53 w 149"/>
              <a:gd name="T39" fmla="*/ 146 h 150"/>
              <a:gd name="T40" fmla="*/ 63 w 149"/>
              <a:gd name="T41" fmla="*/ 149 h 150"/>
              <a:gd name="T42" fmla="*/ 75 w 149"/>
              <a:gd name="T43" fmla="*/ 150 h 150"/>
              <a:gd name="T44" fmla="*/ 83 w 149"/>
              <a:gd name="T45" fmla="*/ 149 h 150"/>
              <a:gd name="T46" fmla="*/ 94 w 149"/>
              <a:gd name="T47" fmla="*/ 147 h 150"/>
              <a:gd name="T48" fmla="*/ 104 w 149"/>
              <a:gd name="T49" fmla="*/ 143 h 150"/>
              <a:gd name="T50" fmla="*/ 114 w 149"/>
              <a:gd name="T51" fmla="*/ 139 h 150"/>
              <a:gd name="T52" fmla="*/ 123 w 149"/>
              <a:gd name="T53" fmla="*/ 133 h 150"/>
              <a:gd name="T54" fmla="*/ 131 w 149"/>
              <a:gd name="T55" fmla="*/ 125 h 150"/>
              <a:gd name="T56" fmla="*/ 137 w 149"/>
              <a:gd name="T57" fmla="*/ 117 h 150"/>
              <a:gd name="T58" fmla="*/ 143 w 149"/>
              <a:gd name="T59" fmla="*/ 108 h 150"/>
              <a:gd name="T60" fmla="*/ 147 w 149"/>
              <a:gd name="T61" fmla="*/ 97 h 150"/>
              <a:gd name="T62" fmla="*/ 149 w 149"/>
              <a:gd name="T63" fmla="*/ 86 h 150"/>
              <a:gd name="T64" fmla="*/ 149 w 149"/>
              <a:gd name="T65" fmla="*/ 75 h 150"/>
              <a:gd name="T66" fmla="*/ 149 w 149"/>
              <a:gd name="T67" fmla="*/ 67 h 150"/>
              <a:gd name="T68" fmla="*/ 148 w 149"/>
              <a:gd name="T69" fmla="*/ 56 h 150"/>
              <a:gd name="T70" fmla="*/ 144 w 149"/>
              <a:gd name="T71" fmla="*/ 45 h 150"/>
              <a:gd name="T72" fmla="*/ 139 w 149"/>
              <a:gd name="T73" fmla="*/ 36 h 150"/>
              <a:gd name="T74" fmla="*/ 132 w 149"/>
              <a:gd name="T75" fmla="*/ 27 h 150"/>
              <a:gd name="T76" fmla="*/ 125 w 149"/>
              <a:gd name="T77" fmla="*/ 19 h 150"/>
              <a:gd name="T78" fmla="*/ 116 w 149"/>
              <a:gd name="T79" fmla="*/ 12 h 150"/>
              <a:gd name="T80" fmla="*/ 107 w 149"/>
              <a:gd name="T81" fmla="*/ 7 h 150"/>
              <a:gd name="T82" fmla="*/ 98 w 149"/>
              <a:gd name="T83" fmla="*/ 3 h 150"/>
              <a:gd name="T84" fmla="*/ 86 w 149"/>
              <a:gd name="T85" fmla="*/ 0 h 150"/>
              <a:gd name="T86" fmla="*/ 75 w 149"/>
              <a:gd name="T8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49" h="150">
                <a:moveTo>
                  <a:pt x="75" y="0"/>
                </a:moveTo>
                <a:lnTo>
                  <a:pt x="71" y="0"/>
                </a:lnTo>
                <a:lnTo>
                  <a:pt x="67" y="0"/>
                </a:lnTo>
                <a:lnTo>
                  <a:pt x="63" y="0"/>
                </a:lnTo>
                <a:lnTo>
                  <a:pt x="59" y="2"/>
                </a:lnTo>
                <a:lnTo>
                  <a:pt x="57" y="2"/>
                </a:lnTo>
                <a:lnTo>
                  <a:pt x="53" y="3"/>
                </a:lnTo>
                <a:lnTo>
                  <a:pt x="49" y="4"/>
                </a:lnTo>
                <a:lnTo>
                  <a:pt x="46" y="6"/>
                </a:lnTo>
                <a:lnTo>
                  <a:pt x="42" y="7"/>
                </a:lnTo>
                <a:lnTo>
                  <a:pt x="39" y="8"/>
                </a:lnTo>
                <a:lnTo>
                  <a:pt x="35" y="11"/>
                </a:lnTo>
                <a:lnTo>
                  <a:pt x="33" y="12"/>
                </a:lnTo>
                <a:lnTo>
                  <a:pt x="30" y="15"/>
                </a:lnTo>
                <a:lnTo>
                  <a:pt x="27" y="16"/>
                </a:lnTo>
                <a:lnTo>
                  <a:pt x="25" y="19"/>
                </a:lnTo>
                <a:lnTo>
                  <a:pt x="22" y="22"/>
                </a:lnTo>
                <a:lnTo>
                  <a:pt x="19" y="24"/>
                </a:lnTo>
                <a:lnTo>
                  <a:pt x="17" y="27"/>
                </a:lnTo>
                <a:lnTo>
                  <a:pt x="14" y="29"/>
                </a:lnTo>
                <a:lnTo>
                  <a:pt x="13" y="32"/>
                </a:lnTo>
                <a:lnTo>
                  <a:pt x="10" y="36"/>
                </a:lnTo>
                <a:lnTo>
                  <a:pt x="9" y="39"/>
                </a:lnTo>
                <a:lnTo>
                  <a:pt x="8" y="43"/>
                </a:lnTo>
                <a:lnTo>
                  <a:pt x="6" y="45"/>
                </a:lnTo>
                <a:lnTo>
                  <a:pt x="5" y="49"/>
                </a:lnTo>
                <a:lnTo>
                  <a:pt x="4" y="52"/>
                </a:lnTo>
                <a:lnTo>
                  <a:pt x="2" y="56"/>
                </a:lnTo>
                <a:lnTo>
                  <a:pt x="1" y="60"/>
                </a:lnTo>
                <a:lnTo>
                  <a:pt x="1" y="64"/>
                </a:lnTo>
                <a:lnTo>
                  <a:pt x="0" y="67"/>
                </a:lnTo>
                <a:lnTo>
                  <a:pt x="0" y="71"/>
                </a:lnTo>
                <a:lnTo>
                  <a:pt x="0" y="75"/>
                </a:lnTo>
                <a:lnTo>
                  <a:pt x="0" y="75"/>
                </a:lnTo>
                <a:lnTo>
                  <a:pt x="0" y="78"/>
                </a:lnTo>
                <a:lnTo>
                  <a:pt x="0" y="82"/>
                </a:lnTo>
                <a:lnTo>
                  <a:pt x="1" y="86"/>
                </a:lnTo>
                <a:lnTo>
                  <a:pt x="1" y="90"/>
                </a:lnTo>
                <a:lnTo>
                  <a:pt x="2" y="93"/>
                </a:lnTo>
                <a:lnTo>
                  <a:pt x="4" y="97"/>
                </a:lnTo>
                <a:lnTo>
                  <a:pt x="5" y="101"/>
                </a:lnTo>
                <a:lnTo>
                  <a:pt x="6" y="104"/>
                </a:lnTo>
                <a:lnTo>
                  <a:pt x="8" y="108"/>
                </a:lnTo>
                <a:lnTo>
                  <a:pt x="9" y="110"/>
                </a:lnTo>
                <a:lnTo>
                  <a:pt x="10" y="113"/>
                </a:lnTo>
                <a:lnTo>
                  <a:pt x="13" y="117"/>
                </a:lnTo>
                <a:lnTo>
                  <a:pt x="14" y="120"/>
                </a:lnTo>
                <a:lnTo>
                  <a:pt x="17" y="122"/>
                </a:lnTo>
                <a:lnTo>
                  <a:pt x="19" y="125"/>
                </a:lnTo>
                <a:lnTo>
                  <a:pt x="22" y="127"/>
                </a:lnTo>
                <a:lnTo>
                  <a:pt x="25" y="130"/>
                </a:lnTo>
                <a:lnTo>
                  <a:pt x="27" y="133"/>
                </a:lnTo>
                <a:lnTo>
                  <a:pt x="30" y="134"/>
                </a:lnTo>
                <a:lnTo>
                  <a:pt x="33" y="137"/>
                </a:lnTo>
                <a:lnTo>
                  <a:pt x="35" y="139"/>
                </a:lnTo>
                <a:lnTo>
                  <a:pt x="39" y="141"/>
                </a:lnTo>
                <a:lnTo>
                  <a:pt x="42" y="142"/>
                </a:lnTo>
                <a:lnTo>
                  <a:pt x="46" y="143"/>
                </a:lnTo>
                <a:lnTo>
                  <a:pt x="49" y="145"/>
                </a:lnTo>
                <a:lnTo>
                  <a:pt x="53" y="146"/>
                </a:lnTo>
                <a:lnTo>
                  <a:pt x="57" y="147"/>
                </a:lnTo>
                <a:lnTo>
                  <a:pt x="59" y="149"/>
                </a:lnTo>
                <a:lnTo>
                  <a:pt x="63" y="149"/>
                </a:lnTo>
                <a:lnTo>
                  <a:pt x="67" y="149"/>
                </a:lnTo>
                <a:lnTo>
                  <a:pt x="71" y="150"/>
                </a:lnTo>
                <a:lnTo>
                  <a:pt x="75" y="150"/>
                </a:lnTo>
                <a:lnTo>
                  <a:pt x="75" y="150"/>
                </a:lnTo>
                <a:lnTo>
                  <a:pt x="79" y="150"/>
                </a:lnTo>
                <a:lnTo>
                  <a:pt x="83" y="149"/>
                </a:lnTo>
                <a:lnTo>
                  <a:pt x="86" y="149"/>
                </a:lnTo>
                <a:lnTo>
                  <a:pt x="90" y="149"/>
                </a:lnTo>
                <a:lnTo>
                  <a:pt x="94" y="147"/>
                </a:lnTo>
                <a:lnTo>
                  <a:pt x="98" y="146"/>
                </a:lnTo>
                <a:lnTo>
                  <a:pt x="100" y="145"/>
                </a:lnTo>
                <a:lnTo>
                  <a:pt x="104" y="143"/>
                </a:lnTo>
                <a:lnTo>
                  <a:pt x="107" y="142"/>
                </a:lnTo>
                <a:lnTo>
                  <a:pt x="111" y="141"/>
                </a:lnTo>
                <a:lnTo>
                  <a:pt x="114" y="139"/>
                </a:lnTo>
                <a:lnTo>
                  <a:pt x="116" y="137"/>
                </a:lnTo>
                <a:lnTo>
                  <a:pt x="120" y="134"/>
                </a:lnTo>
                <a:lnTo>
                  <a:pt x="123" y="133"/>
                </a:lnTo>
                <a:lnTo>
                  <a:pt x="125" y="130"/>
                </a:lnTo>
                <a:lnTo>
                  <a:pt x="128" y="127"/>
                </a:lnTo>
                <a:lnTo>
                  <a:pt x="131" y="125"/>
                </a:lnTo>
                <a:lnTo>
                  <a:pt x="132" y="122"/>
                </a:lnTo>
                <a:lnTo>
                  <a:pt x="135" y="120"/>
                </a:lnTo>
                <a:lnTo>
                  <a:pt x="137" y="117"/>
                </a:lnTo>
                <a:lnTo>
                  <a:pt x="139" y="113"/>
                </a:lnTo>
                <a:lnTo>
                  <a:pt x="141" y="110"/>
                </a:lnTo>
                <a:lnTo>
                  <a:pt x="143" y="108"/>
                </a:lnTo>
                <a:lnTo>
                  <a:pt x="144" y="104"/>
                </a:lnTo>
                <a:lnTo>
                  <a:pt x="145" y="101"/>
                </a:lnTo>
                <a:lnTo>
                  <a:pt x="147" y="97"/>
                </a:lnTo>
                <a:lnTo>
                  <a:pt x="148" y="93"/>
                </a:lnTo>
                <a:lnTo>
                  <a:pt x="148" y="90"/>
                </a:lnTo>
                <a:lnTo>
                  <a:pt x="149" y="86"/>
                </a:lnTo>
                <a:lnTo>
                  <a:pt x="149" y="82"/>
                </a:lnTo>
                <a:lnTo>
                  <a:pt x="149" y="78"/>
                </a:lnTo>
                <a:lnTo>
                  <a:pt x="149" y="75"/>
                </a:lnTo>
                <a:lnTo>
                  <a:pt x="149" y="75"/>
                </a:lnTo>
                <a:lnTo>
                  <a:pt x="149" y="71"/>
                </a:lnTo>
                <a:lnTo>
                  <a:pt x="149" y="67"/>
                </a:lnTo>
                <a:lnTo>
                  <a:pt x="149" y="64"/>
                </a:lnTo>
                <a:lnTo>
                  <a:pt x="148" y="60"/>
                </a:lnTo>
                <a:lnTo>
                  <a:pt x="148" y="56"/>
                </a:lnTo>
                <a:lnTo>
                  <a:pt x="147" y="52"/>
                </a:lnTo>
                <a:lnTo>
                  <a:pt x="145" y="49"/>
                </a:lnTo>
                <a:lnTo>
                  <a:pt x="144" y="45"/>
                </a:lnTo>
                <a:lnTo>
                  <a:pt x="143" y="43"/>
                </a:lnTo>
                <a:lnTo>
                  <a:pt x="141" y="39"/>
                </a:lnTo>
                <a:lnTo>
                  <a:pt x="139" y="36"/>
                </a:lnTo>
                <a:lnTo>
                  <a:pt x="137" y="32"/>
                </a:lnTo>
                <a:lnTo>
                  <a:pt x="135" y="29"/>
                </a:lnTo>
                <a:lnTo>
                  <a:pt x="132" y="27"/>
                </a:lnTo>
                <a:lnTo>
                  <a:pt x="131" y="24"/>
                </a:lnTo>
                <a:lnTo>
                  <a:pt x="128" y="22"/>
                </a:lnTo>
                <a:lnTo>
                  <a:pt x="125" y="19"/>
                </a:lnTo>
                <a:lnTo>
                  <a:pt x="123" y="16"/>
                </a:lnTo>
                <a:lnTo>
                  <a:pt x="120" y="15"/>
                </a:lnTo>
                <a:lnTo>
                  <a:pt x="116" y="12"/>
                </a:lnTo>
                <a:lnTo>
                  <a:pt x="114" y="11"/>
                </a:lnTo>
                <a:lnTo>
                  <a:pt x="111" y="8"/>
                </a:lnTo>
                <a:lnTo>
                  <a:pt x="107" y="7"/>
                </a:lnTo>
                <a:lnTo>
                  <a:pt x="104" y="6"/>
                </a:lnTo>
                <a:lnTo>
                  <a:pt x="100" y="4"/>
                </a:lnTo>
                <a:lnTo>
                  <a:pt x="98" y="3"/>
                </a:lnTo>
                <a:lnTo>
                  <a:pt x="94" y="2"/>
                </a:lnTo>
                <a:lnTo>
                  <a:pt x="90" y="2"/>
                </a:lnTo>
                <a:lnTo>
                  <a:pt x="86" y="0"/>
                </a:lnTo>
                <a:lnTo>
                  <a:pt x="83" y="0"/>
                </a:lnTo>
                <a:lnTo>
                  <a:pt x="79" y="0"/>
                </a:lnTo>
                <a:lnTo>
                  <a:pt x="7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5232400" y="3055938"/>
            <a:ext cx="2936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5232400" y="3328988"/>
            <a:ext cx="2936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H="1">
            <a:off x="6115050" y="3686175"/>
            <a:ext cx="1698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Freeform 23"/>
          <p:cNvSpPr>
            <a:spLocks/>
          </p:cNvSpPr>
          <p:nvPr/>
        </p:nvSpPr>
        <p:spPr bwMode="auto">
          <a:xfrm>
            <a:off x="5507038" y="3435350"/>
            <a:ext cx="627062" cy="249238"/>
          </a:xfrm>
          <a:custGeom>
            <a:avLst/>
            <a:gdLst>
              <a:gd name="T0" fmla="*/ 153 w 791"/>
              <a:gd name="T1" fmla="*/ 0 h 316"/>
              <a:gd name="T2" fmla="*/ 265 w 791"/>
              <a:gd name="T3" fmla="*/ 2 h 316"/>
              <a:gd name="T4" fmla="*/ 320 w 791"/>
              <a:gd name="T5" fmla="*/ 2 h 316"/>
              <a:gd name="T6" fmla="*/ 346 w 791"/>
              <a:gd name="T7" fmla="*/ 2 h 316"/>
              <a:gd name="T8" fmla="*/ 359 w 791"/>
              <a:gd name="T9" fmla="*/ 3 h 316"/>
              <a:gd name="T10" fmla="*/ 371 w 791"/>
              <a:gd name="T11" fmla="*/ 3 h 316"/>
              <a:gd name="T12" fmla="*/ 380 w 791"/>
              <a:gd name="T13" fmla="*/ 4 h 316"/>
              <a:gd name="T14" fmla="*/ 388 w 791"/>
              <a:gd name="T15" fmla="*/ 6 h 316"/>
              <a:gd name="T16" fmla="*/ 397 w 791"/>
              <a:gd name="T17" fmla="*/ 7 h 316"/>
              <a:gd name="T18" fmla="*/ 409 w 791"/>
              <a:gd name="T19" fmla="*/ 8 h 316"/>
              <a:gd name="T20" fmla="*/ 420 w 791"/>
              <a:gd name="T21" fmla="*/ 10 h 316"/>
              <a:gd name="T22" fmla="*/ 429 w 791"/>
              <a:gd name="T23" fmla="*/ 12 h 316"/>
              <a:gd name="T24" fmla="*/ 438 w 791"/>
              <a:gd name="T25" fmla="*/ 14 h 316"/>
              <a:gd name="T26" fmla="*/ 451 w 791"/>
              <a:gd name="T27" fmla="*/ 19 h 316"/>
              <a:gd name="T28" fmla="*/ 465 w 791"/>
              <a:gd name="T29" fmla="*/ 23 h 316"/>
              <a:gd name="T30" fmla="*/ 475 w 791"/>
              <a:gd name="T31" fmla="*/ 26 h 316"/>
              <a:gd name="T32" fmla="*/ 483 w 791"/>
              <a:gd name="T33" fmla="*/ 30 h 316"/>
              <a:gd name="T34" fmla="*/ 493 w 791"/>
              <a:gd name="T35" fmla="*/ 34 h 316"/>
              <a:gd name="T36" fmla="*/ 503 w 791"/>
              <a:gd name="T37" fmla="*/ 39 h 316"/>
              <a:gd name="T38" fmla="*/ 515 w 791"/>
              <a:gd name="T39" fmla="*/ 45 h 316"/>
              <a:gd name="T40" fmla="*/ 524 w 791"/>
              <a:gd name="T41" fmla="*/ 49 h 316"/>
              <a:gd name="T42" fmla="*/ 531 w 791"/>
              <a:gd name="T43" fmla="*/ 53 h 316"/>
              <a:gd name="T44" fmla="*/ 540 w 791"/>
              <a:gd name="T45" fmla="*/ 59 h 316"/>
              <a:gd name="T46" fmla="*/ 551 w 791"/>
              <a:gd name="T47" fmla="*/ 64 h 316"/>
              <a:gd name="T48" fmla="*/ 560 w 791"/>
              <a:gd name="T49" fmla="*/ 69 h 316"/>
              <a:gd name="T50" fmla="*/ 567 w 791"/>
              <a:gd name="T51" fmla="*/ 73 h 316"/>
              <a:gd name="T52" fmla="*/ 573 w 791"/>
              <a:gd name="T53" fmla="*/ 77 h 316"/>
              <a:gd name="T54" fmla="*/ 581 w 791"/>
              <a:gd name="T55" fmla="*/ 83 h 316"/>
              <a:gd name="T56" fmla="*/ 589 w 791"/>
              <a:gd name="T57" fmla="*/ 88 h 316"/>
              <a:gd name="T58" fmla="*/ 596 w 791"/>
              <a:gd name="T59" fmla="*/ 93 h 316"/>
              <a:gd name="T60" fmla="*/ 601 w 791"/>
              <a:gd name="T61" fmla="*/ 96 h 316"/>
              <a:gd name="T62" fmla="*/ 606 w 791"/>
              <a:gd name="T63" fmla="*/ 100 h 316"/>
              <a:gd name="T64" fmla="*/ 612 w 791"/>
              <a:gd name="T65" fmla="*/ 104 h 316"/>
              <a:gd name="T66" fmla="*/ 618 w 791"/>
              <a:gd name="T67" fmla="*/ 109 h 316"/>
              <a:gd name="T68" fmla="*/ 622 w 791"/>
              <a:gd name="T69" fmla="*/ 112 h 316"/>
              <a:gd name="T70" fmla="*/ 626 w 791"/>
              <a:gd name="T71" fmla="*/ 116 h 316"/>
              <a:gd name="T72" fmla="*/ 632 w 791"/>
              <a:gd name="T73" fmla="*/ 118 h 316"/>
              <a:gd name="T74" fmla="*/ 638 w 791"/>
              <a:gd name="T75" fmla="*/ 124 h 316"/>
              <a:gd name="T76" fmla="*/ 645 w 791"/>
              <a:gd name="T77" fmla="*/ 128 h 316"/>
              <a:gd name="T78" fmla="*/ 650 w 791"/>
              <a:gd name="T79" fmla="*/ 132 h 316"/>
              <a:gd name="T80" fmla="*/ 654 w 791"/>
              <a:gd name="T81" fmla="*/ 137 h 316"/>
              <a:gd name="T82" fmla="*/ 661 w 791"/>
              <a:gd name="T83" fmla="*/ 143 h 316"/>
              <a:gd name="T84" fmla="*/ 669 w 791"/>
              <a:gd name="T85" fmla="*/ 150 h 316"/>
              <a:gd name="T86" fmla="*/ 674 w 791"/>
              <a:gd name="T87" fmla="*/ 157 h 316"/>
              <a:gd name="T88" fmla="*/ 679 w 791"/>
              <a:gd name="T89" fmla="*/ 163 h 316"/>
              <a:gd name="T90" fmla="*/ 686 w 791"/>
              <a:gd name="T91" fmla="*/ 170 h 316"/>
              <a:gd name="T92" fmla="*/ 694 w 791"/>
              <a:gd name="T93" fmla="*/ 179 h 316"/>
              <a:gd name="T94" fmla="*/ 702 w 791"/>
              <a:gd name="T95" fmla="*/ 190 h 316"/>
              <a:gd name="T96" fmla="*/ 708 w 791"/>
              <a:gd name="T97" fmla="*/ 198 h 316"/>
              <a:gd name="T98" fmla="*/ 714 w 791"/>
              <a:gd name="T99" fmla="*/ 204 h 316"/>
              <a:gd name="T100" fmla="*/ 720 w 791"/>
              <a:gd name="T101" fmla="*/ 214 h 316"/>
              <a:gd name="T102" fmla="*/ 728 w 791"/>
              <a:gd name="T103" fmla="*/ 224 h 316"/>
              <a:gd name="T104" fmla="*/ 738 w 791"/>
              <a:gd name="T105" fmla="*/ 238 h 316"/>
              <a:gd name="T106" fmla="*/ 743 w 791"/>
              <a:gd name="T107" fmla="*/ 245 h 316"/>
              <a:gd name="T108" fmla="*/ 750 w 791"/>
              <a:gd name="T109" fmla="*/ 253 h 316"/>
              <a:gd name="T110" fmla="*/ 756 w 791"/>
              <a:gd name="T111" fmla="*/ 264 h 316"/>
              <a:gd name="T112" fmla="*/ 765 w 791"/>
              <a:gd name="T113" fmla="*/ 276 h 316"/>
              <a:gd name="T114" fmla="*/ 773 w 791"/>
              <a:gd name="T115" fmla="*/ 287 h 316"/>
              <a:gd name="T116" fmla="*/ 779 w 791"/>
              <a:gd name="T117" fmla="*/ 295 h 316"/>
              <a:gd name="T118" fmla="*/ 784 w 791"/>
              <a:gd name="T119" fmla="*/ 302 h 316"/>
              <a:gd name="T120" fmla="*/ 789 w 791"/>
              <a:gd name="T121" fmla="*/ 312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1" h="316">
                <a:moveTo>
                  <a:pt x="0" y="0"/>
                </a:moveTo>
                <a:lnTo>
                  <a:pt x="30" y="0"/>
                </a:lnTo>
                <a:lnTo>
                  <a:pt x="58" y="0"/>
                </a:lnTo>
                <a:lnTo>
                  <a:pt x="85" y="0"/>
                </a:lnTo>
                <a:lnTo>
                  <a:pt x="110" y="0"/>
                </a:lnTo>
                <a:lnTo>
                  <a:pt x="132" y="0"/>
                </a:lnTo>
                <a:lnTo>
                  <a:pt x="153" y="0"/>
                </a:lnTo>
                <a:lnTo>
                  <a:pt x="173" y="0"/>
                </a:lnTo>
                <a:lnTo>
                  <a:pt x="192" y="0"/>
                </a:lnTo>
                <a:lnTo>
                  <a:pt x="209" y="0"/>
                </a:lnTo>
                <a:lnTo>
                  <a:pt x="225" y="0"/>
                </a:lnTo>
                <a:lnTo>
                  <a:pt x="240" y="0"/>
                </a:lnTo>
                <a:lnTo>
                  <a:pt x="253" y="0"/>
                </a:lnTo>
                <a:lnTo>
                  <a:pt x="265" y="2"/>
                </a:lnTo>
                <a:lnTo>
                  <a:pt x="275" y="2"/>
                </a:lnTo>
                <a:lnTo>
                  <a:pt x="285" y="2"/>
                </a:lnTo>
                <a:lnTo>
                  <a:pt x="294" y="2"/>
                </a:lnTo>
                <a:lnTo>
                  <a:pt x="302" y="2"/>
                </a:lnTo>
                <a:lnTo>
                  <a:pt x="308" y="2"/>
                </a:lnTo>
                <a:lnTo>
                  <a:pt x="315" y="2"/>
                </a:lnTo>
                <a:lnTo>
                  <a:pt x="320" y="2"/>
                </a:lnTo>
                <a:lnTo>
                  <a:pt x="326" y="2"/>
                </a:lnTo>
                <a:lnTo>
                  <a:pt x="330" y="2"/>
                </a:lnTo>
                <a:lnTo>
                  <a:pt x="334" y="2"/>
                </a:lnTo>
                <a:lnTo>
                  <a:pt x="338" y="2"/>
                </a:lnTo>
                <a:lnTo>
                  <a:pt x="340" y="2"/>
                </a:lnTo>
                <a:lnTo>
                  <a:pt x="343" y="2"/>
                </a:lnTo>
                <a:lnTo>
                  <a:pt x="346" y="2"/>
                </a:lnTo>
                <a:lnTo>
                  <a:pt x="348" y="2"/>
                </a:lnTo>
                <a:lnTo>
                  <a:pt x="349" y="2"/>
                </a:lnTo>
                <a:lnTo>
                  <a:pt x="352" y="2"/>
                </a:lnTo>
                <a:lnTo>
                  <a:pt x="355" y="3"/>
                </a:lnTo>
                <a:lnTo>
                  <a:pt x="356" y="3"/>
                </a:lnTo>
                <a:lnTo>
                  <a:pt x="356" y="3"/>
                </a:lnTo>
                <a:lnTo>
                  <a:pt x="359" y="3"/>
                </a:lnTo>
                <a:lnTo>
                  <a:pt x="360" y="3"/>
                </a:lnTo>
                <a:lnTo>
                  <a:pt x="363" y="3"/>
                </a:lnTo>
                <a:lnTo>
                  <a:pt x="364" y="3"/>
                </a:lnTo>
                <a:lnTo>
                  <a:pt x="367" y="3"/>
                </a:lnTo>
                <a:lnTo>
                  <a:pt x="368" y="3"/>
                </a:lnTo>
                <a:lnTo>
                  <a:pt x="369" y="3"/>
                </a:lnTo>
                <a:lnTo>
                  <a:pt x="371" y="3"/>
                </a:lnTo>
                <a:lnTo>
                  <a:pt x="372" y="3"/>
                </a:lnTo>
                <a:lnTo>
                  <a:pt x="373" y="4"/>
                </a:lnTo>
                <a:lnTo>
                  <a:pt x="375" y="4"/>
                </a:lnTo>
                <a:lnTo>
                  <a:pt x="376" y="4"/>
                </a:lnTo>
                <a:lnTo>
                  <a:pt x="377" y="4"/>
                </a:lnTo>
                <a:lnTo>
                  <a:pt x="379" y="4"/>
                </a:lnTo>
                <a:lnTo>
                  <a:pt x="380" y="4"/>
                </a:lnTo>
                <a:lnTo>
                  <a:pt x="380" y="4"/>
                </a:lnTo>
                <a:lnTo>
                  <a:pt x="381" y="4"/>
                </a:lnTo>
                <a:lnTo>
                  <a:pt x="383" y="4"/>
                </a:lnTo>
                <a:lnTo>
                  <a:pt x="384" y="4"/>
                </a:lnTo>
                <a:lnTo>
                  <a:pt x="385" y="4"/>
                </a:lnTo>
                <a:lnTo>
                  <a:pt x="387" y="6"/>
                </a:lnTo>
                <a:lnTo>
                  <a:pt x="388" y="6"/>
                </a:lnTo>
                <a:lnTo>
                  <a:pt x="389" y="6"/>
                </a:lnTo>
                <a:lnTo>
                  <a:pt x="391" y="6"/>
                </a:lnTo>
                <a:lnTo>
                  <a:pt x="392" y="6"/>
                </a:lnTo>
                <a:lnTo>
                  <a:pt x="393" y="6"/>
                </a:lnTo>
                <a:lnTo>
                  <a:pt x="395" y="6"/>
                </a:lnTo>
                <a:lnTo>
                  <a:pt x="396" y="7"/>
                </a:lnTo>
                <a:lnTo>
                  <a:pt x="397" y="7"/>
                </a:lnTo>
                <a:lnTo>
                  <a:pt x="400" y="7"/>
                </a:lnTo>
                <a:lnTo>
                  <a:pt x="401" y="7"/>
                </a:lnTo>
                <a:lnTo>
                  <a:pt x="404" y="7"/>
                </a:lnTo>
                <a:lnTo>
                  <a:pt x="404" y="7"/>
                </a:lnTo>
                <a:lnTo>
                  <a:pt x="405" y="8"/>
                </a:lnTo>
                <a:lnTo>
                  <a:pt x="408" y="8"/>
                </a:lnTo>
                <a:lnTo>
                  <a:pt x="409" y="8"/>
                </a:lnTo>
                <a:lnTo>
                  <a:pt x="412" y="8"/>
                </a:lnTo>
                <a:lnTo>
                  <a:pt x="413" y="8"/>
                </a:lnTo>
                <a:lnTo>
                  <a:pt x="414" y="10"/>
                </a:lnTo>
                <a:lnTo>
                  <a:pt x="416" y="10"/>
                </a:lnTo>
                <a:lnTo>
                  <a:pt x="417" y="10"/>
                </a:lnTo>
                <a:lnTo>
                  <a:pt x="418" y="10"/>
                </a:lnTo>
                <a:lnTo>
                  <a:pt x="420" y="10"/>
                </a:lnTo>
                <a:lnTo>
                  <a:pt x="421" y="10"/>
                </a:lnTo>
                <a:lnTo>
                  <a:pt x="422" y="11"/>
                </a:lnTo>
                <a:lnTo>
                  <a:pt x="424" y="11"/>
                </a:lnTo>
                <a:lnTo>
                  <a:pt x="425" y="11"/>
                </a:lnTo>
                <a:lnTo>
                  <a:pt x="426" y="11"/>
                </a:lnTo>
                <a:lnTo>
                  <a:pt x="428" y="11"/>
                </a:lnTo>
                <a:lnTo>
                  <a:pt x="429" y="12"/>
                </a:lnTo>
                <a:lnTo>
                  <a:pt x="430" y="12"/>
                </a:lnTo>
                <a:lnTo>
                  <a:pt x="430" y="12"/>
                </a:lnTo>
                <a:lnTo>
                  <a:pt x="432" y="12"/>
                </a:lnTo>
                <a:lnTo>
                  <a:pt x="433" y="14"/>
                </a:lnTo>
                <a:lnTo>
                  <a:pt x="434" y="14"/>
                </a:lnTo>
                <a:lnTo>
                  <a:pt x="437" y="14"/>
                </a:lnTo>
                <a:lnTo>
                  <a:pt x="438" y="14"/>
                </a:lnTo>
                <a:lnTo>
                  <a:pt x="440" y="15"/>
                </a:lnTo>
                <a:lnTo>
                  <a:pt x="441" y="15"/>
                </a:lnTo>
                <a:lnTo>
                  <a:pt x="442" y="16"/>
                </a:lnTo>
                <a:lnTo>
                  <a:pt x="445" y="16"/>
                </a:lnTo>
                <a:lnTo>
                  <a:pt x="446" y="18"/>
                </a:lnTo>
                <a:lnTo>
                  <a:pt x="449" y="18"/>
                </a:lnTo>
                <a:lnTo>
                  <a:pt x="451" y="19"/>
                </a:lnTo>
                <a:lnTo>
                  <a:pt x="453" y="19"/>
                </a:lnTo>
                <a:lnTo>
                  <a:pt x="453" y="19"/>
                </a:lnTo>
                <a:lnTo>
                  <a:pt x="455" y="20"/>
                </a:lnTo>
                <a:lnTo>
                  <a:pt x="458" y="20"/>
                </a:lnTo>
                <a:lnTo>
                  <a:pt x="461" y="22"/>
                </a:lnTo>
                <a:lnTo>
                  <a:pt x="462" y="22"/>
                </a:lnTo>
                <a:lnTo>
                  <a:pt x="465" y="23"/>
                </a:lnTo>
                <a:lnTo>
                  <a:pt x="466" y="23"/>
                </a:lnTo>
                <a:lnTo>
                  <a:pt x="467" y="24"/>
                </a:lnTo>
                <a:lnTo>
                  <a:pt x="469" y="24"/>
                </a:lnTo>
                <a:lnTo>
                  <a:pt x="470" y="24"/>
                </a:lnTo>
                <a:lnTo>
                  <a:pt x="473" y="26"/>
                </a:lnTo>
                <a:lnTo>
                  <a:pt x="474" y="26"/>
                </a:lnTo>
                <a:lnTo>
                  <a:pt x="475" y="26"/>
                </a:lnTo>
                <a:lnTo>
                  <a:pt x="475" y="27"/>
                </a:lnTo>
                <a:lnTo>
                  <a:pt x="477" y="27"/>
                </a:lnTo>
                <a:lnTo>
                  <a:pt x="478" y="27"/>
                </a:lnTo>
                <a:lnTo>
                  <a:pt x="479" y="28"/>
                </a:lnTo>
                <a:lnTo>
                  <a:pt x="481" y="28"/>
                </a:lnTo>
                <a:lnTo>
                  <a:pt x="482" y="28"/>
                </a:lnTo>
                <a:lnTo>
                  <a:pt x="483" y="30"/>
                </a:lnTo>
                <a:lnTo>
                  <a:pt x="485" y="30"/>
                </a:lnTo>
                <a:lnTo>
                  <a:pt x="486" y="31"/>
                </a:lnTo>
                <a:lnTo>
                  <a:pt x="487" y="31"/>
                </a:lnTo>
                <a:lnTo>
                  <a:pt x="489" y="32"/>
                </a:lnTo>
                <a:lnTo>
                  <a:pt x="490" y="32"/>
                </a:lnTo>
                <a:lnTo>
                  <a:pt x="491" y="34"/>
                </a:lnTo>
                <a:lnTo>
                  <a:pt x="493" y="34"/>
                </a:lnTo>
                <a:lnTo>
                  <a:pt x="494" y="35"/>
                </a:lnTo>
                <a:lnTo>
                  <a:pt x="495" y="35"/>
                </a:lnTo>
                <a:lnTo>
                  <a:pt x="497" y="36"/>
                </a:lnTo>
                <a:lnTo>
                  <a:pt x="499" y="38"/>
                </a:lnTo>
                <a:lnTo>
                  <a:pt x="500" y="38"/>
                </a:lnTo>
                <a:lnTo>
                  <a:pt x="503" y="39"/>
                </a:lnTo>
                <a:lnTo>
                  <a:pt x="503" y="39"/>
                </a:lnTo>
                <a:lnTo>
                  <a:pt x="504" y="40"/>
                </a:lnTo>
                <a:lnTo>
                  <a:pt x="507" y="41"/>
                </a:lnTo>
                <a:lnTo>
                  <a:pt x="508" y="41"/>
                </a:lnTo>
                <a:lnTo>
                  <a:pt x="511" y="43"/>
                </a:lnTo>
                <a:lnTo>
                  <a:pt x="512" y="44"/>
                </a:lnTo>
                <a:lnTo>
                  <a:pt x="514" y="44"/>
                </a:lnTo>
                <a:lnTo>
                  <a:pt x="515" y="45"/>
                </a:lnTo>
                <a:lnTo>
                  <a:pt x="516" y="45"/>
                </a:lnTo>
                <a:lnTo>
                  <a:pt x="518" y="47"/>
                </a:lnTo>
                <a:lnTo>
                  <a:pt x="519" y="47"/>
                </a:lnTo>
                <a:lnTo>
                  <a:pt x="520" y="48"/>
                </a:lnTo>
                <a:lnTo>
                  <a:pt x="522" y="48"/>
                </a:lnTo>
                <a:lnTo>
                  <a:pt x="523" y="49"/>
                </a:lnTo>
                <a:lnTo>
                  <a:pt x="524" y="49"/>
                </a:lnTo>
                <a:lnTo>
                  <a:pt x="524" y="49"/>
                </a:lnTo>
                <a:lnTo>
                  <a:pt x="526" y="51"/>
                </a:lnTo>
                <a:lnTo>
                  <a:pt x="527" y="51"/>
                </a:lnTo>
                <a:lnTo>
                  <a:pt x="528" y="52"/>
                </a:lnTo>
                <a:lnTo>
                  <a:pt x="530" y="52"/>
                </a:lnTo>
                <a:lnTo>
                  <a:pt x="530" y="53"/>
                </a:lnTo>
                <a:lnTo>
                  <a:pt x="531" y="53"/>
                </a:lnTo>
                <a:lnTo>
                  <a:pt x="532" y="53"/>
                </a:lnTo>
                <a:lnTo>
                  <a:pt x="534" y="55"/>
                </a:lnTo>
                <a:lnTo>
                  <a:pt x="535" y="55"/>
                </a:lnTo>
                <a:lnTo>
                  <a:pt x="536" y="56"/>
                </a:lnTo>
                <a:lnTo>
                  <a:pt x="538" y="56"/>
                </a:lnTo>
                <a:lnTo>
                  <a:pt x="539" y="57"/>
                </a:lnTo>
                <a:lnTo>
                  <a:pt x="540" y="59"/>
                </a:lnTo>
                <a:lnTo>
                  <a:pt x="542" y="59"/>
                </a:lnTo>
                <a:lnTo>
                  <a:pt x="543" y="60"/>
                </a:lnTo>
                <a:lnTo>
                  <a:pt x="546" y="61"/>
                </a:lnTo>
                <a:lnTo>
                  <a:pt x="547" y="63"/>
                </a:lnTo>
                <a:lnTo>
                  <a:pt x="547" y="63"/>
                </a:lnTo>
                <a:lnTo>
                  <a:pt x="550" y="63"/>
                </a:lnTo>
                <a:lnTo>
                  <a:pt x="551" y="64"/>
                </a:lnTo>
                <a:lnTo>
                  <a:pt x="552" y="65"/>
                </a:lnTo>
                <a:lnTo>
                  <a:pt x="553" y="67"/>
                </a:lnTo>
                <a:lnTo>
                  <a:pt x="555" y="67"/>
                </a:lnTo>
                <a:lnTo>
                  <a:pt x="556" y="68"/>
                </a:lnTo>
                <a:lnTo>
                  <a:pt x="557" y="68"/>
                </a:lnTo>
                <a:lnTo>
                  <a:pt x="559" y="69"/>
                </a:lnTo>
                <a:lnTo>
                  <a:pt x="560" y="69"/>
                </a:lnTo>
                <a:lnTo>
                  <a:pt x="561" y="71"/>
                </a:lnTo>
                <a:lnTo>
                  <a:pt x="563" y="71"/>
                </a:lnTo>
                <a:lnTo>
                  <a:pt x="564" y="72"/>
                </a:lnTo>
                <a:lnTo>
                  <a:pt x="564" y="72"/>
                </a:lnTo>
                <a:lnTo>
                  <a:pt x="565" y="73"/>
                </a:lnTo>
                <a:lnTo>
                  <a:pt x="567" y="73"/>
                </a:lnTo>
                <a:lnTo>
                  <a:pt x="567" y="73"/>
                </a:lnTo>
                <a:lnTo>
                  <a:pt x="568" y="75"/>
                </a:lnTo>
                <a:lnTo>
                  <a:pt x="569" y="75"/>
                </a:lnTo>
                <a:lnTo>
                  <a:pt x="569" y="76"/>
                </a:lnTo>
                <a:lnTo>
                  <a:pt x="571" y="76"/>
                </a:lnTo>
                <a:lnTo>
                  <a:pt x="572" y="76"/>
                </a:lnTo>
                <a:lnTo>
                  <a:pt x="572" y="77"/>
                </a:lnTo>
                <a:lnTo>
                  <a:pt x="573" y="77"/>
                </a:lnTo>
                <a:lnTo>
                  <a:pt x="575" y="79"/>
                </a:lnTo>
                <a:lnTo>
                  <a:pt x="575" y="79"/>
                </a:lnTo>
                <a:lnTo>
                  <a:pt x="576" y="80"/>
                </a:lnTo>
                <a:lnTo>
                  <a:pt x="577" y="80"/>
                </a:lnTo>
                <a:lnTo>
                  <a:pt x="579" y="81"/>
                </a:lnTo>
                <a:lnTo>
                  <a:pt x="580" y="81"/>
                </a:lnTo>
                <a:lnTo>
                  <a:pt x="581" y="83"/>
                </a:lnTo>
                <a:lnTo>
                  <a:pt x="583" y="84"/>
                </a:lnTo>
                <a:lnTo>
                  <a:pt x="584" y="84"/>
                </a:lnTo>
                <a:lnTo>
                  <a:pt x="584" y="84"/>
                </a:lnTo>
                <a:lnTo>
                  <a:pt x="585" y="85"/>
                </a:lnTo>
                <a:lnTo>
                  <a:pt x="587" y="87"/>
                </a:lnTo>
                <a:lnTo>
                  <a:pt x="588" y="88"/>
                </a:lnTo>
                <a:lnTo>
                  <a:pt x="589" y="88"/>
                </a:lnTo>
                <a:lnTo>
                  <a:pt x="591" y="89"/>
                </a:lnTo>
                <a:lnTo>
                  <a:pt x="592" y="89"/>
                </a:lnTo>
                <a:lnTo>
                  <a:pt x="593" y="91"/>
                </a:lnTo>
                <a:lnTo>
                  <a:pt x="595" y="91"/>
                </a:lnTo>
                <a:lnTo>
                  <a:pt x="595" y="92"/>
                </a:lnTo>
                <a:lnTo>
                  <a:pt x="596" y="92"/>
                </a:lnTo>
                <a:lnTo>
                  <a:pt x="596" y="93"/>
                </a:lnTo>
                <a:lnTo>
                  <a:pt x="597" y="93"/>
                </a:lnTo>
                <a:lnTo>
                  <a:pt x="599" y="93"/>
                </a:lnTo>
                <a:lnTo>
                  <a:pt x="599" y="94"/>
                </a:lnTo>
                <a:lnTo>
                  <a:pt x="600" y="94"/>
                </a:lnTo>
                <a:lnTo>
                  <a:pt x="600" y="94"/>
                </a:lnTo>
                <a:lnTo>
                  <a:pt x="601" y="96"/>
                </a:lnTo>
                <a:lnTo>
                  <a:pt x="601" y="96"/>
                </a:lnTo>
                <a:lnTo>
                  <a:pt x="602" y="97"/>
                </a:lnTo>
                <a:lnTo>
                  <a:pt x="602" y="97"/>
                </a:lnTo>
                <a:lnTo>
                  <a:pt x="604" y="97"/>
                </a:lnTo>
                <a:lnTo>
                  <a:pt x="604" y="98"/>
                </a:lnTo>
                <a:lnTo>
                  <a:pt x="605" y="98"/>
                </a:lnTo>
                <a:lnTo>
                  <a:pt x="605" y="98"/>
                </a:lnTo>
                <a:lnTo>
                  <a:pt x="606" y="100"/>
                </a:lnTo>
                <a:lnTo>
                  <a:pt x="606" y="100"/>
                </a:lnTo>
                <a:lnTo>
                  <a:pt x="608" y="101"/>
                </a:lnTo>
                <a:lnTo>
                  <a:pt x="609" y="101"/>
                </a:lnTo>
                <a:lnTo>
                  <a:pt x="609" y="102"/>
                </a:lnTo>
                <a:lnTo>
                  <a:pt x="610" y="102"/>
                </a:lnTo>
                <a:lnTo>
                  <a:pt x="612" y="104"/>
                </a:lnTo>
                <a:lnTo>
                  <a:pt x="612" y="104"/>
                </a:lnTo>
                <a:lnTo>
                  <a:pt x="612" y="104"/>
                </a:lnTo>
                <a:lnTo>
                  <a:pt x="613" y="105"/>
                </a:lnTo>
                <a:lnTo>
                  <a:pt x="614" y="106"/>
                </a:lnTo>
                <a:lnTo>
                  <a:pt x="616" y="106"/>
                </a:lnTo>
                <a:lnTo>
                  <a:pt x="616" y="108"/>
                </a:lnTo>
                <a:lnTo>
                  <a:pt x="617" y="108"/>
                </a:lnTo>
                <a:lnTo>
                  <a:pt x="618" y="109"/>
                </a:lnTo>
                <a:lnTo>
                  <a:pt x="618" y="109"/>
                </a:lnTo>
                <a:lnTo>
                  <a:pt x="620" y="110"/>
                </a:lnTo>
                <a:lnTo>
                  <a:pt x="620" y="110"/>
                </a:lnTo>
                <a:lnTo>
                  <a:pt x="621" y="110"/>
                </a:lnTo>
                <a:lnTo>
                  <a:pt x="621" y="112"/>
                </a:lnTo>
                <a:lnTo>
                  <a:pt x="622" y="112"/>
                </a:lnTo>
                <a:lnTo>
                  <a:pt x="622" y="112"/>
                </a:lnTo>
                <a:lnTo>
                  <a:pt x="622" y="113"/>
                </a:lnTo>
                <a:lnTo>
                  <a:pt x="624" y="113"/>
                </a:lnTo>
                <a:lnTo>
                  <a:pt x="624" y="113"/>
                </a:lnTo>
                <a:lnTo>
                  <a:pt x="625" y="114"/>
                </a:lnTo>
                <a:lnTo>
                  <a:pt x="625" y="114"/>
                </a:lnTo>
                <a:lnTo>
                  <a:pt x="626" y="114"/>
                </a:lnTo>
                <a:lnTo>
                  <a:pt x="626" y="116"/>
                </a:lnTo>
                <a:lnTo>
                  <a:pt x="628" y="116"/>
                </a:lnTo>
                <a:lnTo>
                  <a:pt x="628" y="116"/>
                </a:lnTo>
                <a:lnTo>
                  <a:pt x="629" y="117"/>
                </a:lnTo>
                <a:lnTo>
                  <a:pt x="629" y="117"/>
                </a:lnTo>
                <a:lnTo>
                  <a:pt x="630" y="118"/>
                </a:lnTo>
                <a:lnTo>
                  <a:pt x="630" y="118"/>
                </a:lnTo>
                <a:lnTo>
                  <a:pt x="632" y="118"/>
                </a:lnTo>
                <a:lnTo>
                  <a:pt x="633" y="120"/>
                </a:lnTo>
                <a:lnTo>
                  <a:pt x="634" y="120"/>
                </a:lnTo>
                <a:lnTo>
                  <a:pt x="634" y="121"/>
                </a:lnTo>
                <a:lnTo>
                  <a:pt x="636" y="122"/>
                </a:lnTo>
                <a:lnTo>
                  <a:pt x="637" y="122"/>
                </a:lnTo>
                <a:lnTo>
                  <a:pt x="637" y="122"/>
                </a:lnTo>
                <a:lnTo>
                  <a:pt x="638" y="124"/>
                </a:lnTo>
                <a:lnTo>
                  <a:pt x="640" y="124"/>
                </a:lnTo>
                <a:lnTo>
                  <a:pt x="641" y="125"/>
                </a:lnTo>
                <a:lnTo>
                  <a:pt x="641" y="126"/>
                </a:lnTo>
                <a:lnTo>
                  <a:pt x="642" y="126"/>
                </a:lnTo>
                <a:lnTo>
                  <a:pt x="644" y="128"/>
                </a:lnTo>
                <a:lnTo>
                  <a:pt x="644" y="128"/>
                </a:lnTo>
                <a:lnTo>
                  <a:pt x="645" y="128"/>
                </a:lnTo>
                <a:lnTo>
                  <a:pt x="646" y="129"/>
                </a:lnTo>
                <a:lnTo>
                  <a:pt x="646" y="129"/>
                </a:lnTo>
                <a:lnTo>
                  <a:pt x="648" y="130"/>
                </a:lnTo>
                <a:lnTo>
                  <a:pt x="648" y="130"/>
                </a:lnTo>
                <a:lnTo>
                  <a:pt x="649" y="132"/>
                </a:lnTo>
                <a:lnTo>
                  <a:pt x="649" y="132"/>
                </a:lnTo>
                <a:lnTo>
                  <a:pt x="650" y="132"/>
                </a:lnTo>
                <a:lnTo>
                  <a:pt x="650" y="133"/>
                </a:lnTo>
                <a:lnTo>
                  <a:pt x="651" y="133"/>
                </a:lnTo>
                <a:lnTo>
                  <a:pt x="651" y="134"/>
                </a:lnTo>
                <a:lnTo>
                  <a:pt x="653" y="134"/>
                </a:lnTo>
                <a:lnTo>
                  <a:pt x="653" y="136"/>
                </a:lnTo>
                <a:lnTo>
                  <a:pt x="654" y="136"/>
                </a:lnTo>
                <a:lnTo>
                  <a:pt x="654" y="137"/>
                </a:lnTo>
                <a:lnTo>
                  <a:pt x="655" y="137"/>
                </a:lnTo>
                <a:lnTo>
                  <a:pt x="655" y="138"/>
                </a:lnTo>
                <a:lnTo>
                  <a:pt x="657" y="140"/>
                </a:lnTo>
                <a:lnTo>
                  <a:pt x="658" y="140"/>
                </a:lnTo>
                <a:lnTo>
                  <a:pt x="659" y="141"/>
                </a:lnTo>
                <a:lnTo>
                  <a:pt x="659" y="142"/>
                </a:lnTo>
                <a:lnTo>
                  <a:pt x="661" y="143"/>
                </a:lnTo>
                <a:lnTo>
                  <a:pt x="662" y="143"/>
                </a:lnTo>
                <a:lnTo>
                  <a:pt x="663" y="145"/>
                </a:lnTo>
                <a:lnTo>
                  <a:pt x="665" y="146"/>
                </a:lnTo>
                <a:lnTo>
                  <a:pt x="665" y="146"/>
                </a:lnTo>
                <a:lnTo>
                  <a:pt x="666" y="147"/>
                </a:lnTo>
                <a:lnTo>
                  <a:pt x="667" y="149"/>
                </a:lnTo>
                <a:lnTo>
                  <a:pt x="669" y="150"/>
                </a:lnTo>
                <a:lnTo>
                  <a:pt x="669" y="151"/>
                </a:lnTo>
                <a:lnTo>
                  <a:pt x="670" y="153"/>
                </a:lnTo>
                <a:lnTo>
                  <a:pt x="671" y="154"/>
                </a:lnTo>
                <a:lnTo>
                  <a:pt x="673" y="154"/>
                </a:lnTo>
                <a:lnTo>
                  <a:pt x="673" y="155"/>
                </a:lnTo>
                <a:lnTo>
                  <a:pt x="674" y="157"/>
                </a:lnTo>
                <a:lnTo>
                  <a:pt x="674" y="157"/>
                </a:lnTo>
                <a:lnTo>
                  <a:pt x="675" y="158"/>
                </a:lnTo>
                <a:lnTo>
                  <a:pt x="677" y="159"/>
                </a:lnTo>
                <a:lnTo>
                  <a:pt x="677" y="159"/>
                </a:lnTo>
                <a:lnTo>
                  <a:pt x="678" y="161"/>
                </a:lnTo>
                <a:lnTo>
                  <a:pt x="678" y="162"/>
                </a:lnTo>
                <a:lnTo>
                  <a:pt x="679" y="162"/>
                </a:lnTo>
                <a:lnTo>
                  <a:pt x="679" y="163"/>
                </a:lnTo>
                <a:lnTo>
                  <a:pt x="681" y="163"/>
                </a:lnTo>
                <a:lnTo>
                  <a:pt x="681" y="165"/>
                </a:lnTo>
                <a:lnTo>
                  <a:pt x="682" y="166"/>
                </a:lnTo>
                <a:lnTo>
                  <a:pt x="683" y="166"/>
                </a:lnTo>
                <a:lnTo>
                  <a:pt x="683" y="167"/>
                </a:lnTo>
                <a:lnTo>
                  <a:pt x="685" y="169"/>
                </a:lnTo>
                <a:lnTo>
                  <a:pt x="686" y="170"/>
                </a:lnTo>
                <a:lnTo>
                  <a:pt x="686" y="171"/>
                </a:lnTo>
                <a:lnTo>
                  <a:pt x="687" y="173"/>
                </a:lnTo>
                <a:lnTo>
                  <a:pt x="689" y="174"/>
                </a:lnTo>
                <a:lnTo>
                  <a:pt x="690" y="175"/>
                </a:lnTo>
                <a:lnTo>
                  <a:pt x="691" y="177"/>
                </a:lnTo>
                <a:lnTo>
                  <a:pt x="693" y="178"/>
                </a:lnTo>
                <a:lnTo>
                  <a:pt x="694" y="179"/>
                </a:lnTo>
                <a:lnTo>
                  <a:pt x="695" y="182"/>
                </a:lnTo>
                <a:lnTo>
                  <a:pt x="695" y="182"/>
                </a:lnTo>
                <a:lnTo>
                  <a:pt x="697" y="183"/>
                </a:lnTo>
                <a:lnTo>
                  <a:pt x="698" y="185"/>
                </a:lnTo>
                <a:lnTo>
                  <a:pt x="699" y="186"/>
                </a:lnTo>
                <a:lnTo>
                  <a:pt x="701" y="189"/>
                </a:lnTo>
                <a:lnTo>
                  <a:pt x="702" y="190"/>
                </a:lnTo>
                <a:lnTo>
                  <a:pt x="703" y="191"/>
                </a:lnTo>
                <a:lnTo>
                  <a:pt x="704" y="193"/>
                </a:lnTo>
                <a:lnTo>
                  <a:pt x="704" y="194"/>
                </a:lnTo>
                <a:lnTo>
                  <a:pt x="706" y="194"/>
                </a:lnTo>
                <a:lnTo>
                  <a:pt x="707" y="195"/>
                </a:lnTo>
                <a:lnTo>
                  <a:pt x="707" y="196"/>
                </a:lnTo>
                <a:lnTo>
                  <a:pt x="708" y="198"/>
                </a:lnTo>
                <a:lnTo>
                  <a:pt x="710" y="199"/>
                </a:lnTo>
                <a:lnTo>
                  <a:pt x="710" y="199"/>
                </a:lnTo>
                <a:lnTo>
                  <a:pt x="711" y="200"/>
                </a:lnTo>
                <a:lnTo>
                  <a:pt x="711" y="202"/>
                </a:lnTo>
                <a:lnTo>
                  <a:pt x="712" y="203"/>
                </a:lnTo>
                <a:lnTo>
                  <a:pt x="714" y="204"/>
                </a:lnTo>
                <a:lnTo>
                  <a:pt x="714" y="204"/>
                </a:lnTo>
                <a:lnTo>
                  <a:pt x="715" y="206"/>
                </a:lnTo>
                <a:lnTo>
                  <a:pt x="715" y="207"/>
                </a:lnTo>
                <a:lnTo>
                  <a:pt x="716" y="208"/>
                </a:lnTo>
                <a:lnTo>
                  <a:pt x="718" y="210"/>
                </a:lnTo>
                <a:lnTo>
                  <a:pt x="719" y="211"/>
                </a:lnTo>
                <a:lnTo>
                  <a:pt x="719" y="212"/>
                </a:lnTo>
                <a:lnTo>
                  <a:pt x="720" y="214"/>
                </a:lnTo>
                <a:lnTo>
                  <a:pt x="722" y="215"/>
                </a:lnTo>
                <a:lnTo>
                  <a:pt x="723" y="216"/>
                </a:lnTo>
                <a:lnTo>
                  <a:pt x="724" y="219"/>
                </a:lnTo>
                <a:lnTo>
                  <a:pt x="726" y="220"/>
                </a:lnTo>
                <a:lnTo>
                  <a:pt x="727" y="223"/>
                </a:lnTo>
                <a:lnTo>
                  <a:pt x="728" y="224"/>
                </a:lnTo>
                <a:lnTo>
                  <a:pt x="728" y="224"/>
                </a:lnTo>
                <a:lnTo>
                  <a:pt x="730" y="227"/>
                </a:lnTo>
                <a:lnTo>
                  <a:pt x="731" y="228"/>
                </a:lnTo>
                <a:lnTo>
                  <a:pt x="732" y="231"/>
                </a:lnTo>
                <a:lnTo>
                  <a:pt x="734" y="232"/>
                </a:lnTo>
                <a:lnTo>
                  <a:pt x="735" y="234"/>
                </a:lnTo>
                <a:lnTo>
                  <a:pt x="736" y="235"/>
                </a:lnTo>
                <a:lnTo>
                  <a:pt x="738" y="238"/>
                </a:lnTo>
                <a:lnTo>
                  <a:pt x="738" y="239"/>
                </a:lnTo>
                <a:lnTo>
                  <a:pt x="739" y="240"/>
                </a:lnTo>
                <a:lnTo>
                  <a:pt x="740" y="242"/>
                </a:lnTo>
                <a:lnTo>
                  <a:pt x="740" y="242"/>
                </a:lnTo>
                <a:lnTo>
                  <a:pt x="742" y="243"/>
                </a:lnTo>
                <a:lnTo>
                  <a:pt x="743" y="244"/>
                </a:lnTo>
                <a:lnTo>
                  <a:pt x="743" y="245"/>
                </a:lnTo>
                <a:lnTo>
                  <a:pt x="744" y="247"/>
                </a:lnTo>
                <a:lnTo>
                  <a:pt x="746" y="248"/>
                </a:lnTo>
                <a:lnTo>
                  <a:pt x="746" y="249"/>
                </a:lnTo>
                <a:lnTo>
                  <a:pt x="747" y="249"/>
                </a:lnTo>
                <a:lnTo>
                  <a:pt x="747" y="251"/>
                </a:lnTo>
                <a:lnTo>
                  <a:pt x="748" y="252"/>
                </a:lnTo>
                <a:lnTo>
                  <a:pt x="750" y="253"/>
                </a:lnTo>
                <a:lnTo>
                  <a:pt x="750" y="255"/>
                </a:lnTo>
                <a:lnTo>
                  <a:pt x="751" y="256"/>
                </a:lnTo>
                <a:lnTo>
                  <a:pt x="752" y="257"/>
                </a:lnTo>
                <a:lnTo>
                  <a:pt x="753" y="259"/>
                </a:lnTo>
                <a:lnTo>
                  <a:pt x="753" y="260"/>
                </a:lnTo>
                <a:lnTo>
                  <a:pt x="755" y="263"/>
                </a:lnTo>
                <a:lnTo>
                  <a:pt x="756" y="264"/>
                </a:lnTo>
                <a:lnTo>
                  <a:pt x="757" y="265"/>
                </a:lnTo>
                <a:lnTo>
                  <a:pt x="759" y="268"/>
                </a:lnTo>
                <a:lnTo>
                  <a:pt x="760" y="269"/>
                </a:lnTo>
                <a:lnTo>
                  <a:pt x="761" y="272"/>
                </a:lnTo>
                <a:lnTo>
                  <a:pt x="761" y="272"/>
                </a:lnTo>
                <a:lnTo>
                  <a:pt x="764" y="273"/>
                </a:lnTo>
                <a:lnTo>
                  <a:pt x="765" y="276"/>
                </a:lnTo>
                <a:lnTo>
                  <a:pt x="767" y="277"/>
                </a:lnTo>
                <a:lnTo>
                  <a:pt x="768" y="280"/>
                </a:lnTo>
                <a:lnTo>
                  <a:pt x="769" y="281"/>
                </a:lnTo>
                <a:lnTo>
                  <a:pt x="771" y="283"/>
                </a:lnTo>
                <a:lnTo>
                  <a:pt x="771" y="284"/>
                </a:lnTo>
                <a:lnTo>
                  <a:pt x="772" y="285"/>
                </a:lnTo>
                <a:lnTo>
                  <a:pt x="773" y="287"/>
                </a:lnTo>
                <a:lnTo>
                  <a:pt x="775" y="288"/>
                </a:lnTo>
                <a:lnTo>
                  <a:pt x="775" y="289"/>
                </a:lnTo>
                <a:lnTo>
                  <a:pt x="776" y="291"/>
                </a:lnTo>
                <a:lnTo>
                  <a:pt x="777" y="292"/>
                </a:lnTo>
                <a:lnTo>
                  <a:pt x="777" y="293"/>
                </a:lnTo>
                <a:lnTo>
                  <a:pt x="779" y="295"/>
                </a:lnTo>
                <a:lnTo>
                  <a:pt x="779" y="295"/>
                </a:lnTo>
                <a:lnTo>
                  <a:pt x="780" y="296"/>
                </a:lnTo>
                <a:lnTo>
                  <a:pt x="780" y="297"/>
                </a:lnTo>
                <a:lnTo>
                  <a:pt x="781" y="298"/>
                </a:lnTo>
                <a:lnTo>
                  <a:pt x="781" y="300"/>
                </a:lnTo>
                <a:lnTo>
                  <a:pt x="783" y="300"/>
                </a:lnTo>
                <a:lnTo>
                  <a:pt x="783" y="301"/>
                </a:lnTo>
                <a:lnTo>
                  <a:pt x="784" y="302"/>
                </a:lnTo>
                <a:lnTo>
                  <a:pt x="784" y="304"/>
                </a:lnTo>
                <a:lnTo>
                  <a:pt x="785" y="305"/>
                </a:lnTo>
                <a:lnTo>
                  <a:pt x="785" y="306"/>
                </a:lnTo>
                <a:lnTo>
                  <a:pt x="787" y="308"/>
                </a:lnTo>
                <a:lnTo>
                  <a:pt x="788" y="309"/>
                </a:lnTo>
                <a:lnTo>
                  <a:pt x="788" y="310"/>
                </a:lnTo>
                <a:lnTo>
                  <a:pt x="789" y="312"/>
                </a:lnTo>
                <a:lnTo>
                  <a:pt x="791" y="313"/>
                </a:lnTo>
                <a:lnTo>
                  <a:pt x="791" y="316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Freeform 24"/>
          <p:cNvSpPr>
            <a:spLocks/>
          </p:cNvSpPr>
          <p:nvPr/>
        </p:nvSpPr>
        <p:spPr bwMode="auto">
          <a:xfrm>
            <a:off x="5507038" y="3686175"/>
            <a:ext cx="627062" cy="250825"/>
          </a:xfrm>
          <a:custGeom>
            <a:avLst/>
            <a:gdLst>
              <a:gd name="T0" fmla="*/ 153 w 791"/>
              <a:gd name="T1" fmla="*/ 315 h 315"/>
              <a:gd name="T2" fmla="*/ 265 w 791"/>
              <a:gd name="T3" fmla="*/ 315 h 315"/>
              <a:gd name="T4" fmla="*/ 320 w 791"/>
              <a:gd name="T5" fmla="*/ 314 h 315"/>
              <a:gd name="T6" fmla="*/ 346 w 791"/>
              <a:gd name="T7" fmla="*/ 314 h 315"/>
              <a:gd name="T8" fmla="*/ 359 w 791"/>
              <a:gd name="T9" fmla="*/ 313 h 315"/>
              <a:gd name="T10" fmla="*/ 371 w 791"/>
              <a:gd name="T11" fmla="*/ 313 h 315"/>
              <a:gd name="T12" fmla="*/ 380 w 791"/>
              <a:gd name="T13" fmla="*/ 311 h 315"/>
              <a:gd name="T14" fmla="*/ 388 w 791"/>
              <a:gd name="T15" fmla="*/ 310 h 315"/>
              <a:gd name="T16" fmla="*/ 397 w 791"/>
              <a:gd name="T17" fmla="*/ 309 h 315"/>
              <a:gd name="T18" fmla="*/ 409 w 791"/>
              <a:gd name="T19" fmla="*/ 307 h 315"/>
              <a:gd name="T20" fmla="*/ 420 w 791"/>
              <a:gd name="T21" fmla="*/ 306 h 315"/>
              <a:gd name="T22" fmla="*/ 429 w 791"/>
              <a:gd name="T23" fmla="*/ 305 h 315"/>
              <a:gd name="T24" fmla="*/ 438 w 791"/>
              <a:gd name="T25" fmla="*/ 302 h 315"/>
              <a:gd name="T26" fmla="*/ 451 w 791"/>
              <a:gd name="T27" fmla="*/ 297 h 315"/>
              <a:gd name="T28" fmla="*/ 465 w 791"/>
              <a:gd name="T29" fmla="*/ 293 h 315"/>
              <a:gd name="T30" fmla="*/ 475 w 791"/>
              <a:gd name="T31" fmla="*/ 290 h 315"/>
              <a:gd name="T32" fmla="*/ 483 w 791"/>
              <a:gd name="T33" fmla="*/ 286 h 315"/>
              <a:gd name="T34" fmla="*/ 493 w 791"/>
              <a:gd name="T35" fmla="*/ 282 h 315"/>
              <a:gd name="T36" fmla="*/ 503 w 791"/>
              <a:gd name="T37" fmla="*/ 277 h 315"/>
              <a:gd name="T38" fmla="*/ 515 w 791"/>
              <a:gd name="T39" fmla="*/ 270 h 315"/>
              <a:gd name="T40" fmla="*/ 524 w 791"/>
              <a:gd name="T41" fmla="*/ 266 h 315"/>
              <a:gd name="T42" fmla="*/ 531 w 791"/>
              <a:gd name="T43" fmla="*/ 262 h 315"/>
              <a:gd name="T44" fmla="*/ 540 w 791"/>
              <a:gd name="T45" fmla="*/ 257 h 315"/>
              <a:gd name="T46" fmla="*/ 551 w 791"/>
              <a:gd name="T47" fmla="*/ 252 h 315"/>
              <a:gd name="T48" fmla="*/ 560 w 791"/>
              <a:gd name="T49" fmla="*/ 246 h 315"/>
              <a:gd name="T50" fmla="*/ 567 w 791"/>
              <a:gd name="T51" fmla="*/ 242 h 315"/>
              <a:gd name="T52" fmla="*/ 573 w 791"/>
              <a:gd name="T53" fmla="*/ 238 h 315"/>
              <a:gd name="T54" fmla="*/ 581 w 791"/>
              <a:gd name="T55" fmla="*/ 233 h 315"/>
              <a:gd name="T56" fmla="*/ 589 w 791"/>
              <a:gd name="T57" fmla="*/ 228 h 315"/>
              <a:gd name="T58" fmla="*/ 596 w 791"/>
              <a:gd name="T59" fmla="*/ 223 h 315"/>
              <a:gd name="T60" fmla="*/ 601 w 791"/>
              <a:gd name="T61" fmla="*/ 220 h 315"/>
              <a:gd name="T62" fmla="*/ 606 w 791"/>
              <a:gd name="T63" fmla="*/ 216 h 315"/>
              <a:gd name="T64" fmla="*/ 612 w 791"/>
              <a:gd name="T65" fmla="*/ 211 h 315"/>
              <a:gd name="T66" fmla="*/ 618 w 791"/>
              <a:gd name="T67" fmla="*/ 207 h 315"/>
              <a:gd name="T68" fmla="*/ 622 w 791"/>
              <a:gd name="T69" fmla="*/ 204 h 315"/>
              <a:gd name="T70" fmla="*/ 626 w 791"/>
              <a:gd name="T71" fmla="*/ 200 h 315"/>
              <a:gd name="T72" fmla="*/ 632 w 791"/>
              <a:gd name="T73" fmla="*/ 197 h 315"/>
              <a:gd name="T74" fmla="*/ 638 w 791"/>
              <a:gd name="T75" fmla="*/ 192 h 315"/>
              <a:gd name="T76" fmla="*/ 645 w 791"/>
              <a:gd name="T77" fmla="*/ 188 h 315"/>
              <a:gd name="T78" fmla="*/ 650 w 791"/>
              <a:gd name="T79" fmla="*/ 184 h 315"/>
              <a:gd name="T80" fmla="*/ 654 w 791"/>
              <a:gd name="T81" fmla="*/ 179 h 315"/>
              <a:gd name="T82" fmla="*/ 661 w 791"/>
              <a:gd name="T83" fmla="*/ 174 h 315"/>
              <a:gd name="T84" fmla="*/ 669 w 791"/>
              <a:gd name="T85" fmla="*/ 166 h 315"/>
              <a:gd name="T86" fmla="*/ 674 w 791"/>
              <a:gd name="T87" fmla="*/ 159 h 315"/>
              <a:gd name="T88" fmla="*/ 679 w 791"/>
              <a:gd name="T89" fmla="*/ 152 h 315"/>
              <a:gd name="T90" fmla="*/ 686 w 791"/>
              <a:gd name="T91" fmla="*/ 146 h 315"/>
              <a:gd name="T92" fmla="*/ 694 w 791"/>
              <a:gd name="T93" fmla="*/ 136 h 315"/>
              <a:gd name="T94" fmla="*/ 702 w 791"/>
              <a:gd name="T95" fmla="*/ 126 h 315"/>
              <a:gd name="T96" fmla="*/ 708 w 791"/>
              <a:gd name="T97" fmla="*/ 118 h 315"/>
              <a:gd name="T98" fmla="*/ 714 w 791"/>
              <a:gd name="T99" fmla="*/ 111 h 315"/>
              <a:gd name="T100" fmla="*/ 720 w 791"/>
              <a:gd name="T101" fmla="*/ 102 h 315"/>
              <a:gd name="T102" fmla="*/ 728 w 791"/>
              <a:gd name="T103" fmla="*/ 91 h 315"/>
              <a:gd name="T104" fmla="*/ 738 w 791"/>
              <a:gd name="T105" fmla="*/ 80 h 315"/>
              <a:gd name="T106" fmla="*/ 743 w 791"/>
              <a:gd name="T107" fmla="*/ 70 h 315"/>
              <a:gd name="T108" fmla="*/ 750 w 791"/>
              <a:gd name="T109" fmla="*/ 62 h 315"/>
              <a:gd name="T110" fmla="*/ 756 w 791"/>
              <a:gd name="T111" fmla="*/ 52 h 315"/>
              <a:gd name="T112" fmla="*/ 765 w 791"/>
              <a:gd name="T113" fmla="*/ 40 h 315"/>
              <a:gd name="T114" fmla="*/ 773 w 791"/>
              <a:gd name="T115" fmla="*/ 29 h 315"/>
              <a:gd name="T116" fmla="*/ 779 w 791"/>
              <a:gd name="T117" fmla="*/ 21 h 315"/>
              <a:gd name="T118" fmla="*/ 784 w 791"/>
              <a:gd name="T119" fmla="*/ 13 h 315"/>
              <a:gd name="T120" fmla="*/ 789 w 791"/>
              <a:gd name="T121" fmla="*/ 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91" h="315">
                <a:moveTo>
                  <a:pt x="0" y="315"/>
                </a:moveTo>
                <a:lnTo>
                  <a:pt x="30" y="315"/>
                </a:lnTo>
                <a:lnTo>
                  <a:pt x="58" y="315"/>
                </a:lnTo>
                <a:lnTo>
                  <a:pt x="85" y="315"/>
                </a:lnTo>
                <a:lnTo>
                  <a:pt x="110" y="315"/>
                </a:lnTo>
                <a:lnTo>
                  <a:pt x="132" y="315"/>
                </a:lnTo>
                <a:lnTo>
                  <a:pt x="153" y="315"/>
                </a:lnTo>
                <a:lnTo>
                  <a:pt x="173" y="315"/>
                </a:lnTo>
                <a:lnTo>
                  <a:pt x="192" y="315"/>
                </a:lnTo>
                <a:lnTo>
                  <a:pt x="209" y="315"/>
                </a:lnTo>
                <a:lnTo>
                  <a:pt x="225" y="315"/>
                </a:lnTo>
                <a:lnTo>
                  <a:pt x="240" y="315"/>
                </a:lnTo>
                <a:lnTo>
                  <a:pt x="253" y="315"/>
                </a:lnTo>
                <a:lnTo>
                  <a:pt x="265" y="315"/>
                </a:lnTo>
                <a:lnTo>
                  <a:pt x="275" y="315"/>
                </a:lnTo>
                <a:lnTo>
                  <a:pt x="285" y="315"/>
                </a:lnTo>
                <a:lnTo>
                  <a:pt x="294" y="314"/>
                </a:lnTo>
                <a:lnTo>
                  <a:pt x="302" y="314"/>
                </a:lnTo>
                <a:lnTo>
                  <a:pt x="308" y="314"/>
                </a:lnTo>
                <a:lnTo>
                  <a:pt x="315" y="314"/>
                </a:lnTo>
                <a:lnTo>
                  <a:pt x="320" y="314"/>
                </a:lnTo>
                <a:lnTo>
                  <a:pt x="326" y="314"/>
                </a:lnTo>
                <a:lnTo>
                  <a:pt x="330" y="314"/>
                </a:lnTo>
                <a:lnTo>
                  <a:pt x="334" y="314"/>
                </a:lnTo>
                <a:lnTo>
                  <a:pt x="338" y="314"/>
                </a:lnTo>
                <a:lnTo>
                  <a:pt x="340" y="314"/>
                </a:lnTo>
                <a:lnTo>
                  <a:pt x="343" y="314"/>
                </a:lnTo>
                <a:lnTo>
                  <a:pt x="346" y="314"/>
                </a:lnTo>
                <a:lnTo>
                  <a:pt x="348" y="314"/>
                </a:lnTo>
                <a:lnTo>
                  <a:pt x="349" y="314"/>
                </a:lnTo>
                <a:lnTo>
                  <a:pt x="352" y="314"/>
                </a:lnTo>
                <a:lnTo>
                  <a:pt x="355" y="314"/>
                </a:lnTo>
                <a:lnTo>
                  <a:pt x="356" y="313"/>
                </a:lnTo>
                <a:lnTo>
                  <a:pt x="356" y="313"/>
                </a:lnTo>
                <a:lnTo>
                  <a:pt x="359" y="313"/>
                </a:lnTo>
                <a:lnTo>
                  <a:pt x="360" y="313"/>
                </a:lnTo>
                <a:lnTo>
                  <a:pt x="363" y="313"/>
                </a:lnTo>
                <a:lnTo>
                  <a:pt x="364" y="313"/>
                </a:lnTo>
                <a:lnTo>
                  <a:pt x="367" y="313"/>
                </a:lnTo>
                <a:lnTo>
                  <a:pt x="368" y="313"/>
                </a:lnTo>
                <a:lnTo>
                  <a:pt x="369" y="313"/>
                </a:lnTo>
                <a:lnTo>
                  <a:pt x="371" y="313"/>
                </a:lnTo>
                <a:lnTo>
                  <a:pt x="372" y="313"/>
                </a:lnTo>
                <a:lnTo>
                  <a:pt x="373" y="313"/>
                </a:lnTo>
                <a:lnTo>
                  <a:pt x="375" y="311"/>
                </a:lnTo>
                <a:lnTo>
                  <a:pt x="376" y="311"/>
                </a:lnTo>
                <a:lnTo>
                  <a:pt x="377" y="311"/>
                </a:lnTo>
                <a:lnTo>
                  <a:pt x="379" y="311"/>
                </a:lnTo>
                <a:lnTo>
                  <a:pt x="380" y="311"/>
                </a:lnTo>
                <a:lnTo>
                  <a:pt x="380" y="311"/>
                </a:lnTo>
                <a:lnTo>
                  <a:pt x="381" y="311"/>
                </a:lnTo>
                <a:lnTo>
                  <a:pt x="383" y="311"/>
                </a:lnTo>
                <a:lnTo>
                  <a:pt x="384" y="311"/>
                </a:lnTo>
                <a:lnTo>
                  <a:pt x="385" y="311"/>
                </a:lnTo>
                <a:lnTo>
                  <a:pt x="387" y="311"/>
                </a:lnTo>
                <a:lnTo>
                  <a:pt x="388" y="310"/>
                </a:lnTo>
                <a:lnTo>
                  <a:pt x="389" y="310"/>
                </a:lnTo>
                <a:lnTo>
                  <a:pt x="391" y="310"/>
                </a:lnTo>
                <a:lnTo>
                  <a:pt x="392" y="310"/>
                </a:lnTo>
                <a:lnTo>
                  <a:pt x="393" y="310"/>
                </a:lnTo>
                <a:lnTo>
                  <a:pt x="395" y="310"/>
                </a:lnTo>
                <a:lnTo>
                  <a:pt x="396" y="309"/>
                </a:lnTo>
                <a:lnTo>
                  <a:pt x="397" y="309"/>
                </a:lnTo>
                <a:lnTo>
                  <a:pt x="400" y="309"/>
                </a:lnTo>
                <a:lnTo>
                  <a:pt x="401" y="309"/>
                </a:lnTo>
                <a:lnTo>
                  <a:pt x="404" y="309"/>
                </a:lnTo>
                <a:lnTo>
                  <a:pt x="404" y="309"/>
                </a:lnTo>
                <a:lnTo>
                  <a:pt x="405" y="307"/>
                </a:lnTo>
                <a:lnTo>
                  <a:pt x="408" y="307"/>
                </a:lnTo>
                <a:lnTo>
                  <a:pt x="409" y="307"/>
                </a:lnTo>
                <a:lnTo>
                  <a:pt x="412" y="307"/>
                </a:lnTo>
                <a:lnTo>
                  <a:pt x="413" y="307"/>
                </a:lnTo>
                <a:lnTo>
                  <a:pt x="414" y="306"/>
                </a:lnTo>
                <a:lnTo>
                  <a:pt x="416" y="306"/>
                </a:lnTo>
                <a:lnTo>
                  <a:pt x="417" y="306"/>
                </a:lnTo>
                <a:lnTo>
                  <a:pt x="418" y="306"/>
                </a:lnTo>
                <a:lnTo>
                  <a:pt x="420" y="306"/>
                </a:lnTo>
                <a:lnTo>
                  <a:pt x="421" y="306"/>
                </a:lnTo>
                <a:lnTo>
                  <a:pt x="422" y="305"/>
                </a:lnTo>
                <a:lnTo>
                  <a:pt x="424" y="305"/>
                </a:lnTo>
                <a:lnTo>
                  <a:pt x="425" y="305"/>
                </a:lnTo>
                <a:lnTo>
                  <a:pt x="426" y="305"/>
                </a:lnTo>
                <a:lnTo>
                  <a:pt x="428" y="305"/>
                </a:lnTo>
                <a:lnTo>
                  <a:pt x="429" y="305"/>
                </a:lnTo>
                <a:lnTo>
                  <a:pt x="430" y="303"/>
                </a:lnTo>
                <a:lnTo>
                  <a:pt x="430" y="303"/>
                </a:lnTo>
                <a:lnTo>
                  <a:pt x="432" y="303"/>
                </a:lnTo>
                <a:lnTo>
                  <a:pt x="433" y="303"/>
                </a:lnTo>
                <a:lnTo>
                  <a:pt x="434" y="302"/>
                </a:lnTo>
                <a:lnTo>
                  <a:pt x="437" y="302"/>
                </a:lnTo>
                <a:lnTo>
                  <a:pt x="438" y="302"/>
                </a:lnTo>
                <a:lnTo>
                  <a:pt x="440" y="301"/>
                </a:lnTo>
                <a:lnTo>
                  <a:pt x="441" y="301"/>
                </a:lnTo>
                <a:lnTo>
                  <a:pt x="442" y="299"/>
                </a:lnTo>
                <a:lnTo>
                  <a:pt x="445" y="299"/>
                </a:lnTo>
                <a:lnTo>
                  <a:pt x="446" y="298"/>
                </a:lnTo>
                <a:lnTo>
                  <a:pt x="449" y="298"/>
                </a:lnTo>
                <a:lnTo>
                  <a:pt x="451" y="297"/>
                </a:lnTo>
                <a:lnTo>
                  <a:pt x="453" y="297"/>
                </a:lnTo>
                <a:lnTo>
                  <a:pt x="453" y="297"/>
                </a:lnTo>
                <a:lnTo>
                  <a:pt x="455" y="295"/>
                </a:lnTo>
                <a:lnTo>
                  <a:pt x="458" y="295"/>
                </a:lnTo>
                <a:lnTo>
                  <a:pt x="461" y="294"/>
                </a:lnTo>
                <a:lnTo>
                  <a:pt x="462" y="294"/>
                </a:lnTo>
                <a:lnTo>
                  <a:pt x="465" y="293"/>
                </a:lnTo>
                <a:lnTo>
                  <a:pt x="466" y="293"/>
                </a:lnTo>
                <a:lnTo>
                  <a:pt x="467" y="291"/>
                </a:lnTo>
                <a:lnTo>
                  <a:pt x="469" y="291"/>
                </a:lnTo>
                <a:lnTo>
                  <a:pt x="470" y="291"/>
                </a:lnTo>
                <a:lnTo>
                  <a:pt x="473" y="290"/>
                </a:lnTo>
                <a:lnTo>
                  <a:pt x="474" y="290"/>
                </a:lnTo>
                <a:lnTo>
                  <a:pt x="475" y="290"/>
                </a:lnTo>
                <a:lnTo>
                  <a:pt x="475" y="289"/>
                </a:lnTo>
                <a:lnTo>
                  <a:pt x="477" y="289"/>
                </a:lnTo>
                <a:lnTo>
                  <a:pt x="478" y="289"/>
                </a:lnTo>
                <a:lnTo>
                  <a:pt x="479" y="287"/>
                </a:lnTo>
                <a:lnTo>
                  <a:pt x="481" y="287"/>
                </a:lnTo>
                <a:lnTo>
                  <a:pt x="482" y="287"/>
                </a:lnTo>
                <a:lnTo>
                  <a:pt x="483" y="286"/>
                </a:lnTo>
                <a:lnTo>
                  <a:pt x="485" y="286"/>
                </a:lnTo>
                <a:lnTo>
                  <a:pt x="486" y="285"/>
                </a:lnTo>
                <a:lnTo>
                  <a:pt x="487" y="285"/>
                </a:lnTo>
                <a:lnTo>
                  <a:pt x="489" y="285"/>
                </a:lnTo>
                <a:lnTo>
                  <a:pt x="490" y="284"/>
                </a:lnTo>
                <a:lnTo>
                  <a:pt x="491" y="284"/>
                </a:lnTo>
                <a:lnTo>
                  <a:pt x="493" y="282"/>
                </a:lnTo>
                <a:lnTo>
                  <a:pt x="494" y="281"/>
                </a:lnTo>
                <a:lnTo>
                  <a:pt x="495" y="281"/>
                </a:lnTo>
                <a:lnTo>
                  <a:pt x="497" y="280"/>
                </a:lnTo>
                <a:lnTo>
                  <a:pt x="499" y="278"/>
                </a:lnTo>
                <a:lnTo>
                  <a:pt x="500" y="278"/>
                </a:lnTo>
                <a:lnTo>
                  <a:pt x="503" y="277"/>
                </a:lnTo>
                <a:lnTo>
                  <a:pt x="503" y="277"/>
                </a:lnTo>
                <a:lnTo>
                  <a:pt x="504" y="276"/>
                </a:lnTo>
                <a:lnTo>
                  <a:pt x="507" y="274"/>
                </a:lnTo>
                <a:lnTo>
                  <a:pt x="508" y="274"/>
                </a:lnTo>
                <a:lnTo>
                  <a:pt x="511" y="273"/>
                </a:lnTo>
                <a:lnTo>
                  <a:pt x="512" y="272"/>
                </a:lnTo>
                <a:lnTo>
                  <a:pt x="514" y="272"/>
                </a:lnTo>
                <a:lnTo>
                  <a:pt x="515" y="270"/>
                </a:lnTo>
                <a:lnTo>
                  <a:pt x="516" y="270"/>
                </a:lnTo>
                <a:lnTo>
                  <a:pt x="518" y="269"/>
                </a:lnTo>
                <a:lnTo>
                  <a:pt x="519" y="269"/>
                </a:lnTo>
                <a:lnTo>
                  <a:pt x="520" y="268"/>
                </a:lnTo>
                <a:lnTo>
                  <a:pt x="522" y="268"/>
                </a:lnTo>
                <a:lnTo>
                  <a:pt x="523" y="266"/>
                </a:lnTo>
                <a:lnTo>
                  <a:pt x="524" y="266"/>
                </a:lnTo>
                <a:lnTo>
                  <a:pt x="524" y="266"/>
                </a:lnTo>
                <a:lnTo>
                  <a:pt x="526" y="265"/>
                </a:lnTo>
                <a:lnTo>
                  <a:pt x="527" y="265"/>
                </a:lnTo>
                <a:lnTo>
                  <a:pt x="528" y="264"/>
                </a:lnTo>
                <a:lnTo>
                  <a:pt x="530" y="264"/>
                </a:lnTo>
                <a:lnTo>
                  <a:pt x="530" y="264"/>
                </a:lnTo>
                <a:lnTo>
                  <a:pt x="531" y="262"/>
                </a:lnTo>
                <a:lnTo>
                  <a:pt x="532" y="262"/>
                </a:lnTo>
                <a:lnTo>
                  <a:pt x="534" y="261"/>
                </a:lnTo>
                <a:lnTo>
                  <a:pt x="535" y="261"/>
                </a:lnTo>
                <a:lnTo>
                  <a:pt x="536" y="260"/>
                </a:lnTo>
                <a:lnTo>
                  <a:pt x="538" y="260"/>
                </a:lnTo>
                <a:lnTo>
                  <a:pt x="539" y="258"/>
                </a:lnTo>
                <a:lnTo>
                  <a:pt x="540" y="257"/>
                </a:lnTo>
                <a:lnTo>
                  <a:pt x="542" y="257"/>
                </a:lnTo>
                <a:lnTo>
                  <a:pt x="543" y="256"/>
                </a:lnTo>
                <a:lnTo>
                  <a:pt x="546" y="254"/>
                </a:lnTo>
                <a:lnTo>
                  <a:pt x="547" y="253"/>
                </a:lnTo>
                <a:lnTo>
                  <a:pt x="547" y="253"/>
                </a:lnTo>
                <a:lnTo>
                  <a:pt x="550" y="253"/>
                </a:lnTo>
                <a:lnTo>
                  <a:pt x="551" y="252"/>
                </a:lnTo>
                <a:lnTo>
                  <a:pt x="552" y="250"/>
                </a:lnTo>
                <a:lnTo>
                  <a:pt x="553" y="250"/>
                </a:lnTo>
                <a:lnTo>
                  <a:pt x="555" y="249"/>
                </a:lnTo>
                <a:lnTo>
                  <a:pt x="556" y="248"/>
                </a:lnTo>
                <a:lnTo>
                  <a:pt x="557" y="248"/>
                </a:lnTo>
                <a:lnTo>
                  <a:pt x="559" y="246"/>
                </a:lnTo>
                <a:lnTo>
                  <a:pt x="560" y="246"/>
                </a:lnTo>
                <a:lnTo>
                  <a:pt x="561" y="245"/>
                </a:lnTo>
                <a:lnTo>
                  <a:pt x="563" y="245"/>
                </a:lnTo>
                <a:lnTo>
                  <a:pt x="564" y="244"/>
                </a:lnTo>
                <a:lnTo>
                  <a:pt x="564" y="244"/>
                </a:lnTo>
                <a:lnTo>
                  <a:pt x="565" y="244"/>
                </a:lnTo>
                <a:lnTo>
                  <a:pt x="567" y="242"/>
                </a:lnTo>
                <a:lnTo>
                  <a:pt x="567" y="242"/>
                </a:lnTo>
                <a:lnTo>
                  <a:pt x="568" y="241"/>
                </a:lnTo>
                <a:lnTo>
                  <a:pt x="569" y="241"/>
                </a:lnTo>
                <a:lnTo>
                  <a:pt x="569" y="241"/>
                </a:lnTo>
                <a:lnTo>
                  <a:pt x="571" y="240"/>
                </a:lnTo>
                <a:lnTo>
                  <a:pt x="572" y="240"/>
                </a:lnTo>
                <a:lnTo>
                  <a:pt x="572" y="238"/>
                </a:lnTo>
                <a:lnTo>
                  <a:pt x="573" y="238"/>
                </a:lnTo>
                <a:lnTo>
                  <a:pt x="575" y="237"/>
                </a:lnTo>
                <a:lnTo>
                  <a:pt x="575" y="237"/>
                </a:lnTo>
                <a:lnTo>
                  <a:pt x="576" y="236"/>
                </a:lnTo>
                <a:lnTo>
                  <a:pt x="577" y="236"/>
                </a:lnTo>
                <a:lnTo>
                  <a:pt x="579" y="234"/>
                </a:lnTo>
                <a:lnTo>
                  <a:pt x="580" y="234"/>
                </a:lnTo>
                <a:lnTo>
                  <a:pt x="581" y="233"/>
                </a:lnTo>
                <a:lnTo>
                  <a:pt x="583" y="232"/>
                </a:lnTo>
                <a:lnTo>
                  <a:pt x="584" y="231"/>
                </a:lnTo>
                <a:lnTo>
                  <a:pt x="584" y="231"/>
                </a:lnTo>
                <a:lnTo>
                  <a:pt x="585" y="231"/>
                </a:lnTo>
                <a:lnTo>
                  <a:pt x="587" y="229"/>
                </a:lnTo>
                <a:lnTo>
                  <a:pt x="588" y="228"/>
                </a:lnTo>
                <a:lnTo>
                  <a:pt x="589" y="228"/>
                </a:lnTo>
                <a:lnTo>
                  <a:pt x="591" y="227"/>
                </a:lnTo>
                <a:lnTo>
                  <a:pt x="592" y="227"/>
                </a:lnTo>
                <a:lnTo>
                  <a:pt x="593" y="225"/>
                </a:lnTo>
                <a:lnTo>
                  <a:pt x="595" y="225"/>
                </a:lnTo>
                <a:lnTo>
                  <a:pt x="595" y="224"/>
                </a:lnTo>
                <a:lnTo>
                  <a:pt x="596" y="224"/>
                </a:lnTo>
                <a:lnTo>
                  <a:pt x="596" y="223"/>
                </a:lnTo>
                <a:lnTo>
                  <a:pt x="597" y="223"/>
                </a:lnTo>
                <a:lnTo>
                  <a:pt x="599" y="223"/>
                </a:lnTo>
                <a:lnTo>
                  <a:pt x="599" y="221"/>
                </a:lnTo>
                <a:lnTo>
                  <a:pt x="600" y="221"/>
                </a:lnTo>
                <a:lnTo>
                  <a:pt x="600" y="221"/>
                </a:lnTo>
                <a:lnTo>
                  <a:pt x="601" y="220"/>
                </a:lnTo>
                <a:lnTo>
                  <a:pt x="601" y="220"/>
                </a:lnTo>
                <a:lnTo>
                  <a:pt x="602" y="220"/>
                </a:lnTo>
                <a:lnTo>
                  <a:pt x="602" y="219"/>
                </a:lnTo>
                <a:lnTo>
                  <a:pt x="604" y="219"/>
                </a:lnTo>
                <a:lnTo>
                  <a:pt x="604" y="217"/>
                </a:lnTo>
                <a:lnTo>
                  <a:pt x="605" y="217"/>
                </a:lnTo>
                <a:lnTo>
                  <a:pt x="605" y="217"/>
                </a:lnTo>
                <a:lnTo>
                  <a:pt x="606" y="216"/>
                </a:lnTo>
                <a:lnTo>
                  <a:pt x="606" y="216"/>
                </a:lnTo>
                <a:lnTo>
                  <a:pt x="608" y="215"/>
                </a:lnTo>
                <a:lnTo>
                  <a:pt x="609" y="215"/>
                </a:lnTo>
                <a:lnTo>
                  <a:pt x="609" y="213"/>
                </a:lnTo>
                <a:lnTo>
                  <a:pt x="610" y="213"/>
                </a:lnTo>
                <a:lnTo>
                  <a:pt x="612" y="212"/>
                </a:lnTo>
                <a:lnTo>
                  <a:pt x="612" y="211"/>
                </a:lnTo>
                <a:lnTo>
                  <a:pt x="612" y="211"/>
                </a:lnTo>
                <a:lnTo>
                  <a:pt x="613" y="211"/>
                </a:lnTo>
                <a:lnTo>
                  <a:pt x="614" y="209"/>
                </a:lnTo>
                <a:lnTo>
                  <a:pt x="616" y="209"/>
                </a:lnTo>
                <a:lnTo>
                  <a:pt x="616" y="208"/>
                </a:lnTo>
                <a:lnTo>
                  <a:pt x="617" y="208"/>
                </a:lnTo>
                <a:lnTo>
                  <a:pt x="618" y="207"/>
                </a:lnTo>
                <a:lnTo>
                  <a:pt x="618" y="207"/>
                </a:lnTo>
                <a:lnTo>
                  <a:pt x="620" y="205"/>
                </a:lnTo>
                <a:lnTo>
                  <a:pt x="620" y="205"/>
                </a:lnTo>
                <a:lnTo>
                  <a:pt x="621" y="205"/>
                </a:lnTo>
                <a:lnTo>
                  <a:pt x="621" y="204"/>
                </a:lnTo>
                <a:lnTo>
                  <a:pt x="622" y="204"/>
                </a:lnTo>
                <a:lnTo>
                  <a:pt x="622" y="204"/>
                </a:lnTo>
                <a:lnTo>
                  <a:pt x="622" y="203"/>
                </a:lnTo>
                <a:lnTo>
                  <a:pt x="624" y="203"/>
                </a:lnTo>
                <a:lnTo>
                  <a:pt x="624" y="203"/>
                </a:lnTo>
                <a:lnTo>
                  <a:pt x="625" y="201"/>
                </a:lnTo>
                <a:lnTo>
                  <a:pt x="625" y="201"/>
                </a:lnTo>
                <a:lnTo>
                  <a:pt x="626" y="201"/>
                </a:lnTo>
                <a:lnTo>
                  <a:pt x="626" y="200"/>
                </a:lnTo>
                <a:lnTo>
                  <a:pt x="628" y="200"/>
                </a:lnTo>
                <a:lnTo>
                  <a:pt x="628" y="200"/>
                </a:lnTo>
                <a:lnTo>
                  <a:pt x="629" y="199"/>
                </a:lnTo>
                <a:lnTo>
                  <a:pt x="629" y="199"/>
                </a:lnTo>
                <a:lnTo>
                  <a:pt x="630" y="197"/>
                </a:lnTo>
                <a:lnTo>
                  <a:pt x="630" y="197"/>
                </a:lnTo>
                <a:lnTo>
                  <a:pt x="632" y="197"/>
                </a:lnTo>
                <a:lnTo>
                  <a:pt x="633" y="196"/>
                </a:lnTo>
                <a:lnTo>
                  <a:pt x="634" y="196"/>
                </a:lnTo>
                <a:lnTo>
                  <a:pt x="634" y="195"/>
                </a:lnTo>
                <a:lnTo>
                  <a:pt x="636" y="193"/>
                </a:lnTo>
                <a:lnTo>
                  <a:pt x="637" y="193"/>
                </a:lnTo>
                <a:lnTo>
                  <a:pt x="637" y="193"/>
                </a:lnTo>
                <a:lnTo>
                  <a:pt x="638" y="192"/>
                </a:lnTo>
                <a:lnTo>
                  <a:pt x="640" y="192"/>
                </a:lnTo>
                <a:lnTo>
                  <a:pt x="641" y="191"/>
                </a:lnTo>
                <a:lnTo>
                  <a:pt x="641" y="191"/>
                </a:lnTo>
                <a:lnTo>
                  <a:pt x="642" y="189"/>
                </a:lnTo>
                <a:lnTo>
                  <a:pt x="644" y="189"/>
                </a:lnTo>
                <a:lnTo>
                  <a:pt x="644" y="188"/>
                </a:lnTo>
                <a:lnTo>
                  <a:pt x="645" y="188"/>
                </a:lnTo>
                <a:lnTo>
                  <a:pt x="646" y="187"/>
                </a:lnTo>
                <a:lnTo>
                  <a:pt x="646" y="187"/>
                </a:lnTo>
                <a:lnTo>
                  <a:pt x="648" y="185"/>
                </a:lnTo>
                <a:lnTo>
                  <a:pt x="648" y="185"/>
                </a:lnTo>
                <a:lnTo>
                  <a:pt x="649" y="185"/>
                </a:lnTo>
                <a:lnTo>
                  <a:pt x="649" y="184"/>
                </a:lnTo>
                <a:lnTo>
                  <a:pt x="650" y="184"/>
                </a:lnTo>
                <a:lnTo>
                  <a:pt x="650" y="183"/>
                </a:lnTo>
                <a:lnTo>
                  <a:pt x="651" y="183"/>
                </a:lnTo>
                <a:lnTo>
                  <a:pt x="651" y="182"/>
                </a:lnTo>
                <a:lnTo>
                  <a:pt x="653" y="182"/>
                </a:lnTo>
                <a:lnTo>
                  <a:pt x="653" y="180"/>
                </a:lnTo>
                <a:lnTo>
                  <a:pt x="654" y="180"/>
                </a:lnTo>
                <a:lnTo>
                  <a:pt x="654" y="179"/>
                </a:lnTo>
                <a:lnTo>
                  <a:pt x="655" y="179"/>
                </a:lnTo>
                <a:lnTo>
                  <a:pt x="655" y="178"/>
                </a:lnTo>
                <a:lnTo>
                  <a:pt x="657" y="178"/>
                </a:lnTo>
                <a:lnTo>
                  <a:pt x="658" y="176"/>
                </a:lnTo>
                <a:lnTo>
                  <a:pt x="659" y="175"/>
                </a:lnTo>
                <a:lnTo>
                  <a:pt x="659" y="174"/>
                </a:lnTo>
                <a:lnTo>
                  <a:pt x="661" y="174"/>
                </a:lnTo>
                <a:lnTo>
                  <a:pt x="662" y="172"/>
                </a:lnTo>
                <a:lnTo>
                  <a:pt x="663" y="171"/>
                </a:lnTo>
                <a:lnTo>
                  <a:pt x="665" y="170"/>
                </a:lnTo>
                <a:lnTo>
                  <a:pt x="665" y="170"/>
                </a:lnTo>
                <a:lnTo>
                  <a:pt x="666" y="168"/>
                </a:lnTo>
                <a:lnTo>
                  <a:pt x="667" y="167"/>
                </a:lnTo>
                <a:lnTo>
                  <a:pt x="669" y="166"/>
                </a:lnTo>
                <a:lnTo>
                  <a:pt x="669" y="164"/>
                </a:lnTo>
                <a:lnTo>
                  <a:pt x="670" y="163"/>
                </a:lnTo>
                <a:lnTo>
                  <a:pt x="671" y="162"/>
                </a:lnTo>
                <a:lnTo>
                  <a:pt x="673" y="162"/>
                </a:lnTo>
                <a:lnTo>
                  <a:pt x="673" y="160"/>
                </a:lnTo>
                <a:lnTo>
                  <a:pt x="674" y="159"/>
                </a:lnTo>
                <a:lnTo>
                  <a:pt x="674" y="159"/>
                </a:lnTo>
                <a:lnTo>
                  <a:pt x="675" y="158"/>
                </a:lnTo>
                <a:lnTo>
                  <a:pt x="677" y="156"/>
                </a:lnTo>
                <a:lnTo>
                  <a:pt x="677" y="156"/>
                </a:lnTo>
                <a:lnTo>
                  <a:pt x="678" y="155"/>
                </a:lnTo>
                <a:lnTo>
                  <a:pt x="678" y="155"/>
                </a:lnTo>
                <a:lnTo>
                  <a:pt x="679" y="154"/>
                </a:lnTo>
                <a:lnTo>
                  <a:pt x="679" y="152"/>
                </a:lnTo>
                <a:lnTo>
                  <a:pt x="681" y="152"/>
                </a:lnTo>
                <a:lnTo>
                  <a:pt x="681" y="151"/>
                </a:lnTo>
                <a:lnTo>
                  <a:pt x="682" y="150"/>
                </a:lnTo>
                <a:lnTo>
                  <a:pt x="683" y="150"/>
                </a:lnTo>
                <a:lnTo>
                  <a:pt x="683" y="148"/>
                </a:lnTo>
                <a:lnTo>
                  <a:pt x="685" y="147"/>
                </a:lnTo>
                <a:lnTo>
                  <a:pt x="686" y="146"/>
                </a:lnTo>
                <a:lnTo>
                  <a:pt x="686" y="144"/>
                </a:lnTo>
                <a:lnTo>
                  <a:pt x="687" y="143"/>
                </a:lnTo>
                <a:lnTo>
                  <a:pt x="689" y="142"/>
                </a:lnTo>
                <a:lnTo>
                  <a:pt x="690" y="140"/>
                </a:lnTo>
                <a:lnTo>
                  <a:pt x="691" y="139"/>
                </a:lnTo>
                <a:lnTo>
                  <a:pt x="693" y="138"/>
                </a:lnTo>
                <a:lnTo>
                  <a:pt x="694" y="136"/>
                </a:lnTo>
                <a:lnTo>
                  <a:pt x="695" y="134"/>
                </a:lnTo>
                <a:lnTo>
                  <a:pt x="695" y="134"/>
                </a:lnTo>
                <a:lnTo>
                  <a:pt x="697" y="132"/>
                </a:lnTo>
                <a:lnTo>
                  <a:pt x="698" y="131"/>
                </a:lnTo>
                <a:lnTo>
                  <a:pt x="699" y="130"/>
                </a:lnTo>
                <a:lnTo>
                  <a:pt x="701" y="127"/>
                </a:lnTo>
                <a:lnTo>
                  <a:pt x="702" y="126"/>
                </a:lnTo>
                <a:lnTo>
                  <a:pt x="703" y="125"/>
                </a:lnTo>
                <a:lnTo>
                  <a:pt x="704" y="123"/>
                </a:lnTo>
                <a:lnTo>
                  <a:pt x="704" y="122"/>
                </a:lnTo>
                <a:lnTo>
                  <a:pt x="706" y="122"/>
                </a:lnTo>
                <a:lnTo>
                  <a:pt x="707" y="121"/>
                </a:lnTo>
                <a:lnTo>
                  <a:pt x="707" y="119"/>
                </a:lnTo>
                <a:lnTo>
                  <a:pt x="708" y="118"/>
                </a:lnTo>
                <a:lnTo>
                  <a:pt x="710" y="117"/>
                </a:lnTo>
                <a:lnTo>
                  <a:pt x="710" y="117"/>
                </a:lnTo>
                <a:lnTo>
                  <a:pt x="711" y="115"/>
                </a:lnTo>
                <a:lnTo>
                  <a:pt x="711" y="114"/>
                </a:lnTo>
                <a:lnTo>
                  <a:pt x="712" y="113"/>
                </a:lnTo>
                <a:lnTo>
                  <a:pt x="714" y="113"/>
                </a:lnTo>
                <a:lnTo>
                  <a:pt x="714" y="111"/>
                </a:lnTo>
                <a:lnTo>
                  <a:pt x="715" y="110"/>
                </a:lnTo>
                <a:lnTo>
                  <a:pt x="715" y="109"/>
                </a:lnTo>
                <a:lnTo>
                  <a:pt x="716" y="107"/>
                </a:lnTo>
                <a:lnTo>
                  <a:pt x="718" y="106"/>
                </a:lnTo>
                <a:lnTo>
                  <a:pt x="719" y="105"/>
                </a:lnTo>
                <a:lnTo>
                  <a:pt x="719" y="103"/>
                </a:lnTo>
                <a:lnTo>
                  <a:pt x="720" y="102"/>
                </a:lnTo>
                <a:lnTo>
                  <a:pt x="722" y="101"/>
                </a:lnTo>
                <a:lnTo>
                  <a:pt x="723" y="99"/>
                </a:lnTo>
                <a:lnTo>
                  <a:pt x="724" y="97"/>
                </a:lnTo>
                <a:lnTo>
                  <a:pt x="726" y="95"/>
                </a:lnTo>
                <a:lnTo>
                  <a:pt x="727" y="93"/>
                </a:lnTo>
                <a:lnTo>
                  <a:pt x="728" y="91"/>
                </a:lnTo>
                <a:lnTo>
                  <a:pt x="728" y="91"/>
                </a:lnTo>
                <a:lnTo>
                  <a:pt x="730" y="89"/>
                </a:lnTo>
                <a:lnTo>
                  <a:pt x="731" y="87"/>
                </a:lnTo>
                <a:lnTo>
                  <a:pt x="732" y="85"/>
                </a:lnTo>
                <a:lnTo>
                  <a:pt x="734" y="83"/>
                </a:lnTo>
                <a:lnTo>
                  <a:pt x="735" y="82"/>
                </a:lnTo>
                <a:lnTo>
                  <a:pt x="736" y="81"/>
                </a:lnTo>
                <a:lnTo>
                  <a:pt x="738" y="80"/>
                </a:lnTo>
                <a:lnTo>
                  <a:pt x="738" y="77"/>
                </a:lnTo>
                <a:lnTo>
                  <a:pt x="739" y="76"/>
                </a:lnTo>
                <a:lnTo>
                  <a:pt x="740" y="76"/>
                </a:lnTo>
                <a:lnTo>
                  <a:pt x="740" y="74"/>
                </a:lnTo>
                <a:lnTo>
                  <a:pt x="742" y="73"/>
                </a:lnTo>
                <a:lnTo>
                  <a:pt x="743" y="72"/>
                </a:lnTo>
                <a:lnTo>
                  <a:pt x="743" y="70"/>
                </a:lnTo>
                <a:lnTo>
                  <a:pt x="744" y="69"/>
                </a:lnTo>
                <a:lnTo>
                  <a:pt x="746" y="68"/>
                </a:lnTo>
                <a:lnTo>
                  <a:pt x="746" y="66"/>
                </a:lnTo>
                <a:lnTo>
                  <a:pt x="747" y="66"/>
                </a:lnTo>
                <a:lnTo>
                  <a:pt x="747" y="65"/>
                </a:lnTo>
                <a:lnTo>
                  <a:pt x="748" y="64"/>
                </a:lnTo>
                <a:lnTo>
                  <a:pt x="750" y="62"/>
                </a:lnTo>
                <a:lnTo>
                  <a:pt x="750" y="61"/>
                </a:lnTo>
                <a:lnTo>
                  <a:pt x="751" y="60"/>
                </a:lnTo>
                <a:lnTo>
                  <a:pt x="752" y="58"/>
                </a:lnTo>
                <a:lnTo>
                  <a:pt x="753" y="57"/>
                </a:lnTo>
                <a:lnTo>
                  <a:pt x="753" y="56"/>
                </a:lnTo>
                <a:lnTo>
                  <a:pt x="755" y="54"/>
                </a:lnTo>
                <a:lnTo>
                  <a:pt x="756" y="52"/>
                </a:lnTo>
                <a:lnTo>
                  <a:pt x="757" y="50"/>
                </a:lnTo>
                <a:lnTo>
                  <a:pt x="759" y="48"/>
                </a:lnTo>
                <a:lnTo>
                  <a:pt x="760" y="46"/>
                </a:lnTo>
                <a:lnTo>
                  <a:pt x="761" y="44"/>
                </a:lnTo>
                <a:lnTo>
                  <a:pt x="761" y="44"/>
                </a:lnTo>
                <a:lnTo>
                  <a:pt x="764" y="42"/>
                </a:lnTo>
                <a:lnTo>
                  <a:pt x="765" y="40"/>
                </a:lnTo>
                <a:lnTo>
                  <a:pt x="767" y="38"/>
                </a:lnTo>
                <a:lnTo>
                  <a:pt x="768" y="36"/>
                </a:lnTo>
                <a:lnTo>
                  <a:pt x="769" y="34"/>
                </a:lnTo>
                <a:lnTo>
                  <a:pt x="771" y="33"/>
                </a:lnTo>
                <a:lnTo>
                  <a:pt x="771" y="32"/>
                </a:lnTo>
                <a:lnTo>
                  <a:pt x="772" y="30"/>
                </a:lnTo>
                <a:lnTo>
                  <a:pt x="773" y="29"/>
                </a:lnTo>
                <a:lnTo>
                  <a:pt x="775" y="28"/>
                </a:lnTo>
                <a:lnTo>
                  <a:pt x="775" y="27"/>
                </a:lnTo>
                <a:lnTo>
                  <a:pt x="776" y="25"/>
                </a:lnTo>
                <a:lnTo>
                  <a:pt x="777" y="24"/>
                </a:lnTo>
                <a:lnTo>
                  <a:pt x="777" y="23"/>
                </a:lnTo>
                <a:lnTo>
                  <a:pt x="779" y="21"/>
                </a:lnTo>
                <a:lnTo>
                  <a:pt x="779" y="21"/>
                </a:lnTo>
                <a:lnTo>
                  <a:pt x="780" y="20"/>
                </a:lnTo>
                <a:lnTo>
                  <a:pt x="780" y="19"/>
                </a:lnTo>
                <a:lnTo>
                  <a:pt x="781" y="17"/>
                </a:lnTo>
                <a:lnTo>
                  <a:pt x="781" y="17"/>
                </a:lnTo>
                <a:lnTo>
                  <a:pt x="783" y="16"/>
                </a:lnTo>
                <a:lnTo>
                  <a:pt x="783" y="15"/>
                </a:lnTo>
                <a:lnTo>
                  <a:pt x="784" y="13"/>
                </a:lnTo>
                <a:lnTo>
                  <a:pt x="784" y="12"/>
                </a:lnTo>
                <a:lnTo>
                  <a:pt x="785" y="11"/>
                </a:lnTo>
                <a:lnTo>
                  <a:pt x="785" y="9"/>
                </a:lnTo>
                <a:lnTo>
                  <a:pt x="787" y="8"/>
                </a:lnTo>
                <a:lnTo>
                  <a:pt x="788" y="7"/>
                </a:lnTo>
                <a:lnTo>
                  <a:pt x="788" y="5"/>
                </a:lnTo>
                <a:lnTo>
                  <a:pt x="789" y="4"/>
                </a:lnTo>
                <a:lnTo>
                  <a:pt x="791" y="3"/>
                </a:lnTo>
                <a:lnTo>
                  <a:pt x="79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Freeform 25"/>
          <p:cNvSpPr>
            <a:spLocks/>
          </p:cNvSpPr>
          <p:nvPr/>
        </p:nvSpPr>
        <p:spPr bwMode="auto">
          <a:xfrm>
            <a:off x="5500688" y="3435350"/>
            <a:ext cx="74612" cy="250825"/>
          </a:xfrm>
          <a:custGeom>
            <a:avLst/>
            <a:gdLst>
              <a:gd name="T0" fmla="*/ 5 w 94"/>
              <a:gd name="T1" fmla="*/ 11 h 317"/>
              <a:gd name="T2" fmla="*/ 10 w 94"/>
              <a:gd name="T3" fmla="*/ 22 h 317"/>
              <a:gd name="T4" fmla="*/ 16 w 94"/>
              <a:gd name="T5" fmla="*/ 30 h 317"/>
              <a:gd name="T6" fmla="*/ 18 w 94"/>
              <a:gd name="T7" fmla="*/ 35 h 317"/>
              <a:gd name="T8" fmla="*/ 21 w 94"/>
              <a:gd name="T9" fmla="*/ 40 h 317"/>
              <a:gd name="T10" fmla="*/ 24 w 94"/>
              <a:gd name="T11" fmla="*/ 45 h 317"/>
              <a:gd name="T12" fmla="*/ 26 w 94"/>
              <a:gd name="T13" fmla="*/ 51 h 317"/>
              <a:gd name="T14" fmla="*/ 29 w 94"/>
              <a:gd name="T15" fmla="*/ 57 h 317"/>
              <a:gd name="T16" fmla="*/ 30 w 94"/>
              <a:gd name="T17" fmla="*/ 63 h 317"/>
              <a:gd name="T18" fmla="*/ 33 w 94"/>
              <a:gd name="T19" fmla="*/ 68 h 317"/>
              <a:gd name="T20" fmla="*/ 36 w 94"/>
              <a:gd name="T21" fmla="*/ 73 h 317"/>
              <a:gd name="T22" fmla="*/ 37 w 94"/>
              <a:gd name="T23" fmla="*/ 77 h 317"/>
              <a:gd name="T24" fmla="*/ 38 w 94"/>
              <a:gd name="T25" fmla="*/ 81 h 317"/>
              <a:gd name="T26" fmla="*/ 41 w 94"/>
              <a:gd name="T27" fmla="*/ 87 h 317"/>
              <a:gd name="T28" fmla="*/ 42 w 94"/>
              <a:gd name="T29" fmla="*/ 92 h 317"/>
              <a:gd name="T30" fmla="*/ 45 w 94"/>
              <a:gd name="T31" fmla="*/ 98 h 317"/>
              <a:gd name="T32" fmla="*/ 48 w 94"/>
              <a:gd name="T33" fmla="*/ 105 h 317"/>
              <a:gd name="T34" fmla="*/ 50 w 94"/>
              <a:gd name="T35" fmla="*/ 113 h 317"/>
              <a:gd name="T36" fmla="*/ 53 w 94"/>
              <a:gd name="T37" fmla="*/ 118 h 317"/>
              <a:gd name="T38" fmla="*/ 54 w 94"/>
              <a:gd name="T39" fmla="*/ 124 h 317"/>
              <a:gd name="T40" fmla="*/ 55 w 94"/>
              <a:gd name="T41" fmla="*/ 128 h 317"/>
              <a:gd name="T42" fmla="*/ 57 w 94"/>
              <a:gd name="T43" fmla="*/ 133 h 317"/>
              <a:gd name="T44" fmla="*/ 59 w 94"/>
              <a:gd name="T45" fmla="*/ 138 h 317"/>
              <a:gd name="T46" fmla="*/ 61 w 94"/>
              <a:gd name="T47" fmla="*/ 145 h 317"/>
              <a:gd name="T48" fmla="*/ 63 w 94"/>
              <a:gd name="T49" fmla="*/ 150 h 317"/>
              <a:gd name="T50" fmla="*/ 66 w 94"/>
              <a:gd name="T51" fmla="*/ 158 h 317"/>
              <a:gd name="T52" fmla="*/ 67 w 94"/>
              <a:gd name="T53" fmla="*/ 165 h 317"/>
              <a:gd name="T54" fmla="*/ 69 w 94"/>
              <a:gd name="T55" fmla="*/ 170 h 317"/>
              <a:gd name="T56" fmla="*/ 70 w 94"/>
              <a:gd name="T57" fmla="*/ 175 h 317"/>
              <a:gd name="T58" fmla="*/ 73 w 94"/>
              <a:gd name="T59" fmla="*/ 179 h 317"/>
              <a:gd name="T60" fmla="*/ 74 w 94"/>
              <a:gd name="T61" fmla="*/ 185 h 317"/>
              <a:gd name="T62" fmla="*/ 75 w 94"/>
              <a:gd name="T63" fmla="*/ 191 h 317"/>
              <a:gd name="T64" fmla="*/ 78 w 94"/>
              <a:gd name="T65" fmla="*/ 199 h 317"/>
              <a:gd name="T66" fmla="*/ 81 w 94"/>
              <a:gd name="T67" fmla="*/ 204 h 317"/>
              <a:gd name="T68" fmla="*/ 82 w 94"/>
              <a:gd name="T69" fmla="*/ 211 h 317"/>
              <a:gd name="T70" fmla="*/ 83 w 94"/>
              <a:gd name="T71" fmla="*/ 216 h 317"/>
              <a:gd name="T72" fmla="*/ 85 w 94"/>
              <a:gd name="T73" fmla="*/ 222 h 317"/>
              <a:gd name="T74" fmla="*/ 86 w 94"/>
              <a:gd name="T75" fmla="*/ 226 h 317"/>
              <a:gd name="T76" fmla="*/ 86 w 94"/>
              <a:gd name="T77" fmla="*/ 230 h 317"/>
              <a:gd name="T78" fmla="*/ 86 w 94"/>
              <a:gd name="T79" fmla="*/ 235 h 317"/>
              <a:gd name="T80" fmla="*/ 87 w 94"/>
              <a:gd name="T81" fmla="*/ 242 h 317"/>
              <a:gd name="T82" fmla="*/ 87 w 94"/>
              <a:gd name="T83" fmla="*/ 247 h 317"/>
              <a:gd name="T84" fmla="*/ 87 w 94"/>
              <a:gd name="T85" fmla="*/ 253 h 317"/>
              <a:gd name="T86" fmla="*/ 89 w 94"/>
              <a:gd name="T87" fmla="*/ 257 h 317"/>
              <a:gd name="T88" fmla="*/ 89 w 94"/>
              <a:gd name="T89" fmla="*/ 261 h 317"/>
              <a:gd name="T90" fmla="*/ 89 w 94"/>
              <a:gd name="T91" fmla="*/ 265 h 317"/>
              <a:gd name="T92" fmla="*/ 90 w 94"/>
              <a:gd name="T93" fmla="*/ 268 h 317"/>
              <a:gd name="T94" fmla="*/ 90 w 94"/>
              <a:gd name="T95" fmla="*/ 271 h 317"/>
              <a:gd name="T96" fmla="*/ 91 w 94"/>
              <a:gd name="T97" fmla="*/ 275 h 317"/>
              <a:gd name="T98" fmla="*/ 91 w 94"/>
              <a:gd name="T99" fmla="*/ 277 h 317"/>
              <a:gd name="T100" fmla="*/ 93 w 94"/>
              <a:gd name="T101" fmla="*/ 281 h 317"/>
              <a:gd name="T102" fmla="*/ 93 w 94"/>
              <a:gd name="T103" fmla="*/ 285 h 317"/>
              <a:gd name="T104" fmla="*/ 93 w 94"/>
              <a:gd name="T105" fmla="*/ 288 h 317"/>
              <a:gd name="T106" fmla="*/ 94 w 94"/>
              <a:gd name="T107" fmla="*/ 292 h 317"/>
              <a:gd name="T108" fmla="*/ 93 w 94"/>
              <a:gd name="T109" fmla="*/ 297 h 317"/>
              <a:gd name="T110" fmla="*/ 93 w 94"/>
              <a:gd name="T111" fmla="*/ 302 h 317"/>
              <a:gd name="T112" fmla="*/ 93 w 94"/>
              <a:gd name="T113" fmla="*/ 31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317">
                <a:moveTo>
                  <a:pt x="0" y="0"/>
                </a:moveTo>
                <a:lnTo>
                  <a:pt x="1" y="4"/>
                </a:lnTo>
                <a:lnTo>
                  <a:pt x="4" y="8"/>
                </a:lnTo>
                <a:lnTo>
                  <a:pt x="5" y="11"/>
                </a:lnTo>
                <a:lnTo>
                  <a:pt x="6" y="14"/>
                </a:lnTo>
                <a:lnTo>
                  <a:pt x="8" y="16"/>
                </a:lnTo>
                <a:lnTo>
                  <a:pt x="9" y="19"/>
                </a:lnTo>
                <a:lnTo>
                  <a:pt x="10" y="22"/>
                </a:lnTo>
                <a:lnTo>
                  <a:pt x="12" y="23"/>
                </a:lnTo>
                <a:lnTo>
                  <a:pt x="13" y="26"/>
                </a:lnTo>
                <a:lnTo>
                  <a:pt x="14" y="27"/>
                </a:lnTo>
                <a:lnTo>
                  <a:pt x="16" y="30"/>
                </a:lnTo>
                <a:lnTo>
                  <a:pt x="16" y="31"/>
                </a:lnTo>
                <a:lnTo>
                  <a:pt x="17" y="32"/>
                </a:lnTo>
                <a:lnTo>
                  <a:pt x="18" y="34"/>
                </a:lnTo>
                <a:lnTo>
                  <a:pt x="18" y="35"/>
                </a:lnTo>
                <a:lnTo>
                  <a:pt x="20" y="38"/>
                </a:lnTo>
                <a:lnTo>
                  <a:pt x="20" y="39"/>
                </a:lnTo>
                <a:lnTo>
                  <a:pt x="21" y="39"/>
                </a:lnTo>
                <a:lnTo>
                  <a:pt x="21" y="40"/>
                </a:lnTo>
                <a:lnTo>
                  <a:pt x="22" y="41"/>
                </a:lnTo>
                <a:lnTo>
                  <a:pt x="22" y="43"/>
                </a:lnTo>
                <a:lnTo>
                  <a:pt x="22" y="44"/>
                </a:lnTo>
                <a:lnTo>
                  <a:pt x="24" y="45"/>
                </a:lnTo>
                <a:lnTo>
                  <a:pt x="24" y="47"/>
                </a:lnTo>
                <a:lnTo>
                  <a:pt x="25" y="48"/>
                </a:lnTo>
                <a:lnTo>
                  <a:pt x="25" y="49"/>
                </a:lnTo>
                <a:lnTo>
                  <a:pt x="26" y="51"/>
                </a:lnTo>
                <a:lnTo>
                  <a:pt x="26" y="52"/>
                </a:lnTo>
                <a:lnTo>
                  <a:pt x="26" y="53"/>
                </a:lnTo>
                <a:lnTo>
                  <a:pt x="28" y="56"/>
                </a:lnTo>
                <a:lnTo>
                  <a:pt x="29" y="57"/>
                </a:lnTo>
                <a:lnTo>
                  <a:pt x="29" y="59"/>
                </a:lnTo>
                <a:lnTo>
                  <a:pt x="29" y="59"/>
                </a:lnTo>
                <a:lnTo>
                  <a:pt x="30" y="61"/>
                </a:lnTo>
                <a:lnTo>
                  <a:pt x="30" y="63"/>
                </a:lnTo>
                <a:lnTo>
                  <a:pt x="32" y="64"/>
                </a:lnTo>
                <a:lnTo>
                  <a:pt x="32" y="65"/>
                </a:lnTo>
                <a:lnTo>
                  <a:pt x="33" y="67"/>
                </a:lnTo>
                <a:lnTo>
                  <a:pt x="33" y="68"/>
                </a:lnTo>
                <a:lnTo>
                  <a:pt x="34" y="69"/>
                </a:lnTo>
                <a:lnTo>
                  <a:pt x="34" y="71"/>
                </a:lnTo>
                <a:lnTo>
                  <a:pt x="34" y="72"/>
                </a:lnTo>
                <a:lnTo>
                  <a:pt x="36" y="73"/>
                </a:lnTo>
                <a:lnTo>
                  <a:pt x="36" y="75"/>
                </a:lnTo>
                <a:lnTo>
                  <a:pt x="36" y="76"/>
                </a:lnTo>
                <a:lnTo>
                  <a:pt x="37" y="76"/>
                </a:lnTo>
                <a:lnTo>
                  <a:pt x="37" y="77"/>
                </a:lnTo>
                <a:lnTo>
                  <a:pt x="37" y="79"/>
                </a:lnTo>
                <a:lnTo>
                  <a:pt x="38" y="80"/>
                </a:lnTo>
                <a:lnTo>
                  <a:pt x="38" y="80"/>
                </a:lnTo>
                <a:lnTo>
                  <a:pt x="38" y="81"/>
                </a:lnTo>
                <a:lnTo>
                  <a:pt x="38" y="83"/>
                </a:lnTo>
                <a:lnTo>
                  <a:pt x="40" y="84"/>
                </a:lnTo>
                <a:lnTo>
                  <a:pt x="40" y="85"/>
                </a:lnTo>
                <a:lnTo>
                  <a:pt x="41" y="87"/>
                </a:lnTo>
                <a:lnTo>
                  <a:pt x="41" y="88"/>
                </a:lnTo>
                <a:lnTo>
                  <a:pt x="41" y="89"/>
                </a:lnTo>
                <a:lnTo>
                  <a:pt x="42" y="91"/>
                </a:lnTo>
                <a:lnTo>
                  <a:pt x="42" y="92"/>
                </a:lnTo>
                <a:lnTo>
                  <a:pt x="44" y="93"/>
                </a:lnTo>
                <a:lnTo>
                  <a:pt x="44" y="94"/>
                </a:lnTo>
                <a:lnTo>
                  <a:pt x="45" y="97"/>
                </a:lnTo>
                <a:lnTo>
                  <a:pt x="45" y="98"/>
                </a:lnTo>
                <a:lnTo>
                  <a:pt x="46" y="101"/>
                </a:lnTo>
                <a:lnTo>
                  <a:pt x="46" y="102"/>
                </a:lnTo>
                <a:lnTo>
                  <a:pt x="46" y="102"/>
                </a:lnTo>
                <a:lnTo>
                  <a:pt x="48" y="105"/>
                </a:lnTo>
                <a:lnTo>
                  <a:pt x="48" y="106"/>
                </a:lnTo>
                <a:lnTo>
                  <a:pt x="49" y="109"/>
                </a:lnTo>
                <a:lnTo>
                  <a:pt x="50" y="110"/>
                </a:lnTo>
                <a:lnTo>
                  <a:pt x="50" y="113"/>
                </a:lnTo>
                <a:lnTo>
                  <a:pt x="50" y="114"/>
                </a:lnTo>
                <a:lnTo>
                  <a:pt x="52" y="116"/>
                </a:lnTo>
                <a:lnTo>
                  <a:pt x="52" y="117"/>
                </a:lnTo>
                <a:lnTo>
                  <a:pt x="53" y="118"/>
                </a:lnTo>
                <a:lnTo>
                  <a:pt x="53" y="120"/>
                </a:lnTo>
                <a:lnTo>
                  <a:pt x="53" y="121"/>
                </a:lnTo>
                <a:lnTo>
                  <a:pt x="54" y="122"/>
                </a:lnTo>
                <a:lnTo>
                  <a:pt x="54" y="124"/>
                </a:lnTo>
                <a:lnTo>
                  <a:pt x="54" y="125"/>
                </a:lnTo>
                <a:lnTo>
                  <a:pt x="55" y="126"/>
                </a:lnTo>
                <a:lnTo>
                  <a:pt x="55" y="126"/>
                </a:lnTo>
                <a:lnTo>
                  <a:pt x="55" y="128"/>
                </a:lnTo>
                <a:lnTo>
                  <a:pt x="57" y="129"/>
                </a:lnTo>
                <a:lnTo>
                  <a:pt x="57" y="130"/>
                </a:lnTo>
                <a:lnTo>
                  <a:pt x="57" y="132"/>
                </a:lnTo>
                <a:lnTo>
                  <a:pt x="57" y="133"/>
                </a:lnTo>
                <a:lnTo>
                  <a:pt x="58" y="134"/>
                </a:lnTo>
                <a:lnTo>
                  <a:pt x="58" y="136"/>
                </a:lnTo>
                <a:lnTo>
                  <a:pt x="58" y="137"/>
                </a:lnTo>
                <a:lnTo>
                  <a:pt x="59" y="138"/>
                </a:lnTo>
                <a:lnTo>
                  <a:pt x="59" y="140"/>
                </a:lnTo>
                <a:lnTo>
                  <a:pt x="61" y="141"/>
                </a:lnTo>
                <a:lnTo>
                  <a:pt x="61" y="142"/>
                </a:lnTo>
                <a:lnTo>
                  <a:pt x="61" y="145"/>
                </a:lnTo>
                <a:lnTo>
                  <a:pt x="62" y="146"/>
                </a:lnTo>
                <a:lnTo>
                  <a:pt x="62" y="149"/>
                </a:lnTo>
                <a:lnTo>
                  <a:pt x="63" y="150"/>
                </a:lnTo>
                <a:lnTo>
                  <a:pt x="63" y="150"/>
                </a:lnTo>
                <a:lnTo>
                  <a:pt x="63" y="153"/>
                </a:lnTo>
                <a:lnTo>
                  <a:pt x="65" y="155"/>
                </a:lnTo>
                <a:lnTo>
                  <a:pt x="65" y="157"/>
                </a:lnTo>
                <a:lnTo>
                  <a:pt x="66" y="158"/>
                </a:lnTo>
                <a:lnTo>
                  <a:pt x="66" y="161"/>
                </a:lnTo>
                <a:lnTo>
                  <a:pt x="67" y="162"/>
                </a:lnTo>
                <a:lnTo>
                  <a:pt x="67" y="163"/>
                </a:lnTo>
                <a:lnTo>
                  <a:pt x="67" y="165"/>
                </a:lnTo>
                <a:lnTo>
                  <a:pt x="69" y="166"/>
                </a:lnTo>
                <a:lnTo>
                  <a:pt x="69" y="167"/>
                </a:lnTo>
                <a:lnTo>
                  <a:pt x="69" y="169"/>
                </a:lnTo>
                <a:lnTo>
                  <a:pt x="69" y="170"/>
                </a:lnTo>
                <a:lnTo>
                  <a:pt x="70" y="171"/>
                </a:lnTo>
                <a:lnTo>
                  <a:pt x="70" y="173"/>
                </a:lnTo>
                <a:lnTo>
                  <a:pt x="70" y="174"/>
                </a:lnTo>
                <a:lnTo>
                  <a:pt x="70" y="175"/>
                </a:lnTo>
                <a:lnTo>
                  <a:pt x="71" y="175"/>
                </a:lnTo>
                <a:lnTo>
                  <a:pt x="71" y="177"/>
                </a:lnTo>
                <a:lnTo>
                  <a:pt x="71" y="178"/>
                </a:lnTo>
                <a:lnTo>
                  <a:pt x="73" y="179"/>
                </a:lnTo>
                <a:lnTo>
                  <a:pt x="73" y="181"/>
                </a:lnTo>
                <a:lnTo>
                  <a:pt x="73" y="182"/>
                </a:lnTo>
                <a:lnTo>
                  <a:pt x="73" y="183"/>
                </a:lnTo>
                <a:lnTo>
                  <a:pt x="74" y="185"/>
                </a:lnTo>
                <a:lnTo>
                  <a:pt x="74" y="186"/>
                </a:lnTo>
                <a:lnTo>
                  <a:pt x="74" y="187"/>
                </a:lnTo>
                <a:lnTo>
                  <a:pt x="75" y="189"/>
                </a:lnTo>
                <a:lnTo>
                  <a:pt x="75" y="191"/>
                </a:lnTo>
                <a:lnTo>
                  <a:pt x="77" y="193"/>
                </a:lnTo>
                <a:lnTo>
                  <a:pt x="77" y="195"/>
                </a:lnTo>
                <a:lnTo>
                  <a:pt x="78" y="196"/>
                </a:lnTo>
                <a:lnTo>
                  <a:pt x="78" y="199"/>
                </a:lnTo>
                <a:lnTo>
                  <a:pt x="78" y="199"/>
                </a:lnTo>
                <a:lnTo>
                  <a:pt x="79" y="200"/>
                </a:lnTo>
                <a:lnTo>
                  <a:pt x="79" y="203"/>
                </a:lnTo>
                <a:lnTo>
                  <a:pt x="81" y="204"/>
                </a:lnTo>
                <a:lnTo>
                  <a:pt x="81" y="207"/>
                </a:lnTo>
                <a:lnTo>
                  <a:pt x="81" y="208"/>
                </a:lnTo>
                <a:lnTo>
                  <a:pt x="82" y="210"/>
                </a:lnTo>
                <a:lnTo>
                  <a:pt x="82" y="211"/>
                </a:lnTo>
                <a:lnTo>
                  <a:pt x="82" y="212"/>
                </a:lnTo>
                <a:lnTo>
                  <a:pt x="83" y="214"/>
                </a:lnTo>
                <a:lnTo>
                  <a:pt x="83" y="215"/>
                </a:lnTo>
                <a:lnTo>
                  <a:pt x="83" y="216"/>
                </a:lnTo>
                <a:lnTo>
                  <a:pt x="83" y="218"/>
                </a:lnTo>
                <a:lnTo>
                  <a:pt x="85" y="219"/>
                </a:lnTo>
                <a:lnTo>
                  <a:pt x="85" y="220"/>
                </a:lnTo>
                <a:lnTo>
                  <a:pt x="85" y="222"/>
                </a:lnTo>
                <a:lnTo>
                  <a:pt x="85" y="223"/>
                </a:lnTo>
                <a:lnTo>
                  <a:pt x="85" y="223"/>
                </a:lnTo>
                <a:lnTo>
                  <a:pt x="85" y="224"/>
                </a:lnTo>
                <a:lnTo>
                  <a:pt x="86" y="226"/>
                </a:lnTo>
                <a:lnTo>
                  <a:pt x="86" y="227"/>
                </a:lnTo>
                <a:lnTo>
                  <a:pt x="86" y="228"/>
                </a:lnTo>
                <a:lnTo>
                  <a:pt x="86" y="228"/>
                </a:lnTo>
                <a:lnTo>
                  <a:pt x="86" y="230"/>
                </a:lnTo>
                <a:lnTo>
                  <a:pt x="86" y="231"/>
                </a:lnTo>
                <a:lnTo>
                  <a:pt x="86" y="232"/>
                </a:lnTo>
                <a:lnTo>
                  <a:pt x="86" y="234"/>
                </a:lnTo>
                <a:lnTo>
                  <a:pt x="86" y="235"/>
                </a:lnTo>
                <a:lnTo>
                  <a:pt x="86" y="236"/>
                </a:lnTo>
                <a:lnTo>
                  <a:pt x="87" y="238"/>
                </a:lnTo>
                <a:lnTo>
                  <a:pt x="87" y="240"/>
                </a:lnTo>
                <a:lnTo>
                  <a:pt x="87" y="242"/>
                </a:lnTo>
                <a:lnTo>
                  <a:pt x="87" y="243"/>
                </a:lnTo>
                <a:lnTo>
                  <a:pt x="87" y="243"/>
                </a:lnTo>
                <a:lnTo>
                  <a:pt x="87" y="245"/>
                </a:lnTo>
                <a:lnTo>
                  <a:pt x="87" y="247"/>
                </a:lnTo>
                <a:lnTo>
                  <a:pt x="87" y="248"/>
                </a:lnTo>
                <a:lnTo>
                  <a:pt x="87" y="251"/>
                </a:lnTo>
                <a:lnTo>
                  <a:pt x="87" y="252"/>
                </a:lnTo>
                <a:lnTo>
                  <a:pt x="87" y="253"/>
                </a:lnTo>
                <a:lnTo>
                  <a:pt x="89" y="255"/>
                </a:lnTo>
                <a:lnTo>
                  <a:pt x="89" y="256"/>
                </a:lnTo>
                <a:lnTo>
                  <a:pt x="89" y="257"/>
                </a:lnTo>
                <a:lnTo>
                  <a:pt x="89" y="257"/>
                </a:lnTo>
                <a:lnTo>
                  <a:pt x="89" y="259"/>
                </a:lnTo>
                <a:lnTo>
                  <a:pt x="89" y="260"/>
                </a:lnTo>
                <a:lnTo>
                  <a:pt x="89" y="261"/>
                </a:lnTo>
                <a:lnTo>
                  <a:pt x="89" y="261"/>
                </a:lnTo>
                <a:lnTo>
                  <a:pt x="89" y="263"/>
                </a:lnTo>
                <a:lnTo>
                  <a:pt x="89" y="263"/>
                </a:lnTo>
                <a:lnTo>
                  <a:pt x="89" y="264"/>
                </a:lnTo>
                <a:lnTo>
                  <a:pt x="89" y="265"/>
                </a:lnTo>
                <a:lnTo>
                  <a:pt x="89" y="265"/>
                </a:lnTo>
                <a:lnTo>
                  <a:pt x="90" y="267"/>
                </a:lnTo>
                <a:lnTo>
                  <a:pt x="90" y="267"/>
                </a:lnTo>
                <a:lnTo>
                  <a:pt x="90" y="268"/>
                </a:lnTo>
                <a:lnTo>
                  <a:pt x="90" y="268"/>
                </a:lnTo>
                <a:lnTo>
                  <a:pt x="90" y="269"/>
                </a:lnTo>
                <a:lnTo>
                  <a:pt x="90" y="269"/>
                </a:lnTo>
                <a:lnTo>
                  <a:pt x="90" y="271"/>
                </a:lnTo>
                <a:lnTo>
                  <a:pt x="90" y="272"/>
                </a:lnTo>
                <a:lnTo>
                  <a:pt x="90" y="272"/>
                </a:lnTo>
                <a:lnTo>
                  <a:pt x="91" y="273"/>
                </a:lnTo>
                <a:lnTo>
                  <a:pt x="91" y="275"/>
                </a:lnTo>
                <a:lnTo>
                  <a:pt x="91" y="276"/>
                </a:lnTo>
                <a:lnTo>
                  <a:pt x="91" y="276"/>
                </a:lnTo>
                <a:lnTo>
                  <a:pt x="91" y="276"/>
                </a:lnTo>
                <a:lnTo>
                  <a:pt x="91" y="277"/>
                </a:lnTo>
                <a:lnTo>
                  <a:pt x="91" y="279"/>
                </a:lnTo>
                <a:lnTo>
                  <a:pt x="93" y="280"/>
                </a:lnTo>
                <a:lnTo>
                  <a:pt x="93" y="281"/>
                </a:lnTo>
                <a:lnTo>
                  <a:pt x="93" y="281"/>
                </a:lnTo>
                <a:lnTo>
                  <a:pt x="93" y="283"/>
                </a:lnTo>
                <a:lnTo>
                  <a:pt x="93" y="284"/>
                </a:lnTo>
                <a:lnTo>
                  <a:pt x="93" y="284"/>
                </a:lnTo>
                <a:lnTo>
                  <a:pt x="93" y="285"/>
                </a:lnTo>
                <a:lnTo>
                  <a:pt x="93" y="285"/>
                </a:lnTo>
                <a:lnTo>
                  <a:pt x="93" y="287"/>
                </a:lnTo>
                <a:lnTo>
                  <a:pt x="93" y="288"/>
                </a:lnTo>
                <a:lnTo>
                  <a:pt x="93" y="288"/>
                </a:lnTo>
                <a:lnTo>
                  <a:pt x="93" y="289"/>
                </a:lnTo>
                <a:lnTo>
                  <a:pt x="93" y="291"/>
                </a:lnTo>
                <a:lnTo>
                  <a:pt x="94" y="291"/>
                </a:lnTo>
                <a:lnTo>
                  <a:pt x="94" y="292"/>
                </a:lnTo>
                <a:lnTo>
                  <a:pt x="94" y="293"/>
                </a:lnTo>
                <a:lnTo>
                  <a:pt x="94" y="295"/>
                </a:lnTo>
                <a:lnTo>
                  <a:pt x="93" y="296"/>
                </a:lnTo>
                <a:lnTo>
                  <a:pt x="93" y="297"/>
                </a:lnTo>
                <a:lnTo>
                  <a:pt x="93" y="298"/>
                </a:lnTo>
                <a:lnTo>
                  <a:pt x="93" y="300"/>
                </a:lnTo>
                <a:lnTo>
                  <a:pt x="93" y="301"/>
                </a:lnTo>
                <a:lnTo>
                  <a:pt x="93" y="302"/>
                </a:lnTo>
                <a:lnTo>
                  <a:pt x="93" y="304"/>
                </a:lnTo>
                <a:lnTo>
                  <a:pt x="93" y="306"/>
                </a:lnTo>
                <a:lnTo>
                  <a:pt x="93" y="308"/>
                </a:lnTo>
                <a:lnTo>
                  <a:pt x="93" y="310"/>
                </a:lnTo>
                <a:lnTo>
                  <a:pt x="93" y="312"/>
                </a:lnTo>
                <a:lnTo>
                  <a:pt x="93" y="314"/>
                </a:lnTo>
                <a:lnTo>
                  <a:pt x="93" y="317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Freeform 26"/>
          <p:cNvSpPr>
            <a:spLocks/>
          </p:cNvSpPr>
          <p:nvPr/>
        </p:nvSpPr>
        <p:spPr bwMode="auto">
          <a:xfrm>
            <a:off x="5500688" y="3684588"/>
            <a:ext cx="74612" cy="252412"/>
          </a:xfrm>
          <a:custGeom>
            <a:avLst/>
            <a:gdLst>
              <a:gd name="T0" fmla="*/ 5 w 94"/>
              <a:gd name="T1" fmla="*/ 306 h 316"/>
              <a:gd name="T2" fmla="*/ 10 w 94"/>
              <a:gd name="T3" fmla="*/ 295 h 316"/>
              <a:gd name="T4" fmla="*/ 16 w 94"/>
              <a:gd name="T5" fmla="*/ 287 h 316"/>
              <a:gd name="T6" fmla="*/ 18 w 94"/>
              <a:gd name="T7" fmla="*/ 282 h 316"/>
              <a:gd name="T8" fmla="*/ 21 w 94"/>
              <a:gd name="T9" fmla="*/ 277 h 316"/>
              <a:gd name="T10" fmla="*/ 24 w 94"/>
              <a:gd name="T11" fmla="*/ 271 h 316"/>
              <a:gd name="T12" fmla="*/ 26 w 94"/>
              <a:gd name="T13" fmla="*/ 266 h 316"/>
              <a:gd name="T14" fmla="*/ 29 w 94"/>
              <a:gd name="T15" fmla="*/ 259 h 316"/>
              <a:gd name="T16" fmla="*/ 30 w 94"/>
              <a:gd name="T17" fmla="*/ 254 h 316"/>
              <a:gd name="T18" fmla="*/ 33 w 94"/>
              <a:gd name="T19" fmla="*/ 249 h 316"/>
              <a:gd name="T20" fmla="*/ 36 w 94"/>
              <a:gd name="T21" fmla="*/ 243 h 316"/>
              <a:gd name="T22" fmla="*/ 37 w 94"/>
              <a:gd name="T23" fmla="*/ 239 h 316"/>
              <a:gd name="T24" fmla="*/ 38 w 94"/>
              <a:gd name="T25" fmla="*/ 235 h 316"/>
              <a:gd name="T26" fmla="*/ 41 w 94"/>
              <a:gd name="T27" fmla="*/ 230 h 316"/>
              <a:gd name="T28" fmla="*/ 42 w 94"/>
              <a:gd name="T29" fmla="*/ 225 h 316"/>
              <a:gd name="T30" fmla="*/ 45 w 94"/>
              <a:gd name="T31" fmla="*/ 218 h 316"/>
              <a:gd name="T32" fmla="*/ 48 w 94"/>
              <a:gd name="T33" fmla="*/ 212 h 316"/>
              <a:gd name="T34" fmla="*/ 50 w 94"/>
              <a:gd name="T35" fmla="*/ 204 h 316"/>
              <a:gd name="T36" fmla="*/ 53 w 94"/>
              <a:gd name="T37" fmla="*/ 198 h 316"/>
              <a:gd name="T38" fmla="*/ 54 w 94"/>
              <a:gd name="T39" fmla="*/ 193 h 316"/>
              <a:gd name="T40" fmla="*/ 55 w 94"/>
              <a:gd name="T41" fmla="*/ 189 h 316"/>
              <a:gd name="T42" fmla="*/ 57 w 94"/>
              <a:gd name="T43" fmla="*/ 184 h 316"/>
              <a:gd name="T44" fmla="*/ 59 w 94"/>
              <a:gd name="T45" fmla="*/ 179 h 316"/>
              <a:gd name="T46" fmla="*/ 61 w 94"/>
              <a:gd name="T47" fmla="*/ 172 h 316"/>
              <a:gd name="T48" fmla="*/ 63 w 94"/>
              <a:gd name="T49" fmla="*/ 165 h 316"/>
              <a:gd name="T50" fmla="*/ 66 w 94"/>
              <a:gd name="T51" fmla="*/ 157 h 316"/>
              <a:gd name="T52" fmla="*/ 67 w 94"/>
              <a:gd name="T53" fmla="*/ 152 h 316"/>
              <a:gd name="T54" fmla="*/ 69 w 94"/>
              <a:gd name="T55" fmla="*/ 147 h 316"/>
              <a:gd name="T56" fmla="*/ 70 w 94"/>
              <a:gd name="T57" fmla="*/ 141 h 316"/>
              <a:gd name="T58" fmla="*/ 73 w 94"/>
              <a:gd name="T59" fmla="*/ 137 h 316"/>
              <a:gd name="T60" fmla="*/ 74 w 94"/>
              <a:gd name="T61" fmla="*/ 132 h 316"/>
              <a:gd name="T62" fmla="*/ 75 w 94"/>
              <a:gd name="T63" fmla="*/ 126 h 316"/>
              <a:gd name="T64" fmla="*/ 78 w 94"/>
              <a:gd name="T65" fmla="*/ 118 h 316"/>
              <a:gd name="T66" fmla="*/ 81 w 94"/>
              <a:gd name="T67" fmla="*/ 112 h 316"/>
              <a:gd name="T68" fmla="*/ 82 w 94"/>
              <a:gd name="T69" fmla="*/ 106 h 316"/>
              <a:gd name="T70" fmla="*/ 83 w 94"/>
              <a:gd name="T71" fmla="*/ 100 h 316"/>
              <a:gd name="T72" fmla="*/ 85 w 94"/>
              <a:gd name="T73" fmla="*/ 95 h 316"/>
              <a:gd name="T74" fmla="*/ 86 w 94"/>
              <a:gd name="T75" fmla="*/ 91 h 316"/>
              <a:gd name="T76" fmla="*/ 86 w 94"/>
              <a:gd name="T77" fmla="*/ 87 h 316"/>
              <a:gd name="T78" fmla="*/ 86 w 94"/>
              <a:gd name="T79" fmla="*/ 82 h 316"/>
              <a:gd name="T80" fmla="*/ 87 w 94"/>
              <a:gd name="T81" fmla="*/ 75 h 316"/>
              <a:gd name="T82" fmla="*/ 87 w 94"/>
              <a:gd name="T83" fmla="*/ 70 h 316"/>
              <a:gd name="T84" fmla="*/ 87 w 94"/>
              <a:gd name="T85" fmla="*/ 63 h 316"/>
              <a:gd name="T86" fmla="*/ 89 w 94"/>
              <a:gd name="T87" fmla="*/ 59 h 316"/>
              <a:gd name="T88" fmla="*/ 89 w 94"/>
              <a:gd name="T89" fmla="*/ 55 h 316"/>
              <a:gd name="T90" fmla="*/ 89 w 94"/>
              <a:gd name="T91" fmla="*/ 51 h 316"/>
              <a:gd name="T92" fmla="*/ 90 w 94"/>
              <a:gd name="T93" fmla="*/ 49 h 316"/>
              <a:gd name="T94" fmla="*/ 90 w 94"/>
              <a:gd name="T95" fmla="*/ 46 h 316"/>
              <a:gd name="T96" fmla="*/ 91 w 94"/>
              <a:gd name="T97" fmla="*/ 42 h 316"/>
              <a:gd name="T98" fmla="*/ 91 w 94"/>
              <a:gd name="T99" fmla="*/ 39 h 316"/>
              <a:gd name="T100" fmla="*/ 93 w 94"/>
              <a:gd name="T101" fmla="*/ 35 h 316"/>
              <a:gd name="T102" fmla="*/ 93 w 94"/>
              <a:gd name="T103" fmla="*/ 31 h 316"/>
              <a:gd name="T104" fmla="*/ 93 w 94"/>
              <a:gd name="T105" fmla="*/ 29 h 316"/>
              <a:gd name="T106" fmla="*/ 94 w 94"/>
              <a:gd name="T107" fmla="*/ 25 h 316"/>
              <a:gd name="T108" fmla="*/ 93 w 94"/>
              <a:gd name="T109" fmla="*/ 21 h 316"/>
              <a:gd name="T110" fmla="*/ 93 w 94"/>
              <a:gd name="T111" fmla="*/ 14 h 316"/>
              <a:gd name="T112" fmla="*/ 93 w 94"/>
              <a:gd name="T113" fmla="*/ 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316">
                <a:moveTo>
                  <a:pt x="0" y="316"/>
                </a:moveTo>
                <a:lnTo>
                  <a:pt x="1" y="312"/>
                </a:lnTo>
                <a:lnTo>
                  <a:pt x="4" y="310"/>
                </a:lnTo>
                <a:lnTo>
                  <a:pt x="5" y="306"/>
                </a:lnTo>
                <a:lnTo>
                  <a:pt x="6" y="303"/>
                </a:lnTo>
                <a:lnTo>
                  <a:pt x="8" y="300"/>
                </a:lnTo>
                <a:lnTo>
                  <a:pt x="9" y="298"/>
                </a:lnTo>
                <a:lnTo>
                  <a:pt x="10" y="295"/>
                </a:lnTo>
                <a:lnTo>
                  <a:pt x="12" y="294"/>
                </a:lnTo>
                <a:lnTo>
                  <a:pt x="13" y="291"/>
                </a:lnTo>
                <a:lnTo>
                  <a:pt x="14" y="290"/>
                </a:lnTo>
                <a:lnTo>
                  <a:pt x="16" y="287"/>
                </a:lnTo>
                <a:lnTo>
                  <a:pt x="16" y="286"/>
                </a:lnTo>
                <a:lnTo>
                  <a:pt x="17" y="285"/>
                </a:lnTo>
                <a:lnTo>
                  <a:pt x="18" y="283"/>
                </a:lnTo>
                <a:lnTo>
                  <a:pt x="18" y="282"/>
                </a:lnTo>
                <a:lnTo>
                  <a:pt x="20" y="281"/>
                </a:lnTo>
                <a:lnTo>
                  <a:pt x="20" y="279"/>
                </a:lnTo>
                <a:lnTo>
                  <a:pt x="21" y="278"/>
                </a:lnTo>
                <a:lnTo>
                  <a:pt x="21" y="277"/>
                </a:lnTo>
                <a:lnTo>
                  <a:pt x="22" y="275"/>
                </a:lnTo>
                <a:lnTo>
                  <a:pt x="22" y="274"/>
                </a:lnTo>
                <a:lnTo>
                  <a:pt x="22" y="273"/>
                </a:lnTo>
                <a:lnTo>
                  <a:pt x="24" y="271"/>
                </a:lnTo>
                <a:lnTo>
                  <a:pt x="24" y="270"/>
                </a:lnTo>
                <a:lnTo>
                  <a:pt x="25" y="269"/>
                </a:lnTo>
                <a:lnTo>
                  <a:pt x="25" y="267"/>
                </a:lnTo>
                <a:lnTo>
                  <a:pt x="26" y="266"/>
                </a:lnTo>
                <a:lnTo>
                  <a:pt x="26" y="265"/>
                </a:lnTo>
                <a:lnTo>
                  <a:pt x="26" y="263"/>
                </a:lnTo>
                <a:lnTo>
                  <a:pt x="28" y="261"/>
                </a:lnTo>
                <a:lnTo>
                  <a:pt x="29" y="259"/>
                </a:lnTo>
                <a:lnTo>
                  <a:pt x="29" y="258"/>
                </a:lnTo>
                <a:lnTo>
                  <a:pt x="29" y="258"/>
                </a:lnTo>
                <a:lnTo>
                  <a:pt x="30" y="255"/>
                </a:lnTo>
                <a:lnTo>
                  <a:pt x="30" y="254"/>
                </a:lnTo>
                <a:lnTo>
                  <a:pt x="32" y="253"/>
                </a:lnTo>
                <a:lnTo>
                  <a:pt x="32" y="251"/>
                </a:lnTo>
                <a:lnTo>
                  <a:pt x="33" y="250"/>
                </a:lnTo>
                <a:lnTo>
                  <a:pt x="33" y="249"/>
                </a:lnTo>
                <a:lnTo>
                  <a:pt x="34" y="247"/>
                </a:lnTo>
                <a:lnTo>
                  <a:pt x="34" y="246"/>
                </a:lnTo>
                <a:lnTo>
                  <a:pt x="34" y="245"/>
                </a:lnTo>
                <a:lnTo>
                  <a:pt x="36" y="243"/>
                </a:lnTo>
                <a:lnTo>
                  <a:pt x="36" y="242"/>
                </a:lnTo>
                <a:lnTo>
                  <a:pt x="36" y="242"/>
                </a:lnTo>
                <a:lnTo>
                  <a:pt x="37" y="241"/>
                </a:lnTo>
                <a:lnTo>
                  <a:pt x="37" y="239"/>
                </a:lnTo>
                <a:lnTo>
                  <a:pt x="37" y="238"/>
                </a:lnTo>
                <a:lnTo>
                  <a:pt x="38" y="237"/>
                </a:lnTo>
                <a:lnTo>
                  <a:pt x="38" y="237"/>
                </a:lnTo>
                <a:lnTo>
                  <a:pt x="38" y="235"/>
                </a:lnTo>
                <a:lnTo>
                  <a:pt x="38" y="234"/>
                </a:lnTo>
                <a:lnTo>
                  <a:pt x="40" y="233"/>
                </a:lnTo>
                <a:lnTo>
                  <a:pt x="40" y="232"/>
                </a:lnTo>
                <a:lnTo>
                  <a:pt x="41" y="230"/>
                </a:lnTo>
                <a:lnTo>
                  <a:pt x="41" y="229"/>
                </a:lnTo>
                <a:lnTo>
                  <a:pt x="41" y="228"/>
                </a:lnTo>
                <a:lnTo>
                  <a:pt x="42" y="226"/>
                </a:lnTo>
                <a:lnTo>
                  <a:pt x="42" y="225"/>
                </a:lnTo>
                <a:lnTo>
                  <a:pt x="44" y="224"/>
                </a:lnTo>
                <a:lnTo>
                  <a:pt x="44" y="222"/>
                </a:lnTo>
                <a:lnTo>
                  <a:pt x="45" y="220"/>
                </a:lnTo>
                <a:lnTo>
                  <a:pt x="45" y="218"/>
                </a:lnTo>
                <a:lnTo>
                  <a:pt x="46" y="216"/>
                </a:lnTo>
                <a:lnTo>
                  <a:pt x="46" y="214"/>
                </a:lnTo>
                <a:lnTo>
                  <a:pt x="46" y="214"/>
                </a:lnTo>
                <a:lnTo>
                  <a:pt x="48" y="212"/>
                </a:lnTo>
                <a:lnTo>
                  <a:pt x="48" y="210"/>
                </a:lnTo>
                <a:lnTo>
                  <a:pt x="49" y="208"/>
                </a:lnTo>
                <a:lnTo>
                  <a:pt x="50" y="206"/>
                </a:lnTo>
                <a:lnTo>
                  <a:pt x="50" y="204"/>
                </a:lnTo>
                <a:lnTo>
                  <a:pt x="50" y="202"/>
                </a:lnTo>
                <a:lnTo>
                  <a:pt x="52" y="201"/>
                </a:lnTo>
                <a:lnTo>
                  <a:pt x="52" y="200"/>
                </a:lnTo>
                <a:lnTo>
                  <a:pt x="53" y="198"/>
                </a:lnTo>
                <a:lnTo>
                  <a:pt x="53" y="197"/>
                </a:lnTo>
                <a:lnTo>
                  <a:pt x="53" y="196"/>
                </a:lnTo>
                <a:lnTo>
                  <a:pt x="54" y="194"/>
                </a:lnTo>
                <a:lnTo>
                  <a:pt x="54" y="193"/>
                </a:lnTo>
                <a:lnTo>
                  <a:pt x="54" y="192"/>
                </a:lnTo>
                <a:lnTo>
                  <a:pt x="55" y="190"/>
                </a:lnTo>
                <a:lnTo>
                  <a:pt x="55" y="190"/>
                </a:lnTo>
                <a:lnTo>
                  <a:pt x="55" y="189"/>
                </a:lnTo>
                <a:lnTo>
                  <a:pt x="57" y="188"/>
                </a:lnTo>
                <a:lnTo>
                  <a:pt x="57" y="186"/>
                </a:lnTo>
                <a:lnTo>
                  <a:pt x="57" y="185"/>
                </a:lnTo>
                <a:lnTo>
                  <a:pt x="57" y="184"/>
                </a:lnTo>
                <a:lnTo>
                  <a:pt x="58" y="183"/>
                </a:lnTo>
                <a:lnTo>
                  <a:pt x="58" y="181"/>
                </a:lnTo>
                <a:lnTo>
                  <a:pt x="58" y="180"/>
                </a:lnTo>
                <a:lnTo>
                  <a:pt x="59" y="179"/>
                </a:lnTo>
                <a:lnTo>
                  <a:pt x="59" y="177"/>
                </a:lnTo>
                <a:lnTo>
                  <a:pt x="61" y="176"/>
                </a:lnTo>
                <a:lnTo>
                  <a:pt x="61" y="173"/>
                </a:lnTo>
                <a:lnTo>
                  <a:pt x="61" y="172"/>
                </a:lnTo>
                <a:lnTo>
                  <a:pt x="62" y="171"/>
                </a:lnTo>
                <a:lnTo>
                  <a:pt x="62" y="168"/>
                </a:lnTo>
                <a:lnTo>
                  <a:pt x="63" y="165"/>
                </a:lnTo>
                <a:lnTo>
                  <a:pt x="63" y="165"/>
                </a:lnTo>
                <a:lnTo>
                  <a:pt x="63" y="164"/>
                </a:lnTo>
                <a:lnTo>
                  <a:pt x="65" y="161"/>
                </a:lnTo>
                <a:lnTo>
                  <a:pt x="65" y="160"/>
                </a:lnTo>
                <a:lnTo>
                  <a:pt x="66" y="157"/>
                </a:lnTo>
                <a:lnTo>
                  <a:pt x="66" y="156"/>
                </a:lnTo>
                <a:lnTo>
                  <a:pt x="67" y="155"/>
                </a:lnTo>
                <a:lnTo>
                  <a:pt x="67" y="153"/>
                </a:lnTo>
                <a:lnTo>
                  <a:pt x="67" y="152"/>
                </a:lnTo>
                <a:lnTo>
                  <a:pt x="69" y="151"/>
                </a:lnTo>
                <a:lnTo>
                  <a:pt x="69" y="149"/>
                </a:lnTo>
                <a:lnTo>
                  <a:pt x="69" y="148"/>
                </a:lnTo>
                <a:lnTo>
                  <a:pt x="69" y="147"/>
                </a:lnTo>
                <a:lnTo>
                  <a:pt x="70" y="145"/>
                </a:lnTo>
                <a:lnTo>
                  <a:pt x="70" y="144"/>
                </a:lnTo>
                <a:lnTo>
                  <a:pt x="70" y="143"/>
                </a:lnTo>
                <a:lnTo>
                  <a:pt x="70" y="141"/>
                </a:lnTo>
                <a:lnTo>
                  <a:pt x="71" y="141"/>
                </a:lnTo>
                <a:lnTo>
                  <a:pt x="71" y="140"/>
                </a:lnTo>
                <a:lnTo>
                  <a:pt x="71" y="139"/>
                </a:lnTo>
                <a:lnTo>
                  <a:pt x="73" y="137"/>
                </a:lnTo>
                <a:lnTo>
                  <a:pt x="73" y="136"/>
                </a:lnTo>
                <a:lnTo>
                  <a:pt x="73" y="135"/>
                </a:lnTo>
                <a:lnTo>
                  <a:pt x="73" y="133"/>
                </a:lnTo>
                <a:lnTo>
                  <a:pt x="74" y="132"/>
                </a:lnTo>
                <a:lnTo>
                  <a:pt x="74" y="131"/>
                </a:lnTo>
                <a:lnTo>
                  <a:pt x="74" y="130"/>
                </a:lnTo>
                <a:lnTo>
                  <a:pt x="75" y="128"/>
                </a:lnTo>
                <a:lnTo>
                  <a:pt x="75" y="126"/>
                </a:lnTo>
                <a:lnTo>
                  <a:pt x="77" y="124"/>
                </a:lnTo>
                <a:lnTo>
                  <a:pt x="77" y="122"/>
                </a:lnTo>
                <a:lnTo>
                  <a:pt x="78" y="120"/>
                </a:lnTo>
                <a:lnTo>
                  <a:pt x="78" y="118"/>
                </a:lnTo>
                <a:lnTo>
                  <a:pt x="78" y="118"/>
                </a:lnTo>
                <a:lnTo>
                  <a:pt x="79" y="116"/>
                </a:lnTo>
                <a:lnTo>
                  <a:pt x="79" y="114"/>
                </a:lnTo>
                <a:lnTo>
                  <a:pt x="81" y="112"/>
                </a:lnTo>
                <a:lnTo>
                  <a:pt x="81" y="110"/>
                </a:lnTo>
                <a:lnTo>
                  <a:pt x="81" y="108"/>
                </a:lnTo>
                <a:lnTo>
                  <a:pt x="82" y="107"/>
                </a:lnTo>
                <a:lnTo>
                  <a:pt x="82" y="106"/>
                </a:lnTo>
                <a:lnTo>
                  <a:pt x="82" y="104"/>
                </a:lnTo>
                <a:lnTo>
                  <a:pt x="83" y="103"/>
                </a:lnTo>
                <a:lnTo>
                  <a:pt x="83" y="102"/>
                </a:lnTo>
                <a:lnTo>
                  <a:pt x="83" y="100"/>
                </a:lnTo>
                <a:lnTo>
                  <a:pt x="83" y="99"/>
                </a:lnTo>
                <a:lnTo>
                  <a:pt x="85" y="98"/>
                </a:lnTo>
                <a:lnTo>
                  <a:pt x="85" y="96"/>
                </a:lnTo>
                <a:lnTo>
                  <a:pt x="85" y="95"/>
                </a:lnTo>
                <a:lnTo>
                  <a:pt x="85" y="95"/>
                </a:lnTo>
                <a:lnTo>
                  <a:pt x="85" y="94"/>
                </a:lnTo>
                <a:lnTo>
                  <a:pt x="85" y="92"/>
                </a:lnTo>
                <a:lnTo>
                  <a:pt x="86" y="91"/>
                </a:lnTo>
                <a:lnTo>
                  <a:pt x="86" y="90"/>
                </a:lnTo>
                <a:lnTo>
                  <a:pt x="86" y="90"/>
                </a:lnTo>
                <a:lnTo>
                  <a:pt x="86" y="88"/>
                </a:lnTo>
                <a:lnTo>
                  <a:pt x="86" y="87"/>
                </a:lnTo>
                <a:lnTo>
                  <a:pt x="86" y="86"/>
                </a:lnTo>
                <a:lnTo>
                  <a:pt x="86" y="84"/>
                </a:lnTo>
                <a:lnTo>
                  <a:pt x="86" y="83"/>
                </a:lnTo>
                <a:lnTo>
                  <a:pt x="86" y="82"/>
                </a:lnTo>
                <a:lnTo>
                  <a:pt x="86" y="81"/>
                </a:lnTo>
                <a:lnTo>
                  <a:pt x="87" y="78"/>
                </a:lnTo>
                <a:lnTo>
                  <a:pt x="87" y="77"/>
                </a:lnTo>
                <a:lnTo>
                  <a:pt x="87" y="75"/>
                </a:lnTo>
                <a:lnTo>
                  <a:pt x="87" y="73"/>
                </a:lnTo>
                <a:lnTo>
                  <a:pt x="87" y="73"/>
                </a:lnTo>
                <a:lnTo>
                  <a:pt x="87" y="71"/>
                </a:lnTo>
                <a:lnTo>
                  <a:pt x="87" y="70"/>
                </a:lnTo>
                <a:lnTo>
                  <a:pt x="87" y="67"/>
                </a:lnTo>
                <a:lnTo>
                  <a:pt x="87" y="66"/>
                </a:lnTo>
                <a:lnTo>
                  <a:pt x="87" y="65"/>
                </a:lnTo>
                <a:lnTo>
                  <a:pt x="87" y="63"/>
                </a:lnTo>
                <a:lnTo>
                  <a:pt x="89" y="62"/>
                </a:lnTo>
                <a:lnTo>
                  <a:pt x="89" y="61"/>
                </a:lnTo>
                <a:lnTo>
                  <a:pt x="89" y="59"/>
                </a:lnTo>
                <a:lnTo>
                  <a:pt x="89" y="59"/>
                </a:lnTo>
                <a:lnTo>
                  <a:pt x="89" y="58"/>
                </a:lnTo>
                <a:lnTo>
                  <a:pt x="89" y="57"/>
                </a:lnTo>
                <a:lnTo>
                  <a:pt x="89" y="55"/>
                </a:lnTo>
                <a:lnTo>
                  <a:pt x="89" y="55"/>
                </a:lnTo>
                <a:lnTo>
                  <a:pt x="89" y="54"/>
                </a:lnTo>
                <a:lnTo>
                  <a:pt x="89" y="54"/>
                </a:lnTo>
                <a:lnTo>
                  <a:pt x="89" y="53"/>
                </a:lnTo>
                <a:lnTo>
                  <a:pt x="89" y="51"/>
                </a:lnTo>
                <a:lnTo>
                  <a:pt x="89" y="51"/>
                </a:lnTo>
                <a:lnTo>
                  <a:pt x="90" y="50"/>
                </a:lnTo>
                <a:lnTo>
                  <a:pt x="90" y="50"/>
                </a:lnTo>
                <a:lnTo>
                  <a:pt x="90" y="49"/>
                </a:lnTo>
                <a:lnTo>
                  <a:pt x="90" y="49"/>
                </a:lnTo>
                <a:lnTo>
                  <a:pt x="90" y="47"/>
                </a:lnTo>
                <a:lnTo>
                  <a:pt x="90" y="47"/>
                </a:lnTo>
                <a:lnTo>
                  <a:pt x="90" y="46"/>
                </a:lnTo>
                <a:lnTo>
                  <a:pt x="90" y="45"/>
                </a:lnTo>
                <a:lnTo>
                  <a:pt x="90" y="45"/>
                </a:lnTo>
                <a:lnTo>
                  <a:pt x="91" y="43"/>
                </a:lnTo>
                <a:lnTo>
                  <a:pt x="91" y="42"/>
                </a:lnTo>
                <a:lnTo>
                  <a:pt x="91" y="41"/>
                </a:lnTo>
                <a:lnTo>
                  <a:pt x="91" y="39"/>
                </a:lnTo>
                <a:lnTo>
                  <a:pt x="91" y="39"/>
                </a:lnTo>
                <a:lnTo>
                  <a:pt x="91" y="39"/>
                </a:lnTo>
                <a:lnTo>
                  <a:pt x="91" y="38"/>
                </a:lnTo>
                <a:lnTo>
                  <a:pt x="93" y="37"/>
                </a:lnTo>
                <a:lnTo>
                  <a:pt x="93" y="35"/>
                </a:lnTo>
                <a:lnTo>
                  <a:pt x="93" y="35"/>
                </a:lnTo>
                <a:lnTo>
                  <a:pt x="93" y="34"/>
                </a:lnTo>
                <a:lnTo>
                  <a:pt x="93" y="33"/>
                </a:lnTo>
                <a:lnTo>
                  <a:pt x="93" y="33"/>
                </a:lnTo>
                <a:lnTo>
                  <a:pt x="93" y="31"/>
                </a:lnTo>
                <a:lnTo>
                  <a:pt x="93" y="31"/>
                </a:lnTo>
                <a:lnTo>
                  <a:pt x="93" y="30"/>
                </a:lnTo>
                <a:lnTo>
                  <a:pt x="93" y="29"/>
                </a:lnTo>
                <a:lnTo>
                  <a:pt x="93" y="29"/>
                </a:lnTo>
                <a:lnTo>
                  <a:pt x="93" y="28"/>
                </a:lnTo>
                <a:lnTo>
                  <a:pt x="93" y="26"/>
                </a:lnTo>
                <a:lnTo>
                  <a:pt x="94" y="26"/>
                </a:lnTo>
                <a:lnTo>
                  <a:pt x="94" y="25"/>
                </a:lnTo>
                <a:lnTo>
                  <a:pt x="94" y="24"/>
                </a:lnTo>
                <a:lnTo>
                  <a:pt x="94" y="22"/>
                </a:lnTo>
                <a:lnTo>
                  <a:pt x="93" y="21"/>
                </a:lnTo>
                <a:lnTo>
                  <a:pt x="93" y="21"/>
                </a:lnTo>
                <a:lnTo>
                  <a:pt x="93" y="20"/>
                </a:lnTo>
                <a:lnTo>
                  <a:pt x="93" y="17"/>
                </a:lnTo>
                <a:lnTo>
                  <a:pt x="93" y="16"/>
                </a:lnTo>
                <a:lnTo>
                  <a:pt x="93" y="14"/>
                </a:lnTo>
                <a:lnTo>
                  <a:pt x="93" y="13"/>
                </a:lnTo>
                <a:lnTo>
                  <a:pt x="93" y="10"/>
                </a:lnTo>
                <a:lnTo>
                  <a:pt x="93" y="9"/>
                </a:lnTo>
                <a:lnTo>
                  <a:pt x="93" y="6"/>
                </a:lnTo>
                <a:lnTo>
                  <a:pt x="93" y="5"/>
                </a:lnTo>
                <a:lnTo>
                  <a:pt x="93" y="2"/>
                </a:lnTo>
                <a:lnTo>
                  <a:pt x="9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Freeform 27"/>
          <p:cNvSpPr>
            <a:spLocks/>
          </p:cNvSpPr>
          <p:nvPr/>
        </p:nvSpPr>
        <p:spPr bwMode="auto">
          <a:xfrm>
            <a:off x="5500688" y="3933825"/>
            <a:ext cx="74612" cy="250825"/>
          </a:xfrm>
          <a:custGeom>
            <a:avLst/>
            <a:gdLst>
              <a:gd name="T0" fmla="*/ 5 w 94"/>
              <a:gd name="T1" fmla="*/ 9 h 315"/>
              <a:gd name="T2" fmla="*/ 10 w 94"/>
              <a:gd name="T3" fmla="*/ 20 h 315"/>
              <a:gd name="T4" fmla="*/ 16 w 94"/>
              <a:gd name="T5" fmla="*/ 27 h 315"/>
              <a:gd name="T6" fmla="*/ 18 w 94"/>
              <a:gd name="T7" fmla="*/ 34 h 315"/>
              <a:gd name="T8" fmla="*/ 21 w 94"/>
              <a:gd name="T9" fmla="*/ 39 h 315"/>
              <a:gd name="T10" fmla="*/ 24 w 94"/>
              <a:gd name="T11" fmla="*/ 43 h 315"/>
              <a:gd name="T12" fmla="*/ 26 w 94"/>
              <a:gd name="T13" fmla="*/ 49 h 315"/>
              <a:gd name="T14" fmla="*/ 29 w 94"/>
              <a:gd name="T15" fmla="*/ 55 h 315"/>
              <a:gd name="T16" fmla="*/ 30 w 94"/>
              <a:gd name="T17" fmla="*/ 61 h 315"/>
              <a:gd name="T18" fmla="*/ 33 w 94"/>
              <a:gd name="T19" fmla="*/ 67 h 315"/>
              <a:gd name="T20" fmla="*/ 36 w 94"/>
              <a:gd name="T21" fmla="*/ 71 h 315"/>
              <a:gd name="T22" fmla="*/ 37 w 94"/>
              <a:gd name="T23" fmla="*/ 75 h 315"/>
              <a:gd name="T24" fmla="*/ 38 w 94"/>
              <a:gd name="T25" fmla="*/ 79 h 315"/>
              <a:gd name="T26" fmla="*/ 41 w 94"/>
              <a:gd name="T27" fmla="*/ 84 h 315"/>
              <a:gd name="T28" fmla="*/ 42 w 94"/>
              <a:gd name="T29" fmla="*/ 90 h 315"/>
              <a:gd name="T30" fmla="*/ 45 w 94"/>
              <a:gd name="T31" fmla="*/ 96 h 315"/>
              <a:gd name="T32" fmla="*/ 48 w 94"/>
              <a:gd name="T33" fmla="*/ 103 h 315"/>
              <a:gd name="T34" fmla="*/ 50 w 94"/>
              <a:gd name="T35" fmla="*/ 111 h 315"/>
              <a:gd name="T36" fmla="*/ 53 w 94"/>
              <a:gd name="T37" fmla="*/ 116 h 315"/>
              <a:gd name="T38" fmla="*/ 54 w 94"/>
              <a:gd name="T39" fmla="*/ 122 h 315"/>
              <a:gd name="T40" fmla="*/ 55 w 94"/>
              <a:gd name="T41" fmla="*/ 127 h 315"/>
              <a:gd name="T42" fmla="*/ 57 w 94"/>
              <a:gd name="T43" fmla="*/ 131 h 315"/>
              <a:gd name="T44" fmla="*/ 59 w 94"/>
              <a:gd name="T45" fmla="*/ 136 h 315"/>
              <a:gd name="T46" fmla="*/ 61 w 94"/>
              <a:gd name="T47" fmla="*/ 143 h 315"/>
              <a:gd name="T48" fmla="*/ 63 w 94"/>
              <a:gd name="T49" fmla="*/ 149 h 315"/>
              <a:gd name="T50" fmla="*/ 66 w 94"/>
              <a:gd name="T51" fmla="*/ 157 h 315"/>
              <a:gd name="T52" fmla="*/ 67 w 94"/>
              <a:gd name="T53" fmla="*/ 164 h 315"/>
              <a:gd name="T54" fmla="*/ 69 w 94"/>
              <a:gd name="T55" fmla="*/ 168 h 315"/>
              <a:gd name="T56" fmla="*/ 70 w 94"/>
              <a:gd name="T57" fmla="*/ 173 h 315"/>
              <a:gd name="T58" fmla="*/ 73 w 94"/>
              <a:gd name="T59" fmla="*/ 177 h 315"/>
              <a:gd name="T60" fmla="*/ 74 w 94"/>
              <a:gd name="T61" fmla="*/ 182 h 315"/>
              <a:gd name="T62" fmla="*/ 75 w 94"/>
              <a:gd name="T63" fmla="*/ 189 h 315"/>
              <a:gd name="T64" fmla="*/ 78 w 94"/>
              <a:gd name="T65" fmla="*/ 197 h 315"/>
              <a:gd name="T66" fmla="*/ 81 w 94"/>
              <a:gd name="T67" fmla="*/ 204 h 315"/>
              <a:gd name="T68" fmla="*/ 82 w 94"/>
              <a:gd name="T69" fmla="*/ 210 h 315"/>
              <a:gd name="T70" fmla="*/ 83 w 94"/>
              <a:gd name="T71" fmla="*/ 216 h 315"/>
              <a:gd name="T72" fmla="*/ 85 w 94"/>
              <a:gd name="T73" fmla="*/ 220 h 315"/>
              <a:gd name="T74" fmla="*/ 86 w 94"/>
              <a:gd name="T75" fmla="*/ 224 h 315"/>
              <a:gd name="T76" fmla="*/ 86 w 94"/>
              <a:gd name="T77" fmla="*/ 229 h 315"/>
              <a:gd name="T78" fmla="*/ 86 w 94"/>
              <a:gd name="T79" fmla="*/ 234 h 315"/>
              <a:gd name="T80" fmla="*/ 87 w 94"/>
              <a:gd name="T81" fmla="*/ 239 h 315"/>
              <a:gd name="T82" fmla="*/ 87 w 94"/>
              <a:gd name="T83" fmla="*/ 246 h 315"/>
              <a:gd name="T84" fmla="*/ 87 w 94"/>
              <a:gd name="T85" fmla="*/ 251 h 315"/>
              <a:gd name="T86" fmla="*/ 89 w 94"/>
              <a:gd name="T87" fmla="*/ 257 h 315"/>
              <a:gd name="T88" fmla="*/ 89 w 94"/>
              <a:gd name="T89" fmla="*/ 259 h 315"/>
              <a:gd name="T90" fmla="*/ 89 w 94"/>
              <a:gd name="T91" fmla="*/ 263 h 315"/>
              <a:gd name="T92" fmla="*/ 90 w 94"/>
              <a:gd name="T93" fmla="*/ 266 h 315"/>
              <a:gd name="T94" fmla="*/ 90 w 94"/>
              <a:gd name="T95" fmla="*/ 269 h 315"/>
              <a:gd name="T96" fmla="*/ 91 w 94"/>
              <a:gd name="T97" fmla="*/ 273 h 315"/>
              <a:gd name="T98" fmla="*/ 91 w 94"/>
              <a:gd name="T99" fmla="*/ 277 h 315"/>
              <a:gd name="T100" fmla="*/ 93 w 94"/>
              <a:gd name="T101" fmla="*/ 280 h 315"/>
              <a:gd name="T102" fmla="*/ 93 w 94"/>
              <a:gd name="T103" fmla="*/ 283 h 315"/>
              <a:gd name="T104" fmla="*/ 93 w 94"/>
              <a:gd name="T105" fmla="*/ 287 h 315"/>
              <a:gd name="T106" fmla="*/ 94 w 94"/>
              <a:gd name="T107" fmla="*/ 290 h 315"/>
              <a:gd name="T108" fmla="*/ 93 w 94"/>
              <a:gd name="T109" fmla="*/ 295 h 315"/>
              <a:gd name="T110" fmla="*/ 93 w 94"/>
              <a:gd name="T111" fmla="*/ 300 h 315"/>
              <a:gd name="T112" fmla="*/ 93 w 94"/>
              <a:gd name="T113" fmla="*/ 30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315">
                <a:moveTo>
                  <a:pt x="0" y="0"/>
                </a:moveTo>
                <a:lnTo>
                  <a:pt x="1" y="2"/>
                </a:lnTo>
                <a:lnTo>
                  <a:pt x="4" y="6"/>
                </a:lnTo>
                <a:lnTo>
                  <a:pt x="5" y="9"/>
                </a:lnTo>
                <a:lnTo>
                  <a:pt x="6" y="12"/>
                </a:lnTo>
                <a:lnTo>
                  <a:pt x="8" y="14"/>
                </a:lnTo>
                <a:lnTo>
                  <a:pt x="9" y="17"/>
                </a:lnTo>
                <a:lnTo>
                  <a:pt x="10" y="20"/>
                </a:lnTo>
                <a:lnTo>
                  <a:pt x="12" y="22"/>
                </a:lnTo>
                <a:lnTo>
                  <a:pt x="13" y="23"/>
                </a:lnTo>
                <a:lnTo>
                  <a:pt x="14" y="26"/>
                </a:lnTo>
                <a:lnTo>
                  <a:pt x="16" y="27"/>
                </a:lnTo>
                <a:lnTo>
                  <a:pt x="16" y="29"/>
                </a:lnTo>
                <a:lnTo>
                  <a:pt x="17" y="30"/>
                </a:lnTo>
                <a:lnTo>
                  <a:pt x="18" y="33"/>
                </a:lnTo>
                <a:lnTo>
                  <a:pt x="18" y="34"/>
                </a:lnTo>
                <a:lnTo>
                  <a:pt x="20" y="35"/>
                </a:lnTo>
                <a:lnTo>
                  <a:pt x="20" y="37"/>
                </a:lnTo>
                <a:lnTo>
                  <a:pt x="21" y="38"/>
                </a:lnTo>
                <a:lnTo>
                  <a:pt x="21" y="39"/>
                </a:lnTo>
                <a:lnTo>
                  <a:pt x="22" y="41"/>
                </a:lnTo>
                <a:lnTo>
                  <a:pt x="22" y="42"/>
                </a:lnTo>
                <a:lnTo>
                  <a:pt x="22" y="42"/>
                </a:lnTo>
                <a:lnTo>
                  <a:pt x="24" y="43"/>
                </a:lnTo>
                <a:lnTo>
                  <a:pt x="24" y="45"/>
                </a:lnTo>
                <a:lnTo>
                  <a:pt x="25" y="46"/>
                </a:lnTo>
                <a:lnTo>
                  <a:pt x="25" y="47"/>
                </a:lnTo>
                <a:lnTo>
                  <a:pt x="26" y="49"/>
                </a:lnTo>
                <a:lnTo>
                  <a:pt x="26" y="50"/>
                </a:lnTo>
                <a:lnTo>
                  <a:pt x="26" y="53"/>
                </a:lnTo>
                <a:lnTo>
                  <a:pt x="28" y="54"/>
                </a:lnTo>
                <a:lnTo>
                  <a:pt x="29" y="55"/>
                </a:lnTo>
                <a:lnTo>
                  <a:pt x="29" y="57"/>
                </a:lnTo>
                <a:lnTo>
                  <a:pt x="29" y="57"/>
                </a:lnTo>
                <a:lnTo>
                  <a:pt x="30" y="59"/>
                </a:lnTo>
                <a:lnTo>
                  <a:pt x="30" y="61"/>
                </a:lnTo>
                <a:lnTo>
                  <a:pt x="32" y="62"/>
                </a:lnTo>
                <a:lnTo>
                  <a:pt x="32" y="63"/>
                </a:lnTo>
                <a:lnTo>
                  <a:pt x="33" y="65"/>
                </a:lnTo>
                <a:lnTo>
                  <a:pt x="33" y="67"/>
                </a:lnTo>
                <a:lnTo>
                  <a:pt x="34" y="67"/>
                </a:lnTo>
                <a:lnTo>
                  <a:pt x="34" y="69"/>
                </a:lnTo>
                <a:lnTo>
                  <a:pt x="34" y="70"/>
                </a:lnTo>
                <a:lnTo>
                  <a:pt x="36" y="71"/>
                </a:lnTo>
                <a:lnTo>
                  <a:pt x="36" y="73"/>
                </a:lnTo>
                <a:lnTo>
                  <a:pt x="36" y="74"/>
                </a:lnTo>
                <a:lnTo>
                  <a:pt x="37" y="75"/>
                </a:lnTo>
                <a:lnTo>
                  <a:pt x="37" y="75"/>
                </a:lnTo>
                <a:lnTo>
                  <a:pt x="37" y="76"/>
                </a:lnTo>
                <a:lnTo>
                  <a:pt x="38" y="78"/>
                </a:lnTo>
                <a:lnTo>
                  <a:pt x="38" y="79"/>
                </a:lnTo>
                <a:lnTo>
                  <a:pt x="38" y="79"/>
                </a:lnTo>
                <a:lnTo>
                  <a:pt x="38" y="80"/>
                </a:lnTo>
                <a:lnTo>
                  <a:pt x="40" y="82"/>
                </a:lnTo>
                <a:lnTo>
                  <a:pt x="40" y="83"/>
                </a:lnTo>
                <a:lnTo>
                  <a:pt x="41" y="84"/>
                </a:lnTo>
                <a:lnTo>
                  <a:pt x="41" y="86"/>
                </a:lnTo>
                <a:lnTo>
                  <a:pt x="41" y="87"/>
                </a:lnTo>
                <a:lnTo>
                  <a:pt x="42" y="88"/>
                </a:lnTo>
                <a:lnTo>
                  <a:pt x="42" y="90"/>
                </a:lnTo>
                <a:lnTo>
                  <a:pt x="44" y="91"/>
                </a:lnTo>
                <a:lnTo>
                  <a:pt x="44" y="94"/>
                </a:lnTo>
                <a:lnTo>
                  <a:pt x="45" y="95"/>
                </a:lnTo>
                <a:lnTo>
                  <a:pt x="45" y="96"/>
                </a:lnTo>
                <a:lnTo>
                  <a:pt x="46" y="99"/>
                </a:lnTo>
                <a:lnTo>
                  <a:pt x="46" y="102"/>
                </a:lnTo>
                <a:lnTo>
                  <a:pt x="46" y="102"/>
                </a:lnTo>
                <a:lnTo>
                  <a:pt x="48" y="103"/>
                </a:lnTo>
                <a:lnTo>
                  <a:pt x="48" y="106"/>
                </a:lnTo>
                <a:lnTo>
                  <a:pt x="49" y="107"/>
                </a:lnTo>
                <a:lnTo>
                  <a:pt x="50" y="110"/>
                </a:lnTo>
                <a:lnTo>
                  <a:pt x="50" y="111"/>
                </a:lnTo>
                <a:lnTo>
                  <a:pt x="50" y="112"/>
                </a:lnTo>
                <a:lnTo>
                  <a:pt x="52" y="114"/>
                </a:lnTo>
                <a:lnTo>
                  <a:pt x="52" y="115"/>
                </a:lnTo>
                <a:lnTo>
                  <a:pt x="53" y="116"/>
                </a:lnTo>
                <a:lnTo>
                  <a:pt x="53" y="118"/>
                </a:lnTo>
                <a:lnTo>
                  <a:pt x="53" y="119"/>
                </a:lnTo>
                <a:lnTo>
                  <a:pt x="54" y="120"/>
                </a:lnTo>
                <a:lnTo>
                  <a:pt x="54" y="122"/>
                </a:lnTo>
                <a:lnTo>
                  <a:pt x="54" y="123"/>
                </a:lnTo>
                <a:lnTo>
                  <a:pt x="55" y="124"/>
                </a:lnTo>
                <a:lnTo>
                  <a:pt x="55" y="125"/>
                </a:lnTo>
                <a:lnTo>
                  <a:pt x="55" y="127"/>
                </a:lnTo>
                <a:lnTo>
                  <a:pt x="57" y="127"/>
                </a:lnTo>
                <a:lnTo>
                  <a:pt x="57" y="128"/>
                </a:lnTo>
                <a:lnTo>
                  <a:pt x="57" y="129"/>
                </a:lnTo>
                <a:lnTo>
                  <a:pt x="57" y="131"/>
                </a:lnTo>
                <a:lnTo>
                  <a:pt x="58" y="132"/>
                </a:lnTo>
                <a:lnTo>
                  <a:pt x="58" y="133"/>
                </a:lnTo>
                <a:lnTo>
                  <a:pt x="58" y="135"/>
                </a:lnTo>
                <a:lnTo>
                  <a:pt x="59" y="136"/>
                </a:lnTo>
                <a:lnTo>
                  <a:pt x="59" y="137"/>
                </a:lnTo>
                <a:lnTo>
                  <a:pt x="61" y="139"/>
                </a:lnTo>
                <a:lnTo>
                  <a:pt x="61" y="141"/>
                </a:lnTo>
                <a:lnTo>
                  <a:pt x="61" y="143"/>
                </a:lnTo>
                <a:lnTo>
                  <a:pt x="62" y="145"/>
                </a:lnTo>
                <a:lnTo>
                  <a:pt x="62" y="147"/>
                </a:lnTo>
                <a:lnTo>
                  <a:pt x="63" y="149"/>
                </a:lnTo>
                <a:lnTo>
                  <a:pt x="63" y="149"/>
                </a:lnTo>
                <a:lnTo>
                  <a:pt x="63" y="151"/>
                </a:lnTo>
                <a:lnTo>
                  <a:pt x="65" y="153"/>
                </a:lnTo>
                <a:lnTo>
                  <a:pt x="65" y="155"/>
                </a:lnTo>
                <a:lnTo>
                  <a:pt x="66" y="157"/>
                </a:lnTo>
                <a:lnTo>
                  <a:pt x="66" y="159"/>
                </a:lnTo>
                <a:lnTo>
                  <a:pt x="67" y="160"/>
                </a:lnTo>
                <a:lnTo>
                  <a:pt x="67" y="161"/>
                </a:lnTo>
                <a:lnTo>
                  <a:pt x="67" y="164"/>
                </a:lnTo>
                <a:lnTo>
                  <a:pt x="69" y="165"/>
                </a:lnTo>
                <a:lnTo>
                  <a:pt x="69" y="167"/>
                </a:lnTo>
                <a:lnTo>
                  <a:pt x="69" y="167"/>
                </a:lnTo>
                <a:lnTo>
                  <a:pt x="69" y="168"/>
                </a:lnTo>
                <a:lnTo>
                  <a:pt x="70" y="169"/>
                </a:lnTo>
                <a:lnTo>
                  <a:pt x="70" y="171"/>
                </a:lnTo>
                <a:lnTo>
                  <a:pt x="70" y="172"/>
                </a:lnTo>
                <a:lnTo>
                  <a:pt x="70" y="173"/>
                </a:lnTo>
                <a:lnTo>
                  <a:pt x="71" y="175"/>
                </a:lnTo>
                <a:lnTo>
                  <a:pt x="71" y="176"/>
                </a:lnTo>
                <a:lnTo>
                  <a:pt x="71" y="176"/>
                </a:lnTo>
                <a:lnTo>
                  <a:pt x="73" y="177"/>
                </a:lnTo>
                <a:lnTo>
                  <a:pt x="73" y="178"/>
                </a:lnTo>
                <a:lnTo>
                  <a:pt x="73" y="180"/>
                </a:lnTo>
                <a:lnTo>
                  <a:pt x="73" y="181"/>
                </a:lnTo>
                <a:lnTo>
                  <a:pt x="74" y="182"/>
                </a:lnTo>
                <a:lnTo>
                  <a:pt x="74" y="184"/>
                </a:lnTo>
                <a:lnTo>
                  <a:pt x="74" y="185"/>
                </a:lnTo>
                <a:lnTo>
                  <a:pt x="75" y="188"/>
                </a:lnTo>
                <a:lnTo>
                  <a:pt x="75" y="189"/>
                </a:lnTo>
                <a:lnTo>
                  <a:pt x="77" y="190"/>
                </a:lnTo>
                <a:lnTo>
                  <a:pt x="77" y="193"/>
                </a:lnTo>
                <a:lnTo>
                  <a:pt x="78" y="194"/>
                </a:lnTo>
                <a:lnTo>
                  <a:pt x="78" y="197"/>
                </a:lnTo>
                <a:lnTo>
                  <a:pt x="78" y="197"/>
                </a:lnTo>
                <a:lnTo>
                  <a:pt x="79" y="200"/>
                </a:lnTo>
                <a:lnTo>
                  <a:pt x="79" y="201"/>
                </a:lnTo>
                <a:lnTo>
                  <a:pt x="81" y="204"/>
                </a:lnTo>
                <a:lnTo>
                  <a:pt x="81" y="205"/>
                </a:lnTo>
                <a:lnTo>
                  <a:pt x="81" y="206"/>
                </a:lnTo>
                <a:lnTo>
                  <a:pt x="82" y="209"/>
                </a:lnTo>
                <a:lnTo>
                  <a:pt x="82" y="210"/>
                </a:lnTo>
                <a:lnTo>
                  <a:pt x="82" y="212"/>
                </a:lnTo>
                <a:lnTo>
                  <a:pt x="83" y="213"/>
                </a:lnTo>
                <a:lnTo>
                  <a:pt x="83" y="214"/>
                </a:lnTo>
                <a:lnTo>
                  <a:pt x="83" y="216"/>
                </a:lnTo>
                <a:lnTo>
                  <a:pt x="83" y="217"/>
                </a:lnTo>
                <a:lnTo>
                  <a:pt x="85" y="217"/>
                </a:lnTo>
                <a:lnTo>
                  <a:pt x="85" y="218"/>
                </a:lnTo>
                <a:lnTo>
                  <a:pt x="85" y="220"/>
                </a:lnTo>
                <a:lnTo>
                  <a:pt x="85" y="221"/>
                </a:lnTo>
                <a:lnTo>
                  <a:pt x="85" y="222"/>
                </a:lnTo>
                <a:lnTo>
                  <a:pt x="85" y="222"/>
                </a:lnTo>
                <a:lnTo>
                  <a:pt x="86" y="224"/>
                </a:lnTo>
                <a:lnTo>
                  <a:pt x="86" y="225"/>
                </a:lnTo>
                <a:lnTo>
                  <a:pt x="86" y="226"/>
                </a:lnTo>
                <a:lnTo>
                  <a:pt x="86" y="227"/>
                </a:lnTo>
                <a:lnTo>
                  <a:pt x="86" y="229"/>
                </a:lnTo>
                <a:lnTo>
                  <a:pt x="86" y="230"/>
                </a:lnTo>
                <a:lnTo>
                  <a:pt x="86" y="230"/>
                </a:lnTo>
                <a:lnTo>
                  <a:pt x="86" y="231"/>
                </a:lnTo>
                <a:lnTo>
                  <a:pt x="86" y="234"/>
                </a:lnTo>
                <a:lnTo>
                  <a:pt x="86" y="235"/>
                </a:lnTo>
                <a:lnTo>
                  <a:pt x="87" y="237"/>
                </a:lnTo>
                <a:lnTo>
                  <a:pt x="87" y="238"/>
                </a:lnTo>
                <a:lnTo>
                  <a:pt x="87" y="239"/>
                </a:lnTo>
                <a:lnTo>
                  <a:pt x="87" y="242"/>
                </a:lnTo>
                <a:lnTo>
                  <a:pt x="87" y="242"/>
                </a:lnTo>
                <a:lnTo>
                  <a:pt x="87" y="243"/>
                </a:lnTo>
                <a:lnTo>
                  <a:pt x="87" y="246"/>
                </a:lnTo>
                <a:lnTo>
                  <a:pt x="87" y="247"/>
                </a:lnTo>
                <a:lnTo>
                  <a:pt x="87" y="249"/>
                </a:lnTo>
                <a:lnTo>
                  <a:pt x="87" y="250"/>
                </a:lnTo>
                <a:lnTo>
                  <a:pt x="87" y="251"/>
                </a:lnTo>
                <a:lnTo>
                  <a:pt x="89" y="253"/>
                </a:lnTo>
                <a:lnTo>
                  <a:pt x="89" y="254"/>
                </a:lnTo>
                <a:lnTo>
                  <a:pt x="89" y="255"/>
                </a:lnTo>
                <a:lnTo>
                  <a:pt x="89" y="257"/>
                </a:lnTo>
                <a:lnTo>
                  <a:pt x="89" y="257"/>
                </a:lnTo>
                <a:lnTo>
                  <a:pt x="89" y="258"/>
                </a:lnTo>
                <a:lnTo>
                  <a:pt x="89" y="259"/>
                </a:lnTo>
                <a:lnTo>
                  <a:pt x="89" y="259"/>
                </a:lnTo>
                <a:lnTo>
                  <a:pt x="89" y="261"/>
                </a:lnTo>
                <a:lnTo>
                  <a:pt x="89" y="262"/>
                </a:lnTo>
                <a:lnTo>
                  <a:pt x="89" y="262"/>
                </a:lnTo>
                <a:lnTo>
                  <a:pt x="89" y="263"/>
                </a:lnTo>
                <a:lnTo>
                  <a:pt x="89" y="263"/>
                </a:lnTo>
                <a:lnTo>
                  <a:pt x="90" y="265"/>
                </a:lnTo>
                <a:lnTo>
                  <a:pt x="90" y="265"/>
                </a:lnTo>
                <a:lnTo>
                  <a:pt x="90" y="266"/>
                </a:lnTo>
                <a:lnTo>
                  <a:pt x="90" y="267"/>
                </a:lnTo>
                <a:lnTo>
                  <a:pt x="90" y="267"/>
                </a:lnTo>
                <a:lnTo>
                  <a:pt x="90" y="269"/>
                </a:lnTo>
                <a:lnTo>
                  <a:pt x="90" y="269"/>
                </a:lnTo>
                <a:lnTo>
                  <a:pt x="90" y="270"/>
                </a:lnTo>
                <a:lnTo>
                  <a:pt x="90" y="271"/>
                </a:lnTo>
                <a:lnTo>
                  <a:pt x="91" y="271"/>
                </a:lnTo>
                <a:lnTo>
                  <a:pt x="91" y="273"/>
                </a:lnTo>
                <a:lnTo>
                  <a:pt x="91" y="274"/>
                </a:lnTo>
                <a:lnTo>
                  <a:pt x="91" y="275"/>
                </a:lnTo>
                <a:lnTo>
                  <a:pt x="91" y="275"/>
                </a:lnTo>
                <a:lnTo>
                  <a:pt x="91" y="277"/>
                </a:lnTo>
                <a:lnTo>
                  <a:pt x="91" y="277"/>
                </a:lnTo>
                <a:lnTo>
                  <a:pt x="93" y="278"/>
                </a:lnTo>
                <a:lnTo>
                  <a:pt x="93" y="279"/>
                </a:lnTo>
                <a:lnTo>
                  <a:pt x="93" y="280"/>
                </a:lnTo>
                <a:lnTo>
                  <a:pt x="93" y="280"/>
                </a:lnTo>
                <a:lnTo>
                  <a:pt x="93" y="282"/>
                </a:lnTo>
                <a:lnTo>
                  <a:pt x="93" y="283"/>
                </a:lnTo>
                <a:lnTo>
                  <a:pt x="93" y="283"/>
                </a:lnTo>
                <a:lnTo>
                  <a:pt x="93" y="284"/>
                </a:lnTo>
                <a:lnTo>
                  <a:pt x="93" y="284"/>
                </a:lnTo>
                <a:lnTo>
                  <a:pt x="93" y="286"/>
                </a:lnTo>
                <a:lnTo>
                  <a:pt x="93" y="287"/>
                </a:lnTo>
                <a:lnTo>
                  <a:pt x="93" y="287"/>
                </a:lnTo>
                <a:lnTo>
                  <a:pt x="93" y="288"/>
                </a:lnTo>
                <a:lnTo>
                  <a:pt x="94" y="290"/>
                </a:lnTo>
                <a:lnTo>
                  <a:pt x="94" y="290"/>
                </a:lnTo>
                <a:lnTo>
                  <a:pt x="94" y="291"/>
                </a:lnTo>
                <a:lnTo>
                  <a:pt x="94" y="292"/>
                </a:lnTo>
                <a:lnTo>
                  <a:pt x="93" y="294"/>
                </a:lnTo>
                <a:lnTo>
                  <a:pt x="93" y="295"/>
                </a:lnTo>
                <a:lnTo>
                  <a:pt x="93" y="296"/>
                </a:lnTo>
                <a:lnTo>
                  <a:pt x="93" y="298"/>
                </a:lnTo>
                <a:lnTo>
                  <a:pt x="93" y="299"/>
                </a:lnTo>
                <a:lnTo>
                  <a:pt x="93" y="300"/>
                </a:lnTo>
                <a:lnTo>
                  <a:pt x="93" y="303"/>
                </a:lnTo>
                <a:lnTo>
                  <a:pt x="93" y="304"/>
                </a:lnTo>
                <a:lnTo>
                  <a:pt x="93" y="306"/>
                </a:lnTo>
                <a:lnTo>
                  <a:pt x="93" y="308"/>
                </a:lnTo>
                <a:lnTo>
                  <a:pt x="93" y="311"/>
                </a:lnTo>
                <a:lnTo>
                  <a:pt x="93" y="314"/>
                </a:lnTo>
                <a:lnTo>
                  <a:pt x="93" y="31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Freeform 28"/>
          <p:cNvSpPr>
            <a:spLocks/>
          </p:cNvSpPr>
          <p:nvPr/>
        </p:nvSpPr>
        <p:spPr bwMode="auto">
          <a:xfrm>
            <a:off x="5500688" y="4183063"/>
            <a:ext cx="74612" cy="252412"/>
          </a:xfrm>
          <a:custGeom>
            <a:avLst/>
            <a:gdLst>
              <a:gd name="T0" fmla="*/ 5 w 94"/>
              <a:gd name="T1" fmla="*/ 307 h 316"/>
              <a:gd name="T2" fmla="*/ 10 w 94"/>
              <a:gd name="T3" fmla="*/ 296 h 316"/>
              <a:gd name="T4" fmla="*/ 16 w 94"/>
              <a:gd name="T5" fmla="*/ 288 h 316"/>
              <a:gd name="T6" fmla="*/ 18 w 94"/>
              <a:gd name="T7" fmla="*/ 282 h 316"/>
              <a:gd name="T8" fmla="*/ 21 w 94"/>
              <a:gd name="T9" fmla="*/ 276 h 316"/>
              <a:gd name="T10" fmla="*/ 24 w 94"/>
              <a:gd name="T11" fmla="*/ 271 h 316"/>
              <a:gd name="T12" fmla="*/ 26 w 94"/>
              <a:gd name="T13" fmla="*/ 266 h 316"/>
              <a:gd name="T14" fmla="*/ 29 w 94"/>
              <a:gd name="T15" fmla="*/ 261 h 316"/>
              <a:gd name="T16" fmla="*/ 30 w 94"/>
              <a:gd name="T17" fmla="*/ 255 h 316"/>
              <a:gd name="T18" fmla="*/ 33 w 94"/>
              <a:gd name="T19" fmla="*/ 249 h 316"/>
              <a:gd name="T20" fmla="*/ 36 w 94"/>
              <a:gd name="T21" fmla="*/ 245 h 316"/>
              <a:gd name="T22" fmla="*/ 37 w 94"/>
              <a:gd name="T23" fmla="*/ 239 h 316"/>
              <a:gd name="T24" fmla="*/ 38 w 94"/>
              <a:gd name="T25" fmla="*/ 235 h 316"/>
              <a:gd name="T26" fmla="*/ 41 w 94"/>
              <a:gd name="T27" fmla="*/ 231 h 316"/>
              <a:gd name="T28" fmla="*/ 42 w 94"/>
              <a:gd name="T29" fmla="*/ 226 h 316"/>
              <a:gd name="T30" fmla="*/ 45 w 94"/>
              <a:gd name="T31" fmla="*/ 218 h 316"/>
              <a:gd name="T32" fmla="*/ 48 w 94"/>
              <a:gd name="T33" fmla="*/ 212 h 316"/>
              <a:gd name="T34" fmla="*/ 50 w 94"/>
              <a:gd name="T35" fmla="*/ 205 h 316"/>
              <a:gd name="T36" fmla="*/ 53 w 94"/>
              <a:gd name="T37" fmla="*/ 198 h 316"/>
              <a:gd name="T38" fmla="*/ 54 w 94"/>
              <a:gd name="T39" fmla="*/ 193 h 316"/>
              <a:gd name="T40" fmla="*/ 55 w 94"/>
              <a:gd name="T41" fmla="*/ 189 h 316"/>
              <a:gd name="T42" fmla="*/ 57 w 94"/>
              <a:gd name="T43" fmla="*/ 184 h 316"/>
              <a:gd name="T44" fmla="*/ 59 w 94"/>
              <a:gd name="T45" fmla="*/ 178 h 316"/>
              <a:gd name="T46" fmla="*/ 61 w 94"/>
              <a:gd name="T47" fmla="*/ 172 h 316"/>
              <a:gd name="T48" fmla="*/ 63 w 94"/>
              <a:gd name="T49" fmla="*/ 167 h 316"/>
              <a:gd name="T50" fmla="*/ 66 w 94"/>
              <a:gd name="T51" fmla="*/ 159 h 316"/>
              <a:gd name="T52" fmla="*/ 67 w 94"/>
              <a:gd name="T53" fmla="*/ 152 h 316"/>
              <a:gd name="T54" fmla="*/ 69 w 94"/>
              <a:gd name="T55" fmla="*/ 147 h 316"/>
              <a:gd name="T56" fmla="*/ 70 w 94"/>
              <a:gd name="T57" fmla="*/ 143 h 316"/>
              <a:gd name="T58" fmla="*/ 73 w 94"/>
              <a:gd name="T59" fmla="*/ 137 h 316"/>
              <a:gd name="T60" fmla="*/ 74 w 94"/>
              <a:gd name="T61" fmla="*/ 132 h 316"/>
              <a:gd name="T62" fmla="*/ 75 w 94"/>
              <a:gd name="T63" fmla="*/ 127 h 316"/>
              <a:gd name="T64" fmla="*/ 78 w 94"/>
              <a:gd name="T65" fmla="*/ 119 h 316"/>
              <a:gd name="T66" fmla="*/ 81 w 94"/>
              <a:gd name="T67" fmla="*/ 112 h 316"/>
              <a:gd name="T68" fmla="*/ 82 w 94"/>
              <a:gd name="T69" fmla="*/ 106 h 316"/>
              <a:gd name="T70" fmla="*/ 83 w 94"/>
              <a:gd name="T71" fmla="*/ 100 h 316"/>
              <a:gd name="T72" fmla="*/ 85 w 94"/>
              <a:gd name="T73" fmla="*/ 96 h 316"/>
              <a:gd name="T74" fmla="*/ 86 w 94"/>
              <a:gd name="T75" fmla="*/ 91 h 316"/>
              <a:gd name="T76" fmla="*/ 86 w 94"/>
              <a:gd name="T77" fmla="*/ 87 h 316"/>
              <a:gd name="T78" fmla="*/ 86 w 94"/>
              <a:gd name="T79" fmla="*/ 82 h 316"/>
              <a:gd name="T80" fmla="*/ 87 w 94"/>
              <a:gd name="T81" fmla="*/ 75 h 316"/>
              <a:gd name="T82" fmla="*/ 87 w 94"/>
              <a:gd name="T83" fmla="*/ 70 h 316"/>
              <a:gd name="T84" fmla="*/ 87 w 94"/>
              <a:gd name="T85" fmla="*/ 65 h 316"/>
              <a:gd name="T86" fmla="*/ 89 w 94"/>
              <a:gd name="T87" fmla="*/ 59 h 316"/>
              <a:gd name="T88" fmla="*/ 89 w 94"/>
              <a:gd name="T89" fmla="*/ 55 h 316"/>
              <a:gd name="T90" fmla="*/ 89 w 94"/>
              <a:gd name="T91" fmla="*/ 53 h 316"/>
              <a:gd name="T92" fmla="*/ 90 w 94"/>
              <a:gd name="T93" fmla="*/ 50 h 316"/>
              <a:gd name="T94" fmla="*/ 90 w 94"/>
              <a:gd name="T95" fmla="*/ 46 h 316"/>
              <a:gd name="T96" fmla="*/ 91 w 94"/>
              <a:gd name="T97" fmla="*/ 42 h 316"/>
              <a:gd name="T98" fmla="*/ 91 w 94"/>
              <a:gd name="T99" fmla="*/ 39 h 316"/>
              <a:gd name="T100" fmla="*/ 93 w 94"/>
              <a:gd name="T101" fmla="*/ 35 h 316"/>
              <a:gd name="T102" fmla="*/ 93 w 94"/>
              <a:gd name="T103" fmla="*/ 31 h 316"/>
              <a:gd name="T104" fmla="*/ 93 w 94"/>
              <a:gd name="T105" fmla="*/ 29 h 316"/>
              <a:gd name="T106" fmla="*/ 94 w 94"/>
              <a:gd name="T107" fmla="*/ 25 h 316"/>
              <a:gd name="T108" fmla="*/ 93 w 94"/>
              <a:gd name="T109" fmla="*/ 21 h 316"/>
              <a:gd name="T110" fmla="*/ 93 w 94"/>
              <a:gd name="T111" fmla="*/ 14 h 316"/>
              <a:gd name="T112" fmla="*/ 93 w 94"/>
              <a:gd name="T113" fmla="*/ 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316">
                <a:moveTo>
                  <a:pt x="0" y="316"/>
                </a:moveTo>
                <a:lnTo>
                  <a:pt x="1" y="312"/>
                </a:lnTo>
                <a:lnTo>
                  <a:pt x="4" y="310"/>
                </a:lnTo>
                <a:lnTo>
                  <a:pt x="5" y="307"/>
                </a:lnTo>
                <a:lnTo>
                  <a:pt x="6" y="303"/>
                </a:lnTo>
                <a:lnTo>
                  <a:pt x="8" y="300"/>
                </a:lnTo>
                <a:lnTo>
                  <a:pt x="9" y="298"/>
                </a:lnTo>
                <a:lnTo>
                  <a:pt x="10" y="296"/>
                </a:lnTo>
                <a:lnTo>
                  <a:pt x="12" y="294"/>
                </a:lnTo>
                <a:lnTo>
                  <a:pt x="13" y="292"/>
                </a:lnTo>
                <a:lnTo>
                  <a:pt x="14" y="290"/>
                </a:lnTo>
                <a:lnTo>
                  <a:pt x="16" y="288"/>
                </a:lnTo>
                <a:lnTo>
                  <a:pt x="16" y="286"/>
                </a:lnTo>
                <a:lnTo>
                  <a:pt x="17" y="284"/>
                </a:lnTo>
                <a:lnTo>
                  <a:pt x="18" y="283"/>
                </a:lnTo>
                <a:lnTo>
                  <a:pt x="18" y="282"/>
                </a:lnTo>
                <a:lnTo>
                  <a:pt x="20" y="280"/>
                </a:lnTo>
                <a:lnTo>
                  <a:pt x="20" y="279"/>
                </a:lnTo>
                <a:lnTo>
                  <a:pt x="21" y="278"/>
                </a:lnTo>
                <a:lnTo>
                  <a:pt x="21" y="276"/>
                </a:lnTo>
                <a:lnTo>
                  <a:pt x="22" y="275"/>
                </a:lnTo>
                <a:lnTo>
                  <a:pt x="22" y="274"/>
                </a:lnTo>
                <a:lnTo>
                  <a:pt x="22" y="272"/>
                </a:lnTo>
                <a:lnTo>
                  <a:pt x="24" y="271"/>
                </a:lnTo>
                <a:lnTo>
                  <a:pt x="24" y="270"/>
                </a:lnTo>
                <a:lnTo>
                  <a:pt x="25" y="269"/>
                </a:lnTo>
                <a:lnTo>
                  <a:pt x="25" y="267"/>
                </a:lnTo>
                <a:lnTo>
                  <a:pt x="26" y="266"/>
                </a:lnTo>
                <a:lnTo>
                  <a:pt x="26" y="265"/>
                </a:lnTo>
                <a:lnTo>
                  <a:pt x="26" y="263"/>
                </a:lnTo>
                <a:lnTo>
                  <a:pt x="28" y="262"/>
                </a:lnTo>
                <a:lnTo>
                  <a:pt x="29" y="261"/>
                </a:lnTo>
                <a:lnTo>
                  <a:pt x="29" y="258"/>
                </a:lnTo>
                <a:lnTo>
                  <a:pt x="29" y="258"/>
                </a:lnTo>
                <a:lnTo>
                  <a:pt x="30" y="257"/>
                </a:lnTo>
                <a:lnTo>
                  <a:pt x="30" y="255"/>
                </a:lnTo>
                <a:lnTo>
                  <a:pt x="32" y="253"/>
                </a:lnTo>
                <a:lnTo>
                  <a:pt x="32" y="251"/>
                </a:lnTo>
                <a:lnTo>
                  <a:pt x="33" y="250"/>
                </a:lnTo>
                <a:lnTo>
                  <a:pt x="33" y="249"/>
                </a:lnTo>
                <a:lnTo>
                  <a:pt x="34" y="247"/>
                </a:lnTo>
                <a:lnTo>
                  <a:pt x="34" y="246"/>
                </a:lnTo>
                <a:lnTo>
                  <a:pt x="34" y="245"/>
                </a:lnTo>
                <a:lnTo>
                  <a:pt x="36" y="245"/>
                </a:lnTo>
                <a:lnTo>
                  <a:pt x="36" y="243"/>
                </a:lnTo>
                <a:lnTo>
                  <a:pt x="36" y="242"/>
                </a:lnTo>
                <a:lnTo>
                  <a:pt x="37" y="241"/>
                </a:lnTo>
                <a:lnTo>
                  <a:pt x="37" y="239"/>
                </a:lnTo>
                <a:lnTo>
                  <a:pt x="37" y="239"/>
                </a:lnTo>
                <a:lnTo>
                  <a:pt x="38" y="238"/>
                </a:lnTo>
                <a:lnTo>
                  <a:pt x="38" y="237"/>
                </a:lnTo>
                <a:lnTo>
                  <a:pt x="38" y="235"/>
                </a:lnTo>
                <a:lnTo>
                  <a:pt x="38" y="234"/>
                </a:lnTo>
                <a:lnTo>
                  <a:pt x="40" y="234"/>
                </a:lnTo>
                <a:lnTo>
                  <a:pt x="40" y="233"/>
                </a:lnTo>
                <a:lnTo>
                  <a:pt x="41" y="231"/>
                </a:lnTo>
                <a:lnTo>
                  <a:pt x="41" y="230"/>
                </a:lnTo>
                <a:lnTo>
                  <a:pt x="41" y="229"/>
                </a:lnTo>
                <a:lnTo>
                  <a:pt x="42" y="227"/>
                </a:lnTo>
                <a:lnTo>
                  <a:pt x="42" y="226"/>
                </a:lnTo>
                <a:lnTo>
                  <a:pt x="44" y="223"/>
                </a:lnTo>
                <a:lnTo>
                  <a:pt x="44" y="222"/>
                </a:lnTo>
                <a:lnTo>
                  <a:pt x="45" y="221"/>
                </a:lnTo>
                <a:lnTo>
                  <a:pt x="45" y="218"/>
                </a:lnTo>
                <a:lnTo>
                  <a:pt x="46" y="217"/>
                </a:lnTo>
                <a:lnTo>
                  <a:pt x="46" y="214"/>
                </a:lnTo>
                <a:lnTo>
                  <a:pt x="46" y="214"/>
                </a:lnTo>
                <a:lnTo>
                  <a:pt x="48" y="212"/>
                </a:lnTo>
                <a:lnTo>
                  <a:pt x="48" y="210"/>
                </a:lnTo>
                <a:lnTo>
                  <a:pt x="49" y="208"/>
                </a:lnTo>
                <a:lnTo>
                  <a:pt x="50" y="206"/>
                </a:lnTo>
                <a:lnTo>
                  <a:pt x="50" y="205"/>
                </a:lnTo>
                <a:lnTo>
                  <a:pt x="50" y="202"/>
                </a:lnTo>
                <a:lnTo>
                  <a:pt x="52" y="201"/>
                </a:lnTo>
                <a:lnTo>
                  <a:pt x="52" y="200"/>
                </a:lnTo>
                <a:lnTo>
                  <a:pt x="53" y="198"/>
                </a:lnTo>
                <a:lnTo>
                  <a:pt x="53" y="197"/>
                </a:lnTo>
                <a:lnTo>
                  <a:pt x="53" y="196"/>
                </a:lnTo>
                <a:lnTo>
                  <a:pt x="54" y="194"/>
                </a:lnTo>
                <a:lnTo>
                  <a:pt x="54" y="193"/>
                </a:lnTo>
                <a:lnTo>
                  <a:pt x="54" y="193"/>
                </a:lnTo>
                <a:lnTo>
                  <a:pt x="55" y="192"/>
                </a:lnTo>
                <a:lnTo>
                  <a:pt x="55" y="190"/>
                </a:lnTo>
                <a:lnTo>
                  <a:pt x="55" y="189"/>
                </a:lnTo>
                <a:lnTo>
                  <a:pt x="57" y="188"/>
                </a:lnTo>
                <a:lnTo>
                  <a:pt x="57" y="186"/>
                </a:lnTo>
                <a:lnTo>
                  <a:pt x="57" y="185"/>
                </a:lnTo>
                <a:lnTo>
                  <a:pt x="57" y="184"/>
                </a:lnTo>
                <a:lnTo>
                  <a:pt x="58" y="184"/>
                </a:lnTo>
                <a:lnTo>
                  <a:pt x="58" y="182"/>
                </a:lnTo>
                <a:lnTo>
                  <a:pt x="58" y="181"/>
                </a:lnTo>
                <a:lnTo>
                  <a:pt x="59" y="178"/>
                </a:lnTo>
                <a:lnTo>
                  <a:pt x="59" y="177"/>
                </a:lnTo>
                <a:lnTo>
                  <a:pt x="61" y="176"/>
                </a:lnTo>
                <a:lnTo>
                  <a:pt x="61" y="174"/>
                </a:lnTo>
                <a:lnTo>
                  <a:pt x="61" y="172"/>
                </a:lnTo>
                <a:lnTo>
                  <a:pt x="62" y="170"/>
                </a:lnTo>
                <a:lnTo>
                  <a:pt x="62" y="168"/>
                </a:lnTo>
                <a:lnTo>
                  <a:pt x="63" y="167"/>
                </a:lnTo>
                <a:lnTo>
                  <a:pt x="63" y="167"/>
                </a:lnTo>
                <a:lnTo>
                  <a:pt x="63" y="164"/>
                </a:lnTo>
                <a:lnTo>
                  <a:pt x="65" y="163"/>
                </a:lnTo>
                <a:lnTo>
                  <a:pt x="65" y="160"/>
                </a:lnTo>
                <a:lnTo>
                  <a:pt x="66" y="159"/>
                </a:lnTo>
                <a:lnTo>
                  <a:pt x="66" y="156"/>
                </a:lnTo>
                <a:lnTo>
                  <a:pt x="67" y="155"/>
                </a:lnTo>
                <a:lnTo>
                  <a:pt x="67" y="153"/>
                </a:lnTo>
                <a:lnTo>
                  <a:pt x="67" y="152"/>
                </a:lnTo>
                <a:lnTo>
                  <a:pt x="69" y="151"/>
                </a:lnTo>
                <a:lnTo>
                  <a:pt x="69" y="149"/>
                </a:lnTo>
                <a:lnTo>
                  <a:pt x="69" y="148"/>
                </a:lnTo>
                <a:lnTo>
                  <a:pt x="69" y="147"/>
                </a:lnTo>
                <a:lnTo>
                  <a:pt x="70" y="145"/>
                </a:lnTo>
                <a:lnTo>
                  <a:pt x="70" y="144"/>
                </a:lnTo>
                <a:lnTo>
                  <a:pt x="70" y="144"/>
                </a:lnTo>
                <a:lnTo>
                  <a:pt x="70" y="143"/>
                </a:lnTo>
                <a:lnTo>
                  <a:pt x="71" y="141"/>
                </a:lnTo>
                <a:lnTo>
                  <a:pt x="71" y="140"/>
                </a:lnTo>
                <a:lnTo>
                  <a:pt x="71" y="139"/>
                </a:lnTo>
                <a:lnTo>
                  <a:pt x="73" y="137"/>
                </a:lnTo>
                <a:lnTo>
                  <a:pt x="73" y="136"/>
                </a:lnTo>
                <a:lnTo>
                  <a:pt x="73" y="135"/>
                </a:lnTo>
                <a:lnTo>
                  <a:pt x="73" y="133"/>
                </a:lnTo>
                <a:lnTo>
                  <a:pt x="74" y="132"/>
                </a:lnTo>
                <a:lnTo>
                  <a:pt x="74" y="131"/>
                </a:lnTo>
                <a:lnTo>
                  <a:pt x="74" y="129"/>
                </a:lnTo>
                <a:lnTo>
                  <a:pt x="75" y="128"/>
                </a:lnTo>
                <a:lnTo>
                  <a:pt x="75" y="127"/>
                </a:lnTo>
                <a:lnTo>
                  <a:pt x="77" y="124"/>
                </a:lnTo>
                <a:lnTo>
                  <a:pt x="77" y="123"/>
                </a:lnTo>
                <a:lnTo>
                  <a:pt x="78" y="120"/>
                </a:lnTo>
                <a:lnTo>
                  <a:pt x="78" y="119"/>
                </a:lnTo>
                <a:lnTo>
                  <a:pt x="78" y="119"/>
                </a:lnTo>
                <a:lnTo>
                  <a:pt x="79" y="116"/>
                </a:lnTo>
                <a:lnTo>
                  <a:pt x="79" y="114"/>
                </a:lnTo>
                <a:lnTo>
                  <a:pt x="81" y="112"/>
                </a:lnTo>
                <a:lnTo>
                  <a:pt x="81" y="111"/>
                </a:lnTo>
                <a:lnTo>
                  <a:pt x="81" y="108"/>
                </a:lnTo>
                <a:lnTo>
                  <a:pt x="82" y="107"/>
                </a:lnTo>
                <a:lnTo>
                  <a:pt x="82" y="106"/>
                </a:lnTo>
                <a:lnTo>
                  <a:pt x="82" y="104"/>
                </a:lnTo>
                <a:lnTo>
                  <a:pt x="83" y="103"/>
                </a:lnTo>
                <a:lnTo>
                  <a:pt x="83" y="102"/>
                </a:lnTo>
                <a:lnTo>
                  <a:pt x="83" y="100"/>
                </a:lnTo>
                <a:lnTo>
                  <a:pt x="83" y="99"/>
                </a:lnTo>
                <a:lnTo>
                  <a:pt x="85" y="98"/>
                </a:lnTo>
                <a:lnTo>
                  <a:pt x="85" y="96"/>
                </a:lnTo>
                <a:lnTo>
                  <a:pt x="85" y="96"/>
                </a:lnTo>
                <a:lnTo>
                  <a:pt x="85" y="95"/>
                </a:lnTo>
                <a:lnTo>
                  <a:pt x="85" y="94"/>
                </a:lnTo>
                <a:lnTo>
                  <a:pt x="85" y="92"/>
                </a:lnTo>
                <a:lnTo>
                  <a:pt x="86" y="91"/>
                </a:lnTo>
                <a:lnTo>
                  <a:pt x="86" y="91"/>
                </a:lnTo>
                <a:lnTo>
                  <a:pt x="86" y="90"/>
                </a:lnTo>
                <a:lnTo>
                  <a:pt x="86" y="88"/>
                </a:lnTo>
                <a:lnTo>
                  <a:pt x="86" y="87"/>
                </a:lnTo>
                <a:lnTo>
                  <a:pt x="86" y="86"/>
                </a:lnTo>
                <a:lnTo>
                  <a:pt x="86" y="84"/>
                </a:lnTo>
                <a:lnTo>
                  <a:pt x="86" y="83"/>
                </a:lnTo>
                <a:lnTo>
                  <a:pt x="86" y="82"/>
                </a:lnTo>
                <a:lnTo>
                  <a:pt x="86" y="80"/>
                </a:lnTo>
                <a:lnTo>
                  <a:pt x="87" y="79"/>
                </a:lnTo>
                <a:lnTo>
                  <a:pt x="87" y="78"/>
                </a:lnTo>
                <a:lnTo>
                  <a:pt x="87" y="75"/>
                </a:lnTo>
                <a:lnTo>
                  <a:pt x="87" y="74"/>
                </a:lnTo>
                <a:lnTo>
                  <a:pt x="87" y="74"/>
                </a:lnTo>
                <a:lnTo>
                  <a:pt x="87" y="71"/>
                </a:lnTo>
                <a:lnTo>
                  <a:pt x="87" y="70"/>
                </a:lnTo>
                <a:lnTo>
                  <a:pt x="87" y="68"/>
                </a:lnTo>
                <a:lnTo>
                  <a:pt x="87" y="67"/>
                </a:lnTo>
                <a:lnTo>
                  <a:pt x="87" y="66"/>
                </a:lnTo>
                <a:lnTo>
                  <a:pt x="87" y="65"/>
                </a:lnTo>
                <a:lnTo>
                  <a:pt x="89" y="63"/>
                </a:lnTo>
                <a:lnTo>
                  <a:pt x="89" y="62"/>
                </a:lnTo>
                <a:lnTo>
                  <a:pt x="89" y="61"/>
                </a:lnTo>
                <a:lnTo>
                  <a:pt x="89" y="59"/>
                </a:lnTo>
                <a:lnTo>
                  <a:pt x="89" y="58"/>
                </a:lnTo>
                <a:lnTo>
                  <a:pt x="89" y="58"/>
                </a:lnTo>
                <a:lnTo>
                  <a:pt x="89" y="57"/>
                </a:lnTo>
                <a:lnTo>
                  <a:pt x="89" y="55"/>
                </a:lnTo>
                <a:lnTo>
                  <a:pt x="89" y="55"/>
                </a:lnTo>
                <a:lnTo>
                  <a:pt x="89" y="54"/>
                </a:lnTo>
                <a:lnTo>
                  <a:pt x="89" y="53"/>
                </a:lnTo>
                <a:lnTo>
                  <a:pt x="89" y="53"/>
                </a:lnTo>
                <a:lnTo>
                  <a:pt x="89" y="51"/>
                </a:lnTo>
                <a:lnTo>
                  <a:pt x="90" y="51"/>
                </a:lnTo>
                <a:lnTo>
                  <a:pt x="90" y="50"/>
                </a:lnTo>
                <a:lnTo>
                  <a:pt x="90" y="50"/>
                </a:lnTo>
                <a:lnTo>
                  <a:pt x="90" y="49"/>
                </a:lnTo>
                <a:lnTo>
                  <a:pt x="90" y="49"/>
                </a:lnTo>
                <a:lnTo>
                  <a:pt x="90" y="47"/>
                </a:lnTo>
                <a:lnTo>
                  <a:pt x="90" y="46"/>
                </a:lnTo>
                <a:lnTo>
                  <a:pt x="90" y="46"/>
                </a:lnTo>
                <a:lnTo>
                  <a:pt x="90" y="45"/>
                </a:lnTo>
                <a:lnTo>
                  <a:pt x="91" y="43"/>
                </a:lnTo>
                <a:lnTo>
                  <a:pt x="91" y="42"/>
                </a:lnTo>
                <a:lnTo>
                  <a:pt x="91" y="42"/>
                </a:lnTo>
                <a:lnTo>
                  <a:pt x="91" y="41"/>
                </a:lnTo>
                <a:lnTo>
                  <a:pt x="91" y="41"/>
                </a:lnTo>
                <a:lnTo>
                  <a:pt x="91" y="39"/>
                </a:lnTo>
                <a:lnTo>
                  <a:pt x="91" y="38"/>
                </a:lnTo>
                <a:lnTo>
                  <a:pt x="93" y="37"/>
                </a:lnTo>
                <a:lnTo>
                  <a:pt x="93" y="37"/>
                </a:lnTo>
                <a:lnTo>
                  <a:pt x="93" y="35"/>
                </a:lnTo>
                <a:lnTo>
                  <a:pt x="93" y="34"/>
                </a:lnTo>
                <a:lnTo>
                  <a:pt x="93" y="34"/>
                </a:lnTo>
                <a:lnTo>
                  <a:pt x="93" y="33"/>
                </a:lnTo>
                <a:lnTo>
                  <a:pt x="93" y="31"/>
                </a:lnTo>
                <a:lnTo>
                  <a:pt x="93" y="31"/>
                </a:lnTo>
                <a:lnTo>
                  <a:pt x="93" y="30"/>
                </a:lnTo>
                <a:lnTo>
                  <a:pt x="93" y="30"/>
                </a:lnTo>
                <a:lnTo>
                  <a:pt x="93" y="29"/>
                </a:lnTo>
                <a:lnTo>
                  <a:pt x="93" y="27"/>
                </a:lnTo>
                <a:lnTo>
                  <a:pt x="93" y="27"/>
                </a:lnTo>
                <a:lnTo>
                  <a:pt x="94" y="26"/>
                </a:lnTo>
                <a:lnTo>
                  <a:pt x="94" y="25"/>
                </a:lnTo>
                <a:lnTo>
                  <a:pt x="94" y="23"/>
                </a:lnTo>
                <a:lnTo>
                  <a:pt x="94" y="23"/>
                </a:lnTo>
                <a:lnTo>
                  <a:pt x="93" y="22"/>
                </a:lnTo>
                <a:lnTo>
                  <a:pt x="93" y="21"/>
                </a:lnTo>
                <a:lnTo>
                  <a:pt x="93" y="19"/>
                </a:lnTo>
                <a:lnTo>
                  <a:pt x="93" y="18"/>
                </a:lnTo>
                <a:lnTo>
                  <a:pt x="93" y="17"/>
                </a:lnTo>
                <a:lnTo>
                  <a:pt x="93" y="14"/>
                </a:lnTo>
                <a:lnTo>
                  <a:pt x="93" y="13"/>
                </a:lnTo>
                <a:lnTo>
                  <a:pt x="93" y="12"/>
                </a:lnTo>
                <a:lnTo>
                  <a:pt x="93" y="9"/>
                </a:lnTo>
                <a:lnTo>
                  <a:pt x="93" y="8"/>
                </a:lnTo>
                <a:lnTo>
                  <a:pt x="93" y="5"/>
                </a:lnTo>
                <a:lnTo>
                  <a:pt x="93" y="2"/>
                </a:lnTo>
                <a:lnTo>
                  <a:pt x="9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Freeform 29"/>
          <p:cNvSpPr>
            <a:spLocks/>
          </p:cNvSpPr>
          <p:nvPr/>
        </p:nvSpPr>
        <p:spPr bwMode="auto">
          <a:xfrm>
            <a:off x="5500688" y="2933700"/>
            <a:ext cx="74612" cy="250825"/>
          </a:xfrm>
          <a:custGeom>
            <a:avLst/>
            <a:gdLst>
              <a:gd name="T0" fmla="*/ 5 w 94"/>
              <a:gd name="T1" fmla="*/ 9 h 315"/>
              <a:gd name="T2" fmla="*/ 10 w 94"/>
              <a:gd name="T3" fmla="*/ 20 h 315"/>
              <a:gd name="T4" fmla="*/ 16 w 94"/>
              <a:gd name="T5" fmla="*/ 28 h 315"/>
              <a:gd name="T6" fmla="*/ 18 w 94"/>
              <a:gd name="T7" fmla="*/ 34 h 315"/>
              <a:gd name="T8" fmla="*/ 21 w 94"/>
              <a:gd name="T9" fmla="*/ 40 h 315"/>
              <a:gd name="T10" fmla="*/ 24 w 94"/>
              <a:gd name="T11" fmla="*/ 44 h 315"/>
              <a:gd name="T12" fmla="*/ 26 w 94"/>
              <a:gd name="T13" fmla="*/ 49 h 315"/>
              <a:gd name="T14" fmla="*/ 29 w 94"/>
              <a:gd name="T15" fmla="*/ 56 h 315"/>
              <a:gd name="T16" fmla="*/ 30 w 94"/>
              <a:gd name="T17" fmla="*/ 61 h 315"/>
              <a:gd name="T18" fmla="*/ 33 w 94"/>
              <a:gd name="T19" fmla="*/ 67 h 315"/>
              <a:gd name="T20" fmla="*/ 36 w 94"/>
              <a:gd name="T21" fmla="*/ 71 h 315"/>
              <a:gd name="T22" fmla="*/ 37 w 94"/>
              <a:gd name="T23" fmla="*/ 75 h 315"/>
              <a:gd name="T24" fmla="*/ 38 w 94"/>
              <a:gd name="T25" fmla="*/ 79 h 315"/>
              <a:gd name="T26" fmla="*/ 41 w 94"/>
              <a:gd name="T27" fmla="*/ 85 h 315"/>
              <a:gd name="T28" fmla="*/ 42 w 94"/>
              <a:gd name="T29" fmla="*/ 90 h 315"/>
              <a:gd name="T30" fmla="*/ 45 w 94"/>
              <a:gd name="T31" fmla="*/ 97 h 315"/>
              <a:gd name="T32" fmla="*/ 48 w 94"/>
              <a:gd name="T33" fmla="*/ 103 h 315"/>
              <a:gd name="T34" fmla="*/ 50 w 94"/>
              <a:gd name="T35" fmla="*/ 111 h 315"/>
              <a:gd name="T36" fmla="*/ 53 w 94"/>
              <a:gd name="T37" fmla="*/ 116 h 315"/>
              <a:gd name="T38" fmla="*/ 54 w 94"/>
              <a:gd name="T39" fmla="*/ 122 h 315"/>
              <a:gd name="T40" fmla="*/ 55 w 94"/>
              <a:gd name="T41" fmla="*/ 126 h 315"/>
              <a:gd name="T42" fmla="*/ 57 w 94"/>
              <a:gd name="T43" fmla="*/ 131 h 315"/>
              <a:gd name="T44" fmla="*/ 59 w 94"/>
              <a:gd name="T45" fmla="*/ 136 h 315"/>
              <a:gd name="T46" fmla="*/ 61 w 94"/>
              <a:gd name="T47" fmla="*/ 143 h 315"/>
              <a:gd name="T48" fmla="*/ 63 w 94"/>
              <a:gd name="T49" fmla="*/ 150 h 315"/>
              <a:gd name="T50" fmla="*/ 66 w 94"/>
              <a:gd name="T51" fmla="*/ 158 h 315"/>
              <a:gd name="T52" fmla="*/ 67 w 94"/>
              <a:gd name="T53" fmla="*/ 163 h 315"/>
              <a:gd name="T54" fmla="*/ 69 w 94"/>
              <a:gd name="T55" fmla="*/ 168 h 315"/>
              <a:gd name="T56" fmla="*/ 70 w 94"/>
              <a:gd name="T57" fmla="*/ 173 h 315"/>
              <a:gd name="T58" fmla="*/ 73 w 94"/>
              <a:gd name="T59" fmla="*/ 177 h 315"/>
              <a:gd name="T60" fmla="*/ 74 w 94"/>
              <a:gd name="T61" fmla="*/ 183 h 315"/>
              <a:gd name="T62" fmla="*/ 75 w 94"/>
              <a:gd name="T63" fmla="*/ 189 h 315"/>
              <a:gd name="T64" fmla="*/ 78 w 94"/>
              <a:gd name="T65" fmla="*/ 197 h 315"/>
              <a:gd name="T66" fmla="*/ 81 w 94"/>
              <a:gd name="T67" fmla="*/ 204 h 315"/>
              <a:gd name="T68" fmla="*/ 82 w 94"/>
              <a:gd name="T69" fmla="*/ 211 h 315"/>
              <a:gd name="T70" fmla="*/ 83 w 94"/>
              <a:gd name="T71" fmla="*/ 216 h 315"/>
              <a:gd name="T72" fmla="*/ 85 w 94"/>
              <a:gd name="T73" fmla="*/ 220 h 315"/>
              <a:gd name="T74" fmla="*/ 86 w 94"/>
              <a:gd name="T75" fmla="*/ 224 h 315"/>
              <a:gd name="T76" fmla="*/ 86 w 94"/>
              <a:gd name="T77" fmla="*/ 228 h 315"/>
              <a:gd name="T78" fmla="*/ 86 w 94"/>
              <a:gd name="T79" fmla="*/ 233 h 315"/>
              <a:gd name="T80" fmla="*/ 87 w 94"/>
              <a:gd name="T81" fmla="*/ 240 h 315"/>
              <a:gd name="T82" fmla="*/ 87 w 94"/>
              <a:gd name="T83" fmla="*/ 245 h 315"/>
              <a:gd name="T84" fmla="*/ 87 w 94"/>
              <a:gd name="T85" fmla="*/ 252 h 315"/>
              <a:gd name="T86" fmla="*/ 89 w 94"/>
              <a:gd name="T87" fmla="*/ 257 h 315"/>
              <a:gd name="T88" fmla="*/ 89 w 94"/>
              <a:gd name="T89" fmla="*/ 260 h 315"/>
              <a:gd name="T90" fmla="*/ 89 w 94"/>
              <a:gd name="T91" fmla="*/ 263 h 315"/>
              <a:gd name="T92" fmla="*/ 90 w 94"/>
              <a:gd name="T93" fmla="*/ 266 h 315"/>
              <a:gd name="T94" fmla="*/ 90 w 94"/>
              <a:gd name="T95" fmla="*/ 269 h 315"/>
              <a:gd name="T96" fmla="*/ 91 w 94"/>
              <a:gd name="T97" fmla="*/ 273 h 315"/>
              <a:gd name="T98" fmla="*/ 91 w 94"/>
              <a:gd name="T99" fmla="*/ 275 h 315"/>
              <a:gd name="T100" fmla="*/ 93 w 94"/>
              <a:gd name="T101" fmla="*/ 279 h 315"/>
              <a:gd name="T102" fmla="*/ 93 w 94"/>
              <a:gd name="T103" fmla="*/ 283 h 315"/>
              <a:gd name="T104" fmla="*/ 93 w 94"/>
              <a:gd name="T105" fmla="*/ 287 h 315"/>
              <a:gd name="T106" fmla="*/ 94 w 94"/>
              <a:gd name="T107" fmla="*/ 290 h 315"/>
              <a:gd name="T108" fmla="*/ 93 w 94"/>
              <a:gd name="T109" fmla="*/ 295 h 315"/>
              <a:gd name="T110" fmla="*/ 93 w 94"/>
              <a:gd name="T111" fmla="*/ 301 h 315"/>
              <a:gd name="T112" fmla="*/ 93 w 94"/>
              <a:gd name="T113" fmla="*/ 309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315">
                <a:moveTo>
                  <a:pt x="0" y="0"/>
                </a:moveTo>
                <a:lnTo>
                  <a:pt x="1" y="3"/>
                </a:lnTo>
                <a:lnTo>
                  <a:pt x="4" y="7"/>
                </a:lnTo>
                <a:lnTo>
                  <a:pt x="5" y="9"/>
                </a:lnTo>
                <a:lnTo>
                  <a:pt x="6" y="12"/>
                </a:lnTo>
                <a:lnTo>
                  <a:pt x="8" y="14"/>
                </a:lnTo>
                <a:lnTo>
                  <a:pt x="9" y="17"/>
                </a:lnTo>
                <a:lnTo>
                  <a:pt x="10" y="20"/>
                </a:lnTo>
                <a:lnTo>
                  <a:pt x="12" y="22"/>
                </a:lnTo>
                <a:lnTo>
                  <a:pt x="13" y="24"/>
                </a:lnTo>
                <a:lnTo>
                  <a:pt x="14" y="26"/>
                </a:lnTo>
                <a:lnTo>
                  <a:pt x="16" y="28"/>
                </a:lnTo>
                <a:lnTo>
                  <a:pt x="16" y="29"/>
                </a:lnTo>
                <a:lnTo>
                  <a:pt x="17" y="30"/>
                </a:lnTo>
                <a:lnTo>
                  <a:pt x="18" y="33"/>
                </a:lnTo>
                <a:lnTo>
                  <a:pt x="18" y="34"/>
                </a:lnTo>
                <a:lnTo>
                  <a:pt x="20" y="36"/>
                </a:lnTo>
                <a:lnTo>
                  <a:pt x="20" y="37"/>
                </a:lnTo>
                <a:lnTo>
                  <a:pt x="21" y="38"/>
                </a:lnTo>
                <a:lnTo>
                  <a:pt x="21" y="40"/>
                </a:lnTo>
                <a:lnTo>
                  <a:pt x="22" y="41"/>
                </a:lnTo>
                <a:lnTo>
                  <a:pt x="22" y="42"/>
                </a:lnTo>
                <a:lnTo>
                  <a:pt x="22" y="42"/>
                </a:lnTo>
                <a:lnTo>
                  <a:pt x="24" y="44"/>
                </a:lnTo>
                <a:lnTo>
                  <a:pt x="24" y="45"/>
                </a:lnTo>
                <a:lnTo>
                  <a:pt x="25" y="46"/>
                </a:lnTo>
                <a:lnTo>
                  <a:pt x="25" y="48"/>
                </a:lnTo>
                <a:lnTo>
                  <a:pt x="26" y="49"/>
                </a:lnTo>
                <a:lnTo>
                  <a:pt x="26" y="50"/>
                </a:lnTo>
                <a:lnTo>
                  <a:pt x="26" y="53"/>
                </a:lnTo>
                <a:lnTo>
                  <a:pt x="28" y="54"/>
                </a:lnTo>
                <a:lnTo>
                  <a:pt x="29" y="56"/>
                </a:lnTo>
                <a:lnTo>
                  <a:pt x="29" y="57"/>
                </a:lnTo>
                <a:lnTo>
                  <a:pt x="29" y="57"/>
                </a:lnTo>
                <a:lnTo>
                  <a:pt x="30" y="59"/>
                </a:lnTo>
                <a:lnTo>
                  <a:pt x="30" y="61"/>
                </a:lnTo>
                <a:lnTo>
                  <a:pt x="32" y="62"/>
                </a:lnTo>
                <a:lnTo>
                  <a:pt x="32" y="63"/>
                </a:lnTo>
                <a:lnTo>
                  <a:pt x="33" y="65"/>
                </a:lnTo>
                <a:lnTo>
                  <a:pt x="33" y="67"/>
                </a:lnTo>
                <a:lnTo>
                  <a:pt x="34" y="67"/>
                </a:lnTo>
                <a:lnTo>
                  <a:pt x="34" y="69"/>
                </a:lnTo>
                <a:lnTo>
                  <a:pt x="34" y="70"/>
                </a:lnTo>
                <a:lnTo>
                  <a:pt x="36" y="71"/>
                </a:lnTo>
                <a:lnTo>
                  <a:pt x="36" y="73"/>
                </a:lnTo>
                <a:lnTo>
                  <a:pt x="36" y="74"/>
                </a:lnTo>
                <a:lnTo>
                  <a:pt x="37" y="75"/>
                </a:lnTo>
                <a:lnTo>
                  <a:pt x="37" y="75"/>
                </a:lnTo>
                <a:lnTo>
                  <a:pt x="37" y="77"/>
                </a:lnTo>
                <a:lnTo>
                  <a:pt x="38" y="78"/>
                </a:lnTo>
                <a:lnTo>
                  <a:pt x="38" y="79"/>
                </a:lnTo>
                <a:lnTo>
                  <a:pt x="38" y="79"/>
                </a:lnTo>
                <a:lnTo>
                  <a:pt x="38" y="81"/>
                </a:lnTo>
                <a:lnTo>
                  <a:pt x="40" y="82"/>
                </a:lnTo>
                <a:lnTo>
                  <a:pt x="40" y="83"/>
                </a:lnTo>
                <a:lnTo>
                  <a:pt x="41" y="85"/>
                </a:lnTo>
                <a:lnTo>
                  <a:pt x="41" y="86"/>
                </a:lnTo>
                <a:lnTo>
                  <a:pt x="41" y="87"/>
                </a:lnTo>
                <a:lnTo>
                  <a:pt x="42" y="89"/>
                </a:lnTo>
                <a:lnTo>
                  <a:pt x="42" y="90"/>
                </a:lnTo>
                <a:lnTo>
                  <a:pt x="44" y="91"/>
                </a:lnTo>
                <a:lnTo>
                  <a:pt x="44" y="93"/>
                </a:lnTo>
                <a:lnTo>
                  <a:pt x="45" y="95"/>
                </a:lnTo>
                <a:lnTo>
                  <a:pt x="45" y="97"/>
                </a:lnTo>
                <a:lnTo>
                  <a:pt x="46" y="99"/>
                </a:lnTo>
                <a:lnTo>
                  <a:pt x="46" y="101"/>
                </a:lnTo>
                <a:lnTo>
                  <a:pt x="46" y="101"/>
                </a:lnTo>
                <a:lnTo>
                  <a:pt x="48" y="103"/>
                </a:lnTo>
                <a:lnTo>
                  <a:pt x="48" y="106"/>
                </a:lnTo>
                <a:lnTo>
                  <a:pt x="49" y="107"/>
                </a:lnTo>
                <a:lnTo>
                  <a:pt x="50" y="109"/>
                </a:lnTo>
                <a:lnTo>
                  <a:pt x="50" y="111"/>
                </a:lnTo>
                <a:lnTo>
                  <a:pt x="50" y="112"/>
                </a:lnTo>
                <a:lnTo>
                  <a:pt x="52" y="114"/>
                </a:lnTo>
                <a:lnTo>
                  <a:pt x="52" y="115"/>
                </a:lnTo>
                <a:lnTo>
                  <a:pt x="53" y="116"/>
                </a:lnTo>
                <a:lnTo>
                  <a:pt x="53" y="118"/>
                </a:lnTo>
                <a:lnTo>
                  <a:pt x="53" y="119"/>
                </a:lnTo>
                <a:lnTo>
                  <a:pt x="54" y="120"/>
                </a:lnTo>
                <a:lnTo>
                  <a:pt x="54" y="122"/>
                </a:lnTo>
                <a:lnTo>
                  <a:pt x="54" y="123"/>
                </a:lnTo>
                <a:lnTo>
                  <a:pt x="55" y="124"/>
                </a:lnTo>
                <a:lnTo>
                  <a:pt x="55" y="126"/>
                </a:lnTo>
                <a:lnTo>
                  <a:pt x="55" y="126"/>
                </a:lnTo>
                <a:lnTo>
                  <a:pt x="57" y="127"/>
                </a:lnTo>
                <a:lnTo>
                  <a:pt x="57" y="128"/>
                </a:lnTo>
                <a:lnTo>
                  <a:pt x="57" y="130"/>
                </a:lnTo>
                <a:lnTo>
                  <a:pt x="57" y="131"/>
                </a:lnTo>
                <a:lnTo>
                  <a:pt x="58" y="132"/>
                </a:lnTo>
                <a:lnTo>
                  <a:pt x="58" y="134"/>
                </a:lnTo>
                <a:lnTo>
                  <a:pt x="58" y="135"/>
                </a:lnTo>
                <a:lnTo>
                  <a:pt x="59" y="136"/>
                </a:lnTo>
                <a:lnTo>
                  <a:pt x="59" y="138"/>
                </a:lnTo>
                <a:lnTo>
                  <a:pt x="61" y="139"/>
                </a:lnTo>
                <a:lnTo>
                  <a:pt x="61" y="142"/>
                </a:lnTo>
                <a:lnTo>
                  <a:pt x="61" y="143"/>
                </a:lnTo>
                <a:lnTo>
                  <a:pt x="62" y="144"/>
                </a:lnTo>
                <a:lnTo>
                  <a:pt x="62" y="147"/>
                </a:lnTo>
                <a:lnTo>
                  <a:pt x="63" y="150"/>
                </a:lnTo>
                <a:lnTo>
                  <a:pt x="63" y="150"/>
                </a:lnTo>
                <a:lnTo>
                  <a:pt x="63" y="151"/>
                </a:lnTo>
                <a:lnTo>
                  <a:pt x="65" y="154"/>
                </a:lnTo>
                <a:lnTo>
                  <a:pt x="65" y="155"/>
                </a:lnTo>
                <a:lnTo>
                  <a:pt x="66" y="158"/>
                </a:lnTo>
                <a:lnTo>
                  <a:pt x="66" y="159"/>
                </a:lnTo>
                <a:lnTo>
                  <a:pt x="67" y="160"/>
                </a:lnTo>
                <a:lnTo>
                  <a:pt x="67" y="161"/>
                </a:lnTo>
                <a:lnTo>
                  <a:pt x="67" y="163"/>
                </a:lnTo>
                <a:lnTo>
                  <a:pt x="69" y="164"/>
                </a:lnTo>
                <a:lnTo>
                  <a:pt x="69" y="165"/>
                </a:lnTo>
                <a:lnTo>
                  <a:pt x="69" y="167"/>
                </a:lnTo>
                <a:lnTo>
                  <a:pt x="69" y="168"/>
                </a:lnTo>
                <a:lnTo>
                  <a:pt x="70" y="169"/>
                </a:lnTo>
                <a:lnTo>
                  <a:pt x="70" y="171"/>
                </a:lnTo>
                <a:lnTo>
                  <a:pt x="70" y="172"/>
                </a:lnTo>
                <a:lnTo>
                  <a:pt x="70" y="173"/>
                </a:lnTo>
                <a:lnTo>
                  <a:pt x="71" y="175"/>
                </a:lnTo>
                <a:lnTo>
                  <a:pt x="71" y="176"/>
                </a:lnTo>
                <a:lnTo>
                  <a:pt x="71" y="176"/>
                </a:lnTo>
                <a:lnTo>
                  <a:pt x="73" y="177"/>
                </a:lnTo>
                <a:lnTo>
                  <a:pt x="73" y="179"/>
                </a:lnTo>
                <a:lnTo>
                  <a:pt x="73" y="180"/>
                </a:lnTo>
                <a:lnTo>
                  <a:pt x="73" y="181"/>
                </a:lnTo>
                <a:lnTo>
                  <a:pt x="74" y="183"/>
                </a:lnTo>
                <a:lnTo>
                  <a:pt x="74" y="184"/>
                </a:lnTo>
                <a:lnTo>
                  <a:pt x="74" y="185"/>
                </a:lnTo>
                <a:lnTo>
                  <a:pt x="75" y="188"/>
                </a:lnTo>
                <a:lnTo>
                  <a:pt x="75" y="189"/>
                </a:lnTo>
                <a:lnTo>
                  <a:pt x="77" y="191"/>
                </a:lnTo>
                <a:lnTo>
                  <a:pt x="77" y="193"/>
                </a:lnTo>
                <a:lnTo>
                  <a:pt x="78" y="195"/>
                </a:lnTo>
                <a:lnTo>
                  <a:pt x="78" y="197"/>
                </a:lnTo>
                <a:lnTo>
                  <a:pt x="78" y="197"/>
                </a:lnTo>
                <a:lnTo>
                  <a:pt x="79" y="200"/>
                </a:lnTo>
                <a:lnTo>
                  <a:pt x="79" y="201"/>
                </a:lnTo>
                <a:lnTo>
                  <a:pt x="81" y="204"/>
                </a:lnTo>
                <a:lnTo>
                  <a:pt x="81" y="205"/>
                </a:lnTo>
                <a:lnTo>
                  <a:pt x="81" y="207"/>
                </a:lnTo>
                <a:lnTo>
                  <a:pt x="82" y="208"/>
                </a:lnTo>
                <a:lnTo>
                  <a:pt x="82" y="211"/>
                </a:lnTo>
                <a:lnTo>
                  <a:pt x="82" y="212"/>
                </a:lnTo>
                <a:lnTo>
                  <a:pt x="83" y="213"/>
                </a:lnTo>
                <a:lnTo>
                  <a:pt x="83" y="214"/>
                </a:lnTo>
                <a:lnTo>
                  <a:pt x="83" y="216"/>
                </a:lnTo>
                <a:lnTo>
                  <a:pt x="83" y="216"/>
                </a:lnTo>
                <a:lnTo>
                  <a:pt x="85" y="217"/>
                </a:lnTo>
                <a:lnTo>
                  <a:pt x="85" y="218"/>
                </a:lnTo>
                <a:lnTo>
                  <a:pt x="85" y="220"/>
                </a:lnTo>
                <a:lnTo>
                  <a:pt x="85" y="221"/>
                </a:lnTo>
                <a:lnTo>
                  <a:pt x="85" y="222"/>
                </a:lnTo>
                <a:lnTo>
                  <a:pt x="85" y="222"/>
                </a:lnTo>
                <a:lnTo>
                  <a:pt x="86" y="224"/>
                </a:lnTo>
                <a:lnTo>
                  <a:pt x="86" y="225"/>
                </a:lnTo>
                <a:lnTo>
                  <a:pt x="86" y="226"/>
                </a:lnTo>
                <a:lnTo>
                  <a:pt x="86" y="228"/>
                </a:lnTo>
                <a:lnTo>
                  <a:pt x="86" y="228"/>
                </a:lnTo>
                <a:lnTo>
                  <a:pt x="86" y="229"/>
                </a:lnTo>
                <a:lnTo>
                  <a:pt x="86" y="230"/>
                </a:lnTo>
                <a:lnTo>
                  <a:pt x="86" y="232"/>
                </a:lnTo>
                <a:lnTo>
                  <a:pt x="86" y="233"/>
                </a:lnTo>
                <a:lnTo>
                  <a:pt x="86" y="234"/>
                </a:lnTo>
                <a:lnTo>
                  <a:pt x="87" y="237"/>
                </a:lnTo>
                <a:lnTo>
                  <a:pt x="87" y="238"/>
                </a:lnTo>
                <a:lnTo>
                  <a:pt x="87" y="240"/>
                </a:lnTo>
                <a:lnTo>
                  <a:pt x="87" y="242"/>
                </a:lnTo>
                <a:lnTo>
                  <a:pt x="87" y="242"/>
                </a:lnTo>
                <a:lnTo>
                  <a:pt x="87" y="244"/>
                </a:lnTo>
                <a:lnTo>
                  <a:pt x="87" y="245"/>
                </a:lnTo>
                <a:lnTo>
                  <a:pt x="87" y="248"/>
                </a:lnTo>
                <a:lnTo>
                  <a:pt x="87" y="249"/>
                </a:lnTo>
                <a:lnTo>
                  <a:pt x="87" y="250"/>
                </a:lnTo>
                <a:lnTo>
                  <a:pt x="87" y="252"/>
                </a:lnTo>
                <a:lnTo>
                  <a:pt x="89" y="253"/>
                </a:lnTo>
                <a:lnTo>
                  <a:pt x="89" y="254"/>
                </a:lnTo>
                <a:lnTo>
                  <a:pt x="89" y="256"/>
                </a:lnTo>
                <a:lnTo>
                  <a:pt x="89" y="257"/>
                </a:lnTo>
                <a:lnTo>
                  <a:pt x="89" y="257"/>
                </a:lnTo>
                <a:lnTo>
                  <a:pt x="89" y="258"/>
                </a:lnTo>
                <a:lnTo>
                  <a:pt x="89" y="260"/>
                </a:lnTo>
                <a:lnTo>
                  <a:pt x="89" y="260"/>
                </a:lnTo>
                <a:lnTo>
                  <a:pt x="89" y="261"/>
                </a:lnTo>
                <a:lnTo>
                  <a:pt x="89" y="262"/>
                </a:lnTo>
                <a:lnTo>
                  <a:pt x="89" y="262"/>
                </a:lnTo>
                <a:lnTo>
                  <a:pt x="89" y="263"/>
                </a:lnTo>
                <a:lnTo>
                  <a:pt x="89" y="263"/>
                </a:lnTo>
                <a:lnTo>
                  <a:pt x="90" y="265"/>
                </a:lnTo>
                <a:lnTo>
                  <a:pt x="90" y="265"/>
                </a:lnTo>
                <a:lnTo>
                  <a:pt x="90" y="266"/>
                </a:lnTo>
                <a:lnTo>
                  <a:pt x="90" y="267"/>
                </a:lnTo>
                <a:lnTo>
                  <a:pt x="90" y="267"/>
                </a:lnTo>
                <a:lnTo>
                  <a:pt x="90" y="269"/>
                </a:lnTo>
                <a:lnTo>
                  <a:pt x="90" y="269"/>
                </a:lnTo>
                <a:lnTo>
                  <a:pt x="90" y="270"/>
                </a:lnTo>
                <a:lnTo>
                  <a:pt x="90" y="271"/>
                </a:lnTo>
                <a:lnTo>
                  <a:pt x="91" y="271"/>
                </a:lnTo>
                <a:lnTo>
                  <a:pt x="91" y="273"/>
                </a:lnTo>
                <a:lnTo>
                  <a:pt x="91" y="274"/>
                </a:lnTo>
                <a:lnTo>
                  <a:pt x="91" y="275"/>
                </a:lnTo>
                <a:lnTo>
                  <a:pt x="91" y="275"/>
                </a:lnTo>
                <a:lnTo>
                  <a:pt x="91" y="275"/>
                </a:lnTo>
                <a:lnTo>
                  <a:pt x="91" y="277"/>
                </a:lnTo>
                <a:lnTo>
                  <a:pt x="93" y="278"/>
                </a:lnTo>
                <a:lnTo>
                  <a:pt x="93" y="279"/>
                </a:lnTo>
                <a:lnTo>
                  <a:pt x="93" y="279"/>
                </a:lnTo>
                <a:lnTo>
                  <a:pt x="93" y="281"/>
                </a:lnTo>
                <a:lnTo>
                  <a:pt x="93" y="282"/>
                </a:lnTo>
                <a:lnTo>
                  <a:pt x="93" y="282"/>
                </a:lnTo>
                <a:lnTo>
                  <a:pt x="93" y="283"/>
                </a:lnTo>
                <a:lnTo>
                  <a:pt x="93" y="285"/>
                </a:lnTo>
                <a:lnTo>
                  <a:pt x="93" y="285"/>
                </a:lnTo>
                <a:lnTo>
                  <a:pt x="93" y="286"/>
                </a:lnTo>
                <a:lnTo>
                  <a:pt x="93" y="287"/>
                </a:lnTo>
                <a:lnTo>
                  <a:pt x="93" y="287"/>
                </a:lnTo>
                <a:lnTo>
                  <a:pt x="93" y="289"/>
                </a:lnTo>
                <a:lnTo>
                  <a:pt x="94" y="290"/>
                </a:lnTo>
                <a:lnTo>
                  <a:pt x="94" y="290"/>
                </a:lnTo>
                <a:lnTo>
                  <a:pt x="94" y="291"/>
                </a:lnTo>
                <a:lnTo>
                  <a:pt x="94" y="293"/>
                </a:lnTo>
                <a:lnTo>
                  <a:pt x="93" y="294"/>
                </a:lnTo>
                <a:lnTo>
                  <a:pt x="93" y="295"/>
                </a:lnTo>
                <a:lnTo>
                  <a:pt x="93" y="297"/>
                </a:lnTo>
                <a:lnTo>
                  <a:pt x="93" y="298"/>
                </a:lnTo>
                <a:lnTo>
                  <a:pt x="93" y="299"/>
                </a:lnTo>
                <a:lnTo>
                  <a:pt x="93" y="301"/>
                </a:lnTo>
                <a:lnTo>
                  <a:pt x="93" y="302"/>
                </a:lnTo>
                <a:lnTo>
                  <a:pt x="93" y="305"/>
                </a:lnTo>
                <a:lnTo>
                  <a:pt x="93" y="306"/>
                </a:lnTo>
                <a:lnTo>
                  <a:pt x="93" y="309"/>
                </a:lnTo>
                <a:lnTo>
                  <a:pt x="93" y="311"/>
                </a:lnTo>
                <a:lnTo>
                  <a:pt x="93" y="313"/>
                </a:lnTo>
                <a:lnTo>
                  <a:pt x="93" y="31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Freeform 30"/>
          <p:cNvSpPr>
            <a:spLocks/>
          </p:cNvSpPr>
          <p:nvPr/>
        </p:nvSpPr>
        <p:spPr bwMode="auto">
          <a:xfrm>
            <a:off x="5500688" y="3182938"/>
            <a:ext cx="74612" cy="252412"/>
          </a:xfrm>
          <a:custGeom>
            <a:avLst/>
            <a:gdLst>
              <a:gd name="T0" fmla="*/ 5 w 94"/>
              <a:gd name="T1" fmla="*/ 306 h 316"/>
              <a:gd name="T2" fmla="*/ 10 w 94"/>
              <a:gd name="T3" fmla="*/ 297 h 316"/>
              <a:gd name="T4" fmla="*/ 16 w 94"/>
              <a:gd name="T5" fmla="*/ 289 h 316"/>
              <a:gd name="T6" fmla="*/ 18 w 94"/>
              <a:gd name="T7" fmla="*/ 282 h 316"/>
              <a:gd name="T8" fmla="*/ 21 w 94"/>
              <a:gd name="T9" fmla="*/ 277 h 316"/>
              <a:gd name="T10" fmla="*/ 24 w 94"/>
              <a:gd name="T11" fmla="*/ 271 h 316"/>
              <a:gd name="T12" fmla="*/ 26 w 94"/>
              <a:gd name="T13" fmla="*/ 266 h 316"/>
              <a:gd name="T14" fmla="*/ 29 w 94"/>
              <a:gd name="T15" fmla="*/ 259 h 316"/>
              <a:gd name="T16" fmla="*/ 30 w 94"/>
              <a:gd name="T17" fmla="*/ 254 h 316"/>
              <a:gd name="T18" fmla="*/ 33 w 94"/>
              <a:gd name="T19" fmla="*/ 249 h 316"/>
              <a:gd name="T20" fmla="*/ 36 w 94"/>
              <a:gd name="T21" fmla="*/ 244 h 316"/>
              <a:gd name="T22" fmla="*/ 37 w 94"/>
              <a:gd name="T23" fmla="*/ 240 h 316"/>
              <a:gd name="T24" fmla="*/ 38 w 94"/>
              <a:gd name="T25" fmla="*/ 236 h 316"/>
              <a:gd name="T26" fmla="*/ 41 w 94"/>
              <a:gd name="T27" fmla="*/ 232 h 316"/>
              <a:gd name="T28" fmla="*/ 42 w 94"/>
              <a:gd name="T29" fmla="*/ 225 h 316"/>
              <a:gd name="T30" fmla="*/ 45 w 94"/>
              <a:gd name="T31" fmla="*/ 218 h 316"/>
              <a:gd name="T32" fmla="*/ 48 w 94"/>
              <a:gd name="T33" fmla="*/ 212 h 316"/>
              <a:gd name="T34" fmla="*/ 50 w 94"/>
              <a:gd name="T35" fmla="*/ 205 h 316"/>
              <a:gd name="T36" fmla="*/ 53 w 94"/>
              <a:gd name="T37" fmla="*/ 199 h 316"/>
              <a:gd name="T38" fmla="*/ 54 w 94"/>
              <a:gd name="T39" fmla="*/ 193 h 316"/>
              <a:gd name="T40" fmla="*/ 55 w 94"/>
              <a:gd name="T41" fmla="*/ 189 h 316"/>
              <a:gd name="T42" fmla="*/ 57 w 94"/>
              <a:gd name="T43" fmla="*/ 184 h 316"/>
              <a:gd name="T44" fmla="*/ 59 w 94"/>
              <a:gd name="T45" fmla="*/ 179 h 316"/>
              <a:gd name="T46" fmla="*/ 61 w 94"/>
              <a:gd name="T47" fmla="*/ 172 h 316"/>
              <a:gd name="T48" fmla="*/ 63 w 94"/>
              <a:gd name="T49" fmla="*/ 167 h 316"/>
              <a:gd name="T50" fmla="*/ 66 w 94"/>
              <a:gd name="T51" fmla="*/ 159 h 316"/>
              <a:gd name="T52" fmla="*/ 67 w 94"/>
              <a:gd name="T53" fmla="*/ 152 h 316"/>
              <a:gd name="T54" fmla="*/ 69 w 94"/>
              <a:gd name="T55" fmla="*/ 147 h 316"/>
              <a:gd name="T56" fmla="*/ 70 w 94"/>
              <a:gd name="T57" fmla="*/ 143 h 316"/>
              <a:gd name="T58" fmla="*/ 73 w 94"/>
              <a:gd name="T59" fmla="*/ 138 h 316"/>
              <a:gd name="T60" fmla="*/ 74 w 94"/>
              <a:gd name="T61" fmla="*/ 132 h 316"/>
              <a:gd name="T62" fmla="*/ 75 w 94"/>
              <a:gd name="T63" fmla="*/ 126 h 316"/>
              <a:gd name="T64" fmla="*/ 78 w 94"/>
              <a:gd name="T65" fmla="*/ 118 h 316"/>
              <a:gd name="T66" fmla="*/ 81 w 94"/>
              <a:gd name="T67" fmla="*/ 112 h 316"/>
              <a:gd name="T68" fmla="*/ 82 w 94"/>
              <a:gd name="T69" fmla="*/ 106 h 316"/>
              <a:gd name="T70" fmla="*/ 83 w 94"/>
              <a:gd name="T71" fmla="*/ 101 h 316"/>
              <a:gd name="T72" fmla="*/ 85 w 94"/>
              <a:gd name="T73" fmla="*/ 97 h 316"/>
              <a:gd name="T74" fmla="*/ 86 w 94"/>
              <a:gd name="T75" fmla="*/ 91 h 316"/>
              <a:gd name="T76" fmla="*/ 86 w 94"/>
              <a:gd name="T77" fmla="*/ 87 h 316"/>
              <a:gd name="T78" fmla="*/ 86 w 94"/>
              <a:gd name="T79" fmla="*/ 82 h 316"/>
              <a:gd name="T80" fmla="*/ 87 w 94"/>
              <a:gd name="T81" fmla="*/ 75 h 316"/>
              <a:gd name="T82" fmla="*/ 87 w 94"/>
              <a:gd name="T83" fmla="*/ 70 h 316"/>
              <a:gd name="T84" fmla="*/ 87 w 94"/>
              <a:gd name="T85" fmla="*/ 63 h 316"/>
              <a:gd name="T86" fmla="*/ 89 w 94"/>
              <a:gd name="T87" fmla="*/ 59 h 316"/>
              <a:gd name="T88" fmla="*/ 89 w 94"/>
              <a:gd name="T89" fmla="*/ 55 h 316"/>
              <a:gd name="T90" fmla="*/ 89 w 94"/>
              <a:gd name="T91" fmla="*/ 53 h 316"/>
              <a:gd name="T92" fmla="*/ 90 w 94"/>
              <a:gd name="T93" fmla="*/ 49 h 316"/>
              <a:gd name="T94" fmla="*/ 90 w 94"/>
              <a:gd name="T95" fmla="*/ 46 h 316"/>
              <a:gd name="T96" fmla="*/ 91 w 94"/>
              <a:gd name="T97" fmla="*/ 42 h 316"/>
              <a:gd name="T98" fmla="*/ 91 w 94"/>
              <a:gd name="T99" fmla="*/ 40 h 316"/>
              <a:gd name="T100" fmla="*/ 93 w 94"/>
              <a:gd name="T101" fmla="*/ 36 h 316"/>
              <a:gd name="T102" fmla="*/ 93 w 94"/>
              <a:gd name="T103" fmla="*/ 32 h 316"/>
              <a:gd name="T104" fmla="*/ 93 w 94"/>
              <a:gd name="T105" fmla="*/ 29 h 316"/>
              <a:gd name="T106" fmla="*/ 94 w 94"/>
              <a:gd name="T107" fmla="*/ 25 h 316"/>
              <a:gd name="T108" fmla="*/ 93 w 94"/>
              <a:gd name="T109" fmla="*/ 21 h 316"/>
              <a:gd name="T110" fmla="*/ 93 w 94"/>
              <a:gd name="T111" fmla="*/ 14 h 316"/>
              <a:gd name="T112" fmla="*/ 93 w 94"/>
              <a:gd name="T113" fmla="*/ 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4" h="316">
                <a:moveTo>
                  <a:pt x="0" y="316"/>
                </a:moveTo>
                <a:lnTo>
                  <a:pt x="1" y="312"/>
                </a:lnTo>
                <a:lnTo>
                  <a:pt x="4" y="310"/>
                </a:lnTo>
                <a:lnTo>
                  <a:pt x="5" y="306"/>
                </a:lnTo>
                <a:lnTo>
                  <a:pt x="6" y="303"/>
                </a:lnTo>
                <a:lnTo>
                  <a:pt x="8" y="301"/>
                </a:lnTo>
                <a:lnTo>
                  <a:pt x="9" y="298"/>
                </a:lnTo>
                <a:lnTo>
                  <a:pt x="10" y="297"/>
                </a:lnTo>
                <a:lnTo>
                  <a:pt x="12" y="294"/>
                </a:lnTo>
                <a:lnTo>
                  <a:pt x="13" y="291"/>
                </a:lnTo>
                <a:lnTo>
                  <a:pt x="14" y="290"/>
                </a:lnTo>
                <a:lnTo>
                  <a:pt x="16" y="289"/>
                </a:lnTo>
                <a:lnTo>
                  <a:pt x="16" y="286"/>
                </a:lnTo>
                <a:lnTo>
                  <a:pt x="17" y="285"/>
                </a:lnTo>
                <a:lnTo>
                  <a:pt x="18" y="283"/>
                </a:lnTo>
                <a:lnTo>
                  <a:pt x="18" y="282"/>
                </a:lnTo>
                <a:lnTo>
                  <a:pt x="20" y="281"/>
                </a:lnTo>
                <a:lnTo>
                  <a:pt x="20" y="279"/>
                </a:lnTo>
                <a:lnTo>
                  <a:pt x="21" y="278"/>
                </a:lnTo>
                <a:lnTo>
                  <a:pt x="21" y="277"/>
                </a:lnTo>
                <a:lnTo>
                  <a:pt x="22" y="275"/>
                </a:lnTo>
                <a:lnTo>
                  <a:pt x="22" y="274"/>
                </a:lnTo>
                <a:lnTo>
                  <a:pt x="22" y="273"/>
                </a:lnTo>
                <a:lnTo>
                  <a:pt x="24" y="271"/>
                </a:lnTo>
                <a:lnTo>
                  <a:pt x="24" y="270"/>
                </a:lnTo>
                <a:lnTo>
                  <a:pt x="25" y="269"/>
                </a:lnTo>
                <a:lnTo>
                  <a:pt x="25" y="267"/>
                </a:lnTo>
                <a:lnTo>
                  <a:pt x="26" y="266"/>
                </a:lnTo>
                <a:lnTo>
                  <a:pt x="26" y="265"/>
                </a:lnTo>
                <a:lnTo>
                  <a:pt x="26" y="263"/>
                </a:lnTo>
                <a:lnTo>
                  <a:pt x="28" y="262"/>
                </a:lnTo>
                <a:lnTo>
                  <a:pt x="29" y="259"/>
                </a:lnTo>
                <a:lnTo>
                  <a:pt x="29" y="258"/>
                </a:lnTo>
                <a:lnTo>
                  <a:pt x="29" y="258"/>
                </a:lnTo>
                <a:lnTo>
                  <a:pt x="30" y="257"/>
                </a:lnTo>
                <a:lnTo>
                  <a:pt x="30" y="254"/>
                </a:lnTo>
                <a:lnTo>
                  <a:pt x="32" y="253"/>
                </a:lnTo>
                <a:lnTo>
                  <a:pt x="32" y="252"/>
                </a:lnTo>
                <a:lnTo>
                  <a:pt x="33" y="250"/>
                </a:lnTo>
                <a:lnTo>
                  <a:pt x="33" y="249"/>
                </a:lnTo>
                <a:lnTo>
                  <a:pt x="34" y="248"/>
                </a:lnTo>
                <a:lnTo>
                  <a:pt x="34" y="246"/>
                </a:lnTo>
                <a:lnTo>
                  <a:pt x="34" y="245"/>
                </a:lnTo>
                <a:lnTo>
                  <a:pt x="36" y="244"/>
                </a:lnTo>
                <a:lnTo>
                  <a:pt x="36" y="244"/>
                </a:lnTo>
                <a:lnTo>
                  <a:pt x="36" y="242"/>
                </a:lnTo>
                <a:lnTo>
                  <a:pt x="37" y="241"/>
                </a:lnTo>
                <a:lnTo>
                  <a:pt x="37" y="240"/>
                </a:lnTo>
                <a:lnTo>
                  <a:pt x="37" y="238"/>
                </a:lnTo>
                <a:lnTo>
                  <a:pt x="38" y="238"/>
                </a:lnTo>
                <a:lnTo>
                  <a:pt x="38" y="237"/>
                </a:lnTo>
                <a:lnTo>
                  <a:pt x="38" y="236"/>
                </a:lnTo>
                <a:lnTo>
                  <a:pt x="38" y="234"/>
                </a:lnTo>
                <a:lnTo>
                  <a:pt x="40" y="233"/>
                </a:lnTo>
                <a:lnTo>
                  <a:pt x="40" y="233"/>
                </a:lnTo>
                <a:lnTo>
                  <a:pt x="41" y="232"/>
                </a:lnTo>
                <a:lnTo>
                  <a:pt x="41" y="230"/>
                </a:lnTo>
                <a:lnTo>
                  <a:pt x="41" y="229"/>
                </a:lnTo>
                <a:lnTo>
                  <a:pt x="42" y="228"/>
                </a:lnTo>
                <a:lnTo>
                  <a:pt x="42" y="225"/>
                </a:lnTo>
                <a:lnTo>
                  <a:pt x="44" y="224"/>
                </a:lnTo>
                <a:lnTo>
                  <a:pt x="44" y="222"/>
                </a:lnTo>
                <a:lnTo>
                  <a:pt x="45" y="221"/>
                </a:lnTo>
                <a:lnTo>
                  <a:pt x="45" y="218"/>
                </a:lnTo>
                <a:lnTo>
                  <a:pt x="46" y="217"/>
                </a:lnTo>
                <a:lnTo>
                  <a:pt x="46" y="214"/>
                </a:lnTo>
                <a:lnTo>
                  <a:pt x="46" y="214"/>
                </a:lnTo>
                <a:lnTo>
                  <a:pt x="48" y="212"/>
                </a:lnTo>
                <a:lnTo>
                  <a:pt x="48" y="210"/>
                </a:lnTo>
                <a:lnTo>
                  <a:pt x="49" y="208"/>
                </a:lnTo>
                <a:lnTo>
                  <a:pt x="50" y="206"/>
                </a:lnTo>
                <a:lnTo>
                  <a:pt x="50" y="205"/>
                </a:lnTo>
                <a:lnTo>
                  <a:pt x="50" y="203"/>
                </a:lnTo>
                <a:lnTo>
                  <a:pt x="52" y="201"/>
                </a:lnTo>
                <a:lnTo>
                  <a:pt x="52" y="200"/>
                </a:lnTo>
                <a:lnTo>
                  <a:pt x="53" y="199"/>
                </a:lnTo>
                <a:lnTo>
                  <a:pt x="53" y="197"/>
                </a:lnTo>
                <a:lnTo>
                  <a:pt x="53" y="196"/>
                </a:lnTo>
                <a:lnTo>
                  <a:pt x="54" y="195"/>
                </a:lnTo>
                <a:lnTo>
                  <a:pt x="54" y="193"/>
                </a:lnTo>
                <a:lnTo>
                  <a:pt x="54" y="193"/>
                </a:lnTo>
                <a:lnTo>
                  <a:pt x="55" y="192"/>
                </a:lnTo>
                <a:lnTo>
                  <a:pt x="55" y="191"/>
                </a:lnTo>
                <a:lnTo>
                  <a:pt x="55" y="189"/>
                </a:lnTo>
                <a:lnTo>
                  <a:pt x="57" y="188"/>
                </a:lnTo>
                <a:lnTo>
                  <a:pt x="57" y="187"/>
                </a:lnTo>
                <a:lnTo>
                  <a:pt x="57" y="185"/>
                </a:lnTo>
                <a:lnTo>
                  <a:pt x="57" y="184"/>
                </a:lnTo>
                <a:lnTo>
                  <a:pt x="58" y="183"/>
                </a:lnTo>
                <a:lnTo>
                  <a:pt x="58" y="181"/>
                </a:lnTo>
                <a:lnTo>
                  <a:pt x="58" y="180"/>
                </a:lnTo>
                <a:lnTo>
                  <a:pt x="59" y="179"/>
                </a:lnTo>
                <a:lnTo>
                  <a:pt x="59" y="177"/>
                </a:lnTo>
                <a:lnTo>
                  <a:pt x="61" y="176"/>
                </a:lnTo>
                <a:lnTo>
                  <a:pt x="61" y="175"/>
                </a:lnTo>
                <a:lnTo>
                  <a:pt x="61" y="172"/>
                </a:lnTo>
                <a:lnTo>
                  <a:pt x="62" y="171"/>
                </a:lnTo>
                <a:lnTo>
                  <a:pt x="62" y="168"/>
                </a:lnTo>
                <a:lnTo>
                  <a:pt x="63" y="167"/>
                </a:lnTo>
                <a:lnTo>
                  <a:pt x="63" y="167"/>
                </a:lnTo>
                <a:lnTo>
                  <a:pt x="63" y="164"/>
                </a:lnTo>
                <a:lnTo>
                  <a:pt x="65" y="161"/>
                </a:lnTo>
                <a:lnTo>
                  <a:pt x="65" y="160"/>
                </a:lnTo>
                <a:lnTo>
                  <a:pt x="66" y="159"/>
                </a:lnTo>
                <a:lnTo>
                  <a:pt x="66" y="156"/>
                </a:lnTo>
                <a:lnTo>
                  <a:pt x="67" y="155"/>
                </a:lnTo>
                <a:lnTo>
                  <a:pt x="67" y="153"/>
                </a:lnTo>
                <a:lnTo>
                  <a:pt x="67" y="152"/>
                </a:lnTo>
                <a:lnTo>
                  <a:pt x="69" y="151"/>
                </a:lnTo>
                <a:lnTo>
                  <a:pt x="69" y="150"/>
                </a:lnTo>
                <a:lnTo>
                  <a:pt x="69" y="148"/>
                </a:lnTo>
                <a:lnTo>
                  <a:pt x="69" y="147"/>
                </a:lnTo>
                <a:lnTo>
                  <a:pt x="70" y="146"/>
                </a:lnTo>
                <a:lnTo>
                  <a:pt x="70" y="144"/>
                </a:lnTo>
                <a:lnTo>
                  <a:pt x="70" y="143"/>
                </a:lnTo>
                <a:lnTo>
                  <a:pt x="70" y="143"/>
                </a:lnTo>
                <a:lnTo>
                  <a:pt x="71" y="142"/>
                </a:lnTo>
                <a:lnTo>
                  <a:pt x="71" y="140"/>
                </a:lnTo>
                <a:lnTo>
                  <a:pt x="71" y="139"/>
                </a:lnTo>
                <a:lnTo>
                  <a:pt x="73" y="138"/>
                </a:lnTo>
                <a:lnTo>
                  <a:pt x="73" y="136"/>
                </a:lnTo>
                <a:lnTo>
                  <a:pt x="73" y="135"/>
                </a:lnTo>
                <a:lnTo>
                  <a:pt x="73" y="134"/>
                </a:lnTo>
                <a:lnTo>
                  <a:pt x="74" y="132"/>
                </a:lnTo>
                <a:lnTo>
                  <a:pt x="74" y="131"/>
                </a:lnTo>
                <a:lnTo>
                  <a:pt x="74" y="130"/>
                </a:lnTo>
                <a:lnTo>
                  <a:pt x="75" y="128"/>
                </a:lnTo>
                <a:lnTo>
                  <a:pt x="75" y="126"/>
                </a:lnTo>
                <a:lnTo>
                  <a:pt x="77" y="124"/>
                </a:lnTo>
                <a:lnTo>
                  <a:pt x="77" y="123"/>
                </a:lnTo>
                <a:lnTo>
                  <a:pt x="78" y="120"/>
                </a:lnTo>
                <a:lnTo>
                  <a:pt x="78" y="118"/>
                </a:lnTo>
                <a:lnTo>
                  <a:pt x="78" y="118"/>
                </a:lnTo>
                <a:lnTo>
                  <a:pt x="79" y="116"/>
                </a:lnTo>
                <a:lnTo>
                  <a:pt x="79" y="114"/>
                </a:lnTo>
                <a:lnTo>
                  <a:pt x="81" y="112"/>
                </a:lnTo>
                <a:lnTo>
                  <a:pt x="81" y="110"/>
                </a:lnTo>
                <a:lnTo>
                  <a:pt x="81" y="108"/>
                </a:lnTo>
                <a:lnTo>
                  <a:pt x="82" y="107"/>
                </a:lnTo>
                <a:lnTo>
                  <a:pt x="82" y="106"/>
                </a:lnTo>
                <a:lnTo>
                  <a:pt x="82" y="104"/>
                </a:lnTo>
                <a:lnTo>
                  <a:pt x="83" y="103"/>
                </a:lnTo>
                <a:lnTo>
                  <a:pt x="83" y="102"/>
                </a:lnTo>
                <a:lnTo>
                  <a:pt x="83" y="101"/>
                </a:lnTo>
                <a:lnTo>
                  <a:pt x="83" y="99"/>
                </a:lnTo>
                <a:lnTo>
                  <a:pt x="85" y="98"/>
                </a:lnTo>
                <a:lnTo>
                  <a:pt x="85" y="97"/>
                </a:lnTo>
                <a:lnTo>
                  <a:pt x="85" y="97"/>
                </a:lnTo>
                <a:lnTo>
                  <a:pt x="85" y="95"/>
                </a:lnTo>
                <a:lnTo>
                  <a:pt x="85" y="94"/>
                </a:lnTo>
                <a:lnTo>
                  <a:pt x="85" y="93"/>
                </a:lnTo>
                <a:lnTo>
                  <a:pt x="86" y="91"/>
                </a:lnTo>
                <a:lnTo>
                  <a:pt x="86" y="91"/>
                </a:lnTo>
                <a:lnTo>
                  <a:pt x="86" y="90"/>
                </a:lnTo>
                <a:lnTo>
                  <a:pt x="86" y="89"/>
                </a:lnTo>
                <a:lnTo>
                  <a:pt x="86" y="87"/>
                </a:lnTo>
                <a:lnTo>
                  <a:pt x="86" y="86"/>
                </a:lnTo>
                <a:lnTo>
                  <a:pt x="86" y="85"/>
                </a:lnTo>
                <a:lnTo>
                  <a:pt x="86" y="83"/>
                </a:lnTo>
                <a:lnTo>
                  <a:pt x="86" y="82"/>
                </a:lnTo>
                <a:lnTo>
                  <a:pt x="86" y="81"/>
                </a:lnTo>
                <a:lnTo>
                  <a:pt x="87" y="79"/>
                </a:lnTo>
                <a:lnTo>
                  <a:pt x="87" y="77"/>
                </a:lnTo>
                <a:lnTo>
                  <a:pt x="87" y="75"/>
                </a:lnTo>
                <a:lnTo>
                  <a:pt x="87" y="74"/>
                </a:lnTo>
                <a:lnTo>
                  <a:pt x="87" y="74"/>
                </a:lnTo>
                <a:lnTo>
                  <a:pt x="87" y="71"/>
                </a:lnTo>
                <a:lnTo>
                  <a:pt x="87" y="70"/>
                </a:lnTo>
                <a:lnTo>
                  <a:pt x="87" y="69"/>
                </a:lnTo>
                <a:lnTo>
                  <a:pt x="87" y="66"/>
                </a:lnTo>
                <a:lnTo>
                  <a:pt x="87" y="65"/>
                </a:lnTo>
                <a:lnTo>
                  <a:pt x="87" y="63"/>
                </a:lnTo>
                <a:lnTo>
                  <a:pt x="89" y="62"/>
                </a:lnTo>
                <a:lnTo>
                  <a:pt x="89" y="61"/>
                </a:lnTo>
                <a:lnTo>
                  <a:pt x="89" y="61"/>
                </a:lnTo>
                <a:lnTo>
                  <a:pt x="89" y="59"/>
                </a:lnTo>
                <a:lnTo>
                  <a:pt x="89" y="58"/>
                </a:lnTo>
                <a:lnTo>
                  <a:pt x="89" y="57"/>
                </a:lnTo>
                <a:lnTo>
                  <a:pt x="89" y="57"/>
                </a:lnTo>
                <a:lnTo>
                  <a:pt x="89" y="55"/>
                </a:lnTo>
                <a:lnTo>
                  <a:pt x="89" y="54"/>
                </a:lnTo>
                <a:lnTo>
                  <a:pt x="89" y="54"/>
                </a:lnTo>
                <a:lnTo>
                  <a:pt x="89" y="53"/>
                </a:lnTo>
                <a:lnTo>
                  <a:pt x="89" y="53"/>
                </a:lnTo>
                <a:lnTo>
                  <a:pt x="89" y="51"/>
                </a:lnTo>
                <a:lnTo>
                  <a:pt x="90" y="51"/>
                </a:lnTo>
                <a:lnTo>
                  <a:pt x="90" y="50"/>
                </a:lnTo>
                <a:lnTo>
                  <a:pt x="90" y="49"/>
                </a:lnTo>
                <a:lnTo>
                  <a:pt x="90" y="49"/>
                </a:lnTo>
                <a:lnTo>
                  <a:pt x="90" y="48"/>
                </a:lnTo>
                <a:lnTo>
                  <a:pt x="90" y="48"/>
                </a:lnTo>
                <a:lnTo>
                  <a:pt x="90" y="46"/>
                </a:lnTo>
                <a:lnTo>
                  <a:pt x="90" y="45"/>
                </a:lnTo>
                <a:lnTo>
                  <a:pt x="90" y="45"/>
                </a:lnTo>
                <a:lnTo>
                  <a:pt x="91" y="44"/>
                </a:lnTo>
                <a:lnTo>
                  <a:pt x="91" y="42"/>
                </a:lnTo>
                <a:lnTo>
                  <a:pt x="91" y="41"/>
                </a:lnTo>
                <a:lnTo>
                  <a:pt x="91" y="41"/>
                </a:lnTo>
                <a:lnTo>
                  <a:pt x="91" y="41"/>
                </a:lnTo>
                <a:lnTo>
                  <a:pt x="91" y="40"/>
                </a:lnTo>
                <a:lnTo>
                  <a:pt x="91" y="38"/>
                </a:lnTo>
                <a:lnTo>
                  <a:pt x="93" y="37"/>
                </a:lnTo>
                <a:lnTo>
                  <a:pt x="93" y="37"/>
                </a:lnTo>
                <a:lnTo>
                  <a:pt x="93" y="36"/>
                </a:lnTo>
                <a:lnTo>
                  <a:pt x="93" y="34"/>
                </a:lnTo>
                <a:lnTo>
                  <a:pt x="93" y="34"/>
                </a:lnTo>
                <a:lnTo>
                  <a:pt x="93" y="33"/>
                </a:lnTo>
                <a:lnTo>
                  <a:pt x="93" y="32"/>
                </a:lnTo>
                <a:lnTo>
                  <a:pt x="93" y="32"/>
                </a:lnTo>
                <a:lnTo>
                  <a:pt x="93" y="30"/>
                </a:lnTo>
                <a:lnTo>
                  <a:pt x="93" y="30"/>
                </a:lnTo>
                <a:lnTo>
                  <a:pt x="93" y="29"/>
                </a:lnTo>
                <a:lnTo>
                  <a:pt x="93" y="28"/>
                </a:lnTo>
                <a:lnTo>
                  <a:pt x="93" y="28"/>
                </a:lnTo>
                <a:lnTo>
                  <a:pt x="94" y="26"/>
                </a:lnTo>
                <a:lnTo>
                  <a:pt x="94" y="25"/>
                </a:lnTo>
                <a:lnTo>
                  <a:pt x="94" y="24"/>
                </a:lnTo>
                <a:lnTo>
                  <a:pt x="94" y="24"/>
                </a:lnTo>
                <a:lnTo>
                  <a:pt x="93" y="22"/>
                </a:lnTo>
                <a:lnTo>
                  <a:pt x="93" y="21"/>
                </a:lnTo>
                <a:lnTo>
                  <a:pt x="93" y="20"/>
                </a:lnTo>
                <a:lnTo>
                  <a:pt x="93" y="18"/>
                </a:lnTo>
                <a:lnTo>
                  <a:pt x="93" y="17"/>
                </a:lnTo>
                <a:lnTo>
                  <a:pt x="93" y="14"/>
                </a:lnTo>
                <a:lnTo>
                  <a:pt x="93" y="13"/>
                </a:lnTo>
                <a:lnTo>
                  <a:pt x="93" y="12"/>
                </a:lnTo>
                <a:lnTo>
                  <a:pt x="93" y="9"/>
                </a:lnTo>
                <a:lnTo>
                  <a:pt x="93" y="8"/>
                </a:lnTo>
                <a:lnTo>
                  <a:pt x="93" y="5"/>
                </a:lnTo>
                <a:lnTo>
                  <a:pt x="93" y="2"/>
                </a:lnTo>
                <a:lnTo>
                  <a:pt x="9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Line 31"/>
          <p:cNvSpPr>
            <a:spLocks noChangeShapeType="1"/>
          </p:cNvSpPr>
          <p:nvPr/>
        </p:nvSpPr>
        <p:spPr bwMode="auto">
          <a:xfrm>
            <a:off x="5232400" y="4316413"/>
            <a:ext cx="2936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4945063" y="2921000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5035550" y="3019425"/>
            <a:ext cx="2047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52258" name="Rectangle 34"/>
          <p:cNvSpPr>
            <a:spLocks noChangeArrowheads="1"/>
          </p:cNvSpPr>
          <p:nvPr/>
        </p:nvSpPr>
        <p:spPr bwMode="auto">
          <a:xfrm>
            <a:off x="4945063" y="3203575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59" name="Rectangle 35"/>
          <p:cNvSpPr>
            <a:spLocks noChangeArrowheads="1"/>
          </p:cNvSpPr>
          <p:nvPr/>
        </p:nvSpPr>
        <p:spPr bwMode="auto">
          <a:xfrm>
            <a:off x="5035550" y="3303588"/>
            <a:ext cx="2047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4945063" y="4171950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5035550" y="4270375"/>
            <a:ext cx="2047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n </a:t>
            </a:r>
            <a:endParaRPr lang="en-US" altLang="en-US"/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6519863" y="3563938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63" name="Rectangle 39"/>
          <p:cNvSpPr>
            <a:spLocks noChangeArrowheads="1"/>
          </p:cNvSpPr>
          <p:nvPr/>
        </p:nvSpPr>
        <p:spPr bwMode="auto">
          <a:xfrm>
            <a:off x="6615113" y="3663950"/>
            <a:ext cx="2032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52264" name="Rectangle 40"/>
          <p:cNvSpPr>
            <a:spLocks noChangeArrowheads="1"/>
          </p:cNvSpPr>
          <p:nvPr/>
        </p:nvSpPr>
        <p:spPr bwMode="auto">
          <a:xfrm>
            <a:off x="6902450" y="3563938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65" name="Rectangle 41"/>
          <p:cNvSpPr>
            <a:spLocks noChangeArrowheads="1"/>
          </p:cNvSpPr>
          <p:nvPr/>
        </p:nvSpPr>
        <p:spPr bwMode="auto">
          <a:xfrm>
            <a:off x="6996113" y="3663950"/>
            <a:ext cx="2032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7281863" y="3557588"/>
            <a:ext cx="374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  <a:latin typeface="Symbol" pitchFamily="18" charset="2"/>
              </a:rPr>
              <a:t>¼ </a:t>
            </a:r>
            <a:endParaRPr lang="en-US" altLang="en-US"/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7675563" y="3563938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68" name="Rectangle 44"/>
          <p:cNvSpPr>
            <a:spLocks noChangeArrowheads="1"/>
          </p:cNvSpPr>
          <p:nvPr/>
        </p:nvSpPr>
        <p:spPr bwMode="auto">
          <a:xfrm>
            <a:off x="7767638" y="3663950"/>
            <a:ext cx="2063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n </a:t>
            </a:r>
            <a:endParaRPr lang="en-US" altLang="en-US"/>
          </a:p>
        </p:txBody>
      </p:sp>
      <p:sp>
        <p:nvSpPr>
          <p:cNvPr id="52269" name="Rectangle 45"/>
          <p:cNvSpPr>
            <a:spLocks noChangeArrowheads="1"/>
          </p:cNvSpPr>
          <p:nvPr/>
        </p:nvSpPr>
        <p:spPr bwMode="auto">
          <a:xfrm>
            <a:off x="6743700" y="3563938"/>
            <a:ext cx="2460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>
                <a:solidFill>
                  <a:srgbClr val="000000"/>
                </a:solidFill>
                <a:latin typeface="Times-Roman" charset="0"/>
              </a:rPr>
              <a:t>+ </a:t>
            </a:r>
            <a:endParaRPr lang="en-US" altLang="en-US"/>
          </a:p>
        </p:txBody>
      </p:sp>
      <p:sp>
        <p:nvSpPr>
          <p:cNvPr id="52270" name="Rectangle 46"/>
          <p:cNvSpPr>
            <a:spLocks noChangeArrowheads="1"/>
          </p:cNvSpPr>
          <p:nvPr/>
        </p:nvSpPr>
        <p:spPr bwMode="auto">
          <a:xfrm>
            <a:off x="7126288" y="3563938"/>
            <a:ext cx="2460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>
                <a:solidFill>
                  <a:srgbClr val="000000"/>
                </a:solidFill>
                <a:latin typeface="Times-Roman" charset="0"/>
              </a:rPr>
              <a:t>+ </a:t>
            </a:r>
            <a:endParaRPr lang="en-US" altLang="en-US"/>
          </a:p>
        </p:txBody>
      </p:sp>
      <p:sp>
        <p:nvSpPr>
          <p:cNvPr id="52271" name="Rectangle 47"/>
          <p:cNvSpPr>
            <a:spLocks noChangeArrowheads="1"/>
          </p:cNvSpPr>
          <p:nvPr/>
        </p:nvSpPr>
        <p:spPr bwMode="auto">
          <a:xfrm>
            <a:off x="7516813" y="3563938"/>
            <a:ext cx="24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>
                <a:solidFill>
                  <a:srgbClr val="000000"/>
                </a:solidFill>
                <a:latin typeface="Times-Roman" charset="0"/>
              </a:rPr>
              <a:t>+ </a:t>
            </a:r>
            <a:endParaRPr lang="en-US" altLang="en-US"/>
          </a:p>
        </p:txBody>
      </p:sp>
      <p:sp>
        <p:nvSpPr>
          <p:cNvPr id="52272" name="Rectangle 48"/>
          <p:cNvSpPr>
            <a:spLocks noChangeArrowheads="1"/>
          </p:cNvSpPr>
          <p:nvPr/>
        </p:nvSpPr>
        <p:spPr bwMode="auto">
          <a:xfrm>
            <a:off x="1919288" y="3403600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73" name="Rectangle 49"/>
          <p:cNvSpPr>
            <a:spLocks noChangeArrowheads="1"/>
          </p:cNvSpPr>
          <p:nvPr/>
        </p:nvSpPr>
        <p:spPr bwMode="auto">
          <a:xfrm>
            <a:off x="2011363" y="3502025"/>
            <a:ext cx="2047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52274" name="Rectangle 50"/>
          <p:cNvSpPr>
            <a:spLocks noChangeArrowheads="1"/>
          </p:cNvSpPr>
          <p:nvPr/>
        </p:nvSpPr>
        <p:spPr bwMode="auto">
          <a:xfrm>
            <a:off x="1919288" y="3686175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75" name="Rectangle 51"/>
          <p:cNvSpPr>
            <a:spLocks noChangeArrowheads="1"/>
          </p:cNvSpPr>
          <p:nvPr/>
        </p:nvSpPr>
        <p:spPr bwMode="auto">
          <a:xfrm>
            <a:off x="2011363" y="3786188"/>
            <a:ext cx="20478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52276" name="Rectangle 52"/>
          <p:cNvSpPr>
            <a:spLocks noChangeArrowheads="1"/>
          </p:cNvSpPr>
          <p:nvPr/>
        </p:nvSpPr>
        <p:spPr bwMode="auto">
          <a:xfrm>
            <a:off x="3497263" y="3562350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77" name="Rectangle 53"/>
          <p:cNvSpPr>
            <a:spLocks noChangeArrowheads="1"/>
          </p:cNvSpPr>
          <p:nvPr/>
        </p:nvSpPr>
        <p:spPr bwMode="auto">
          <a:xfrm>
            <a:off x="3589338" y="3660775"/>
            <a:ext cx="2063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52278" name="Rectangle 54"/>
          <p:cNvSpPr>
            <a:spLocks noChangeArrowheads="1"/>
          </p:cNvSpPr>
          <p:nvPr/>
        </p:nvSpPr>
        <p:spPr bwMode="auto">
          <a:xfrm>
            <a:off x="3879850" y="3562350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79" name="Rectangle 55"/>
          <p:cNvSpPr>
            <a:spLocks noChangeArrowheads="1"/>
          </p:cNvSpPr>
          <p:nvPr/>
        </p:nvSpPr>
        <p:spPr bwMode="auto">
          <a:xfrm>
            <a:off x="3973513" y="3660775"/>
            <a:ext cx="2032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 flipH="1">
            <a:off x="3255963" y="3686175"/>
            <a:ext cx="1476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 flipH="1">
            <a:off x="6284913" y="3686175"/>
            <a:ext cx="1460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2" name="Freeform 58"/>
          <p:cNvSpPr>
            <a:spLocks/>
          </p:cNvSpPr>
          <p:nvPr/>
        </p:nvSpPr>
        <p:spPr bwMode="auto">
          <a:xfrm>
            <a:off x="6115050" y="993775"/>
            <a:ext cx="169863" cy="1588"/>
          </a:xfrm>
          <a:custGeom>
            <a:avLst/>
            <a:gdLst>
              <a:gd name="T0" fmla="*/ 212 w 212"/>
              <a:gd name="T1" fmla="*/ 0 w 212"/>
              <a:gd name="T2" fmla="*/ 212 w 21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12">
                <a:moveTo>
                  <a:pt x="212" y="0"/>
                </a:moveTo>
                <a:lnTo>
                  <a:pt x="0" y="0"/>
                </a:lnTo>
                <a:lnTo>
                  <a:pt x="2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3" name="Line 59"/>
          <p:cNvSpPr>
            <a:spLocks noChangeShapeType="1"/>
          </p:cNvSpPr>
          <p:nvPr/>
        </p:nvSpPr>
        <p:spPr bwMode="auto">
          <a:xfrm flipH="1">
            <a:off x="6115050" y="993775"/>
            <a:ext cx="1698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4" name="Freeform 60"/>
          <p:cNvSpPr>
            <a:spLocks/>
          </p:cNvSpPr>
          <p:nvPr/>
        </p:nvSpPr>
        <p:spPr bwMode="auto">
          <a:xfrm>
            <a:off x="5232400" y="679450"/>
            <a:ext cx="293688" cy="1588"/>
          </a:xfrm>
          <a:custGeom>
            <a:avLst/>
            <a:gdLst>
              <a:gd name="T0" fmla="*/ 371 w 371"/>
              <a:gd name="T1" fmla="*/ 0 w 371"/>
              <a:gd name="T2" fmla="*/ 371 w 37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71">
                <a:moveTo>
                  <a:pt x="371" y="0"/>
                </a:moveTo>
                <a:lnTo>
                  <a:pt x="0" y="0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 flipH="1">
            <a:off x="5232400" y="679450"/>
            <a:ext cx="2936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6" name="Freeform 62"/>
          <p:cNvSpPr>
            <a:spLocks/>
          </p:cNvSpPr>
          <p:nvPr/>
        </p:nvSpPr>
        <p:spPr bwMode="auto">
          <a:xfrm>
            <a:off x="5232400" y="384175"/>
            <a:ext cx="293688" cy="1588"/>
          </a:xfrm>
          <a:custGeom>
            <a:avLst/>
            <a:gdLst>
              <a:gd name="T0" fmla="*/ 371 w 371"/>
              <a:gd name="T1" fmla="*/ 0 w 371"/>
              <a:gd name="T2" fmla="*/ 371 w 37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71">
                <a:moveTo>
                  <a:pt x="371" y="0"/>
                </a:moveTo>
                <a:lnTo>
                  <a:pt x="0" y="0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 flipH="1">
            <a:off x="5232400" y="384175"/>
            <a:ext cx="2936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5529263" y="1216025"/>
            <a:ext cx="0" cy="5143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5526088" y="258763"/>
            <a:ext cx="3175" cy="5048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90" name="Rectangle 66"/>
          <p:cNvSpPr>
            <a:spLocks noChangeArrowheads="1"/>
          </p:cNvSpPr>
          <p:nvPr/>
        </p:nvSpPr>
        <p:spPr bwMode="auto">
          <a:xfrm>
            <a:off x="3721100" y="3562350"/>
            <a:ext cx="2460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>
                <a:solidFill>
                  <a:srgbClr val="000000"/>
                </a:solidFill>
                <a:latin typeface="Times-Roman" charset="0"/>
              </a:rPr>
              <a:t>+ </a:t>
            </a:r>
            <a:endParaRPr lang="en-US" altLang="en-US"/>
          </a:p>
        </p:txBody>
      </p:sp>
      <p:sp>
        <p:nvSpPr>
          <p:cNvPr id="52291" name="Rectangle 67"/>
          <p:cNvSpPr>
            <a:spLocks noChangeArrowheads="1"/>
          </p:cNvSpPr>
          <p:nvPr/>
        </p:nvSpPr>
        <p:spPr bwMode="auto">
          <a:xfrm>
            <a:off x="4940300" y="222250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92" name="Rectangle 68"/>
          <p:cNvSpPr>
            <a:spLocks noChangeArrowheads="1"/>
          </p:cNvSpPr>
          <p:nvPr/>
        </p:nvSpPr>
        <p:spPr bwMode="auto">
          <a:xfrm>
            <a:off x="5033963" y="322263"/>
            <a:ext cx="2032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52293" name="Rectangle 69"/>
          <p:cNvSpPr>
            <a:spLocks noChangeArrowheads="1"/>
          </p:cNvSpPr>
          <p:nvPr/>
        </p:nvSpPr>
        <p:spPr bwMode="auto">
          <a:xfrm>
            <a:off x="4940300" y="506413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94" name="Rectangle 70"/>
          <p:cNvSpPr>
            <a:spLocks noChangeArrowheads="1"/>
          </p:cNvSpPr>
          <p:nvPr/>
        </p:nvSpPr>
        <p:spPr bwMode="auto">
          <a:xfrm>
            <a:off x="5033963" y="604838"/>
            <a:ext cx="2032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52295" name="Rectangle 71"/>
          <p:cNvSpPr>
            <a:spLocks noChangeArrowheads="1"/>
          </p:cNvSpPr>
          <p:nvPr/>
        </p:nvSpPr>
        <p:spPr bwMode="auto">
          <a:xfrm>
            <a:off x="4940300" y="1493838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96" name="Rectangle 72"/>
          <p:cNvSpPr>
            <a:spLocks noChangeArrowheads="1"/>
          </p:cNvSpPr>
          <p:nvPr/>
        </p:nvSpPr>
        <p:spPr bwMode="auto">
          <a:xfrm>
            <a:off x="5033963" y="1592263"/>
            <a:ext cx="2032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n </a:t>
            </a:r>
            <a:endParaRPr lang="en-US" altLang="en-US"/>
          </a:p>
        </p:txBody>
      </p:sp>
      <p:sp>
        <p:nvSpPr>
          <p:cNvPr id="52297" name="Rectangle 73"/>
          <p:cNvSpPr>
            <a:spLocks noChangeArrowheads="1"/>
          </p:cNvSpPr>
          <p:nvPr/>
        </p:nvSpPr>
        <p:spPr bwMode="auto">
          <a:xfrm>
            <a:off x="1916113" y="752475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298" name="Rectangle 74"/>
          <p:cNvSpPr>
            <a:spLocks noChangeArrowheads="1"/>
          </p:cNvSpPr>
          <p:nvPr/>
        </p:nvSpPr>
        <p:spPr bwMode="auto">
          <a:xfrm>
            <a:off x="2008188" y="852488"/>
            <a:ext cx="2063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52299" name="Rectangle 75"/>
          <p:cNvSpPr>
            <a:spLocks noChangeArrowheads="1"/>
          </p:cNvSpPr>
          <p:nvPr/>
        </p:nvSpPr>
        <p:spPr bwMode="auto">
          <a:xfrm>
            <a:off x="1916113" y="1036638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300" name="Rectangle 76"/>
          <p:cNvSpPr>
            <a:spLocks noChangeArrowheads="1"/>
          </p:cNvSpPr>
          <p:nvPr/>
        </p:nvSpPr>
        <p:spPr bwMode="auto">
          <a:xfrm>
            <a:off x="2008188" y="1136650"/>
            <a:ext cx="2063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52301" name="Rectangle 77"/>
          <p:cNvSpPr>
            <a:spLocks noChangeArrowheads="1"/>
          </p:cNvSpPr>
          <p:nvPr/>
        </p:nvSpPr>
        <p:spPr bwMode="auto">
          <a:xfrm>
            <a:off x="3497263" y="885825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302" name="Rectangle 78"/>
          <p:cNvSpPr>
            <a:spLocks noChangeArrowheads="1"/>
          </p:cNvSpPr>
          <p:nvPr/>
        </p:nvSpPr>
        <p:spPr bwMode="auto">
          <a:xfrm>
            <a:off x="3587750" y="985838"/>
            <a:ext cx="2047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52303" name="Rectangle 79"/>
          <p:cNvSpPr>
            <a:spLocks noChangeArrowheads="1"/>
          </p:cNvSpPr>
          <p:nvPr/>
        </p:nvSpPr>
        <p:spPr bwMode="auto">
          <a:xfrm>
            <a:off x="3821113" y="885825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304" name="Rectangle 80"/>
          <p:cNvSpPr>
            <a:spLocks noChangeArrowheads="1"/>
          </p:cNvSpPr>
          <p:nvPr/>
        </p:nvSpPr>
        <p:spPr bwMode="auto">
          <a:xfrm>
            <a:off x="3911600" y="985838"/>
            <a:ext cx="2047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52305" name="Line 81"/>
          <p:cNvSpPr>
            <a:spLocks noChangeShapeType="1"/>
          </p:cNvSpPr>
          <p:nvPr/>
        </p:nvSpPr>
        <p:spPr bwMode="auto">
          <a:xfrm flipH="1">
            <a:off x="3255963" y="993775"/>
            <a:ext cx="1476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06" name="Line 82"/>
          <p:cNvSpPr>
            <a:spLocks noChangeShapeType="1"/>
          </p:cNvSpPr>
          <p:nvPr/>
        </p:nvSpPr>
        <p:spPr bwMode="auto">
          <a:xfrm flipH="1">
            <a:off x="6284913" y="993775"/>
            <a:ext cx="1460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07" name="Rectangle 83"/>
          <p:cNvSpPr>
            <a:spLocks noChangeArrowheads="1"/>
          </p:cNvSpPr>
          <p:nvPr/>
        </p:nvSpPr>
        <p:spPr bwMode="auto">
          <a:xfrm>
            <a:off x="3719513" y="879475"/>
            <a:ext cx="2238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  <a:latin typeface="Symbol" pitchFamily="18" charset="2"/>
              </a:rPr>
              <a:t>× </a:t>
            </a:r>
            <a:endParaRPr lang="en-US" altLang="en-US"/>
          </a:p>
        </p:txBody>
      </p:sp>
      <p:sp>
        <p:nvSpPr>
          <p:cNvPr id="52308" name="Rectangle 84"/>
          <p:cNvSpPr>
            <a:spLocks noChangeArrowheads="1"/>
          </p:cNvSpPr>
          <p:nvPr/>
        </p:nvSpPr>
        <p:spPr bwMode="auto">
          <a:xfrm>
            <a:off x="6519863" y="874713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309" name="Rectangle 85"/>
          <p:cNvSpPr>
            <a:spLocks noChangeArrowheads="1"/>
          </p:cNvSpPr>
          <p:nvPr/>
        </p:nvSpPr>
        <p:spPr bwMode="auto">
          <a:xfrm>
            <a:off x="6610350" y="974725"/>
            <a:ext cx="2047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altLang="en-US"/>
          </a:p>
        </p:txBody>
      </p:sp>
      <p:sp>
        <p:nvSpPr>
          <p:cNvPr id="52310" name="Rectangle 86"/>
          <p:cNvSpPr>
            <a:spLocks noChangeArrowheads="1"/>
          </p:cNvSpPr>
          <p:nvPr/>
        </p:nvSpPr>
        <p:spPr bwMode="auto">
          <a:xfrm>
            <a:off x="6843713" y="874713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311" name="Rectangle 87"/>
          <p:cNvSpPr>
            <a:spLocks noChangeArrowheads="1"/>
          </p:cNvSpPr>
          <p:nvPr/>
        </p:nvSpPr>
        <p:spPr bwMode="auto">
          <a:xfrm>
            <a:off x="6934200" y="974725"/>
            <a:ext cx="2047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altLang="en-US"/>
          </a:p>
        </p:txBody>
      </p:sp>
      <p:sp>
        <p:nvSpPr>
          <p:cNvPr id="52312" name="Rectangle 88"/>
          <p:cNvSpPr>
            <a:spLocks noChangeArrowheads="1"/>
          </p:cNvSpPr>
          <p:nvPr/>
        </p:nvSpPr>
        <p:spPr bwMode="auto">
          <a:xfrm>
            <a:off x="7161213" y="868363"/>
            <a:ext cx="374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  <a:latin typeface="Symbol" pitchFamily="18" charset="2"/>
              </a:rPr>
              <a:t>¼ </a:t>
            </a:r>
            <a:endParaRPr lang="en-US" altLang="en-US"/>
          </a:p>
        </p:txBody>
      </p:sp>
      <p:sp>
        <p:nvSpPr>
          <p:cNvPr id="52313" name="Rectangle 89"/>
          <p:cNvSpPr>
            <a:spLocks noChangeArrowheads="1"/>
          </p:cNvSpPr>
          <p:nvPr/>
        </p:nvSpPr>
        <p:spPr bwMode="auto">
          <a:xfrm>
            <a:off x="7497763" y="874713"/>
            <a:ext cx="2222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314" name="Rectangle 90"/>
          <p:cNvSpPr>
            <a:spLocks noChangeArrowheads="1"/>
          </p:cNvSpPr>
          <p:nvPr/>
        </p:nvSpPr>
        <p:spPr bwMode="auto">
          <a:xfrm>
            <a:off x="7588250" y="974725"/>
            <a:ext cx="2047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400" i="1">
                <a:solidFill>
                  <a:srgbClr val="000000"/>
                </a:solidFill>
                <a:latin typeface="Times-Roman" charset="0"/>
              </a:rPr>
              <a:t>n </a:t>
            </a:r>
            <a:endParaRPr lang="en-US" altLang="en-US"/>
          </a:p>
        </p:txBody>
      </p:sp>
      <p:sp>
        <p:nvSpPr>
          <p:cNvPr id="52315" name="Rectangle 91"/>
          <p:cNvSpPr>
            <a:spLocks noChangeArrowheads="1"/>
          </p:cNvSpPr>
          <p:nvPr/>
        </p:nvSpPr>
        <p:spPr bwMode="auto">
          <a:xfrm>
            <a:off x="6742113" y="868363"/>
            <a:ext cx="2238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  <a:latin typeface="Symbol" pitchFamily="18" charset="2"/>
              </a:rPr>
              <a:t>× </a:t>
            </a:r>
            <a:endParaRPr lang="en-US" altLang="en-US"/>
          </a:p>
        </p:txBody>
      </p:sp>
      <p:sp>
        <p:nvSpPr>
          <p:cNvPr id="52316" name="Rectangle 92"/>
          <p:cNvSpPr>
            <a:spLocks noChangeArrowheads="1"/>
          </p:cNvSpPr>
          <p:nvPr/>
        </p:nvSpPr>
        <p:spPr bwMode="auto">
          <a:xfrm>
            <a:off x="7065963" y="868363"/>
            <a:ext cx="22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  <a:latin typeface="Symbol" pitchFamily="18" charset="2"/>
              </a:rPr>
              <a:t>× </a:t>
            </a:r>
            <a:endParaRPr lang="en-US" altLang="en-US"/>
          </a:p>
        </p:txBody>
      </p:sp>
      <p:sp>
        <p:nvSpPr>
          <p:cNvPr id="52317" name="Rectangle 93"/>
          <p:cNvSpPr>
            <a:spLocks noChangeArrowheads="1"/>
          </p:cNvSpPr>
          <p:nvPr/>
        </p:nvSpPr>
        <p:spPr bwMode="auto">
          <a:xfrm>
            <a:off x="7396163" y="868363"/>
            <a:ext cx="2238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600">
                <a:solidFill>
                  <a:srgbClr val="000000"/>
                </a:solidFill>
                <a:latin typeface="Symbol" pitchFamily="18" charset="2"/>
              </a:rPr>
              <a:t>× </a:t>
            </a:r>
            <a:endParaRPr lang="en-US" altLang="en-US"/>
          </a:p>
        </p:txBody>
      </p:sp>
      <p:sp>
        <p:nvSpPr>
          <p:cNvPr id="52318" name="Rectangle 94"/>
          <p:cNvSpPr>
            <a:spLocks noChangeArrowheads="1"/>
          </p:cNvSpPr>
          <p:nvPr/>
        </p:nvSpPr>
        <p:spPr bwMode="auto">
          <a:xfrm>
            <a:off x="4203700" y="2109788"/>
            <a:ext cx="1430338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(a) AND gates </a:t>
            </a:r>
            <a:endParaRPr lang="en-US" altLang="en-US"/>
          </a:p>
        </p:txBody>
      </p:sp>
      <p:sp>
        <p:nvSpPr>
          <p:cNvPr id="52319" name="Rectangle 95"/>
          <p:cNvSpPr>
            <a:spLocks noChangeArrowheads="1"/>
          </p:cNvSpPr>
          <p:nvPr/>
        </p:nvSpPr>
        <p:spPr bwMode="auto">
          <a:xfrm>
            <a:off x="4260850" y="4791075"/>
            <a:ext cx="1249363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(b) OR gates</a:t>
            </a:r>
            <a:endParaRPr lang="en-US" altLang="en-US"/>
          </a:p>
        </p:txBody>
      </p:sp>
      <p:sp>
        <p:nvSpPr>
          <p:cNvPr id="52320" name="Rectangle 96"/>
          <p:cNvSpPr>
            <a:spLocks noChangeArrowheads="1"/>
          </p:cNvSpPr>
          <p:nvPr/>
        </p:nvSpPr>
        <p:spPr bwMode="auto">
          <a:xfrm>
            <a:off x="4202113" y="5537200"/>
            <a:ext cx="1317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321" name="Line 97"/>
          <p:cNvSpPr>
            <a:spLocks noChangeShapeType="1"/>
          </p:cNvSpPr>
          <p:nvPr/>
        </p:nvSpPr>
        <p:spPr bwMode="auto">
          <a:xfrm flipH="1">
            <a:off x="5708650" y="5578475"/>
            <a:ext cx="635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2" name="Rectangle 98"/>
          <p:cNvSpPr>
            <a:spLocks noChangeArrowheads="1"/>
          </p:cNvSpPr>
          <p:nvPr/>
        </p:nvSpPr>
        <p:spPr bwMode="auto">
          <a:xfrm>
            <a:off x="5702300" y="5554663"/>
            <a:ext cx="1317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altLang="en-US"/>
          </a:p>
        </p:txBody>
      </p:sp>
      <p:sp>
        <p:nvSpPr>
          <p:cNvPr id="52323" name="Freeform 99"/>
          <p:cNvSpPr>
            <a:spLocks/>
          </p:cNvSpPr>
          <p:nvPr/>
        </p:nvSpPr>
        <p:spPr bwMode="auto">
          <a:xfrm>
            <a:off x="5316538" y="3644900"/>
            <a:ext cx="42862" cy="41275"/>
          </a:xfrm>
          <a:custGeom>
            <a:avLst/>
            <a:gdLst>
              <a:gd name="T0" fmla="*/ 25 w 53"/>
              <a:gd name="T1" fmla="*/ 0 h 53"/>
              <a:gd name="T2" fmla="*/ 21 w 53"/>
              <a:gd name="T3" fmla="*/ 0 h 53"/>
              <a:gd name="T4" fmla="*/ 19 w 53"/>
              <a:gd name="T5" fmla="*/ 1 h 53"/>
              <a:gd name="T6" fmla="*/ 15 w 53"/>
              <a:gd name="T7" fmla="*/ 3 h 53"/>
              <a:gd name="T8" fmla="*/ 12 w 53"/>
              <a:gd name="T9" fmla="*/ 5 h 53"/>
              <a:gd name="T10" fmla="*/ 8 w 53"/>
              <a:gd name="T11" fmla="*/ 8 h 53"/>
              <a:gd name="T12" fmla="*/ 5 w 53"/>
              <a:gd name="T13" fmla="*/ 11 h 53"/>
              <a:gd name="T14" fmla="*/ 4 w 53"/>
              <a:gd name="T15" fmla="*/ 13 h 53"/>
              <a:gd name="T16" fmla="*/ 3 w 53"/>
              <a:gd name="T17" fmla="*/ 17 h 53"/>
              <a:gd name="T18" fmla="*/ 1 w 53"/>
              <a:gd name="T19" fmla="*/ 21 h 53"/>
              <a:gd name="T20" fmla="*/ 1 w 53"/>
              <a:gd name="T21" fmla="*/ 25 h 53"/>
              <a:gd name="T22" fmla="*/ 1 w 53"/>
              <a:gd name="T23" fmla="*/ 28 h 53"/>
              <a:gd name="T24" fmla="*/ 1 w 53"/>
              <a:gd name="T25" fmla="*/ 32 h 53"/>
              <a:gd name="T26" fmla="*/ 3 w 53"/>
              <a:gd name="T27" fmla="*/ 36 h 53"/>
              <a:gd name="T28" fmla="*/ 4 w 53"/>
              <a:gd name="T29" fmla="*/ 38 h 53"/>
              <a:gd name="T30" fmla="*/ 5 w 53"/>
              <a:gd name="T31" fmla="*/ 42 h 53"/>
              <a:gd name="T32" fmla="*/ 8 w 53"/>
              <a:gd name="T33" fmla="*/ 45 h 53"/>
              <a:gd name="T34" fmla="*/ 12 w 53"/>
              <a:gd name="T35" fmla="*/ 48 h 53"/>
              <a:gd name="T36" fmla="*/ 15 w 53"/>
              <a:gd name="T37" fmla="*/ 49 h 53"/>
              <a:gd name="T38" fmla="*/ 19 w 53"/>
              <a:gd name="T39" fmla="*/ 52 h 53"/>
              <a:gd name="T40" fmla="*/ 21 w 53"/>
              <a:gd name="T41" fmla="*/ 52 h 53"/>
              <a:gd name="T42" fmla="*/ 25 w 53"/>
              <a:gd name="T43" fmla="*/ 53 h 53"/>
              <a:gd name="T44" fmla="*/ 29 w 53"/>
              <a:gd name="T45" fmla="*/ 53 h 53"/>
              <a:gd name="T46" fmla="*/ 33 w 53"/>
              <a:gd name="T47" fmla="*/ 52 h 53"/>
              <a:gd name="T48" fmla="*/ 36 w 53"/>
              <a:gd name="T49" fmla="*/ 52 h 53"/>
              <a:gd name="T50" fmla="*/ 40 w 53"/>
              <a:gd name="T51" fmla="*/ 49 h 53"/>
              <a:gd name="T52" fmla="*/ 42 w 53"/>
              <a:gd name="T53" fmla="*/ 48 h 53"/>
              <a:gd name="T54" fmla="*/ 46 w 53"/>
              <a:gd name="T55" fmla="*/ 45 h 53"/>
              <a:gd name="T56" fmla="*/ 49 w 53"/>
              <a:gd name="T57" fmla="*/ 42 h 53"/>
              <a:gd name="T58" fmla="*/ 50 w 53"/>
              <a:gd name="T59" fmla="*/ 38 h 53"/>
              <a:gd name="T60" fmla="*/ 52 w 53"/>
              <a:gd name="T61" fmla="*/ 36 h 53"/>
              <a:gd name="T62" fmla="*/ 53 w 53"/>
              <a:gd name="T63" fmla="*/ 32 h 53"/>
              <a:gd name="T64" fmla="*/ 53 w 53"/>
              <a:gd name="T65" fmla="*/ 28 h 53"/>
              <a:gd name="T66" fmla="*/ 53 w 53"/>
              <a:gd name="T67" fmla="*/ 25 h 53"/>
              <a:gd name="T68" fmla="*/ 53 w 53"/>
              <a:gd name="T69" fmla="*/ 21 h 53"/>
              <a:gd name="T70" fmla="*/ 52 w 53"/>
              <a:gd name="T71" fmla="*/ 17 h 53"/>
              <a:gd name="T72" fmla="*/ 50 w 53"/>
              <a:gd name="T73" fmla="*/ 13 h 53"/>
              <a:gd name="T74" fmla="*/ 49 w 53"/>
              <a:gd name="T75" fmla="*/ 11 h 53"/>
              <a:gd name="T76" fmla="*/ 46 w 53"/>
              <a:gd name="T77" fmla="*/ 8 h 53"/>
              <a:gd name="T78" fmla="*/ 42 w 53"/>
              <a:gd name="T79" fmla="*/ 5 h 53"/>
              <a:gd name="T80" fmla="*/ 40 w 53"/>
              <a:gd name="T81" fmla="*/ 3 h 53"/>
              <a:gd name="T82" fmla="*/ 36 w 53"/>
              <a:gd name="T83" fmla="*/ 1 h 53"/>
              <a:gd name="T84" fmla="*/ 33 w 53"/>
              <a:gd name="T85" fmla="*/ 0 h 53"/>
              <a:gd name="T86" fmla="*/ 29 w 53"/>
              <a:gd name="T87" fmla="*/ 0 h 53"/>
              <a:gd name="T88" fmla="*/ 27 w 53"/>
              <a:gd name="T89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" h="53">
                <a:moveTo>
                  <a:pt x="27" y="27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1"/>
                </a:lnTo>
                <a:lnTo>
                  <a:pt x="19" y="1"/>
                </a:lnTo>
                <a:lnTo>
                  <a:pt x="17" y="1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9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3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7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4" y="38"/>
                </a:lnTo>
                <a:lnTo>
                  <a:pt x="4" y="40"/>
                </a:lnTo>
                <a:lnTo>
                  <a:pt x="5" y="41"/>
                </a:lnTo>
                <a:lnTo>
                  <a:pt x="5" y="42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6"/>
                </a:lnTo>
                <a:lnTo>
                  <a:pt x="11" y="46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0"/>
                </a:lnTo>
                <a:lnTo>
                  <a:pt x="17" y="50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0"/>
                </a:lnTo>
                <a:lnTo>
                  <a:pt x="38" y="50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6"/>
                </a:lnTo>
                <a:lnTo>
                  <a:pt x="45" y="46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2"/>
                </a:lnTo>
                <a:lnTo>
                  <a:pt x="49" y="41"/>
                </a:lnTo>
                <a:lnTo>
                  <a:pt x="50" y="40"/>
                </a:lnTo>
                <a:lnTo>
                  <a:pt x="50" y="38"/>
                </a:lnTo>
                <a:lnTo>
                  <a:pt x="52" y="38"/>
                </a:lnTo>
                <a:lnTo>
                  <a:pt x="52" y="37"/>
                </a:lnTo>
                <a:lnTo>
                  <a:pt x="52" y="36"/>
                </a:lnTo>
                <a:lnTo>
                  <a:pt x="53" y="34"/>
                </a:lnTo>
                <a:lnTo>
                  <a:pt x="53" y="33"/>
                </a:lnTo>
                <a:lnTo>
                  <a:pt x="53" y="32"/>
                </a:lnTo>
                <a:lnTo>
                  <a:pt x="53" y="31"/>
                </a:lnTo>
                <a:lnTo>
                  <a:pt x="53" y="29"/>
                </a:lnTo>
                <a:lnTo>
                  <a:pt x="53" y="28"/>
                </a:lnTo>
                <a:lnTo>
                  <a:pt x="53" y="27"/>
                </a:lnTo>
                <a:lnTo>
                  <a:pt x="53" y="27"/>
                </a:lnTo>
                <a:lnTo>
                  <a:pt x="53" y="25"/>
                </a:lnTo>
                <a:lnTo>
                  <a:pt x="53" y="24"/>
                </a:lnTo>
                <a:lnTo>
                  <a:pt x="53" y="23"/>
                </a:lnTo>
                <a:lnTo>
                  <a:pt x="53" y="21"/>
                </a:lnTo>
                <a:lnTo>
                  <a:pt x="53" y="20"/>
                </a:lnTo>
                <a:lnTo>
                  <a:pt x="53" y="19"/>
                </a:lnTo>
                <a:lnTo>
                  <a:pt x="52" y="17"/>
                </a:lnTo>
                <a:lnTo>
                  <a:pt x="52" y="16"/>
                </a:lnTo>
                <a:lnTo>
                  <a:pt x="52" y="15"/>
                </a:lnTo>
                <a:lnTo>
                  <a:pt x="50" y="13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9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5"/>
                </a:lnTo>
                <a:lnTo>
                  <a:pt x="42" y="5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1"/>
                </a:lnTo>
                <a:lnTo>
                  <a:pt x="36" y="1"/>
                </a:lnTo>
                <a:lnTo>
                  <a:pt x="34" y="1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4" name="Freeform 100"/>
          <p:cNvSpPr>
            <a:spLocks/>
          </p:cNvSpPr>
          <p:nvPr/>
        </p:nvSpPr>
        <p:spPr bwMode="auto">
          <a:xfrm>
            <a:off x="5329238" y="3635375"/>
            <a:ext cx="34925" cy="33338"/>
          </a:xfrm>
          <a:custGeom>
            <a:avLst/>
            <a:gdLst>
              <a:gd name="T0" fmla="*/ 20 w 44"/>
              <a:gd name="T1" fmla="*/ 0 h 43"/>
              <a:gd name="T2" fmla="*/ 17 w 44"/>
              <a:gd name="T3" fmla="*/ 0 h 43"/>
              <a:gd name="T4" fmla="*/ 13 w 44"/>
              <a:gd name="T5" fmla="*/ 2 h 43"/>
              <a:gd name="T6" fmla="*/ 11 w 44"/>
              <a:gd name="T7" fmla="*/ 3 h 43"/>
              <a:gd name="T8" fmla="*/ 8 w 44"/>
              <a:gd name="T9" fmla="*/ 4 h 43"/>
              <a:gd name="T10" fmla="*/ 7 w 44"/>
              <a:gd name="T11" fmla="*/ 7 h 43"/>
              <a:gd name="T12" fmla="*/ 4 w 44"/>
              <a:gd name="T13" fmla="*/ 10 h 43"/>
              <a:gd name="T14" fmla="*/ 3 w 44"/>
              <a:gd name="T15" fmla="*/ 12 h 43"/>
              <a:gd name="T16" fmla="*/ 1 w 44"/>
              <a:gd name="T17" fmla="*/ 15 h 43"/>
              <a:gd name="T18" fmla="*/ 0 w 44"/>
              <a:gd name="T19" fmla="*/ 19 h 43"/>
              <a:gd name="T20" fmla="*/ 0 w 44"/>
              <a:gd name="T21" fmla="*/ 22 h 43"/>
              <a:gd name="T22" fmla="*/ 0 w 44"/>
              <a:gd name="T23" fmla="*/ 24 h 43"/>
              <a:gd name="T24" fmla="*/ 1 w 44"/>
              <a:gd name="T25" fmla="*/ 27 h 43"/>
              <a:gd name="T26" fmla="*/ 3 w 44"/>
              <a:gd name="T27" fmla="*/ 30 h 43"/>
              <a:gd name="T28" fmla="*/ 4 w 44"/>
              <a:gd name="T29" fmla="*/ 34 h 43"/>
              <a:gd name="T30" fmla="*/ 5 w 44"/>
              <a:gd name="T31" fmla="*/ 35 h 43"/>
              <a:gd name="T32" fmla="*/ 8 w 44"/>
              <a:gd name="T33" fmla="*/ 38 h 43"/>
              <a:gd name="T34" fmla="*/ 11 w 44"/>
              <a:gd name="T35" fmla="*/ 40 h 43"/>
              <a:gd name="T36" fmla="*/ 13 w 44"/>
              <a:gd name="T37" fmla="*/ 42 h 43"/>
              <a:gd name="T38" fmla="*/ 16 w 44"/>
              <a:gd name="T39" fmla="*/ 43 h 43"/>
              <a:gd name="T40" fmla="*/ 18 w 44"/>
              <a:gd name="T41" fmla="*/ 43 h 43"/>
              <a:gd name="T42" fmla="*/ 22 w 44"/>
              <a:gd name="T43" fmla="*/ 43 h 43"/>
              <a:gd name="T44" fmla="*/ 24 w 44"/>
              <a:gd name="T45" fmla="*/ 43 h 43"/>
              <a:gd name="T46" fmla="*/ 28 w 44"/>
              <a:gd name="T47" fmla="*/ 43 h 43"/>
              <a:gd name="T48" fmla="*/ 30 w 44"/>
              <a:gd name="T49" fmla="*/ 42 h 43"/>
              <a:gd name="T50" fmla="*/ 33 w 44"/>
              <a:gd name="T51" fmla="*/ 40 h 43"/>
              <a:gd name="T52" fmla="*/ 36 w 44"/>
              <a:gd name="T53" fmla="*/ 39 h 43"/>
              <a:gd name="T54" fmla="*/ 38 w 44"/>
              <a:gd name="T55" fmla="*/ 36 h 43"/>
              <a:gd name="T56" fmla="*/ 40 w 44"/>
              <a:gd name="T57" fmla="*/ 34 h 43"/>
              <a:gd name="T58" fmla="*/ 41 w 44"/>
              <a:gd name="T59" fmla="*/ 31 h 43"/>
              <a:gd name="T60" fmla="*/ 42 w 44"/>
              <a:gd name="T61" fmla="*/ 28 h 43"/>
              <a:gd name="T62" fmla="*/ 44 w 44"/>
              <a:gd name="T63" fmla="*/ 26 h 43"/>
              <a:gd name="T64" fmla="*/ 44 w 44"/>
              <a:gd name="T65" fmla="*/ 22 h 43"/>
              <a:gd name="T66" fmla="*/ 44 w 44"/>
              <a:gd name="T67" fmla="*/ 19 h 43"/>
              <a:gd name="T68" fmla="*/ 44 w 44"/>
              <a:gd name="T69" fmla="*/ 16 h 43"/>
              <a:gd name="T70" fmla="*/ 42 w 44"/>
              <a:gd name="T71" fmla="*/ 14 h 43"/>
              <a:gd name="T72" fmla="*/ 41 w 44"/>
              <a:gd name="T73" fmla="*/ 11 h 43"/>
              <a:gd name="T74" fmla="*/ 38 w 44"/>
              <a:gd name="T75" fmla="*/ 8 h 43"/>
              <a:gd name="T76" fmla="*/ 37 w 44"/>
              <a:gd name="T77" fmla="*/ 6 h 43"/>
              <a:gd name="T78" fmla="*/ 34 w 44"/>
              <a:gd name="T79" fmla="*/ 3 h 43"/>
              <a:gd name="T80" fmla="*/ 32 w 44"/>
              <a:gd name="T81" fmla="*/ 2 h 43"/>
              <a:gd name="T82" fmla="*/ 29 w 44"/>
              <a:gd name="T83" fmla="*/ 0 h 43"/>
              <a:gd name="T84" fmla="*/ 25 w 44"/>
              <a:gd name="T85" fmla="*/ 0 h 43"/>
              <a:gd name="T86" fmla="*/ 22 w 44"/>
              <a:gd name="T8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" h="43">
                <a:moveTo>
                  <a:pt x="22" y="0"/>
                </a:moveTo>
                <a:lnTo>
                  <a:pt x="21" y="0"/>
                </a:lnTo>
                <a:lnTo>
                  <a:pt x="20" y="0"/>
                </a:lnTo>
                <a:lnTo>
                  <a:pt x="18" y="0"/>
                </a:lnTo>
                <a:lnTo>
                  <a:pt x="17" y="0"/>
                </a:lnTo>
                <a:lnTo>
                  <a:pt x="17" y="0"/>
                </a:lnTo>
                <a:lnTo>
                  <a:pt x="16" y="0"/>
                </a:lnTo>
                <a:lnTo>
                  <a:pt x="15" y="2"/>
                </a:lnTo>
                <a:lnTo>
                  <a:pt x="13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11" y="3"/>
                </a:lnTo>
                <a:lnTo>
                  <a:pt x="9" y="4"/>
                </a:lnTo>
                <a:lnTo>
                  <a:pt x="8" y="4"/>
                </a:lnTo>
                <a:lnTo>
                  <a:pt x="8" y="6"/>
                </a:lnTo>
                <a:lnTo>
                  <a:pt x="7" y="6"/>
                </a:lnTo>
                <a:lnTo>
                  <a:pt x="7" y="7"/>
                </a:lnTo>
                <a:lnTo>
                  <a:pt x="5" y="8"/>
                </a:lnTo>
                <a:lnTo>
                  <a:pt x="5" y="8"/>
                </a:lnTo>
                <a:lnTo>
                  <a:pt x="4" y="10"/>
                </a:lnTo>
                <a:lnTo>
                  <a:pt x="4" y="11"/>
                </a:lnTo>
                <a:lnTo>
                  <a:pt x="3" y="11"/>
                </a:lnTo>
                <a:lnTo>
                  <a:pt x="3" y="12"/>
                </a:lnTo>
                <a:lnTo>
                  <a:pt x="3" y="14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6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30"/>
                </a:lnTo>
                <a:lnTo>
                  <a:pt x="3" y="30"/>
                </a:lnTo>
                <a:lnTo>
                  <a:pt x="3" y="31"/>
                </a:lnTo>
                <a:lnTo>
                  <a:pt x="3" y="32"/>
                </a:lnTo>
                <a:lnTo>
                  <a:pt x="4" y="34"/>
                </a:lnTo>
                <a:lnTo>
                  <a:pt x="4" y="34"/>
                </a:lnTo>
                <a:lnTo>
                  <a:pt x="5" y="35"/>
                </a:lnTo>
                <a:lnTo>
                  <a:pt x="5" y="35"/>
                </a:lnTo>
                <a:lnTo>
                  <a:pt x="7" y="36"/>
                </a:lnTo>
                <a:lnTo>
                  <a:pt x="7" y="38"/>
                </a:lnTo>
                <a:lnTo>
                  <a:pt x="8" y="38"/>
                </a:lnTo>
                <a:lnTo>
                  <a:pt x="8" y="39"/>
                </a:lnTo>
                <a:lnTo>
                  <a:pt x="9" y="39"/>
                </a:lnTo>
                <a:lnTo>
                  <a:pt x="11" y="40"/>
                </a:lnTo>
                <a:lnTo>
                  <a:pt x="11" y="40"/>
                </a:lnTo>
                <a:lnTo>
                  <a:pt x="12" y="40"/>
                </a:lnTo>
                <a:lnTo>
                  <a:pt x="13" y="42"/>
                </a:lnTo>
                <a:lnTo>
                  <a:pt x="13" y="42"/>
                </a:lnTo>
                <a:lnTo>
                  <a:pt x="15" y="42"/>
                </a:lnTo>
                <a:lnTo>
                  <a:pt x="16" y="43"/>
                </a:lnTo>
                <a:lnTo>
                  <a:pt x="17" y="43"/>
                </a:lnTo>
                <a:lnTo>
                  <a:pt x="17" y="43"/>
                </a:lnTo>
                <a:lnTo>
                  <a:pt x="18" y="43"/>
                </a:lnTo>
                <a:lnTo>
                  <a:pt x="20" y="43"/>
                </a:lnTo>
                <a:lnTo>
                  <a:pt x="21" y="43"/>
                </a:lnTo>
                <a:lnTo>
                  <a:pt x="22" y="43"/>
                </a:lnTo>
                <a:lnTo>
                  <a:pt x="22" y="43"/>
                </a:lnTo>
                <a:lnTo>
                  <a:pt x="24" y="43"/>
                </a:lnTo>
                <a:lnTo>
                  <a:pt x="24" y="43"/>
                </a:lnTo>
                <a:lnTo>
                  <a:pt x="25" y="43"/>
                </a:lnTo>
                <a:lnTo>
                  <a:pt x="26" y="43"/>
                </a:lnTo>
                <a:lnTo>
                  <a:pt x="28" y="43"/>
                </a:lnTo>
                <a:lnTo>
                  <a:pt x="29" y="43"/>
                </a:lnTo>
                <a:lnTo>
                  <a:pt x="29" y="42"/>
                </a:lnTo>
                <a:lnTo>
                  <a:pt x="30" y="42"/>
                </a:lnTo>
                <a:lnTo>
                  <a:pt x="32" y="42"/>
                </a:lnTo>
                <a:lnTo>
                  <a:pt x="33" y="40"/>
                </a:lnTo>
                <a:lnTo>
                  <a:pt x="33" y="40"/>
                </a:lnTo>
                <a:lnTo>
                  <a:pt x="34" y="40"/>
                </a:lnTo>
                <a:lnTo>
                  <a:pt x="34" y="39"/>
                </a:lnTo>
                <a:lnTo>
                  <a:pt x="36" y="39"/>
                </a:lnTo>
                <a:lnTo>
                  <a:pt x="37" y="38"/>
                </a:lnTo>
                <a:lnTo>
                  <a:pt x="37" y="38"/>
                </a:lnTo>
                <a:lnTo>
                  <a:pt x="38" y="36"/>
                </a:lnTo>
                <a:lnTo>
                  <a:pt x="38" y="35"/>
                </a:lnTo>
                <a:lnTo>
                  <a:pt x="40" y="35"/>
                </a:lnTo>
                <a:lnTo>
                  <a:pt x="40" y="34"/>
                </a:lnTo>
                <a:lnTo>
                  <a:pt x="41" y="34"/>
                </a:lnTo>
                <a:lnTo>
                  <a:pt x="41" y="32"/>
                </a:lnTo>
                <a:lnTo>
                  <a:pt x="41" y="31"/>
                </a:lnTo>
                <a:lnTo>
                  <a:pt x="42" y="30"/>
                </a:lnTo>
                <a:lnTo>
                  <a:pt x="42" y="30"/>
                </a:lnTo>
                <a:lnTo>
                  <a:pt x="42" y="28"/>
                </a:lnTo>
                <a:lnTo>
                  <a:pt x="44" y="27"/>
                </a:lnTo>
                <a:lnTo>
                  <a:pt x="44" y="26"/>
                </a:lnTo>
                <a:lnTo>
                  <a:pt x="44" y="26"/>
                </a:lnTo>
                <a:lnTo>
                  <a:pt x="44" y="24"/>
                </a:lnTo>
                <a:lnTo>
                  <a:pt x="44" y="23"/>
                </a:lnTo>
                <a:lnTo>
                  <a:pt x="44" y="22"/>
                </a:lnTo>
                <a:lnTo>
                  <a:pt x="44" y="22"/>
                </a:lnTo>
                <a:lnTo>
                  <a:pt x="44" y="20"/>
                </a:lnTo>
                <a:lnTo>
                  <a:pt x="44" y="19"/>
                </a:lnTo>
                <a:lnTo>
                  <a:pt x="44" y="19"/>
                </a:lnTo>
                <a:lnTo>
                  <a:pt x="44" y="18"/>
                </a:lnTo>
                <a:lnTo>
                  <a:pt x="44" y="16"/>
                </a:lnTo>
                <a:lnTo>
                  <a:pt x="42" y="15"/>
                </a:lnTo>
                <a:lnTo>
                  <a:pt x="42" y="14"/>
                </a:lnTo>
                <a:lnTo>
                  <a:pt x="42" y="14"/>
                </a:lnTo>
                <a:lnTo>
                  <a:pt x="41" y="12"/>
                </a:lnTo>
                <a:lnTo>
                  <a:pt x="41" y="11"/>
                </a:lnTo>
                <a:lnTo>
                  <a:pt x="41" y="11"/>
                </a:lnTo>
                <a:lnTo>
                  <a:pt x="40" y="10"/>
                </a:lnTo>
                <a:lnTo>
                  <a:pt x="40" y="8"/>
                </a:lnTo>
                <a:lnTo>
                  <a:pt x="38" y="8"/>
                </a:lnTo>
                <a:lnTo>
                  <a:pt x="38" y="7"/>
                </a:lnTo>
                <a:lnTo>
                  <a:pt x="37" y="6"/>
                </a:lnTo>
                <a:lnTo>
                  <a:pt x="37" y="6"/>
                </a:lnTo>
                <a:lnTo>
                  <a:pt x="36" y="4"/>
                </a:lnTo>
                <a:lnTo>
                  <a:pt x="34" y="4"/>
                </a:lnTo>
                <a:lnTo>
                  <a:pt x="34" y="3"/>
                </a:lnTo>
                <a:lnTo>
                  <a:pt x="33" y="3"/>
                </a:lnTo>
                <a:lnTo>
                  <a:pt x="33" y="3"/>
                </a:lnTo>
                <a:lnTo>
                  <a:pt x="32" y="2"/>
                </a:lnTo>
                <a:lnTo>
                  <a:pt x="30" y="2"/>
                </a:lnTo>
                <a:lnTo>
                  <a:pt x="29" y="2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0"/>
                </a:lnTo>
                <a:lnTo>
                  <a:pt x="2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5" name="Freeform 101"/>
          <p:cNvSpPr>
            <a:spLocks/>
          </p:cNvSpPr>
          <p:nvPr/>
        </p:nvSpPr>
        <p:spPr bwMode="auto">
          <a:xfrm>
            <a:off x="5316538" y="3811588"/>
            <a:ext cx="42862" cy="42862"/>
          </a:xfrm>
          <a:custGeom>
            <a:avLst/>
            <a:gdLst>
              <a:gd name="T0" fmla="*/ 25 w 53"/>
              <a:gd name="T1" fmla="*/ 0 h 53"/>
              <a:gd name="T2" fmla="*/ 21 w 53"/>
              <a:gd name="T3" fmla="*/ 0 h 53"/>
              <a:gd name="T4" fmla="*/ 19 w 53"/>
              <a:gd name="T5" fmla="*/ 1 h 53"/>
              <a:gd name="T6" fmla="*/ 15 w 53"/>
              <a:gd name="T7" fmla="*/ 3 h 53"/>
              <a:gd name="T8" fmla="*/ 12 w 53"/>
              <a:gd name="T9" fmla="*/ 5 h 53"/>
              <a:gd name="T10" fmla="*/ 8 w 53"/>
              <a:gd name="T11" fmla="*/ 8 h 53"/>
              <a:gd name="T12" fmla="*/ 5 w 53"/>
              <a:gd name="T13" fmla="*/ 11 h 53"/>
              <a:gd name="T14" fmla="*/ 4 w 53"/>
              <a:gd name="T15" fmla="*/ 13 h 53"/>
              <a:gd name="T16" fmla="*/ 3 w 53"/>
              <a:gd name="T17" fmla="*/ 17 h 53"/>
              <a:gd name="T18" fmla="*/ 1 w 53"/>
              <a:gd name="T19" fmla="*/ 21 h 53"/>
              <a:gd name="T20" fmla="*/ 1 w 53"/>
              <a:gd name="T21" fmla="*/ 25 h 53"/>
              <a:gd name="T22" fmla="*/ 1 w 53"/>
              <a:gd name="T23" fmla="*/ 28 h 53"/>
              <a:gd name="T24" fmla="*/ 1 w 53"/>
              <a:gd name="T25" fmla="*/ 32 h 53"/>
              <a:gd name="T26" fmla="*/ 3 w 53"/>
              <a:gd name="T27" fmla="*/ 36 h 53"/>
              <a:gd name="T28" fmla="*/ 4 w 53"/>
              <a:gd name="T29" fmla="*/ 38 h 53"/>
              <a:gd name="T30" fmla="*/ 5 w 53"/>
              <a:gd name="T31" fmla="*/ 42 h 53"/>
              <a:gd name="T32" fmla="*/ 8 w 53"/>
              <a:gd name="T33" fmla="*/ 45 h 53"/>
              <a:gd name="T34" fmla="*/ 12 w 53"/>
              <a:gd name="T35" fmla="*/ 48 h 53"/>
              <a:gd name="T36" fmla="*/ 15 w 53"/>
              <a:gd name="T37" fmla="*/ 49 h 53"/>
              <a:gd name="T38" fmla="*/ 19 w 53"/>
              <a:gd name="T39" fmla="*/ 52 h 53"/>
              <a:gd name="T40" fmla="*/ 21 w 53"/>
              <a:gd name="T41" fmla="*/ 52 h 53"/>
              <a:gd name="T42" fmla="*/ 25 w 53"/>
              <a:gd name="T43" fmla="*/ 53 h 53"/>
              <a:gd name="T44" fmla="*/ 29 w 53"/>
              <a:gd name="T45" fmla="*/ 53 h 53"/>
              <a:gd name="T46" fmla="*/ 33 w 53"/>
              <a:gd name="T47" fmla="*/ 52 h 53"/>
              <a:gd name="T48" fmla="*/ 36 w 53"/>
              <a:gd name="T49" fmla="*/ 52 h 53"/>
              <a:gd name="T50" fmla="*/ 40 w 53"/>
              <a:gd name="T51" fmla="*/ 49 h 53"/>
              <a:gd name="T52" fmla="*/ 42 w 53"/>
              <a:gd name="T53" fmla="*/ 48 h 53"/>
              <a:gd name="T54" fmla="*/ 46 w 53"/>
              <a:gd name="T55" fmla="*/ 45 h 53"/>
              <a:gd name="T56" fmla="*/ 49 w 53"/>
              <a:gd name="T57" fmla="*/ 42 h 53"/>
              <a:gd name="T58" fmla="*/ 50 w 53"/>
              <a:gd name="T59" fmla="*/ 38 h 53"/>
              <a:gd name="T60" fmla="*/ 52 w 53"/>
              <a:gd name="T61" fmla="*/ 36 h 53"/>
              <a:gd name="T62" fmla="*/ 53 w 53"/>
              <a:gd name="T63" fmla="*/ 32 h 53"/>
              <a:gd name="T64" fmla="*/ 53 w 53"/>
              <a:gd name="T65" fmla="*/ 28 h 53"/>
              <a:gd name="T66" fmla="*/ 53 w 53"/>
              <a:gd name="T67" fmla="*/ 25 h 53"/>
              <a:gd name="T68" fmla="*/ 53 w 53"/>
              <a:gd name="T69" fmla="*/ 21 h 53"/>
              <a:gd name="T70" fmla="*/ 52 w 53"/>
              <a:gd name="T71" fmla="*/ 17 h 53"/>
              <a:gd name="T72" fmla="*/ 50 w 53"/>
              <a:gd name="T73" fmla="*/ 13 h 53"/>
              <a:gd name="T74" fmla="*/ 49 w 53"/>
              <a:gd name="T75" fmla="*/ 11 h 53"/>
              <a:gd name="T76" fmla="*/ 46 w 53"/>
              <a:gd name="T77" fmla="*/ 8 h 53"/>
              <a:gd name="T78" fmla="*/ 42 w 53"/>
              <a:gd name="T79" fmla="*/ 5 h 53"/>
              <a:gd name="T80" fmla="*/ 40 w 53"/>
              <a:gd name="T81" fmla="*/ 3 h 53"/>
              <a:gd name="T82" fmla="*/ 36 w 53"/>
              <a:gd name="T83" fmla="*/ 1 h 53"/>
              <a:gd name="T84" fmla="*/ 33 w 53"/>
              <a:gd name="T85" fmla="*/ 0 h 53"/>
              <a:gd name="T86" fmla="*/ 29 w 53"/>
              <a:gd name="T87" fmla="*/ 0 h 53"/>
              <a:gd name="T88" fmla="*/ 27 w 53"/>
              <a:gd name="T89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" h="53">
                <a:moveTo>
                  <a:pt x="27" y="26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1"/>
                </a:lnTo>
                <a:lnTo>
                  <a:pt x="19" y="1"/>
                </a:lnTo>
                <a:lnTo>
                  <a:pt x="17" y="1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9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3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6"/>
                </a:lnTo>
                <a:lnTo>
                  <a:pt x="0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4" y="38"/>
                </a:lnTo>
                <a:lnTo>
                  <a:pt x="4" y="40"/>
                </a:lnTo>
                <a:lnTo>
                  <a:pt x="5" y="41"/>
                </a:lnTo>
                <a:lnTo>
                  <a:pt x="5" y="42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6"/>
                </a:lnTo>
                <a:lnTo>
                  <a:pt x="11" y="46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0"/>
                </a:lnTo>
                <a:lnTo>
                  <a:pt x="17" y="50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0"/>
                </a:lnTo>
                <a:lnTo>
                  <a:pt x="38" y="50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6"/>
                </a:lnTo>
                <a:lnTo>
                  <a:pt x="45" y="46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2"/>
                </a:lnTo>
                <a:lnTo>
                  <a:pt x="49" y="41"/>
                </a:lnTo>
                <a:lnTo>
                  <a:pt x="50" y="40"/>
                </a:lnTo>
                <a:lnTo>
                  <a:pt x="50" y="38"/>
                </a:lnTo>
                <a:lnTo>
                  <a:pt x="52" y="38"/>
                </a:lnTo>
                <a:lnTo>
                  <a:pt x="52" y="37"/>
                </a:lnTo>
                <a:lnTo>
                  <a:pt x="52" y="36"/>
                </a:lnTo>
                <a:lnTo>
                  <a:pt x="53" y="34"/>
                </a:lnTo>
                <a:lnTo>
                  <a:pt x="53" y="33"/>
                </a:lnTo>
                <a:lnTo>
                  <a:pt x="53" y="32"/>
                </a:lnTo>
                <a:lnTo>
                  <a:pt x="53" y="30"/>
                </a:lnTo>
                <a:lnTo>
                  <a:pt x="53" y="29"/>
                </a:lnTo>
                <a:lnTo>
                  <a:pt x="53" y="28"/>
                </a:lnTo>
                <a:lnTo>
                  <a:pt x="53" y="26"/>
                </a:lnTo>
                <a:lnTo>
                  <a:pt x="53" y="26"/>
                </a:lnTo>
                <a:lnTo>
                  <a:pt x="53" y="25"/>
                </a:lnTo>
                <a:lnTo>
                  <a:pt x="53" y="24"/>
                </a:lnTo>
                <a:lnTo>
                  <a:pt x="53" y="23"/>
                </a:lnTo>
                <a:lnTo>
                  <a:pt x="53" y="21"/>
                </a:lnTo>
                <a:lnTo>
                  <a:pt x="53" y="20"/>
                </a:lnTo>
                <a:lnTo>
                  <a:pt x="53" y="19"/>
                </a:lnTo>
                <a:lnTo>
                  <a:pt x="52" y="17"/>
                </a:lnTo>
                <a:lnTo>
                  <a:pt x="52" y="16"/>
                </a:lnTo>
                <a:lnTo>
                  <a:pt x="52" y="15"/>
                </a:lnTo>
                <a:lnTo>
                  <a:pt x="50" y="13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9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5"/>
                </a:lnTo>
                <a:lnTo>
                  <a:pt x="42" y="5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1"/>
                </a:lnTo>
                <a:lnTo>
                  <a:pt x="36" y="1"/>
                </a:lnTo>
                <a:lnTo>
                  <a:pt x="34" y="1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6" name="Freeform 102"/>
          <p:cNvSpPr>
            <a:spLocks/>
          </p:cNvSpPr>
          <p:nvPr/>
        </p:nvSpPr>
        <p:spPr bwMode="auto">
          <a:xfrm>
            <a:off x="5329238" y="3803650"/>
            <a:ext cx="34925" cy="33338"/>
          </a:xfrm>
          <a:custGeom>
            <a:avLst/>
            <a:gdLst>
              <a:gd name="T0" fmla="*/ 20 w 44"/>
              <a:gd name="T1" fmla="*/ 0 h 43"/>
              <a:gd name="T2" fmla="*/ 17 w 44"/>
              <a:gd name="T3" fmla="*/ 0 h 43"/>
              <a:gd name="T4" fmla="*/ 13 w 44"/>
              <a:gd name="T5" fmla="*/ 2 h 43"/>
              <a:gd name="T6" fmla="*/ 11 w 44"/>
              <a:gd name="T7" fmla="*/ 3 h 43"/>
              <a:gd name="T8" fmla="*/ 8 w 44"/>
              <a:gd name="T9" fmla="*/ 4 h 43"/>
              <a:gd name="T10" fmla="*/ 7 w 44"/>
              <a:gd name="T11" fmla="*/ 7 h 43"/>
              <a:gd name="T12" fmla="*/ 4 w 44"/>
              <a:gd name="T13" fmla="*/ 10 h 43"/>
              <a:gd name="T14" fmla="*/ 3 w 44"/>
              <a:gd name="T15" fmla="*/ 12 h 43"/>
              <a:gd name="T16" fmla="*/ 1 w 44"/>
              <a:gd name="T17" fmla="*/ 15 h 43"/>
              <a:gd name="T18" fmla="*/ 0 w 44"/>
              <a:gd name="T19" fmla="*/ 19 h 43"/>
              <a:gd name="T20" fmla="*/ 0 w 44"/>
              <a:gd name="T21" fmla="*/ 22 h 43"/>
              <a:gd name="T22" fmla="*/ 0 w 44"/>
              <a:gd name="T23" fmla="*/ 24 h 43"/>
              <a:gd name="T24" fmla="*/ 1 w 44"/>
              <a:gd name="T25" fmla="*/ 27 h 43"/>
              <a:gd name="T26" fmla="*/ 3 w 44"/>
              <a:gd name="T27" fmla="*/ 30 h 43"/>
              <a:gd name="T28" fmla="*/ 4 w 44"/>
              <a:gd name="T29" fmla="*/ 34 h 43"/>
              <a:gd name="T30" fmla="*/ 5 w 44"/>
              <a:gd name="T31" fmla="*/ 35 h 43"/>
              <a:gd name="T32" fmla="*/ 8 w 44"/>
              <a:gd name="T33" fmla="*/ 37 h 43"/>
              <a:gd name="T34" fmla="*/ 11 w 44"/>
              <a:gd name="T35" fmla="*/ 40 h 43"/>
              <a:gd name="T36" fmla="*/ 13 w 44"/>
              <a:gd name="T37" fmla="*/ 41 h 43"/>
              <a:gd name="T38" fmla="*/ 16 w 44"/>
              <a:gd name="T39" fmla="*/ 43 h 43"/>
              <a:gd name="T40" fmla="*/ 18 w 44"/>
              <a:gd name="T41" fmla="*/ 43 h 43"/>
              <a:gd name="T42" fmla="*/ 22 w 44"/>
              <a:gd name="T43" fmla="*/ 43 h 43"/>
              <a:gd name="T44" fmla="*/ 24 w 44"/>
              <a:gd name="T45" fmla="*/ 43 h 43"/>
              <a:gd name="T46" fmla="*/ 28 w 44"/>
              <a:gd name="T47" fmla="*/ 43 h 43"/>
              <a:gd name="T48" fmla="*/ 30 w 44"/>
              <a:gd name="T49" fmla="*/ 41 h 43"/>
              <a:gd name="T50" fmla="*/ 33 w 44"/>
              <a:gd name="T51" fmla="*/ 40 h 43"/>
              <a:gd name="T52" fmla="*/ 36 w 44"/>
              <a:gd name="T53" fmla="*/ 39 h 43"/>
              <a:gd name="T54" fmla="*/ 38 w 44"/>
              <a:gd name="T55" fmla="*/ 36 h 43"/>
              <a:gd name="T56" fmla="*/ 40 w 44"/>
              <a:gd name="T57" fmla="*/ 34 h 43"/>
              <a:gd name="T58" fmla="*/ 41 w 44"/>
              <a:gd name="T59" fmla="*/ 31 h 43"/>
              <a:gd name="T60" fmla="*/ 42 w 44"/>
              <a:gd name="T61" fmla="*/ 28 h 43"/>
              <a:gd name="T62" fmla="*/ 44 w 44"/>
              <a:gd name="T63" fmla="*/ 26 h 43"/>
              <a:gd name="T64" fmla="*/ 44 w 44"/>
              <a:gd name="T65" fmla="*/ 22 h 43"/>
              <a:gd name="T66" fmla="*/ 44 w 44"/>
              <a:gd name="T67" fmla="*/ 19 h 43"/>
              <a:gd name="T68" fmla="*/ 44 w 44"/>
              <a:gd name="T69" fmla="*/ 16 h 43"/>
              <a:gd name="T70" fmla="*/ 42 w 44"/>
              <a:gd name="T71" fmla="*/ 14 h 43"/>
              <a:gd name="T72" fmla="*/ 41 w 44"/>
              <a:gd name="T73" fmla="*/ 11 h 43"/>
              <a:gd name="T74" fmla="*/ 38 w 44"/>
              <a:gd name="T75" fmla="*/ 8 h 43"/>
              <a:gd name="T76" fmla="*/ 37 w 44"/>
              <a:gd name="T77" fmla="*/ 6 h 43"/>
              <a:gd name="T78" fmla="*/ 34 w 44"/>
              <a:gd name="T79" fmla="*/ 3 h 43"/>
              <a:gd name="T80" fmla="*/ 32 w 44"/>
              <a:gd name="T81" fmla="*/ 2 h 43"/>
              <a:gd name="T82" fmla="*/ 29 w 44"/>
              <a:gd name="T83" fmla="*/ 0 h 43"/>
              <a:gd name="T84" fmla="*/ 25 w 44"/>
              <a:gd name="T85" fmla="*/ 0 h 43"/>
              <a:gd name="T86" fmla="*/ 22 w 44"/>
              <a:gd name="T8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" h="43">
                <a:moveTo>
                  <a:pt x="22" y="0"/>
                </a:moveTo>
                <a:lnTo>
                  <a:pt x="21" y="0"/>
                </a:lnTo>
                <a:lnTo>
                  <a:pt x="20" y="0"/>
                </a:lnTo>
                <a:lnTo>
                  <a:pt x="18" y="0"/>
                </a:lnTo>
                <a:lnTo>
                  <a:pt x="17" y="0"/>
                </a:lnTo>
                <a:lnTo>
                  <a:pt x="17" y="0"/>
                </a:lnTo>
                <a:lnTo>
                  <a:pt x="16" y="0"/>
                </a:lnTo>
                <a:lnTo>
                  <a:pt x="15" y="2"/>
                </a:lnTo>
                <a:lnTo>
                  <a:pt x="13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11" y="3"/>
                </a:lnTo>
                <a:lnTo>
                  <a:pt x="9" y="4"/>
                </a:lnTo>
                <a:lnTo>
                  <a:pt x="8" y="4"/>
                </a:lnTo>
                <a:lnTo>
                  <a:pt x="8" y="6"/>
                </a:lnTo>
                <a:lnTo>
                  <a:pt x="7" y="6"/>
                </a:lnTo>
                <a:lnTo>
                  <a:pt x="7" y="7"/>
                </a:lnTo>
                <a:lnTo>
                  <a:pt x="5" y="8"/>
                </a:lnTo>
                <a:lnTo>
                  <a:pt x="5" y="8"/>
                </a:lnTo>
                <a:lnTo>
                  <a:pt x="4" y="10"/>
                </a:lnTo>
                <a:lnTo>
                  <a:pt x="4" y="11"/>
                </a:lnTo>
                <a:lnTo>
                  <a:pt x="3" y="11"/>
                </a:lnTo>
                <a:lnTo>
                  <a:pt x="3" y="12"/>
                </a:lnTo>
                <a:lnTo>
                  <a:pt x="3" y="14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6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30"/>
                </a:lnTo>
                <a:lnTo>
                  <a:pt x="3" y="30"/>
                </a:lnTo>
                <a:lnTo>
                  <a:pt x="3" y="31"/>
                </a:lnTo>
                <a:lnTo>
                  <a:pt x="3" y="32"/>
                </a:lnTo>
                <a:lnTo>
                  <a:pt x="4" y="34"/>
                </a:lnTo>
                <a:lnTo>
                  <a:pt x="4" y="34"/>
                </a:lnTo>
                <a:lnTo>
                  <a:pt x="5" y="35"/>
                </a:lnTo>
                <a:lnTo>
                  <a:pt x="5" y="35"/>
                </a:lnTo>
                <a:lnTo>
                  <a:pt x="7" y="36"/>
                </a:lnTo>
                <a:lnTo>
                  <a:pt x="7" y="37"/>
                </a:lnTo>
                <a:lnTo>
                  <a:pt x="8" y="37"/>
                </a:lnTo>
                <a:lnTo>
                  <a:pt x="8" y="39"/>
                </a:lnTo>
                <a:lnTo>
                  <a:pt x="9" y="39"/>
                </a:lnTo>
                <a:lnTo>
                  <a:pt x="11" y="40"/>
                </a:lnTo>
                <a:lnTo>
                  <a:pt x="11" y="40"/>
                </a:lnTo>
                <a:lnTo>
                  <a:pt x="12" y="40"/>
                </a:lnTo>
                <a:lnTo>
                  <a:pt x="13" y="41"/>
                </a:lnTo>
                <a:lnTo>
                  <a:pt x="13" y="41"/>
                </a:lnTo>
                <a:lnTo>
                  <a:pt x="15" y="41"/>
                </a:lnTo>
                <a:lnTo>
                  <a:pt x="16" y="43"/>
                </a:lnTo>
                <a:lnTo>
                  <a:pt x="17" y="43"/>
                </a:lnTo>
                <a:lnTo>
                  <a:pt x="17" y="43"/>
                </a:lnTo>
                <a:lnTo>
                  <a:pt x="18" y="43"/>
                </a:lnTo>
                <a:lnTo>
                  <a:pt x="20" y="43"/>
                </a:lnTo>
                <a:lnTo>
                  <a:pt x="21" y="43"/>
                </a:lnTo>
                <a:lnTo>
                  <a:pt x="22" y="43"/>
                </a:lnTo>
                <a:lnTo>
                  <a:pt x="22" y="43"/>
                </a:lnTo>
                <a:lnTo>
                  <a:pt x="24" y="43"/>
                </a:lnTo>
                <a:lnTo>
                  <a:pt x="24" y="43"/>
                </a:lnTo>
                <a:lnTo>
                  <a:pt x="25" y="43"/>
                </a:lnTo>
                <a:lnTo>
                  <a:pt x="26" y="43"/>
                </a:lnTo>
                <a:lnTo>
                  <a:pt x="28" y="43"/>
                </a:lnTo>
                <a:lnTo>
                  <a:pt x="29" y="43"/>
                </a:lnTo>
                <a:lnTo>
                  <a:pt x="29" y="41"/>
                </a:lnTo>
                <a:lnTo>
                  <a:pt x="30" y="41"/>
                </a:lnTo>
                <a:lnTo>
                  <a:pt x="32" y="41"/>
                </a:lnTo>
                <a:lnTo>
                  <a:pt x="33" y="40"/>
                </a:lnTo>
                <a:lnTo>
                  <a:pt x="33" y="40"/>
                </a:lnTo>
                <a:lnTo>
                  <a:pt x="34" y="40"/>
                </a:lnTo>
                <a:lnTo>
                  <a:pt x="34" y="39"/>
                </a:lnTo>
                <a:lnTo>
                  <a:pt x="36" y="39"/>
                </a:lnTo>
                <a:lnTo>
                  <a:pt x="37" y="37"/>
                </a:lnTo>
                <a:lnTo>
                  <a:pt x="37" y="37"/>
                </a:lnTo>
                <a:lnTo>
                  <a:pt x="38" y="36"/>
                </a:lnTo>
                <a:lnTo>
                  <a:pt x="38" y="35"/>
                </a:lnTo>
                <a:lnTo>
                  <a:pt x="40" y="35"/>
                </a:lnTo>
                <a:lnTo>
                  <a:pt x="40" y="34"/>
                </a:lnTo>
                <a:lnTo>
                  <a:pt x="41" y="34"/>
                </a:lnTo>
                <a:lnTo>
                  <a:pt x="41" y="32"/>
                </a:lnTo>
                <a:lnTo>
                  <a:pt x="41" y="31"/>
                </a:lnTo>
                <a:lnTo>
                  <a:pt x="42" y="30"/>
                </a:lnTo>
                <a:lnTo>
                  <a:pt x="42" y="30"/>
                </a:lnTo>
                <a:lnTo>
                  <a:pt x="42" y="28"/>
                </a:lnTo>
                <a:lnTo>
                  <a:pt x="44" y="27"/>
                </a:lnTo>
                <a:lnTo>
                  <a:pt x="44" y="26"/>
                </a:lnTo>
                <a:lnTo>
                  <a:pt x="44" y="26"/>
                </a:lnTo>
                <a:lnTo>
                  <a:pt x="44" y="24"/>
                </a:lnTo>
                <a:lnTo>
                  <a:pt x="44" y="23"/>
                </a:lnTo>
                <a:lnTo>
                  <a:pt x="44" y="22"/>
                </a:lnTo>
                <a:lnTo>
                  <a:pt x="44" y="22"/>
                </a:lnTo>
                <a:lnTo>
                  <a:pt x="44" y="20"/>
                </a:lnTo>
                <a:lnTo>
                  <a:pt x="44" y="19"/>
                </a:lnTo>
                <a:lnTo>
                  <a:pt x="44" y="19"/>
                </a:lnTo>
                <a:lnTo>
                  <a:pt x="44" y="18"/>
                </a:lnTo>
                <a:lnTo>
                  <a:pt x="44" y="16"/>
                </a:lnTo>
                <a:lnTo>
                  <a:pt x="42" y="15"/>
                </a:lnTo>
                <a:lnTo>
                  <a:pt x="42" y="14"/>
                </a:lnTo>
                <a:lnTo>
                  <a:pt x="42" y="14"/>
                </a:lnTo>
                <a:lnTo>
                  <a:pt x="41" y="12"/>
                </a:lnTo>
                <a:lnTo>
                  <a:pt x="41" y="11"/>
                </a:lnTo>
                <a:lnTo>
                  <a:pt x="41" y="11"/>
                </a:lnTo>
                <a:lnTo>
                  <a:pt x="40" y="10"/>
                </a:lnTo>
                <a:lnTo>
                  <a:pt x="40" y="8"/>
                </a:lnTo>
                <a:lnTo>
                  <a:pt x="38" y="8"/>
                </a:lnTo>
                <a:lnTo>
                  <a:pt x="38" y="7"/>
                </a:lnTo>
                <a:lnTo>
                  <a:pt x="37" y="6"/>
                </a:lnTo>
                <a:lnTo>
                  <a:pt x="37" y="6"/>
                </a:lnTo>
                <a:lnTo>
                  <a:pt x="36" y="4"/>
                </a:lnTo>
                <a:lnTo>
                  <a:pt x="34" y="4"/>
                </a:lnTo>
                <a:lnTo>
                  <a:pt x="34" y="3"/>
                </a:lnTo>
                <a:lnTo>
                  <a:pt x="33" y="3"/>
                </a:lnTo>
                <a:lnTo>
                  <a:pt x="33" y="3"/>
                </a:lnTo>
                <a:lnTo>
                  <a:pt x="32" y="2"/>
                </a:lnTo>
                <a:lnTo>
                  <a:pt x="30" y="2"/>
                </a:lnTo>
                <a:lnTo>
                  <a:pt x="29" y="2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0"/>
                </a:lnTo>
                <a:lnTo>
                  <a:pt x="2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7" name="Freeform 103"/>
          <p:cNvSpPr>
            <a:spLocks/>
          </p:cNvSpPr>
          <p:nvPr/>
        </p:nvSpPr>
        <p:spPr bwMode="auto">
          <a:xfrm>
            <a:off x="5316538" y="3979863"/>
            <a:ext cx="42862" cy="42862"/>
          </a:xfrm>
          <a:custGeom>
            <a:avLst/>
            <a:gdLst>
              <a:gd name="T0" fmla="*/ 25 w 53"/>
              <a:gd name="T1" fmla="*/ 0 h 53"/>
              <a:gd name="T2" fmla="*/ 21 w 53"/>
              <a:gd name="T3" fmla="*/ 0 h 53"/>
              <a:gd name="T4" fmla="*/ 19 w 53"/>
              <a:gd name="T5" fmla="*/ 1 h 53"/>
              <a:gd name="T6" fmla="*/ 15 w 53"/>
              <a:gd name="T7" fmla="*/ 3 h 53"/>
              <a:gd name="T8" fmla="*/ 12 w 53"/>
              <a:gd name="T9" fmla="*/ 5 h 53"/>
              <a:gd name="T10" fmla="*/ 8 w 53"/>
              <a:gd name="T11" fmla="*/ 8 h 53"/>
              <a:gd name="T12" fmla="*/ 5 w 53"/>
              <a:gd name="T13" fmla="*/ 11 h 53"/>
              <a:gd name="T14" fmla="*/ 4 w 53"/>
              <a:gd name="T15" fmla="*/ 13 h 53"/>
              <a:gd name="T16" fmla="*/ 3 w 53"/>
              <a:gd name="T17" fmla="*/ 17 h 53"/>
              <a:gd name="T18" fmla="*/ 1 w 53"/>
              <a:gd name="T19" fmla="*/ 21 h 53"/>
              <a:gd name="T20" fmla="*/ 1 w 53"/>
              <a:gd name="T21" fmla="*/ 25 h 53"/>
              <a:gd name="T22" fmla="*/ 1 w 53"/>
              <a:gd name="T23" fmla="*/ 28 h 53"/>
              <a:gd name="T24" fmla="*/ 1 w 53"/>
              <a:gd name="T25" fmla="*/ 32 h 53"/>
              <a:gd name="T26" fmla="*/ 3 w 53"/>
              <a:gd name="T27" fmla="*/ 36 h 53"/>
              <a:gd name="T28" fmla="*/ 4 w 53"/>
              <a:gd name="T29" fmla="*/ 38 h 53"/>
              <a:gd name="T30" fmla="*/ 5 w 53"/>
              <a:gd name="T31" fmla="*/ 42 h 53"/>
              <a:gd name="T32" fmla="*/ 8 w 53"/>
              <a:gd name="T33" fmla="*/ 45 h 53"/>
              <a:gd name="T34" fmla="*/ 12 w 53"/>
              <a:gd name="T35" fmla="*/ 48 h 53"/>
              <a:gd name="T36" fmla="*/ 15 w 53"/>
              <a:gd name="T37" fmla="*/ 49 h 53"/>
              <a:gd name="T38" fmla="*/ 19 w 53"/>
              <a:gd name="T39" fmla="*/ 52 h 53"/>
              <a:gd name="T40" fmla="*/ 21 w 53"/>
              <a:gd name="T41" fmla="*/ 52 h 53"/>
              <a:gd name="T42" fmla="*/ 25 w 53"/>
              <a:gd name="T43" fmla="*/ 53 h 53"/>
              <a:gd name="T44" fmla="*/ 29 w 53"/>
              <a:gd name="T45" fmla="*/ 53 h 53"/>
              <a:gd name="T46" fmla="*/ 33 w 53"/>
              <a:gd name="T47" fmla="*/ 52 h 53"/>
              <a:gd name="T48" fmla="*/ 36 w 53"/>
              <a:gd name="T49" fmla="*/ 52 h 53"/>
              <a:gd name="T50" fmla="*/ 40 w 53"/>
              <a:gd name="T51" fmla="*/ 49 h 53"/>
              <a:gd name="T52" fmla="*/ 42 w 53"/>
              <a:gd name="T53" fmla="*/ 48 h 53"/>
              <a:gd name="T54" fmla="*/ 46 w 53"/>
              <a:gd name="T55" fmla="*/ 45 h 53"/>
              <a:gd name="T56" fmla="*/ 49 w 53"/>
              <a:gd name="T57" fmla="*/ 42 h 53"/>
              <a:gd name="T58" fmla="*/ 50 w 53"/>
              <a:gd name="T59" fmla="*/ 38 h 53"/>
              <a:gd name="T60" fmla="*/ 52 w 53"/>
              <a:gd name="T61" fmla="*/ 36 h 53"/>
              <a:gd name="T62" fmla="*/ 53 w 53"/>
              <a:gd name="T63" fmla="*/ 32 h 53"/>
              <a:gd name="T64" fmla="*/ 53 w 53"/>
              <a:gd name="T65" fmla="*/ 28 h 53"/>
              <a:gd name="T66" fmla="*/ 53 w 53"/>
              <a:gd name="T67" fmla="*/ 25 h 53"/>
              <a:gd name="T68" fmla="*/ 53 w 53"/>
              <a:gd name="T69" fmla="*/ 21 h 53"/>
              <a:gd name="T70" fmla="*/ 52 w 53"/>
              <a:gd name="T71" fmla="*/ 17 h 53"/>
              <a:gd name="T72" fmla="*/ 50 w 53"/>
              <a:gd name="T73" fmla="*/ 13 h 53"/>
              <a:gd name="T74" fmla="*/ 49 w 53"/>
              <a:gd name="T75" fmla="*/ 11 h 53"/>
              <a:gd name="T76" fmla="*/ 46 w 53"/>
              <a:gd name="T77" fmla="*/ 8 h 53"/>
              <a:gd name="T78" fmla="*/ 42 w 53"/>
              <a:gd name="T79" fmla="*/ 5 h 53"/>
              <a:gd name="T80" fmla="*/ 40 w 53"/>
              <a:gd name="T81" fmla="*/ 3 h 53"/>
              <a:gd name="T82" fmla="*/ 36 w 53"/>
              <a:gd name="T83" fmla="*/ 1 h 53"/>
              <a:gd name="T84" fmla="*/ 33 w 53"/>
              <a:gd name="T85" fmla="*/ 0 h 53"/>
              <a:gd name="T86" fmla="*/ 29 w 53"/>
              <a:gd name="T87" fmla="*/ 0 h 53"/>
              <a:gd name="T88" fmla="*/ 27 w 53"/>
              <a:gd name="T89" fmla="*/ 26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" h="53">
                <a:moveTo>
                  <a:pt x="27" y="26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1"/>
                </a:lnTo>
                <a:lnTo>
                  <a:pt x="19" y="1"/>
                </a:lnTo>
                <a:lnTo>
                  <a:pt x="17" y="1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9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3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1" y="18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4"/>
                </a:lnTo>
                <a:lnTo>
                  <a:pt x="1" y="25"/>
                </a:lnTo>
                <a:lnTo>
                  <a:pt x="0" y="26"/>
                </a:lnTo>
                <a:lnTo>
                  <a:pt x="0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4" y="38"/>
                </a:lnTo>
                <a:lnTo>
                  <a:pt x="4" y="40"/>
                </a:lnTo>
                <a:lnTo>
                  <a:pt x="5" y="41"/>
                </a:lnTo>
                <a:lnTo>
                  <a:pt x="5" y="42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6"/>
                </a:lnTo>
                <a:lnTo>
                  <a:pt x="11" y="46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0"/>
                </a:lnTo>
                <a:lnTo>
                  <a:pt x="17" y="50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0"/>
                </a:lnTo>
                <a:lnTo>
                  <a:pt x="38" y="50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6"/>
                </a:lnTo>
                <a:lnTo>
                  <a:pt x="45" y="46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2"/>
                </a:lnTo>
                <a:lnTo>
                  <a:pt x="49" y="41"/>
                </a:lnTo>
                <a:lnTo>
                  <a:pt x="50" y="40"/>
                </a:lnTo>
                <a:lnTo>
                  <a:pt x="50" y="38"/>
                </a:lnTo>
                <a:lnTo>
                  <a:pt x="52" y="38"/>
                </a:lnTo>
                <a:lnTo>
                  <a:pt x="52" y="37"/>
                </a:lnTo>
                <a:lnTo>
                  <a:pt x="52" y="36"/>
                </a:lnTo>
                <a:lnTo>
                  <a:pt x="53" y="34"/>
                </a:lnTo>
                <a:lnTo>
                  <a:pt x="53" y="33"/>
                </a:lnTo>
                <a:lnTo>
                  <a:pt x="53" y="32"/>
                </a:lnTo>
                <a:lnTo>
                  <a:pt x="53" y="30"/>
                </a:lnTo>
                <a:lnTo>
                  <a:pt x="53" y="29"/>
                </a:lnTo>
                <a:lnTo>
                  <a:pt x="53" y="28"/>
                </a:lnTo>
                <a:lnTo>
                  <a:pt x="53" y="26"/>
                </a:lnTo>
                <a:lnTo>
                  <a:pt x="53" y="26"/>
                </a:lnTo>
                <a:lnTo>
                  <a:pt x="53" y="25"/>
                </a:lnTo>
                <a:lnTo>
                  <a:pt x="53" y="24"/>
                </a:lnTo>
                <a:lnTo>
                  <a:pt x="53" y="22"/>
                </a:lnTo>
                <a:lnTo>
                  <a:pt x="53" y="21"/>
                </a:lnTo>
                <a:lnTo>
                  <a:pt x="53" y="20"/>
                </a:lnTo>
                <a:lnTo>
                  <a:pt x="53" y="18"/>
                </a:lnTo>
                <a:lnTo>
                  <a:pt x="52" y="17"/>
                </a:lnTo>
                <a:lnTo>
                  <a:pt x="52" y="16"/>
                </a:lnTo>
                <a:lnTo>
                  <a:pt x="52" y="15"/>
                </a:lnTo>
                <a:lnTo>
                  <a:pt x="50" y="13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9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5"/>
                </a:lnTo>
                <a:lnTo>
                  <a:pt x="42" y="5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1"/>
                </a:lnTo>
                <a:lnTo>
                  <a:pt x="36" y="1"/>
                </a:lnTo>
                <a:lnTo>
                  <a:pt x="34" y="1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8" name="Freeform 104"/>
          <p:cNvSpPr>
            <a:spLocks/>
          </p:cNvSpPr>
          <p:nvPr/>
        </p:nvSpPr>
        <p:spPr bwMode="auto">
          <a:xfrm>
            <a:off x="5329238" y="3971925"/>
            <a:ext cx="34925" cy="33338"/>
          </a:xfrm>
          <a:custGeom>
            <a:avLst/>
            <a:gdLst>
              <a:gd name="T0" fmla="*/ 20 w 44"/>
              <a:gd name="T1" fmla="*/ 0 h 43"/>
              <a:gd name="T2" fmla="*/ 17 w 44"/>
              <a:gd name="T3" fmla="*/ 0 h 43"/>
              <a:gd name="T4" fmla="*/ 13 w 44"/>
              <a:gd name="T5" fmla="*/ 2 h 43"/>
              <a:gd name="T6" fmla="*/ 11 w 44"/>
              <a:gd name="T7" fmla="*/ 3 h 43"/>
              <a:gd name="T8" fmla="*/ 8 w 44"/>
              <a:gd name="T9" fmla="*/ 4 h 43"/>
              <a:gd name="T10" fmla="*/ 7 w 44"/>
              <a:gd name="T11" fmla="*/ 7 h 43"/>
              <a:gd name="T12" fmla="*/ 4 w 44"/>
              <a:gd name="T13" fmla="*/ 10 h 43"/>
              <a:gd name="T14" fmla="*/ 3 w 44"/>
              <a:gd name="T15" fmla="*/ 12 h 43"/>
              <a:gd name="T16" fmla="*/ 1 w 44"/>
              <a:gd name="T17" fmla="*/ 15 h 43"/>
              <a:gd name="T18" fmla="*/ 0 w 44"/>
              <a:gd name="T19" fmla="*/ 19 h 43"/>
              <a:gd name="T20" fmla="*/ 0 w 44"/>
              <a:gd name="T21" fmla="*/ 22 h 43"/>
              <a:gd name="T22" fmla="*/ 0 w 44"/>
              <a:gd name="T23" fmla="*/ 24 h 43"/>
              <a:gd name="T24" fmla="*/ 1 w 44"/>
              <a:gd name="T25" fmla="*/ 27 h 43"/>
              <a:gd name="T26" fmla="*/ 3 w 44"/>
              <a:gd name="T27" fmla="*/ 29 h 43"/>
              <a:gd name="T28" fmla="*/ 4 w 44"/>
              <a:gd name="T29" fmla="*/ 33 h 43"/>
              <a:gd name="T30" fmla="*/ 5 w 44"/>
              <a:gd name="T31" fmla="*/ 35 h 43"/>
              <a:gd name="T32" fmla="*/ 8 w 44"/>
              <a:gd name="T33" fmla="*/ 37 h 43"/>
              <a:gd name="T34" fmla="*/ 11 w 44"/>
              <a:gd name="T35" fmla="*/ 40 h 43"/>
              <a:gd name="T36" fmla="*/ 13 w 44"/>
              <a:gd name="T37" fmla="*/ 41 h 43"/>
              <a:gd name="T38" fmla="*/ 16 w 44"/>
              <a:gd name="T39" fmla="*/ 43 h 43"/>
              <a:gd name="T40" fmla="*/ 18 w 44"/>
              <a:gd name="T41" fmla="*/ 43 h 43"/>
              <a:gd name="T42" fmla="*/ 22 w 44"/>
              <a:gd name="T43" fmla="*/ 43 h 43"/>
              <a:gd name="T44" fmla="*/ 24 w 44"/>
              <a:gd name="T45" fmla="*/ 43 h 43"/>
              <a:gd name="T46" fmla="*/ 28 w 44"/>
              <a:gd name="T47" fmla="*/ 43 h 43"/>
              <a:gd name="T48" fmla="*/ 30 w 44"/>
              <a:gd name="T49" fmla="*/ 41 h 43"/>
              <a:gd name="T50" fmla="*/ 33 w 44"/>
              <a:gd name="T51" fmla="*/ 40 h 43"/>
              <a:gd name="T52" fmla="*/ 36 w 44"/>
              <a:gd name="T53" fmla="*/ 39 h 43"/>
              <a:gd name="T54" fmla="*/ 38 w 44"/>
              <a:gd name="T55" fmla="*/ 36 h 43"/>
              <a:gd name="T56" fmla="*/ 40 w 44"/>
              <a:gd name="T57" fmla="*/ 33 h 43"/>
              <a:gd name="T58" fmla="*/ 41 w 44"/>
              <a:gd name="T59" fmla="*/ 31 h 43"/>
              <a:gd name="T60" fmla="*/ 42 w 44"/>
              <a:gd name="T61" fmla="*/ 28 h 43"/>
              <a:gd name="T62" fmla="*/ 44 w 44"/>
              <a:gd name="T63" fmla="*/ 26 h 43"/>
              <a:gd name="T64" fmla="*/ 44 w 44"/>
              <a:gd name="T65" fmla="*/ 22 h 43"/>
              <a:gd name="T66" fmla="*/ 44 w 44"/>
              <a:gd name="T67" fmla="*/ 19 h 43"/>
              <a:gd name="T68" fmla="*/ 44 w 44"/>
              <a:gd name="T69" fmla="*/ 16 h 43"/>
              <a:gd name="T70" fmla="*/ 42 w 44"/>
              <a:gd name="T71" fmla="*/ 14 h 43"/>
              <a:gd name="T72" fmla="*/ 41 w 44"/>
              <a:gd name="T73" fmla="*/ 11 h 43"/>
              <a:gd name="T74" fmla="*/ 38 w 44"/>
              <a:gd name="T75" fmla="*/ 8 h 43"/>
              <a:gd name="T76" fmla="*/ 37 w 44"/>
              <a:gd name="T77" fmla="*/ 6 h 43"/>
              <a:gd name="T78" fmla="*/ 34 w 44"/>
              <a:gd name="T79" fmla="*/ 3 h 43"/>
              <a:gd name="T80" fmla="*/ 32 w 44"/>
              <a:gd name="T81" fmla="*/ 2 h 43"/>
              <a:gd name="T82" fmla="*/ 29 w 44"/>
              <a:gd name="T83" fmla="*/ 0 h 43"/>
              <a:gd name="T84" fmla="*/ 25 w 44"/>
              <a:gd name="T85" fmla="*/ 0 h 43"/>
              <a:gd name="T86" fmla="*/ 22 w 44"/>
              <a:gd name="T87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" h="43">
                <a:moveTo>
                  <a:pt x="22" y="0"/>
                </a:moveTo>
                <a:lnTo>
                  <a:pt x="21" y="0"/>
                </a:lnTo>
                <a:lnTo>
                  <a:pt x="20" y="0"/>
                </a:lnTo>
                <a:lnTo>
                  <a:pt x="18" y="0"/>
                </a:lnTo>
                <a:lnTo>
                  <a:pt x="17" y="0"/>
                </a:lnTo>
                <a:lnTo>
                  <a:pt x="17" y="0"/>
                </a:lnTo>
                <a:lnTo>
                  <a:pt x="16" y="0"/>
                </a:lnTo>
                <a:lnTo>
                  <a:pt x="15" y="2"/>
                </a:lnTo>
                <a:lnTo>
                  <a:pt x="13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11" y="3"/>
                </a:lnTo>
                <a:lnTo>
                  <a:pt x="9" y="4"/>
                </a:lnTo>
                <a:lnTo>
                  <a:pt x="8" y="4"/>
                </a:lnTo>
                <a:lnTo>
                  <a:pt x="8" y="6"/>
                </a:lnTo>
                <a:lnTo>
                  <a:pt x="7" y="6"/>
                </a:lnTo>
                <a:lnTo>
                  <a:pt x="7" y="7"/>
                </a:lnTo>
                <a:lnTo>
                  <a:pt x="5" y="8"/>
                </a:lnTo>
                <a:lnTo>
                  <a:pt x="5" y="8"/>
                </a:lnTo>
                <a:lnTo>
                  <a:pt x="4" y="10"/>
                </a:lnTo>
                <a:lnTo>
                  <a:pt x="4" y="11"/>
                </a:lnTo>
                <a:lnTo>
                  <a:pt x="3" y="11"/>
                </a:lnTo>
                <a:lnTo>
                  <a:pt x="3" y="12"/>
                </a:lnTo>
                <a:lnTo>
                  <a:pt x="3" y="14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6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29"/>
                </a:lnTo>
                <a:lnTo>
                  <a:pt x="3" y="29"/>
                </a:lnTo>
                <a:lnTo>
                  <a:pt x="3" y="31"/>
                </a:lnTo>
                <a:lnTo>
                  <a:pt x="3" y="32"/>
                </a:lnTo>
                <a:lnTo>
                  <a:pt x="4" y="33"/>
                </a:lnTo>
                <a:lnTo>
                  <a:pt x="4" y="33"/>
                </a:lnTo>
                <a:lnTo>
                  <a:pt x="5" y="35"/>
                </a:lnTo>
                <a:lnTo>
                  <a:pt x="5" y="35"/>
                </a:lnTo>
                <a:lnTo>
                  <a:pt x="7" y="36"/>
                </a:lnTo>
                <a:lnTo>
                  <a:pt x="7" y="37"/>
                </a:lnTo>
                <a:lnTo>
                  <a:pt x="8" y="37"/>
                </a:lnTo>
                <a:lnTo>
                  <a:pt x="8" y="39"/>
                </a:lnTo>
                <a:lnTo>
                  <a:pt x="9" y="39"/>
                </a:lnTo>
                <a:lnTo>
                  <a:pt x="11" y="40"/>
                </a:lnTo>
                <a:lnTo>
                  <a:pt x="11" y="40"/>
                </a:lnTo>
                <a:lnTo>
                  <a:pt x="12" y="40"/>
                </a:lnTo>
                <a:lnTo>
                  <a:pt x="13" y="41"/>
                </a:lnTo>
                <a:lnTo>
                  <a:pt x="13" y="41"/>
                </a:lnTo>
                <a:lnTo>
                  <a:pt x="15" y="41"/>
                </a:lnTo>
                <a:lnTo>
                  <a:pt x="16" y="43"/>
                </a:lnTo>
                <a:lnTo>
                  <a:pt x="17" y="43"/>
                </a:lnTo>
                <a:lnTo>
                  <a:pt x="17" y="43"/>
                </a:lnTo>
                <a:lnTo>
                  <a:pt x="18" y="43"/>
                </a:lnTo>
                <a:lnTo>
                  <a:pt x="20" y="43"/>
                </a:lnTo>
                <a:lnTo>
                  <a:pt x="21" y="43"/>
                </a:lnTo>
                <a:lnTo>
                  <a:pt x="22" y="43"/>
                </a:lnTo>
                <a:lnTo>
                  <a:pt x="22" y="43"/>
                </a:lnTo>
                <a:lnTo>
                  <a:pt x="24" y="43"/>
                </a:lnTo>
                <a:lnTo>
                  <a:pt x="24" y="43"/>
                </a:lnTo>
                <a:lnTo>
                  <a:pt x="25" y="43"/>
                </a:lnTo>
                <a:lnTo>
                  <a:pt x="26" y="43"/>
                </a:lnTo>
                <a:lnTo>
                  <a:pt x="28" y="43"/>
                </a:lnTo>
                <a:lnTo>
                  <a:pt x="29" y="43"/>
                </a:lnTo>
                <a:lnTo>
                  <a:pt x="29" y="41"/>
                </a:lnTo>
                <a:lnTo>
                  <a:pt x="30" y="41"/>
                </a:lnTo>
                <a:lnTo>
                  <a:pt x="32" y="41"/>
                </a:lnTo>
                <a:lnTo>
                  <a:pt x="33" y="40"/>
                </a:lnTo>
                <a:lnTo>
                  <a:pt x="33" y="40"/>
                </a:lnTo>
                <a:lnTo>
                  <a:pt x="34" y="40"/>
                </a:lnTo>
                <a:lnTo>
                  <a:pt x="34" y="39"/>
                </a:lnTo>
                <a:lnTo>
                  <a:pt x="36" y="39"/>
                </a:lnTo>
                <a:lnTo>
                  <a:pt x="37" y="37"/>
                </a:lnTo>
                <a:lnTo>
                  <a:pt x="37" y="37"/>
                </a:lnTo>
                <a:lnTo>
                  <a:pt x="38" y="36"/>
                </a:lnTo>
                <a:lnTo>
                  <a:pt x="38" y="35"/>
                </a:lnTo>
                <a:lnTo>
                  <a:pt x="40" y="35"/>
                </a:lnTo>
                <a:lnTo>
                  <a:pt x="40" y="33"/>
                </a:lnTo>
                <a:lnTo>
                  <a:pt x="41" y="33"/>
                </a:lnTo>
                <a:lnTo>
                  <a:pt x="41" y="32"/>
                </a:lnTo>
                <a:lnTo>
                  <a:pt x="41" y="31"/>
                </a:lnTo>
                <a:lnTo>
                  <a:pt x="42" y="29"/>
                </a:lnTo>
                <a:lnTo>
                  <a:pt x="42" y="29"/>
                </a:lnTo>
                <a:lnTo>
                  <a:pt x="42" y="28"/>
                </a:lnTo>
                <a:lnTo>
                  <a:pt x="44" y="27"/>
                </a:lnTo>
                <a:lnTo>
                  <a:pt x="44" y="26"/>
                </a:lnTo>
                <a:lnTo>
                  <a:pt x="44" y="26"/>
                </a:lnTo>
                <a:lnTo>
                  <a:pt x="44" y="24"/>
                </a:lnTo>
                <a:lnTo>
                  <a:pt x="44" y="23"/>
                </a:lnTo>
                <a:lnTo>
                  <a:pt x="44" y="22"/>
                </a:lnTo>
                <a:lnTo>
                  <a:pt x="44" y="22"/>
                </a:lnTo>
                <a:lnTo>
                  <a:pt x="44" y="20"/>
                </a:lnTo>
                <a:lnTo>
                  <a:pt x="44" y="19"/>
                </a:lnTo>
                <a:lnTo>
                  <a:pt x="44" y="19"/>
                </a:lnTo>
                <a:lnTo>
                  <a:pt x="44" y="18"/>
                </a:lnTo>
                <a:lnTo>
                  <a:pt x="44" y="16"/>
                </a:lnTo>
                <a:lnTo>
                  <a:pt x="42" y="15"/>
                </a:lnTo>
                <a:lnTo>
                  <a:pt x="42" y="14"/>
                </a:lnTo>
                <a:lnTo>
                  <a:pt x="42" y="14"/>
                </a:lnTo>
                <a:lnTo>
                  <a:pt x="41" y="12"/>
                </a:lnTo>
                <a:lnTo>
                  <a:pt x="41" y="11"/>
                </a:lnTo>
                <a:lnTo>
                  <a:pt x="41" y="11"/>
                </a:lnTo>
                <a:lnTo>
                  <a:pt x="40" y="10"/>
                </a:lnTo>
                <a:lnTo>
                  <a:pt x="40" y="8"/>
                </a:lnTo>
                <a:lnTo>
                  <a:pt x="38" y="8"/>
                </a:lnTo>
                <a:lnTo>
                  <a:pt x="38" y="7"/>
                </a:lnTo>
                <a:lnTo>
                  <a:pt x="37" y="6"/>
                </a:lnTo>
                <a:lnTo>
                  <a:pt x="37" y="6"/>
                </a:lnTo>
                <a:lnTo>
                  <a:pt x="36" y="4"/>
                </a:lnTo>
                <a:lnTo>
                  <a:pt x="34" y="4"/>
                </a:lnTo>
                <a:lnTo>
                  <a:pt x="34" y="3"/>
                </a:lnTo>
                <a:lnTo>
                  <a:pt x="33" y="3"/>
                </a:lnTo>
                <a:lnTo>
                  <a:pt x="33" y="3"/>
                </a:lnTo>
                <a:lnTo>
                  <a:pt x="32" y="2"/>
                </a:lnTo>
                <a:lnTo>
                  <a:pt x="30" y="2"/>
                </a:lnTo>
                <a:lnTo>
                  <a:pt x="29" y="2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0"/>
                </a:lnTo>
                <a:lnTo>
                  <a:pt x="2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29" name="Freeform 105"/>
          <p:cNvSpPr>
            <a:spLocks/>
          </p:cNvSpPr>
          <p:nvPr/>
        </p:nvSpPr>
        <p:spPr bwMode="auto">
          <a:xfrm>
            <a:off x="5316538" y="973138"/>
            <a:ext cx="42862" cy="42862"/>
          </a:xfrm>
          <a:custGeom>
            <a:avLst/>
            <a:gdLst>
              <a:gd name="T0" fmla="*/ 25 w 53"/>
              <a:gd name="T1" fmla="*/ 0 h 53"/>
              <a:gd name="T2" fmla="*/ 21 w 53"/>
              <a:gd name="T3" fmla="*/ 0 h 53"/>
              <a:gd name="T4" fmla="*/ 19 w 53"/>
              <a:gd name="T5" fmla="*/ 2 h 53"/>
              <a:gd name="T6" fmla="*/ 15 w 53"/>
              <a:gd name="T7" fmla="*/ 3 h 53"/>
              <a:gd name="T8" fmla="*/ 12 w 53"/>
              <a:gd name="T9" fmla="*/ 6 h 53"/>
              <a:gd name="T10" fmla="*/ 8 w 53"/>
              <a:gd name="T11" fmla="*/ 8 h 53"/>
              <a:gd name="T12" fmla="*/ 5 w 53"/>
              <a:gd name="T13" fmla="*/ 11 h 53"/>
              <a:gd name="T14" fmla="*/ 4 w 53"/>
              <a:gd name="T15" fmla="*/ 14 h 53"/>
              <a:gd name="T16" fmla="*/ 3 w 53"/>
              <a:gd name="T17" fmla="*/ 18 h 53"/>
              <a:gd name="T18" fmla="*/ 1 w 53"/>
              <a:gd name="T19" fmla="*/ 22 h 53"/>
              <a:gd name="T20" fmla="*/ 1 w 53"/>
              <a:gd name="T21" fmla="*/ 26 h 53"/>
              <a:gd name="T22" fmla="*/ 1 w 53"/>
              <a:gd name="T23" fmla="*/ 28 h 53"/>
              <a:gd name="T24" fmla="*/ 1 w 53"/>
              <a:gd name="T25" fmla="*/ 32 h 53"/>
              <a:gd name="T26" fmla="*/ 3 w 53"/>
              <a:gd name="T27" fmla="*/ 36 h 53"/>
              <a:gd name="T28" fmla="*/ 4 w 53"/>
              <a:gd name="T29" fmla="*/ 39 h 53"/>
              <a:gd name="T30" fmla="*/ 5 w 53"/>
              <a:gd name="T31" fmla="*/ 43 h 53"/>
              <a:gd name="T32" fmla="*/ 8 w 53"/>
              <a:gd name="T33" fmla="*/ 45 h 53"/>
              <a:gd name="T34" fmla="*/ 12 w 53"/>
              <a:gd name="T35" fmla="*/ 48 h 53"/>
              <a:gd name="T36" fmla="*/ 15 w 53"/>
              <a:gd name="T37" fmla="*/ 49 h 53"/>
              <a:gd name="T38" fmla="*/ 19 w 53"/>
              <a:gd name="T39" fmla="*/ 52 h 53"/>
              <a:gd name="T40" fmla="*/ 21 w 53"/>
              <a:gd name="T41" fmla="*/ 52 h 53"/>
              <a:gd name="T42" fmla="*/ 25 w 53"/>
              <a:gd name="T43" fmla="*/ 53 h 53"/>
              <a:gd name="T44" fmla="*/ 29 w 53"/>
              <a:gd name="T45" fmla="*/ 53 h 53"/>
              <a:gd name="T46" fmla="*/ 33 w 53"/>
              <a:gd name="T47" fmla="*/ 52 h 53"/>
              <a:gd name="T48" fmla="*/ 36 w 53"/>
              <a:gd name="T49" fmla="*/ 52 h 53"/>
              <a:gd name="T50" fmla="*/ 40 w 53"/>
              <a:gd name="T51" fmla="*/ 49 h 53"/>
              <a:gd name="T52" fmla="*/ 42 w 53"/>
              <a:gd name="T53" fmla="*/ 48 h 53"/>
              <a:gd name="T54" fmla="*/ 46 w 53"/>
              <a:gd name="T55" fmla="*/ 45 h 53"/>
              <a:gd name="T56" fmla="*/ 49 w 53"/>
              <a:gd name="T57" fmla="*/ 43 h 53"/>
              <a:gd name="T58" fmla="*/ 50 w 53"/>
              <a:gd name="T59" fmla="*/ 39 h 53"/>
              <a:gd name="T60" fmla="*/ 52 w 53"/>
              <a:gd name="T61" fmla="*/ 36 h 53"/>
              <a:gd name="T62" fmla="*/ 53 w 53"/>
              <a:gd name="T63" fmla="*/ 32 h 53"/>
              <a:gd name="T64" fmla="*/ 53 w 53"/>
              <a:gd name="T65" fmla="*/ 28 h 53"/>
              <a:gd name="T66" fmla="*/ 53 w 53"/>
              <a:gd name="T67" fmla="*/ 26 h 53"/>
              <a:gd name="T68" fmla="*/ 53 w 53"/>
              <a:gd name="T69" fmla="*/ 22 h 53"/>
              <a:gd name="T70" fmla="*/ 52 w 53"/>
              <a:gd name="T71" fmla="*/ 18 h 53"/>
              <a:gd name="T72" fmla="*/ 50 w 53"/>
              <a:gd name="T73" fmla="*/ 14 h 53"/>
              <a:gd name="T74" fmla="*/ 49 w 53"/>
              <a:gd name="T75" fmla="*/ 11 h 53"/>
              <a:gd name="T76" fmla="*/ 46 w 53"/>
              <a:gd name="T77" fmla="*/ 8 h 53"/>
              <a:gd name="T78" fmla="*/ 42 w 53"/>
              <a:gd name="T79" fmla="*/ 6 h 53"/>
              <a:gd name="T80" fmla="*/ 40 w 53"/>
              <a:gd name="T81" fmla="*/ 3 h 53"/>
              <a:gd name="T82" fmla="*/ 36 w 53"/>
              <a:gd name="T83" fmla="*/ 2 h 53"/>
              <a:gd name="T84" fmla="*/ 33 w 53"/>
              <a:gd name="T85" fmla="*/ 0 h 53"/>
              <a:gd name="T86" fmla="*/ 29 w 53"/>
              <a:gd name="T87" fmla="*/ 0 h 53"/>
              <a:gd name="T88" fmla="*/ 27 w 53"/>
              <a:gd name="T89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" h="53">
                <a:moveTo>
                  <a:pt x="27" y="27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2"/>
                </a:lnTo>
                <a:lnTo>
                  <a:pt x="19" y="2"/>
                </a:lnTo>
                <a:lnTo>
                  <a:pt x="17" y="2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6"/>
                </a:lnTo>
                <a:lnTo>
                  <a:pt x="11" y="6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10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4"/>
                </a:lnTo>
                <a:lnTo>
                  <a:pt x="3" y="15"/>
                </a:lnTo>
                <a:lnTo>
                  <a:pt x="3" y="16"/>
                </a:lnTo>
                <a:lnTo>
                  <a:pt x="3" y="18"/>
                </a:lnTo>
                <a:lnTo>
                  <a:pt x="1" y="19"/>
                </a:lnTo>
                <a:lnTo>
                  <a:pt x="1" y="20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6"/>
                </a:lnTo>
                <a:lnTo>
                  <a:pt x="0" y="27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5"/>
                </a:lnTo>
                <a:lnTo>
                  <a:pt x="3" y="36"/>
                </a:lnTo>
                <a:lnTo>
                  <a:pt x="3" y="37"/>
                </a:lnTo>
                <a:lnTo>
                  <a:pt x="3" y="39"/>
                </a:lnTo>
                <a:lnTo>
                  <a:pt x="4" y="39"/>
                </a:lnTo>
                <a:lnTo>
                  <a:pt x="4" y="40"/>
                </a:lnTo>
                <a:lnTo>
                  <a:pt x="5" y="41"/>
                </a:lnTo>
                <a:lnTo>
                  <a:pt x="5" y="43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7"/>
                </a:lnTo>
                <a:lnTo>
                  <a:pt x="11" y="47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1"/>
                </a:lnTo>
                <a:lnTo>
                  <a:pt x="17" y="51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1"/>
                </a:lnTo>
                <a:lnTo>
                  <a:pt x="38" y="51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7"/>
                </a:lnTo>
                <a:lnTo>
                  <a:pt x="45" y="47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3"/>
                </a:lnTo>
                <a:lnTo>
                  <a:pt x="49" y="41"/>
                </a:lnTo>
                <a:lnTo>
                  <a:pt x="50" y="40"/>
                </a:lnTo>
                <a:lnTo>
                  <a:pt x="50" y="39"/>
                </a:lnTo>
                <a:lnTo>
                  <a:pt x="52" y="39"/>
                </a:lnTo>
                <a:lnTo>
                  <a:pt x="52" y="37"/>
                </a:lnTo>
                <a:lnTo>
                  <a:pt x="52" y="36"/>
                </a:lnTo>
                <a:lnTo>
                  <a:pt x="53" y="35"/>
                </a:lnTo>
                <a:lnTo>
                  <a:pt x="53" y="33"/>
                </a:lnTo>
                <a:lnTo>
                  <a:pt x="53" y="32"/>
                </a:lnTo>
                <a:lnTo>
                  <a:pt x="53" y="31"/>
                </a:lnTo>
                <a:lnTo>
                  <a:pt x="53" y="29"/>
                </a:lnTo>
                <a:lnTo>
                  <a:pt x="53" y="28"/>
                </a:lnTo>
                <a:lnTo>
                  <a:pt x="53" y="27"/>
                </a:lnTo>
                <a:lnTo>
                  <a:pt x="53" y="27"/>
                </a:lnTo>
                <a:lnTo>
                  <a:pt x="53" y="26"/>
                </a:lnTo>
                <a:lnTo>
                  <a:pt x="53" y="24"/>
                </a:lnTo>
                <a:lnTo>
                  <a:pt x="53" y="23"/>
                </a:lnTo>
                <a:lnTo>
                  <a:pt x="53" y="22"/>
                </a:lnTo>
                <a:lnTo>
                  <a:pt x="53" y="20"/>
                </a:lnTo>
                <a:lnTo>
                  <a:pt x="53" y="19"/>
                </a:lnTo>
                <a:lnTo>
                  <a:pt x="52" y="18"/>
                </a:lnTo>
                <a:lnTo>
                  <a:pt x="52" y="16"/>
                </a:lnTo>
                <a:lnTo>
                  <a:pt x="52" y="15"/>
                </a:lnTo>
                <a:lnTo>
                  <a:pt x="50" y="14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10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6"/>
                </a:lnTo>
                <a:lnTo>
                  <a:pt x="42" y="6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2"/>
                </a:lnTo>
                <a:lnTo>
                  <a:pt x="36" y="2"/>
                </a:lnTo>
                <a:lnTo>
                  <a:pt x="34" y="2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30" name="Freeform 106"/>
          <p:cNvSpPr>
            <a:spLocks/>
          </p:cNvSpPr>
          <p:nvPr/>
        </p:nvSpPr>
        <p:spPr bwMode="auto">
          <a:xfrm>
            <a:off x="5316538" y="1141413"/>
            <a:ext cx="42862" cy="42862"/>
          </a:xfrm>
          <a:custGeom>
            <a:avLst/>
            <a:gdLst>
              <a:gd name="T0" fmla="*/ 25 w 53"/>
              <a:gd name="T1" fmla="*/ 0 h 53"/>
              <a:gd name="T2" fmla="*/ 21 w 53"/>
              <a:gd name="T3" fmla="*/ 0 h 53"/>
              <a:gd name="T4" fmla="*/ 19 w 53"/>
              <a:gd name="T5" fmla="*/ 2 h 53"/>
              <a:gd name="T6" fmla="*/ 15 w 53"/>
              <a:gd name="T7" fmla="*/ 3 h 53"/>
              <a:gd name="T8" fmla="*/ 12 w 53"/>
              <a:gd name="T9" fmla="*/ 6 h 53"/>
              <a:gd name="T10" fmla="*/ 8 w 53"/>
              <a:gd name="T11" fmla="*/ 8 h 53"/>
              <a:gd name="T12" fmla="*/ 5 w 53"/>
              <a:gd name="T13" fmla="*/ 11 h 53"/>
              <a:gd name="T14" fmla="*/ 4 w 53"/>
              <a:gd name="T15" fmla="*/ 14 h 53"/>
              <a:gd name="T16" fmla="*/ 3 w 53"/>
              <a:gd name="T17" fmla="*/ 18 h 53"/>
              <a:gd name="T18" fmla="*/ 1 w 53"/>
              <a:gd name="T19" fmla="*/ 21 h 53"/>
              <a:gd name="T20" fmla="*/ 1 w 53"/>
              <a:gd name="T21" fmla="*/ 25 h 53"/>
              <a:gd name="T22" fmla="*/ 1 w 53"/>
              <a:gd name="T23" fmla="*/ 28 h 53"/>
              <a:gd name="T24" fmla="*/ 1 w 53"/>
              <a:gd name="T25" fmla="*/ 32 h 53"/>
              <a:gd name="T26" fmla="*/ 3 w 53"/>
              <a:gd name="T27" fmla="*/ 36 h 53"/>
              <a:gd name="T28" fmla="*/ 4 w 53"/>
              <a:gd name="T29" fmla="*/ 39 h 53"/>
              <a:gd name="T30" fmla="*/ 5 w 53"/>
              <a:gd name="T31" fmla="*/ 43 h 53"/>
              <a:gd name="T32" fmla="*/ 8 w 53"/>
              <a:gd name="T33" fmla="*/ 45 h 53"/>
              <a:gd name="T34" fmla="*/ 12 w 53"/>
              <a:gd name="T35" fmla="*/ 48 h 53"/>
              <a:gd name="T36" fmla="*/ 15 w 53"/>
              <a:gd name="T37" fmla="*/ 49 h 53"/>
              <a:gd name="T38" fmla="*/ 19 w 53"/>
              <a:gd name="T39" fmla="*/ 52 h 53"/>
              <a:gd name="T40" fmla="*/ 21 w 53"/>
              <a:gd name="T41" fmla="*/ 52 h 53"/>
              <a:gd name="T42" fmla="*/ 25 w 53"/>
              <a:gd name="T43" fmla="*/ 53 h 53"/>
              <a:gd name="T44" fmla="*/ 29 w 53"/>
              <a:gd name="T45" fmla="*/ 53 h 53"/>
              <a:gd name="T46" fmla="*/ 33 w 53"/>
              <a:gd name="T47" fmla="*/ 52 h 53"/>
              <a:gd name="T48" fmla="*/ 36 w 53"/>
              <a:gd name="T49" fmla="*/ 52 h 53"/>
              <a:gd name="T50" fmla="*/ 40 w 53"/>
              <a:gd name="T51" fmla="*/ 49 h 53"/>
              <a:gd name="T52" fmla="*/ 42 w 53"/>
              <a:gd name="T53" fmla="*/ 48 h 53"/>
              <a:gd name="T54" fmla="*/ 46 w 53"/>
              <a:gd name="T55" fmla="*/ 45 h 53"/>
              <a:gd name="T56" fmla="*/ 49 w 53"/>
              <a:gd name="T57" fmla="*/ 43 h 53"/>
              <a:gd name="T58" fmla="*/ 50 w 53"/>
              <a:gd name="T59" fmla="*/ 39 h 53"/>
              <a:gd name="T60" fmla="*/ 52 w 53"/>
              <a:gd name="T61" fmla="*/ 36 h 53"/>
              <a:gd name="T62" fmla="*/ 53 w 53"/>
              <a:gd name="T63" fmla="*/ 32 h 53"/>
              <a:gd name="T64" fmla="*/ 53 w 53"/>
              <a:gd name="T65" fmla="*/ 28 h 53"/>
              <a:gd name="T66" fmla="*/ 53 w 53"/>
              <a:gd name="T67" fmla="*/ 25 h 53"/>
              <a:gd name="T68" fmla="*/ 53 w 53"/>
              <a:gd name="T69" fmla="*/ 21 h 53"/>
              <a:gd name="T70" fmla="*/ 52 w 53"/>
              <a:gd name="T71" fmla="*/ 18 h 53"/>
              <a:gd name="T72" fmla="*/ 50 w 53"/>
              <a:gd name="T73" fmla="*/ 14 h 53"/>
              <a:gd name="T74" fmla="*/ 49 w 53"/>
              <a:gd name="T75" fmla="*/ 11 h 53"/>
              <a:gd name="T76" fmla="*/ 46 w 53"/>
              <a:gd name="T77" fmla="*/ 8 h 53"/>
              <a:gd name="T78" fmla="*/ 42 w 53"/>
              <a:gd name="T79" fmla="*/ 6 h 53"/>
              <a:gd name="T80" fmla="*/ 40 w 53"/>
              <a:gd name="T81" fmla="*/ 3 h 53"/>
              <a:gd name="T82" fmla="*/ 36 w 53"/>
              <a:gd name="T83" fmla="*/ 2 h 53"/>
              <a:gd name="T84" fmla="*/ 33 w 53"/>
              <a:gd name="T85" fmla="*/ 0 h 53"/>
              <a:gd name="T86" fmla="*/ 29 w 53"/>
              <a:gd name="T87" fmla="*/ 0 h 53"/>
              <a:gd name="T88" fmla="*/ 27 w 53"/>
              <a:gd name="T89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" h="53">
                <a:moveTo>
                  <a:pt x="27" y="27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2"/>
                </a:lnTo>
                <a:lnTo>
                  <a:pt x="19" y="2"/>
                </a:lnTo>
                <a:lnTo>
                  <a:pt x="17" y="2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6"/>
                </a:lnTo>
                <a:lnTo>
                  <a:pt x="11" y="6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10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4"/>
                </a:lnTo>
                <a:lnTo>
                  <a:pt x="3" y="15"/>
                </a:lnTo>
                <a:lnTo>
                  <a:pt x="3" y="16"/>
                </a:lnTo>
                <a:lnTo>
                  <a:pt x="3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7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5"/>
                </a:lnTo>
                <a:lnTo>
                  <a:pt x="3" y="36"/>
                </a:lnTo>
                <a:lnTo>
                  <a:pt x="3" y="37"/>
                </a:lnTo>
                <a:lnTo>
                  <a:pt x="3" y="39"/>
                </a:lnTo>
                <a:lnTo>
                  <a:pt x="4" y="39"/>
                </a:lnTo>
                <a:lnTo>
                  <a:pt x="4" y="40"/>
                </a:lnTo>
                <a:lnTo>
                  <a:pt x="5" y="41"/>
                </a:lnTo>
                <a:lnTo>
                  <a:pt x="5" y="43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7"/>
                </a:lnTo>
                <a:lnTo>
                  <a:pt x="11" y="47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1"/>
                </a:lnTo>
                <a:lnTo>
                  <a:pt x="17" y="51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1"/>
                </a:lnTo>
                <a:lnTo>
                  <a:pt x="38" y="51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7"/>
                </a:lnTo>
                <a:lnTo>
                  <a:pt x="45" y="47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3"/>
                </a:lnTo>
                <a:lnTo>
                  <a:pt x="49" y="41"/>
                </a:lnTo>
                <a:lnTo>
                  <a:pt x="50" y="40"/>
                </a:lnTo>
                <a:lnTo>
                  <a:pt x="50" y="39"/>
                </a:lnTo>
                <a:lnTo>
                  <a:pt x="52" y="39"/>
                </a:lnTo>
                <a:lnTo>
                  <a:pt x="52" y="37"/>
                </a:lnTo>
                <a:lnTo>
                  <a:pt x="52" y="36"/>
                </a:lnTo>
                <a:lnTo>
                  <a:pt x="53" y="35"/>
                </a:lnTo>
                <a:lnTo>
                  <a:pt x="53" y="33"/>
                </a:lnTo>
                <a:lnTo>
                  <a:pt x="53" y="32"/>
                </a:lnTo>
                <a:lnTo>
                  <a:pt x="53" y="31"/>
                </a:lnTo>
                <a:lnTo>
                  <a:pt x="53" y="29"/>
                </a:lnTo>
                <a:lnTo>
                  <a:pt x="53" y="28"/>
                </a:lnTo>
                <a:lnTo>
                  <a:pt x="53" y="27"/>
                </a:lnTo>
                <a:lnTo>
                  <a:pt x="53" y="27"/>
                </a:lnTo>
                <a:lnTo>
                  <a:pt x="53" y="25"/>
                </a:lnTo>
                <a:lnTo>
                  <a:pt x="53" y="24"/>
                </a:lnTo>
                <a:lnTo>
                  <a:pt x="53" y="23"/>
                </a:lnTo>
                <a:lnTo>
                  <a:pt x="53" y="21"/>
                </a:lnTo>
                <a:lnTo>
                  <a:pt x="53" y="20"/>
                </a:lnTo>
                <a:lnTo>
                  <a:pt x="53" y="19"/>
                </a:lnTo>
                <a:lnTo>
                  <a:pt x="52" y="18"/>
                </a:lnTo>
                <a:lnTo>
                  <a:pt x="52" y="16"/>
                </a:lnTo>
                <a:lnTo>
                  <a:pt x="52" y="15"/>
                </a:lnTo>
                <a:lnTo>
                  <a:pt x="50" y="14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10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6"/>
                </a:lnTo>
                <a:lnTo>
                  <a:pt x="42" y="6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2"/>
                </a:lnTo>
                <a:lnTo>
                  <a:pt x="36" y="2"/>
                </a:lnTo>
                <a:lnTo>
                  <a:pt x="34" y="2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31" name="Freeform 107"/>
          <p:cNvSpPr>
            <a:spLocks/>
          </p:cNvSpPr>
          <p:nvPr/>
        </p:nvSpPr>
        <p:spPr bwMode="auto">
          <a:xfrm>
            <a:off x="5316538" y="1309688"/>
            <a:ext cx="42862" cy="42862"/>
          </a:xfrm>
          <a:custGeom>
            <a:avLst/>
            <a:gdLst>
              <a:gd name="T0" fmla="*/ 25 w 53"/>
              <a:gd name="T1" fmla="*/ 0 h 53"/>
              <a:gd name="T2" fmla="*/ 21 w 53"/>
              <a:gd name="T3" fmla="*/ 0 h 53"/>
              <a:gd name="T4" fmla="*/ 19 w 53"/>
              <a:gd name="T5" fmla="*/ 2 h 53"/>
              <a:gd name="T6" fmla="*/ 15 w 53"/>
              <a:gd name="T7" fmla="*/ 3 h 53"/>
              <a:gd name="T8" fmla="*/ 12 w 53"/>
              <a:gd name="T9" fmla="*/ 6 h 53"/>
              <a:gd name="T10" fmla="*/ 8 w 53"/>
              <a:gd name="T11" fmla="*/ 8 h 53"/>
              <a:gd name="T12" fmla="*/ 5 w 53"/>
              <a:gd name="T13" fmla="*/ 11 h 53"/>
              <a:gd name="T14" fmla="*/ 4 w 53"/>
              <a:gd name="T15" fmla="*/ 13 h 53"/>
              <a:gd name="T16" fmla="*/ 3 w 53"/>
              <a:gd name="T17" fmla="*/ 17 h 53"/>
              <a:gd name="T18" fmla="*/ 1 w 53"/>
              <a:gd name="T19" fmla="*/ 21 h 53"/>
              <a:gd name="T20" fmla="*/ 1 w 53"/>
              <a:gd name="T21" fmla="*/ 25 h 53"/>
              <a:gd name="T22" fmla="*/ 1 w 53"/>
              <a:gd name="T23" fmla="*/ 28 h 53"/>
              <a:gd name="T24" fmla="*/ 1 w 53"/>
              <a:gd name="T25" fmla="*/ 32 h 53"/>
              <a:gd name="T26" fmla="*/ 3 w 53"/>
              <a:gd name="T27" fmla="*/ 36 h 53"/>
              <a:gd name="T28" fmla="*/ 4 w 53"/>
              <a:gd name="T29" fmla="*/ 39 h 53"/>
              <a:gd name="T30" fmla="*/ 5 w 53"/>
              <a:gd name="T31" fmla="*/ 43 h 53"/>
              <a:gd name="T32" fmla="*/ 8 w 53"/>
              <a:gd name="T33" fmla="*/ 45 h 53"/>
              <a:gd name="T34" fmla="*/ 12 w 53"/>
              <a:gd name="T35" fmla="*/ 48 h 53"/>
              <a:gd name="T36" fmla="*/ 15 w 53"/>
              <a:gd name="T37" fmla="*/ 49 h 53"/>
              <a:gd name="T38" fmla="*/ 19 w 53"/>
              <a:gd name="T39" fmla="*/ 52 h 53"/>
              <a:gd name="T40" fmla="*/ 21 w 53"/>
              <a:gd name="T41" fmla="*/ 52 h 53"/>
              <a:gd name="T42" fmla="*/ 25 w 53"/>
              <a:gd name="T43" fmla="*/ 53 h 53"/>
              <a:gd name="T44" fmla="*/ 29 w 53"/>
              <a:gd name="T45" fmla="*/ 53 h 53"/>
              <a:gd name="T46" fmla="*/ 33 w 53"/>
              <a:gd name="T47" fmla="*/ 52 h 53"/>
              <a:gd name="T48" fmla="*/ 36 w 53"/>
              <a:gd name="T49" fmla="*/ 52 h 53"/>
              <a:gd name="T50" fmla="*/ 40 w 53"/>
              <a:gd name="T51" fmla="*/ 49 h 53"/>
              <a:gd name="T52" fmla="*/ 42 w 53"/>
              <a:gd name="T53" fmla="*/ 48 h 53"/>
              <a:gd name="T54" fmla="*/ 46 w 53"/>
              <a:gd name="T55" fmla="*/ 45 h 53"/>
              <a:gd name="T56" fmla="*/ 49 w 53"/>
              <a:gd name="T57" fmla="*/ 43 h 53"/>
              <a:gd name="T58" fmla="*/ 50 w 53"/>
              <a:gd name="T59" fmla="*/ 39 h 53"/>
              <a:gd name="T60" fmla="*/ 52 w 53"/>
              <a:gd name="T61" fmla="*/ 36 h 53"/>
              <a:gd name="T62" fmla="*/ 53 w 53"/>
              <a:gd name="T63" fmla="*/ 32 h 53"/>
              <a:gd name="T64" fmla="*/ 53 w 53"/>
              <a:gd name="T65" fmla="*/ 28 h 53"/>
              <a:gd name="T66" fmla="*/ 53 w 53"/>
              <a:gd name="T67" fmla="*/ 25 h 53"/>
              <a:gd name="T68" fmla="*/ 53 w 53"/>
              <a:gd name="T69" fmla="*/ 21 h 53"/>
              <a:gd name="T70" fmla="*/ 52 w 53"/>
              <a:gd name="T71" fmla="*/ 17 h 53"/>
              <a:gd name="T72" fmla="*/ 50 w 53"/>
              <a:gd name="T73" fmla="*/ 13 h 53"/>
              <a:gd name="T74" fmla="*/ 49 w 53"/>
              <a:gd name="T75" fmla="*/ 11 h 53"/>
              <a:gd name="T76" fmla="*/ 46 w 53"/>
              <a:gd name="T77" fmla="*/ 8 h 53"/>
              <a:gd name="T78" fmla="*/ 42 w 53"/>
              <a:gd name="T79" fmla="*/ 6 h 53"/>
              <a:gd name="T80" fmla="*/ 40 w 53"/>
              <a:gd name="T81" fmla="*/ 3 h 53"/>
              <a:gd name="T82" fmla="*/ 36 w 53"/>
              <a:gd name="T83" fmla="*/ 2 h 53"/>
              <a:gd name="T84" fmla="*/ 33 w 53"/>
              <a:gd name="T85" fmla="*/ 0 h 53"/>
              <a:gd name="T86" fmla="*/ 29 w 53"/>
              <a:gd name="T87" fmla="*/ 0 h 53"/>
              <a:gd name="T88" fmla="*/ 27 w 53"/>
              <a:gd name="T89" fmla="*/ 2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3" h="53">
                <a:moveTo>
                  <a:pt x="27" y="27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2"/>
                </a:lnTo>
                <a:lnTo>
                  <a:pt x="19" y="2"/>
                </a:lnTo>
                <a:lnTo>
                  <a:pt x="17" y="2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6"/>
                </a:lnTo>
                <a:lnTo>
                  <a:pt x="11" y="6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10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3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7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5"/>
                </a:lnTo>
                <a:lnTo>
                  <a:pt x="3" y="36"/>
                </a:lnTo>
                <a:lnTo>
                  <a:pt x="3" y="37"/>
                </a:lnTo>
                <a:lnTo>
                  <a:pt x="3" y="39"/>
                </a:lnTo>
                <a:lnTo>
                  <a:pt x="4" y="39"/>
                </a:lnTo>
                <a:lnTo>
                  <a:pt x="4" y="40"/>
                </a:lnTo>
                <a:lnTo>
                  <a:pt x="5" y="41"/>
                </a:lnTo>
                <a:lnTo>
                  <a:pt x="5" y="43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7"/>
                </a:lnTo>
                <a:lnTo>
                  <a:pt x="11" y="47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1"/>
                </a:lnTo>
                <a:lnTo>
                  <a:pt x="17" y="51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1"/>
                </a:lnTo>
                <a:lnTo>
                  <a:pt x="38" y="51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7"/>
                </a:lnTo>
                <a:lnTo>
                  <a:pt x="45" y="47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3"/>
                </a:lnTo>
                <a:lnTo>
                  <a:pt x="49" y="41"/>
                </a:lnTo>
                <a:lnTo>
                  <a:pt x="50" y="40"/>
                </a:lnTo>
                <a:lnTo>
                  <a:pt x="50" y="39"/>
                </a:lnTo>
                <a:lnTo>
                  <a:pt x="52" y="39"/>
                </a:lnTo>
                <a:lnTo>
                  <a:pt x="52" y="37"/>
                </a:lnTo>
                <a:lnTo>
                  <a:pt x="52" y="36"/>
                </a:lnTo>
                <a:lnTo>
                  <a:pt x="53" y="35"/>
                </a:lnTo>
                <a:lnTo>
                  <a:pt x="53" y="33"/>
                </a:lnTo>
                <a:lnTo>
                  <a:pt x="53" y="32"/>
                </a:lnTo>
                <a:lnTo>
                  <a:pt x="53" y="31"/>
                </a:lnTo>
                <a:lnTo>
                  <a:pt x="53" y="29"/>
                </a:lnTo>
                <a:lnTo>
                  <a:pt x="53" y="28"/>
                </a:lnTo>
                <a:lnTo>
                  <a:pt x="53" y="27"/>
                </a:lnTo>
                <a:lnTo>
                  <a:pt x="53" y="27"/>
                </a:lnTo>
                <a:lnTo>
                  <a:pt x="53" y="25"/>
                </a:lnTo>
                <a:lnTo>
                  <a:pt x="53" y="24"/>
                </a:lnTo>
                <a:lnTo>
                  <a:pt x="53" y="23"/>
                </a:lnTo>
                <a:lnTo>
                  <a:pt x="53" y="21"/>
                </a:lnTo>
                <a:lnTo>
                  <a:pt x="53" y="20"/>
                </a:lnTo>
                <a:lnTo>
                  <a:pt x="53" y="19"/>
                </a:lnTo>
                <a:lnTo>
                  <a:pt x="52" y="17"/>
                </a:lnTo>
                <a:lnTo>
                  <a:pt x="52" y="16"/>
                </a:lnTo>
                <a:lnTo>
                  <a:pt x="52" y="15"/>
                </a:lnTo>
                <a:lnTo>
                  <a:pt x="50" y="13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10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6"/>
                </a:lnTo>
                <a:lnTo>
                  <a:pt x="42" y="6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2"/>
                </a:lnTo>
                <a:lnTo>
                  <a:pt x="36" y="2"/>
                </a:lnTo>
                <a:lnTo>
                  <a:pt x="34" y="2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32" name="Rectangle 108"/>
          <p:cNvSpPr>
            <a:spLocks noChangeArrowheads="1"/>
          </p:cNvSpPr>
          <p:nvPr/>
        </p:nvSpPr>
        <p:spPr bwMode="auto">
          <a:xfrm>
            <a:off x="4291013" y="6196013"/>
            <a:ext cx="1100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1500">
                <a:solidFill>
                  <a:srgbClr val="000000"/>
                </a:solidFill>
                <a:latin typeface="Helvetica" pitchFamily="34" charset="0"/>
              </a:rPr>
              <a:t>(c) NOT gate</a:t>
            </a:r>
            <a:endParaRPr lang="en-US" altLang="en-US"/>
          </a:p>
        </p:txBody>
      </p:sp>
      <p:grpSp>
        <p:nvGrpSpPr>
          <p:cNvPr id="52334" name="Group 110"/>
          <p:cNvGrpSpPr>
            <a:grpSpLocks/>
          </p:cNvGrpSpPr>
          <p:nvPr/>
        </p:nvGrpSpPr>
        <p:grpSpPr bwMode="auto">
          <a:xfrm>
            <a:off x="2500313" y="754063"/>
            <a:ext cx="577850" cy="482600"/>
            <a:chOff x="3435" y="821"/>
            <a:chExt cx="421" cy="354"/>
          </a:xfrm>
        </p:grpSpPr>
        <p:sp>
          <p:nvSpPr>
            <p:cNvPr id="52335" name="Line 111"/>
            <p:cNvSpPr>
              <a:spLocks noChangeShapeType="1"/>
            </p:cNvSpPr>
            <p:nvPr/>
          </p:nvSpPr>
          <p:spPr bwMode="auto">
            <a:xfrm flipH="1">
              <a:off x="3435" y="821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6" name="Line 112"/>
            <p:cNvSpPr>
              <a:spLocks noChangeShapeType="1"/>
            </p:cNvSpPr>
            <p:nvPr/>
          </p:nvSpPr>
          <p:spPr bwMode="auto">
            <a:xfrm>
              <a:off x="3436" y="823"/>
              <a:ext cx="0" cy="352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7" name="Arc 113"/>
            <p:cNvSpPr>
              <a:spLocks/>
            </p:cNvSpPr>
            <p:nvPr/>
          </p:nvSpPr>
          <p:spPr bwMode="auto">
            <a:xfrm>
              <a:off x="3679" y="821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8" name="Arc 114"/>
            <p:cNvSpPr>
              <a:spLocks/>
            </p:cNvSpPr>
            <p:nvPr/>
          </p:nvSpPr>
          <p:spPr bwMode="auto">
            <a:xfrm flipV="1">
              <a:off x="3679" y="997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" name="Line 115"/>
            <p:cNvSpPr>
              <a:spLocks noChangeShapeType="1"/>
            </p:cNvSpPr>
            <p:nvPr/>
          </p:nvSpPr>
          <p:spPr bwMode="auto">
            <a:xfrm>
              <a:off x="3435" y="1173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340" name="Group 116"/>
          <p:cNvGrpSpPr>
            <a:grpSpLocks/>
          </p:cNvGrpSpPr>
          <p:nvPr/>
        </p:nvGrpSpPr>
        <p:grpSpPr bwMode="auto">
          <a:xfrm>
            <a:off x="5526088" y="750888"/>
            <a:ext cx="581025" cy="485775"/>
            <a:chOff x="3435" y="821"/>
            <a:chExt cx="421" cy="354"/>
          </a:xfrm>
        </p:grpSpPr>
        <p:sp>
          <p:nvSpPr>
            <p:cNvPr id="52341" name="Line 117"/>
            <p:cNvSpPr>
              <a:spLocks noChangeShapeType="1"/>
            </p:cNvSpPr>
            <p:nvPr/>
          </p:nvSpPr>
          <p:spPr bwMode="auto">
            <a:xfrm flipH="1">
              <a:off x="3435" y="821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3436" y="823"/>
              <a:ext cx="0" cy="352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3" name="Arc 119"/>
            <p:cNvSpPr>
              <a:spLocks/>
            </p:cNvSpPr>
            <p:nvPr/>
          </p:nvSpPr>
          <p:spPr bwMode="auto">
            <a:xfrm>
              <a:off x="3679" y="821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4" name="Arc 120"/>
            <p:cNvSpPr>
              <a:spLocks/>
            </p:cNvSpPr>
            <p:nvPr/>
          </p:nvSpPr>
          <p:spPr bwMode="auto">
            <a:xfrm flipV="1">
              <a:off x="3679" y="997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5" name="Line 121"/>
            <p:cNvSpPr>
              <a:spLocks noChangeShapeType="1"/>
            </p:cNvSpPr>
            <p:nvPr/>
          </p:nvSpPr>
          <p:spPr bwMode="auto">
            <a:xfrm>
              <a:off x="3435" y="1173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924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59581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4855291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6263" y="457199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 Digital Logic Gates</a:t>
            </a:r>
          </a:p>
        </p:txBody>
      </p:sp>
    </p:spTree>
    <p:extLst>
      <p:ext uri="{BB962C8B-B14F-4D97-AF65-F5344CB8AC3E}">
        <p14:creationId xmlns:p14="http://schemas.microsoft.com/office/powerpoint/2010/main" val="39578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517525" y="277545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299970">
              <a:lnSpc>
                <a:spcPct val="100000"/>
              </a:lnSpc>
            </a:pPr>
            <a:r>
              <a:rPr sz="3200" spc="-5" dirty="0"/>
              <a:t>SOP</a:t>
            </a:r>
            <a:r>
              <a:rPr sz="3200" spc="-25" dirty="0"/>
              <a:t> </a:t>
            </a:r>
            <a:r>
              <a:rPr sz="3200" spc="-5" dirty="0"/>
              <a:t>to</a:t>
            </a:r>
            <a:r>
              <a:rPr sz="3200" spc="5" dirty="0"/>
              <a:t> </a:t>
            </a:r>
            <a:r>
              <a:rPr sz="3200" spc="-5" dirty="0"/>
              <a:t>“AN</a:t>
            </a:r>
            <a:r>
              <a:rPr sz="3200" spc="-10" dirty="0"/>
              <a:t>D</a:t>
            </a:r>
            <a:r>
              <a:rPr sz="3200" dirty="0"/>
              <a:t>-</a:t>
            </a:r>
            <a:r>
              <a:rPr sz="3200" spc="-10" dirty="0"/>
              <a:t>OR”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129995" y="1346834"/>
            <a:ext cx="693039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pression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directly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ple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ented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spc="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-le</a:t>
            </a:r>
            <a:r>
              <a:rPr sz="2000" spc="-2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bination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ith an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product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bine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3891" y="2479410"/>
            <a:ext cx="367804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ple:</a:t>
            </a:r>
            <a:endParaRPr sz="14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lang="en-US" dirty="0">
                <a:latin typeface="Arial"/>
                <a:cs typeface="Arial"/>
              </a:rPr>
              <a:t>        </a:t>
            </a:r>
            <a:r>
              <a:rPr dirty="0">
                <a:latin typeface="Arial"/>
                <a:cs typeface="Arial"/>
              </a:rPr>
              <a:t>f(</a:t>
            </a:r>
            <a:r>
              <a:rPr spc="-20" dirty="0">
                <a:latin typeface="Arial"/>
                <a:cs typeface="Arial"/>
              </a:rPr>
              <a:t>xy</a:t>
            </a:r>
            <a:r>
              <a:rPr dirty="0">
                <a:latin typeface="Arial"/>
                <a:cs typeface="Arial"/>
              </a:rPr>
              <a:t>z)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’y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’z</a:t>
            </a:r>
          </a:p>
        </p:txBody>
      </p:sp>
      <p:sp>
        <p:nvSpPr>
          <p:cNvPr id="11" name="object 11"/>
          <p:cNvSpPr/>
          <p:nvPr/>
        </p:nvSpPr>
        <p:spPr>
          <a:xfrm>
            <a:off x="3111500" y="403860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2"/>
                </a:lnTo>
                <a:lnTo>
                  <a:pt x="457580" y="267716"/>
                </a:lnTo>
                <a:lnTo>
                  <a:pt x="476630" y="226822"/>
                </a:lnTo>
                <a:lnTo>
                  <a:pt x="487425" y="175894"/>
                </a:lnTo>
                <a:lnTo>
                  <a:pt x="475488" y="112141"/>
                </a:lnTo>
                <a:lnTo>
                  <a:pt x="455167" y="70104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5600" y="40894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7275" y="421474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7251" y="431634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1500" y="452755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2"/>
                </a:lnTo>
                <a:lnTo>
                  <a:pt x="457580" y="267716"/>
                </a:lnTo>
                <a:lnTo>
                  <a:pt x="476630" y="226822"/>
                </a:lnTo>
                <a:lnTo>
                  <a:pt x="487425" y="175894"/>
                </a:lnTo>
                <a:lnTo>
                  <a:pt x="475488" y="112141"/>
                </a:lnTo>
                <a:lnTo>
                  <a:pt x="455167" y="70104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97275" y="470369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7251" y="480529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10000" y="4214748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03801" y="4022725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352425" y="0"/>
                </a:moveTo>
                <a:lnTo>
                  <a:pt x="0" y="0"/>
                </a:lnTo>
                <a:lnTo>
                  <a:pt x="30099" y="57150"/>
                </a:lnTo>
                <a:lnTo>
                  <a:pt x="52324" y="138049"/>
                </a:lnTo>
                <a:lnTo>
                  <a:pt x="57150" y="223774"/>
                </a:lnTo>
                <a:lnTo>
                  <a:pt x="42799" y="292100"/>
                </a:lnTo>
                <a:lnTo>
                  <a:pt x="25400" y="344424"/>
                </a:lnTo>
                <a:lnTo>
                  <a:pt x="4699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399" y="273050"/>
                </a:lnTo>
                <a:lnTo>
                  <a:pt x="561975" y="228600"/>
                </a:lnTo>
                <a:lnTo>
                  <a:pt x="573024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199" y="42799"/>
                </a:lnTo>
                <a:lnTo>
                  <a:pt x="411099" y="20574"/>
                </a:lnTo>
                <a:lnTo>
                  <a:pt x="352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03801" y="4022725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099" y="57150"/>
                </a:lnTo>
                <a:lnTo>
                  <a:pt x="52324" y="138049"/>
                </a:lnTo>
                <a:lnTo>
                  <a:pt x="57150" y="223774"/>
                </a:lnTo>
                <a:lnTo>
                  <a:pt x="42799" y="292100"/>
                </a:lnTo>
                <a:lnTo>
                  <a:pt x="25400" y="344424"/>
                </a:lnTo>
                <a:lnTo>
                  <a:pt x="4699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399" y="273050"/>
                </a:lnTo>
                <a:lnTo>
                  <a:pt x="561975" y="228600"/>
                </a:lnTo>
                <a:lnTo>
                  <a:pt x="573024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199" y="42799"/>
                </a:lnTo>
                <a:lnTo>
                  <a:pt x="411099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0375" y="4086225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262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7200" y="434340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51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6825" y="421957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0000" y="432752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10000" y="4343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00426" y="3733800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5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2126" y="371957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8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10000" y="408622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14370" y="3596894"/>
            <a:ext cx="151765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indent="-190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1080"/>
              </a:spcBef>
            </a:pPr>
            <a:r>
              <a:rPr sz="1400" spc="-20" dirty="0">
                <a:latin typeface="Arial"/>
                <a:cs typeface="Arial"/>
              </a:rPr>
              <a:t>x’</a:t>
            </a:r>
            <a:endParaRPr sz="14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82900" y="4687823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>
                <a:moveTo>
                  <a:pt x="2239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22626" y="4394454"/>
            <a:ext cx="441959" cy="54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70"/>
              </a:lnSpc>
              <a:tabLst>
                <a:tab pos="428625" algn="l"/>
              </a:tabLst>
            </a:pP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  <a:p>
            <a:pPr marL="12700" marR="296545">
              <a:lnSpc>
                <a:spcPct val="75000"/>
              </a:lnSpc>
              <a:spcBef>
                <a:spcPts val="209"/>
              </a:spcBef>
            </a:pPr>
            <a:r>
              <a:rPr sz="1400" spc="-20" dirty="0">
                <a:latin typeface="Arial"/>
                <a:cs typeface="Arial"/>
              </a:rPr>
              <a:t>y’ </a:t>
            </a:r>
            <a:r>
              <a:rPr sz="1400" dirty="0">
                <a:latin typeface="Arial"/>
                <a:cs typeface="Arial"/>
              </a:rPr>
              <a:t>z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356605" y="4093971"/>
            <a:ext cx="45783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z)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851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538099" y="3048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299970">
              <a:lnSpc>
                <a:spcPct val="100000"/>
              </a:lnSpc>
            </a:pPr>
            <a:r>
              <a:rPr sz="3200" spc="-5" dirty="0"/>
              <a:t>POS</a:t>
            </a:r>
            <a:r>
              <a:rPr sz="3200" spc="-25" dirty="0"/>
              <a:t> </a:t>
            </a:r>
            <a:r>
              <a:rPr sz="3200" spc="-5" dirty="0"/>
              <a:t>to</a:t>
            </a:r>
            <a:r>
              <a:rPr sz="3200" spc="5" dirty="0"/>
              <a:t> </a:t>
            </a:r>
            <a:r>
              <a:rPr sz="3200" spc="-5" dirty="0"/>
              <a:t>“OR</a:t>
            </a:r>
            <a:r>
              <a:rPr sz="3200" dirty="0"/>
              <a:t>-</a:t>
            </a:r>
            <a:r>
              <a:rPr sz="3200" spc="-5" dirty="0"/>
              <a:t>AN</a:t>
            </a:r>
            <a:r>
              <a:rPr sz="3200" spc="-20" dirty="0"/>
              <a:t>D</a:t>
            </a:r>
            <a:r>
              <a:rPr sz="3200" spc="-5" dirty="0"/>
              <a:t>”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129995" y="1346834"/>
            <a:ext cx="7073265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pression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directly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ple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ented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spc="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-le</a:t>
            </a:r>
            <a:r>
              <a:rPr sz="2000" spc="-2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bination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ith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 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each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N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bine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s</a:t>
            </a:r>
            <a:r>
              <a:rPr lang="en-US" sz="200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82900" y="3798951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225" y="57150"/>
                </a:lnTo>
                <a:lnTo>
                  <a:pt x="52450" y="138049"/>
                </a:lnTo>
                <a:lnTo>
                  <a:pt x="57150" y="223774"/>
                </a:lnTo>
                <a:lnTo>
                  <a:pt x="42925" y="291973"/>
                </a:lnTo>
                <a:lnTo>
                  <a:pt x="25400" y="344424"/>
                </a:lnTo>
                <a:lnTo>
                  <a:pt x="4825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673"/>
                </a:lnTo>
                <a:lnTo>
                  <a:pt x="525526" y="272923"/>
                </a:lnTo>
                <a:lnTo>
                  <a:pt x="561975" y="228473"/>
                </a:lnTo>
                <a:lnTo>
                  <a:pt x="573151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325" y="42799"/>
                </a:lnTo>
                <a:lnTo>
                  <a:pt x="411225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49601" y="3862451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>
                <a:moveTo>
                  <a:pt x="26187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6426" y="4119498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2650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82900" y="4348098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225" y="57150"/>
                </a:lnTo>
                <a:lnTo>
                  <a:pt x="52450" y="138175"/>
                </a:lnTo>
                <a:lnTo>
                  <a:pt x="57150" y="223900"/>
                </a:lnTo>
                <a:lnTo>
                  <a:pt x="42925" y="292100"/>
                </a:lnTo>
                <a:lnTo>
                  <a:pt x="25400" y="344550"/>
                </a:lnTo>
                <a:lnTo>
                  <a:pt x="4825" y="385825"/>
                </a:lnTo>
                <a:lnTo>
                  <a:pt x="342900" y="385825"/>
                </a:lnTo>
                <a:lnTo>
                  <a:pt x="406400" y="366775"/>
                </a:lnTo>
                <a:lnTo>
                  <a:pt x="454025" y="338200"/>
                </a:lnTo>
                <a:lnTo>
                  <a:pt x="495300" y="304800"/>
                </a:lnTo>
                <a:lnTo>
                  <a:pt x="525526" y="273050"/>
                </a:lnTo>
                <a:lnTo>
                  <a:pt x="561975" y="228600"/>
                </a:lnTo>
                <a:lnTo>
                  <a:pt x="573151" y="195325"/>
                </a:lnTo>
                <a:lnTo>
                  <a:pt x="552450" y="144525"/>
                </a:lnTo>
                <a:lnTo>
                  <a:pt x="504825" y="87375"/>
                </a:lnTo>
                <a:lnTo>
                  <a:pt x="449325" y="42925"/>
                </a:lnTo>
                <a:lnTo>
                  <a:pt x="411225" y="20700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49601" y="4411598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>
                <a:moveTo>
                  <a:pt x="26187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46426" y="4668773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2650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6051" y="4544948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8947" y="3814391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123"/>
                </a:lnTo>
                <a:lnTo>
                  <a:pt x="347852" y="349123"/>
                </a:lnTo>
                <a:lnTo>
                  <a:pt x="390778" y="333882"/>
                </a:lnTo>
                <a:lnTo>
                  <a:pt x="432435" y="302006"/>
                </a:lnTo>
                <a:lnTo>
                  <a:pt x="457453" y="267588"/>
                </a:lnTo>
                <a:lnTo>
                  <a:pt x="476631" y="226822"/>
                </a:lnTo>
                <a:lnTo>
                  <a:pt x="487299" y="175894"/>
                </a:lnTo>
                <a:lnTo>
                  <a:pt x="475361" y="112141"/>
                </a:lnTo>
                <a:lnTo>
                  <a:pt x="455168" y="70104"/>
                </a:lnTo>
                <a:lnTo>
                  <a:pt x="425323" y="38226"/>
                </a:lnTo>
                <a:lnTo>
                  <a:pt x="389636" y="15240"/>
                </a:lnTo>
                <a:lnTo>
                  <a:pt x="307339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43501" y="40036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89350" y="4106798"/>
            <a:ext cx="0" cy="433705"/>
          </a:xfrm>
          <a:custGeom>
            <a:avLst/>
            <a:gdLst/>
            <a:ahLst/>
            <a:cxnLst/>
            <a:rect l="l" t="t" r="r" b="b"/>
            <a:pathLst>
              <a:path h="433704">
                <a:moveTo>
                  <a:pt x="0" y="43345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 flipH="1">
            <a:off x="3619882" y="3481888"/>
            <a:ext cx="45719" cy="413584"/>
          </a:xfrm>
          <a:custGeom>
            <a:avLst/>
            <a:gdLst/>
            <a:ahLst/>
            <a:cxnLst/>
            <a:rect l="l" t="t" r="r" b="b"/>
            <a:pathLst>
              <a:path h="395604">
                <a:moveTo>
                  <a:pt x="0" y="39522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35250" y="3479800"/>
            <a:ext cx="1038225" cy="0"/>
          </a:xfrm>
          <a:custGeom>
            <a:avLst/>
            <a:gdLst/>
            <a:ahLst/>
            <a:cxnLst/>
            <a:rect l="l" t="t" r="r" b="b"/>
            <a:pathLst>
              <a:path w="1038225">
                <a:moveTo>
                  <a:pt x="10382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65601" y="3875150"/>
            <a:ext cx="513346" cy="45719"/>
          </a:xfrm>
          <a:custGeom>
            <a:avLst/>
            <a:gdLst/>
            <a:ahLst/>
            <a:cxnLst/>
            <a:rect l="l" t="t" r="r" b="b"/>
            <a:pathLst>
              <a:path w="294004">
                <a:moveTo>
                  <a:pt x="29362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29995" y="2436565"/>
            <a:ext cx="420306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ple:</a:t>
            </a:r>
          </a:p>
          <a:p>
            <a:pPr marL="926465">
              <a:lnSpc>
                <a:spcPct val="100000"/>
              </a:lnSpc>
            </a:pPr>
            <a:r>
              <a:rPr lang="en-US" dirty="0">
                <a:latin typeface="Arial"/>
                <a:cs typeface="Arial"/>
              </a:rPr>
              <a:t>      </a:t>
            </a:r>
            <a:r>
              <a:rPr dirty="0">
                <a:latin typeface="Arial"/>
                <a:cs typeface="Arial"/>
              </a:rPr>
              <a:t>f(</a:t>
            </a:r>
            <a:r>
              <a:rPr spc="-20" dirty="0">
                <a:latin typeface="Arial"/>
                <a:cs typeface="Arial"/>
              </a:rPr>
              <a:t>wxy</a:t>
            </a:r>
            <a:r>
              <a:rPr dirty="0">
                <a:latin typeface="Arial"/>
                <a:cs typeface="Arial"/>
              </a:rPr>
              <a:t>z)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z’(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+</a:t>
            </a:r>
            <a:r>
              <a:rPr spc="-2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)(</a:t>
            </a:r>
            <a:r>
              <a:rPr spc="-20" dirty="0" err="1">
                <a:latin typeface="Arial"/>
                <a:cs typeface="Arial"/>
              </a:rPr>
              <a:t>w</a:t>
            </a:r>
            <a:r>
              <a:rPr dirty="0" err="1">
                <a:latin typeface="Arial"/>
                <a:cs typeface="Arial"/>
              </a:rPr>
              <a:t>+z</a:t>
            </a:r>
            <a:r>
              <a:rPr dirty="0">
                <a:latin typeface="Arial"/>
                <a:cs typeface="Arial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1194" y="3701979"/>
            <a:ext cx="156210" cy="1052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marR="5080" indent="-1905">
              <a:lnSpc>
                <a:spcPct val="111700"/>
              </a:lnSpc>
            </a:pPr>
            <a:r>
              <a:rPr sz="1400" dirty="0">
                <a:latin typeface="Arial"/>
                <a:cs typeface="Arial"/>
              </a:rPr>
              <a:t>x y</a:t>
            </a:r>
            <a:endParaRPr sz="1400">
              <a:latin typeface="Arial"/>
              <a:cs typeface="Arial"/>
            </a:endParaRPr>
          </a:p>
          <a:p>
            <a:pPr marL="26670" marR="5080" indent="-12700">
              <a:lnSpc>
                <a:spcPct val="111600"/>
              </a:lnSpc>
              <a:spcBef>
                <a:spcPts val="700"/>
              </a:spcBef>
            </a:pPr>
            <a:r>
              <a:rPr sz="1400" dirty="0">
                <a:latin typeface="Arial"/>
                <a:cs typeface="Arial"/>
              </a:rPr>
              <a:t>w z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07026" y="3877817"/>
            <a:ext cx="5848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wxy</a:t>
            </a:r>
            <a:r>
              <a:rPr sz="1400" dirty="0">
                <a:latin typeface="Arial"/>
                <a:cs typeface="Arial"/>
              </a:rPr>
              <a:t>z)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498B03-C709-4500-804B-879CC0628FD3}"/>
              </a:ext>
            </a:extLst>
          </p:cNvPr>
          <p:cNvSpPr/>
          <p:nvPr/>
        </p:nvSpPr>
        <p:spPr>
          <a:xfrm>
            <a:off x="2350855" y="3217130"/>
            <a:ext cx="3449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z’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A7D258-6E45-4274-9EF3-8EECF0B84315}"/>
              </a:ext>
            </a:extLst>
          </p:cNvPr>
          <p:cNvCxnSpPr>
            <a:cxnSpLocks/>
          </p:cNvCxnSpPr>
          <p:nvPr/>
        </p:nvCxnSpPr>
        <p:spPr>
          <a:xfrm>
            <a:off x="3456051" y="3998595"/>
            <a:ext cx="722896" cy="5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45B016-A0D8-4B79-B452-4CA95314A1D8}"/>
              </a:ext>
            </a:extLst>
          </p:cNvPr>
          <p:cNvCxnSpPr/>
          <p:nvPr/>
        </p:nvCxnSpPr>
        <p:spPr>
          <a:xfrm>
            <a:off x="3697351" y="4102607"/>
            <a:ext cx="4815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911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116" y="3048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948055">
              <a:lnSpc>
                <a:spcPct val="100000"/>
              </a:lnSpc>
            </a:pPr>
            <a:r>
              <a:rPr sz="3200" spc="-5" dirty="0"/>
              <a:t>Cir</a:t>
            </a:r>
            <a:r>
              <a:rPr sz="3200" dirty="0"/>
              <a:t>c</a:t>
            </a:r>
            <a:r>
              <a:rPr sz="3200" spc="-5" dirty="0"/>
              <a:t>u</a:t>
            </a:r>
            <a:r>
              <a:rPr sz="3200" dirty="0"/>
              <a:t>i</a:t>
            </a:r>
            <a:r>
              <a:rPr sz="3200" spc="-5" dirty="0"/>
              <a:t>ts for</a:t>
            </a:r>
            <a:r>
              <a:rPr sz="3200" dirty="0"/>
              <a:t> </a:t>
            </a:r>
            <a:r>
              <a:rPr sz="3200" spc="-5" dirty="0"/>
              <a:t>mix</a:t>
            </a:r>
            <a:r>
              <a:rPr sz="3200" spc="0" dirty="0"/>
              <a:t>e</a:t>
            </a:r>
            <a:r>
              <a:rPr sz="3200" spc="10" dirty="0"/>
              <a:t>d</a:t>
            </a:r>
            <a:r>
              <a:rPr sz="3200" dirty="0"/>
              <a:t>-</a:t>
            </a:r>
            <a:r>
              <a:rPr sz="3200" spc="-5" dirty="0"/>
              <a:t>fo</a:t>
            </a:r>
            <a:r>
              <a:rPr sz="3200" spc="0" dirty="0"/>
              <a:t>r</a:t>
            </a:r>
            <a:r>
              <a:rPr sz="3200" spc="-5" dirty="0"/>
              <a:t>m</a:t>
            </a:r>
            <a:r>
              <a:rPr sz="3200" spc="20" dirty="0"/>
              <a:t> </a:t>
            </a:r>
            <a:r>
              <a:rPr sz="3200" spc="-5" dirty="0"/>
              <a:t>e</a:t>
            </a:r>
            <a:r>
              <a:rPr sz="3200" dirty="0"/>
              <a:t>x</a:t>
            </a:r>
            <a:r>
              <a:rPr sz="3200" spc="-5" dirty="0"/>
              <a:t>p</a:t>
            </a:r>
            <a:r>
              <a:rPr sz="3200" dirty="0"/>
              <a:t>r</a:t>
            </a:r>
            <a:r>
              <a:rPr sz="3200" spc="-5" dirty="0"/>
              <a:t>e</a:t>
            </a:r>
            <a:r>
              <a:rPr sz="3200" dirty="0"/>
              <a:t>s</a:t>
            </a:r>
            <a:r>
              <a:rPr sz="3200" spc="-5" dirty="0"/>
              <a:t>s</a:t>
            </a:r>
            <a:r>
              <a:rPr sz="3200" dirty="0"/>
              <a:t>i</a:t>
            </a:r>
            <a:r>
              <a:rPr sz="3200" spc="-5" dirty="0"/>
              <a:t>o</a:t>
            </a:r>
            <a:r>
              <a:rPr sz="3200" dirty="0"/>
              <a:t>n</a:t>
            </a:r>
            <a:r>
              <a:rPr sz="3200" spc="-5" dirty="0"/>
              <a:t>s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969364" y="1335785"/>
            <a:ext cx="672683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binational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cir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uits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-form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pressions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</a:t>
            </a:r>
            <a:r>
              <a:rPr sz="2000" spc="-2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ore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</a:t>
            </a:r>
            <a:r>
              <a:rPr sz="2000" spc="-20" dirty="0">
                <a:latin typeface="Arial"/>
                <a:cs typeface="Arial"/>
              </a:rPr>
              <a:t>w</a:t>
            </a:r>
            <a:r>
              <a:rPr sz="200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</a:t>
            </a:r>
            <a:r>
              <a:rPr sz="2000" spc="-20" dirty="0">
                <a:latin typeface="Arial"/>
                <a:cs typeface="Arial"/>
              </a:rPr>
              <a:t>v</a:t>
            </a:r>
            <a:r>
              <a:rPr sz="2000" dirty="0">
                <a:latin typeface="Arial"/>
                <a:cs typeface="Arial"/>
              </a:rPr>
              <a:t>els</a:t>
            </a:r>
            <a:r>
              <a:rPr lang="en-US" sz="200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8600" y="2115565"/>
            <a:ext cx="40305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am</a:t>
            </a:r>
            <a:r>
              <a:rPr sz="1600" spc="-5" dirty="0">
                <a:latin typeface="Arial"/>
                <a:cs typeface="Arial"/>
              </a:rPr>
              <a:t>p</a:t>
            </a:r>
            <a:r>
              <a:rPr sz="1600" dirty="0">
                <a:latin typeface="Arial"/>
                <a:cs typeface="Arial"/>
              </a:rPr>
              <a:t>le: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f(ABC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E)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C(D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E)</a:t>
            </a:r>
          </a:p>
        </p:txBody>
      </p:sp>
      <p:sp>
        <p:nvSpPr>
          <p:cNvPr id="11" name="object 11"/>
          <p:cNvSpPr/>
          <p:nvPr/>
        </p:nvSpPr>
        <p:spPr>
          <a:xfrm>
            <a:off x="2905125" y="330200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3"/>
                </a:lnTo>
                <a:lnTo>
                  <a:pt x="457580" y="267715"/>
                </a:lnTo>
                <a:lnTo>
                  <a:pt x="476630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7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7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9225" y="33528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90900" y="347827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0876" y="3579876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4076" y="4070350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099" y="57150"/>
                </a:lnTo>
                <a:lnTo>
                  <a:pt x="52324" y="138049"/>
                </a:lnTo>
                <a:lnTo>
                  <a:pt x="57150" y="223774"/>
                </a:lnTo>
                <a:lnTo>
                  <a:pt x="42799" y="292100"/>
                </a:lnTo>
                <a:lnTo>
                  <a:pt x="25400" y="344424"/>
                </a:lnTo>
                <a:lnTo>
                  <a:pt x="4699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399" y="273050"/>
                </a:lnTo>
                <a:lnTo>
                  <a:pt x="561975" y="228600"/>
                </a:lnTo>
                <a:lnTo>
                  <a:pt x="573024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199" y="42799"/>
                </a:lnTo>
                <a:lnTo>
                  <a:pt x="411099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60650" y="4133850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5">
                <a:moveTo>
                  <a:pt x="262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57475" y="439102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30">
                <a:moveTo>
                  <a:pt x="2651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7100" y="426720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10076" y="3989323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396"/>
                </a:moveTo>
                <a:lnTo>
                  <a:pt x="0" y="349250"/>
                </a:lnTo>
                <a:lnTo>
                  <a:pt x="347852" y="349250"/>
                </a:lnTo>
                <a:lnTo>
                  <a:pt x="390778" y="334009"/>
                </a:lnTo>
                <a:lnTo>
                  <a:pt x="432435" y="302132"/>
                </a:lnTo>
                <a:lnTo>
                  <a:pt x="457453" y="267715"/>
                </a:lnTo>
                <a:lnTo>
                  <a:pt x="476631" y="226949"/>
                </a:lnTo>
                <a:lnTo>
                  <a:pt x="487299" y="176021"/>
                </a:lnTo>
                <a:lnTo>
                  <a:pt x="475361" y="112268"/>
                </a:lnTo>
                <a:lnTo>
                  <a:pt x="455168" y="70231"/>
                </a:lnTo>
                <a:lnTo>
                  <a:pt x="425323" y="38353"/>
                </a:lnTo>
                <a:lnTo>
                  <a:pt x="389636" y="15367"/>
                </a:lnTo>
                <a:lnTo>
                  <a:pt x="307339" y="0"/>
                </a:lnTo>
                <a:lnTo>
                  <a:pt x="0" y="13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4176" y="4040123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95700" y="42672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7425" y="3843401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225" y="57150"/>
                </a:lnTo>
                <a:lnTo>
                  <a:pt x="52450" y="138049"/>
                </a:lnTo>
                <a:lnTo>
                  <a:pt x="57150" y="223774"/>
                </a:lnTo>
                <a:lnTo>
                  <a:pt x="42925" y="291973"/>
                </a:lnTo>
                <a:lnTo>
                  <a:pt x="25400" y="344424"/>
                </a:lnTo>
                <a:lnTo>
                  <a:pt x="4825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673"/>
                </a:lnTo>
                <a:lnTo>
                  <a:pt x="525526" y="272923"/>
                </a:lnTo>
                <a:lnTo>
                  <a:pt x="561975" y="228473"/>
                </a:lnTo>
                <a:lnTo>
                  <a:pt x="573151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325" y="42799"/>
                </a:lnTo>
                <a:lnTo>
                  <a:pt x="411225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4126" y="3906901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26187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0576" y="4040123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57651" y="3471926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5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41901" y="3479800"/>
            <a:ext cx="0" cy="425450"/>
          </a:xfrm>
          <a:custGeom>
            <a:avLst/>
            <a:gdLst/>
            <a:ahLst/>
            <a:cxnLst/>
            <a:rect l="l" t="t" r="r" b="b"/>
            <a:pathLst>
              <a:path h="425450">
                <a:moveTo>
                  <a:pt x="0" y="0"/>
                </a:moveTo>
                <a:lnTo>
                  <a:pt x="0" y="425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81351" y="3843401"/>
            <a:ext cx="992505" cy="0"/>
          </a:xfrm>
          <a:custGeom>
            <a:avLst/>
            <a:gdLst/>
            <a:ahLst/>
            <a:cxnLst/>
            <a:rect l="l" t="t" r="r" b="b"/>
            <a:pathLst>
              <a:path w="992504">
                <a:moveTo>
                  <a:pt x="0" y="0"/>
                </a:moveTo>
                <a:lnTo>
                  <a:pt x="9921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81476" y="3843401"/>
            <a:ext cx="8255" cy="186055"/>
          </a:xfrm>
          <a:custGeom>
            <a:avLst/>
            <a:gdLst/>
            <a:ahLst/>
            <a:cxnLst/>
            <a:rect l="l" t="t" r="r" b="b"/>
            <a:pathLst>
              <a:path w="8254" h="186054">
                <a:moveTo>
                  <a:pt x="0" y="0"/>
                </a:moveTo>
                <a:lnTo>
                  <a:pt x="7874" y="1856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01645" y="3210839"/>
            <a:ext cx="154305" cy="128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3500"/>
              </a:lnSpc>
            </a:pPr>
            <a:r>
              <a:rPr sz="1400" dirty="0">
                <a:latin typeface="Arial"/>
                <a:cs typeface="Arial"/>
              </a:rPr>
              <a:t>A B C</a:t>
            </a:r>
            <a:endParaRPr sz="1400">
              <a:latin typeface="Arial"/>
              <a:cs typeface="Arial"/>
            </a:endParaRPr>
          </a:p>
          <a:p>
            <a:pPr marL="12700" marR="5080" algn="just">
              <a:lnSpc>
                <a:spcPct val="116100"/>
              </a:lnSpc>
              <a:spcBef>
                <a:spcPts val="400"/>
              </a:spcBef>
            </a:pPr>
            <a:r>
              <a:rPr sz="1400" dirty="0">
                <a:latin typeface="Arial"/>
                <a:cs typeface="Arial"/>
              </a:rPr>
              <a:t>D 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3151" y="3906520"/>
            <a:ext cx="5016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8315" algn="l"/>
              </a:tabLst>
            </a:pPr>
            <a:r>
              <a:rPr sz="1400" u="sng" dirty="0">
                <a:latin typeface="Arial"/>
                <a:cs typeface="Arial"/>
              </a:rPr>
              <a:t> 	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683758" y="3906520"/>
            <a:ext cx="8077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f(AB</a:t>
            </a:r>
            <a:r>
              <a:rPr sz="1400" spc="-10" dirty="0">
                <a:latin typeface="Arial"/>
                <a:cs typeface="Arial"/>
              </a:rPr>
              <a:t>CD</a:t>
            </a:r>
            <a:r>
              <a:rPr sz="1400" dirty="0">
                <a:latin typeface="Arial"/>
                <a:cs typeface="Arial"/>
              </a:rPr>
              <a:t>E)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453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062726" y="1789176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80">
                <a:moveTo>
                  <a:pt x="0" y="0"/>
                </a:moveTo>
                <a:lnTo>
                  <a:pt x="30099" y="57023"/>
                </a:lnTo>
                <a:lnTo>
                  <a:pt x="52324" y="138049"/>
                </a:lnTo>
                <a:lnTo>
                  <a:pt x="57150" y="223774"/>
                </a:lnTo>
                <a:lnTo>
                  <a:pt x="42799" y="291973"/>
                </a:lnTo>
                <a:lnTo>
                  <a:pt x="25400" y="344424"/>
                </a:lnTo>
                <a:lnTo>
                  <a:pt x="4699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673"/>
                </a:lnTo>
                <a:lnTo>
                  <a:pt x="525399" y="272923"/>
                </a:lnTo>
                <a:lnTo>
                  <a:pt x="561975" y="228473"/>
                </a:lnTo>
                <a:lnTo>
                  <a:pt x="573024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199" y="42799"/>
                </a:lnTo>
                <a:lnTo>
                  <a:pt x="411099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29300" y="1852676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262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6125" y="2109851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51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5750" y="1986026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4800" y="255068"/>
            <a:ext cx="7382002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690370">
              <a:lnSpc>
                <a:spcPct val="100000"/>
              </a:lnSpc>
            </a:pPr>
            <a:r>
              <a:rPr sz="3200" spc="-5" dirty="0"/>
              <a:t>Oth</a:t>
            </a:r>
            <a:r>
              <a:rPr sz="3200" dirty="0"/>
              <a:t>e</a:t>
            </a:r>
            <a:r>
              <a:rPr sz="3200" spc="-5" dirty="0"/>
              <a:t>r comm</a:t>
            </a:r>
            <a:r>
              <a:rPr sz="3200" dirty="0"/>
              <a:t>o</a:t>
            </a:r>
            <a:r>
              <a:rPr sz="3200" spc="-5" dirty="0"/>
              <a:t>n</a:t>
            </a:r>
            <a:r>
              <a:rPr sz="3200" spc="15" dirty="0"/>
              <a:t> </a:t>
            </a:r>
            <a:r>
              <a:rPr sz="3200" spc="-5" dirty="0"/>
              <a:t>g</a:t>
            </a:r>
            <a:r>
              <a:rPr sz="3200" dirty="0"/>
              <a:t>a</a:t>
            </a:r>
            <a:r>
              <a:rPr sz="3200" spc="-5" dirty="0"/>
              <a:t>te</a:t>
            </a:r>
            <a:r>
              <a:rPr sz="3200" spc="5" dirty="0"/>
              <a:t> </a:t>
            </a:r>
            <a:r>
              <a:rPr sz="3200" spc="-5" dirty="0"/>
              <a:t>t</a:t>
            </a:r>
            <a:r>
              <a:rPr sz="3200" dirty="0"/>
              <a:t>y</a:t>
            </a:r>
            <a:r>
              <a:rPr sz="3200" spc="-5" dirty="0"/>
              <a:t>p</a:t>
            </a:r>
            <a:r>
              <a:rPr sz="3200" dirty="0"/>
              <a:t>e</a:t>
            </a:r>
            <a:r>
              <a:rPr sz="3200" spc="-5" dirty="0"/>
              <a:t>s</a:t>
            </a:r>
            <a:endParaRPr sz="3200" dirty="0"/>
          </a:p>
        </p:txBody>
      </p:sp>
      <p:sp>
        <p:nvSpPr>
          <p:cNvPr id="13" name="object 13"/>
          <p:cNvSpPr/>
          <p:nvPr/>
        </p:nvSpPr>
        <p:spPr>
          <a:xfrm>
            <a:off x="1968500" y="1811401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270"/>
                </a:moveTo>
                <a:lnTo>
                  <a:pt x="0" y="349250"/>
                </a:lnTo>
                <a:lnTo>
                  <a:pt x="347980" y="349250"/>
                </a:lnTo>
                <a:lnTo>
                  <a:pt x="390906" y="333883"/>
                </a:lnTo>
                <a:lnTo>
                  <a:pt x="432562" y="302006"/>
                </a:lnTo>
                <a:lnTo>
                  <a:pt x="457581" y="267588"/>
                </a:lnTo>
                <a:lnTo>
                  <a:pt x="476631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8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7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52600" y="186220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54275" y="198755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4251" y="208915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47925" y="19494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47925" y="19494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02994" y="1679620"/>
            <a:ext cx="116205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 indent="-1905">
              <a:lnSpc>
                <a:spcPct val="112300"/>
              </a:lnSpc>
            </a:pPr>
            <a:r>
              <a:rPr sz="1400" dirty="0">
                <a:latin typeface="Arial"/>
                <a:cs typeface="Arial"/>
              </a:rPr>
              <a:t>x 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33548" y="1861311"/>
            <a:ext cx="10039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)’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6394" y="1335785"/>
            <a:ext cx="5295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37401" y="19494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0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0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637401" y="19494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0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0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90108" y="1721739"/>
            <a:ext cx="116839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indent="-190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204"/>
              </a:spcBef>
            </a:pP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23658" y="1861311"/>
            <a:ext cx="909319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2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)’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26885" y="1335785"/>
            <a:ext cx="4210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62425" y="4495800"/>
            <a:ext cx="55244" cy="389255"/>
          </a:xfrm>
          <a:custGeom>
            <a:avLst/>
            <a:gdLst/>
            <a:ahLst/>
            <a:cxnLst/>
            <a:rect l="l" t="t" r="r" b="b"/>
            <a:pathLst>
              <a:path w="55245" h="389254">
                <a:moveTo>
                  <a:pt x="0" y="0"/>
                </a:moveTo>
                <a:lnTo>
                  <a:pt x="6236" y="11955"/>
                </a:lnTo>
                <a:lnTo>
                  <a:pt x="12747" y="24209"/>
                </a:lnTo>
                <a:lnTo>
                  <a:pt x="19234" y="37058"/>
                </a:lnTo>
                <a:lnTo>
                  <a:pt x="38528" y="83137"/>
                </a:lnTo>
                <a:lnTo>
                  <a:pt x="51992" y="137564"/>
                </a:lnTo>
                <a:lnTo>
                  <a:pt x="53975" y="190500"/>
                </a:lnTo>
                <a:lnTo>
                  <a:pt x="54207" y="203273"/>
                </a:lnTo>
                <a:lnTo>
                  <a:pt x="54594" y="214106"/>
                </a:lnTo>
                <a:lnTo>
                  <a:pt x="54671" y="224629"/>
                </a:lnTo>
                <a:lnTo>
                  <a:pt x="53975" y="236474"/>
                </a:lnTo>
                <a:lnTo>
                  <a:pt x="47759" y="279818"/>
                </a:lnTo>
                <a:lnTo>
                  <a:pt x="33194" y="327961"/>
                </a:lnTo>
                <a:lnTo>
                  <a:pt x="26429" y="343656"/>
                </a:lnTo>
                <a:lnTo>
                  <a:pt x="20700" y="357124"/>
                </a:lnTo>
                <a:lnTo>
                  <a:pt x="16202" y="367674"/>
                </a:lnTo>
                <a:lnTo>
                  <a:pt x="12144" y="375999"/>
                </a:lnTo>
                <a:lnTo>
                  <a:pt x="8395" y="382823"/>
                </a:lnTo>
                <a:lnTo>
                  <a:pt x="4825" y="3888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32275" y="4495800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225" y="57150"/>
                </a:lnTo>
                <a:lnTo>
                  <a:pt x="52450" y="138049"/>
                </a:lnTo>
                <a:lnTo>
                  <a:pt x="57150" y="223774"/>
                </a:lnTo>
                <a:lnTo>
                  <a:pt x="42925" y="292100"/>
                </a:lnTo>
                <a:lnTo>
                  <a:pt x="25400" y="344424"/>
                </a:lnTo>
                <a:lnTo>
                  <a:pt x="4825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526" y="273050"/>
                </a:lnTo>
                <a:lnTo>
                  <a:pt x="561975" y="228600"/>
                </a:lnTo>
                <a:lnTo>
                  <a:pt x="573151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325" y="42799"/>
                </a:lnTo>
                <a:lnTo>
                  <a:pt x="411225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998976" y="4559300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26187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95801" y="481647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50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770503" y="4014470"/>
            <a:ext cx="165671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clusi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e-OR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1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0" dirty="0">
                <a:latin typeface="Arial"/>
                <a:cs typeface="Arial"/>
              </a:rPr>
              <a:t>R</a:t>
            </a:r>
            <a:r>
              <a:rPr sz="140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00602" y="4423455"/>
            <a:ext cx="116205" cy="49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marR="5080" indent="-1905">
              <a:lnSpc>
                <a:spcPct val="112300"/>
              </a:lnSpc>
            </a:pPr>
            <a:r>
              <a:rPr sz="1400" dirty="0">
                <a:latin typeface="Arial"/>
                <a:cs typeface="Arial"/>
              </a:rPr>
              <a:t>x 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92726" y="4548123"/>
            <a:ext cx="98615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9720" algn="l"/>
              </a:tabLst>
            </a:pPr>
            <a:r>
              <a:rPr sz="2100" u="sng" baseline="29761" dirty="0">
                <a:latin typeface="Arial"/>
                <a:cs typeface="Arial"/>
              </a:rPr>
              <a:t> 	</a:t>
            </a:r>
            <a:r>
              <a:rPr sz="2100" spc="-44" baseline="29761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’y</a:t>
            </a:r>
          </a:p>
          <a:p>
            <a:pPr marL="34607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</a:p>
        </p:txBody>
      </p:sp>
      <p:sp>
        <p:nvSpPr>
          <p:cNvPr id="34" name="object 34"/>
          <p:cNvSpPr/>
          <p:nvPr/>
        </p:nvSpPr>
        <p:spPr>
          <a:xfrm>
            <a:off x="5407025" y="48006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76200"/>
                </a:moveTo>
                <a:lnTo>
                  <a:pt x="5994" y="46559"/>
                </a:lnTo>
                <a:lnTo>
                  <a:pt x="22336" y="22336"/>
                </a:lnTo>
                <a:lnTo>
                  <a:pt x="46559" y="5994"/>
                </a:lnTo>
                <a:lnTo>
                  <a:pt x="76200" y="0"/>
                </a:lnTo>
                <a:lnTo>
                  <a:pt x="105840" y="5994"/>
                </a:lnTo>
                <a:lnTo>
                  <a:pt x="130063" y="22336"/>
                </a:lnTo>
                <a:lnTo>
                  <a:pt x="146405" y="46559"/>
                </a:lnTo>
                <a:lnTo>
                  <a:pt x="152400" y="76200"/>
                </a:lnTo>
                <a:lnTo>
                  <a:pt x="146405" y="105840"/>
                </a:lnTo>
                <a:lnTo>
                  <a:pt x="130063" y="130063"/>
                </a:lnTo>
                <a:lnTo>
                  <a:pt x="105840" y="146405"/>
                </a:lnTo>
                <a:lnTo>
                  <a:pt x="76200" y="152400"/>
                </a:lnTo>
                <a:lnTo>
                  <a:pt x="46559" y="146405"/>
                </a:lnTo>
                <a:lnTo>
                  <a:pt x="22336" y="130063"/>
                </a:lnTo>
                <a:lnTo>
                  <a:pt x="5994" y="105840"/>
                </a:lnTo>
                <a:lnTo>
                  <a:pt x="0" y="76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26870" y="2403602"/>
            <a:ext cx="151701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2780" algn="l"/>
              </a:tabLst>
            </a:pPr>
            <a:r>
              <a:rPr sz="1400" b="1" dirty="0">
                <a:latin typeface="Courier New"/>
                <a:cs typeface="Courier New"/>
              </a:rPr>
              <a:t>x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y	x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NA</a:t>
            </a:r>
            <a:r>
              <a:rPr sz="1400" b="1" spc="-20" dirty="0">
                <a:latin typeface="Courier New"/>
                <a:cs typeface="Courier New"/>
              </a:rPr>
              <a:t>N</a:t>
            </a:r>
            <a:r>
              <a:rPr sz="1400" b="1" dirty="0">
                <a:latin typeface="Courier New"/>
                <a:cs typeface="Courier New"/>
              </a:rPr>
              <a:t>D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y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85810" y="2616961"/>
            <a:ext cx="13271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47800" y="2630551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209800" y="23622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70828" y="2327402"/>
            <a:ext cx="141033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2780" algn="l"/>
              </a:tabLst>
            </a:pPr>
            <a:r>
              <a:rPr sz="1400" b="1" dirty="0">
                <a:latin typeface="Courier New"/>
                <a:cs typeface="Courier New"/>
              </a:rPr>
              <a:t>x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y	x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NO</a:t>
            </a:r>
            <a:r>
              <a:rPr sz="1400" b="1" dirty="0">
                <a:latin typeface="Courier New"/>
                <a:cs typeface="Courier New"/>
              </a:rPr>
              <a:t>R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y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70828" y="2540761"/>
            <a:ext cx="34607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0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0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1</a:t>
            </a:r>
            <a:r>
              <a:rPr sz="1400" b="1" spc="-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29769" y="2540761"/>
            <a:ext cx="13271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691251" y="2554351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453251" y="2286000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1617344" y="2630551"/>
          <a:ext cx="364886" cy="915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9003">
                <a:tc>
                  <a:txBody>
                    <a:bodyPr/>
                    <a:lstStyle/>
                    <a:p>
                      <a:pPr marL="22225">
                        <a:lnSpc>
                          <a:spcPts val="157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57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333">
                <a:tc>
                  <a:txBody>
                    <a:bodyPr/>
                    <a:lstStyle/>
                    <a:p>
                      <a:pPr marL="2222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3743325" y="5089525"/>
          <a:ext cx="1752598" cy="1143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35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b="1" spc="-5" dirty="0">
                          <a:latin typeface="Courier New"/>
                          <a:cs typeface="Courier New"/>
                        </a:rPr>
                        <a:t>XO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4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13">
                <a:tc>
                  <a:txBody>
                    <a:bodyPr/>
                    <a:lstStyle/>
                    <a:p>
                      <a:pPr marR="45085" algn="r">
                        <a:lnSpc>
                          <a:spcPts val="154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4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54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34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9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340"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45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14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454026" y="335577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106295">
              <a:lnSpc>
                <a:spcPct val="100000"/>
              </a:lnSpc>
            </a:pPr>
            <a:r>
              <a:rPr sz="3200" spc="-5" dirty="0"/>
              <a:t>The Dua</a:t>
            </a:r>
            <a:r>
              <a:rPr sz="3200" dirty="0"/>
              <a:t>l</a:t>
            </a:r>
            <a:r>
              <a:rPr sz="3200" spc="-5" dirty="0"/>
              <a:t>ity</a:t>
            </a:r>
            <a:r>
              <a:rPr sz="3200" spc="5" dirty="0"/>
              <a:t> </a:t>
            </a:r>
            <a:r>
              <a:rPr sz="3200" spc="-5" dirty="0"/>
              <a:t>Pri</a:t>
            </a:r>
            <a:r>
              <a:rPr sz="3200" dirty="0"/>
              <a:t>n</a:t>
            </a:r>
            <a:r>
              <a:rPr sz="3200" spc="-5" dirty="0"/>
              <a:t>c</a:t>
            </a:r>
            <a:r>
              <a:rPr sz="3200" dirty="0"/>
              <a:t>i</a:t>
            </a:r>
            <a:r>
              <a:rPr sz="3200" spc="-5" dirty="0"/>
              <a:t>p</a:t>
            </a:r>
            <a:r>
              <a:rPr sz="3200" dirty="0"/>
              <a:t>l</a:t>
            </a:r>
            <a:r>
              <a:rPr sz="3200" spc="-5" dirty="0"/>
              <a:t>e</a:t>
            </a:r>
            <a:endParaRPr sz="3200" dirty="0"/>
          </a:p>
        </p:txBody>
      </p:sp>
      <p:sp>
        <p:nvSpPr>
          <p:cNvPr id="10" name="object 10"/>
          <p:cNvSpPr txBox="1"/>
          <p:nvPr/>
        </p:nvSpPr>
        <p:spPr>
          <a:xfrm>
            <a:off x="1005018" y="3352800"/>
            <a:ext cx="144203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E</a:t>
            </a:r>
            <a:r>
              <a:rPr spc="-25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a</a:t>
            </a:r>
            <a:r>
              <a:rPr spc="-5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ples: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4561" y="3810000"/>
            <a:ext cx="109249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’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84572" y="3809999"/>
            <a:ext cx="17494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4335" algn="l"/>
              </a:tabLst>
            </a:pPr>
            <a:r>
              <a:rPr dirty="0">
                <a:latin typeface="Arial"/>
                <a:cs typeface="Arial"/>
              </a:rPr>
              <a:t>so:	</a:t>
            </a:r>
            <a:r>
              <a:rPr spc="-20" dirty="0">
                <a:latin typeface="Arial"/>
                <a:cs typeface="Arial"/>
              </a:rPr>
              <a:t>xx</a:t>
            </a:r>
            <a:r>
              <a:rPr dirty="0">
                <a:latin typeface="Arial"/>
                <a:cs typeface="Arial"/>
              </a:rPr>
              <a:t>’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74394" y="4343400"/>
            <a:ext cx="144500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x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x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60773" y="4358788"/>
            <a:ext cx="15970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so: 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y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05018" y="1600200"/>
            <a:ext cx="6919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Given a logic expression, its dual is obtained by replacing all + operator with . operator, and vice versa, and by replacing all 0s with all 1s, with versa.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4244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3590" y="413919"/>
            <a:ext cx="7120254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NOR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92300" y="1963801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270"/>
                </a:moveTo>
                <a:lnTo>
                  <a:pt x="0" y="349250"/>
                </a:lnTo>
                <a:lnTo>
                  <a:pt x="347980" y="349250"/>
                </a:lnTo>
                <a:lnTo>
                  <a:pt x="390906" y="333883"/>
                </a:lnTo>
                <a:lnTo>
                  <a:pt x="432562" y="302006"/>
                </a:lnTo>
                <a:lnTo>
                  <a:pt x="457581" y="267588"/>
                </a:lnTo>
                <a:lnTo>
                  <a:pt x="476631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8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7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76400" y="201460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8075" y="213995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78051" y="224155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71725" y="21018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71725" y="21018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82344" y="1869185"/>
            <a:ext cx="1149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76400" y="20177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00200" y="201295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654300" y="2032889"/>
            <a:ext cx="6807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xx</a:t>
            </a:r>
            <a:r>
              <a:rPr sz="1400" dirty="0">
                <a:latin typeface="Arial"/>
                <a:cs typeface="Arial"/>
              </a:rPr>
              <a:t>)’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41575" y="3284601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270"/>
                </a:moveTo>
                <a:lnTo>
                  <a:pt x="0" y="349250"/>
                </a:lnTo>
                <a:lnTo>
                  <a:pt x="347980" y="349250"/>
                </a:lnTo>
                <a:lnTo>
                  <a:pt x="390906" y="333882"/>
                </a:lnTo>
                <a:lnTo>
                  <a:pt x="432562" y="302006"/>
                </a:lnTo>
                <a:lnTo>
                  <a:pt x="457581" y="267588"/>
                </a:lnTo>
                <a:lnTo>
                  <a:pt x="476631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8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7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25675" y="333540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27350" y="346075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27326" y="356235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21000" y="341477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7337" y="0"/>
                </a:moveTo>
                <a:lnTo>
                  <a:pt x="22824" y="2921"/>
                </a:lnTo>
                <a:lnTo>
                  <a:pt x="10953" y="10890"/>
                </a:lnTo>
                <a:lnTo>
                  <a:pt x="2940" y="22717"/>
                </a:lnTo>
                <a:lnTo>
                  <a:pt x="0" y="37211"/>
                </a:lnTo>
                <a:lnTo>
                  <a:pt x="2940" y="51724"/>
                </a:lnTo>
                <a:lnTo>
                  <a:pt x="10953" y="63595"/>
                </a:lnTo>
                <a:lnTo>
                  <a:pt x="22824" y="71608"/>
                </a:lnTo>
                <a:lnTo>
                  <a:pt x="37337" y="74549"/>
                </a:lnTo>
                <a:lnTo>
                  <a:pt x="51851" y="71608"/>
                </a:lnTo>
                <a:lnTo>
                  <a:pt x="63722" y="63595"/>
                </a:lnTo>
                <a:lnTo>
                  <a:pt x="71735" y="51724"/>
                </a:lnTo>
                <a:lnTo>
                  <a:pt x="74675" y="37211"/>
                </a:lnTo>
                <a:lnTo>
                  <a:pt x="71735" y="22717"/>
                </a:lnTo>
                <a:lnTo>
                  <a:pt x="63722" y="10890"/>
                </a:lnTo>
                <a:lnTo>
                  <a:pt x="51851" y="2921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21000" y="341477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37211"/>
                </a:moveTo>
                <a:lnTo>
                  <a:pt x="2940" y="22717"/>
                </a:lnTo>
                <a:lnTo>
                  <a:pt x="10953" y="10890"/>
                </a:lnTo>
                <a:lnTo>
                  <a:pt x="22824" y="2921"/>
                </a:lnTo>
                <a:lnTo>
                  <a:pt x="37337" y="0"/>
                </a:lnTo>
                <a:lnTo>
                  <a:pt x="51851" y="2921"/>
                </a:lnTo>
                <a:lnTo>
                  <a:pt x="63722" y="10890"/>
                </a:lnTo>
                <a:lnTo>
                  <a:pt x="71735" y="22717"/>
                </a:lnTo>
                <a:lnTo>
                  <a:pt x="74675" y="37211"/>
                </a:lnTo>
                <a:lnTo>
                  <a:pt x="71735" y="51724"/>
                </a:lnTo>
                <a:lnTo>
                  <a:pt x="63722" y="63595"/>
                </a:lnTo>
                <a:lnTo>
                  <a:pt x="51851" y="71608"/>
                </a:lnTo>
                <a:lnTo>
                  <a:pt x="37337" y="74549"/>
                </a:lnTo>
                <a:lnTo>
                  <a:pt x="22824" y="71608"/>
                </a:lnTo>
                <a:lnTo>
                  <a:pt x="10953" y="63595"/>
                </a:lnTo>
                <a:lnTo>
                  <a:pt x="2940" y="51724"/>
                </a:lnTo>
                <a:lnTo>
                  <a:pt x="0" y="372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25675" y="33385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3600" y="3333750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20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03575" y="3345941"/>
            <a:ext cx="8877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)’)’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y</a:t>
            </a:r>
          </a:p>
        </p:txBody>
      </p:sp>
      <p:sp>
        <p:nvSpPr>
          <p:cNvPr id="28" name="object 28"/>
          <p:cNvSpPr/>
          <p:nvPr/>
        </p:nvSpPr>
        <p:spPr>
          <a:xfrm>
            <a:off x="1603375" y="315595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270"/>
                </a:moveTo>
                <a:lnTo>
                  <a:pt x="0" y="349250"/>
                </a:lnTo>
                <a:lnTo>
                  <a:pt x="347980" y="349250"/>
                </a:lnTo>
                <a:lnTo>
                  <a:pt x="390906" y="334010"/>
                </a:lnTo>
                <a:lnTo>
                  <a:pt x="432562" y="302133"/>
                </a:lnTo>
                <a:lnTo>
                  <a:pt x="457581" y="267715"/>
                </a:lnTo>
                <a:lnTo>
                  <a:pt x="476631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8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7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7475" y="320675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9125" y="3433826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22044" y="3064352"/>
            <a:ext cx="130810" cy="477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875">
              <a:lnSpc>
                <a:spcPct val="109300"/>
              </a:lnSpc>
            </a:pPr>
            <a:r>
              <a:rPr sz="1400" dirty="0">
                <a:latin typeface="Arial"/>
                <a:cs typeface="Arial"/>
              </a:rPr>
              <a:t>x 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30500" y="464820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269"/>
                </a:moveTo>
                <a:lnTo>
                  <a:pt x="0" y="349250"/>
                </a:lnTo>
                <a:lnTo>
                  <a:pt x="347980" y="349250"/>
                </a:lnTo>
                <a:lnTo>
                  <a:pt x="390906" y="334010"/>
                </a:lnTo>
                <a:lnTo>
                  <a:pt x="432562" y="302132"/>
                </a:lnTo>
                <a:lnTo>
                  <a:pt x="457581" y="267716"/>
                </a:lnTo>
                <a:lnTo>
                  <a:pt x="476631" y="226822"/>
                </a:lnTo>
                <a:lnTo>
                  <a:pt x="487425" y="175894"/>
                </a:lnTo>
                <a:lnTo>
                  <a:pt x="475488" y="112141"/>
                </a:lnTo>
                <a:lnTo>
                  <a:pt x="455168" y="70104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7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4600" y="46990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16275" y="482434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6251" y="492594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89150" y="329730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7337" y="0"/>
                </a:moveTo>
                <a:lnTo>
                  <a:pt x="22824" y="2921"/>
                </a:lnTo>
                <a:lnTo>
                  <a:pt x="10953" y="10890"/>
                </a:lnTo>
                <a:lnTo>
                  <a:pt x="2940" y="22717"/>
                </a:lnTo>
                <a:lnTo>
                  <a:pt x="0" y="37211"/>
                </a:lnTo>
                <a:lnTo>
                  <a:pt x="2940" y="51724"/>
                </a:lnTo>
                <a:lnTo>
                  <a:pt x="10953" y="63595"/>
                </a:lnTo>
                <a:lnTo>
                  <a:pt x="22824" y="71608"/>
                </a:lnTo>
                <a:lnTo>
                  <a:pt x="37337" y="74549"/>
                </a:lnTo>
                <a:lnTo>
                  <a:pt x="51851" y="71608"/>
                </a:lnTo>
                <a:lnTo>
                  <a:pt x="63722" y="63595"/>
                </a:lnTo>
                <a:lnTo>
                  <a:pt x="71735" y="51724"/>
                </a:lnTo>
                <a:lnTo>
                  <a:pt x="74675" y="37211"/>
                </a:lnTo>
                <a:lnTo>
                  <a:pt x="71735" y="22717"/>
                </a:lnTo>
                <a:lnTo>
                  <a:pt x="63722" y="10890"/>
                </a:lnTo>
                <a:lnTo>
                  <a:pt x="51851" y="2921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9150" y="329730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37211"/>
                </a:moveTo>
                <a:lnTo>
                  <a:pt x="2940" y="22717"/>
                </a:lnTo>
                <a:lnTo>
                  <a:pt x="10953" y="10890"/>
                </a:lnTo>
                <a:lnTo>
                  <a:pt x="22824" y="2921"/>
                </a:lnTo>
                <a:lnTo>
                  <a:pt x="37337" y="0"/>
                </a:lnTo>
                <a:lnTo>
                  <a:pt x="51851" y="2921"/>
                </a:lnTo>
                <a:lnTo>
                  <a:pt x="63722" y="10890"/>
                </a:lnTo>
                <a:lnTo>
                  <a:pt x="71735" y="22717"/>
                </a:lnTo>
                <a:lnTo>
                  <a:pt x="74675" y="37211"/>
                </a:lnTo>
                <a:lnTo>
                  <a:pt x="71735" y="51724"/>
                </a:lnTo>
                <a:lnTo>
                  <a:pt x="63722" y="63595"/>
                </a:lnTo>
                <a:lnTo>
                  <a:pt x="51851" y="71608"/>
                </a:lnTo>
                <a:lnTo>
                  <a:pt x="37337" y="74549"/>
                </a:lnTo>
                <a:lnTo>
                  <a:pt x="22824" y="71608"/>
                </a:lnTo>
                <a:lnTo>
                  <a:pt x="10953" y="63595"/>
                </a:lnTo>
                <a:lnTo>
                  <a:pt x="2940" y="51724"/>
                </a:lnTo>
                <a:lnTo>
                  <a:pt x="0" y="372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16275" y="47847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16275" y="47847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20926" y="434340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269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9" y="334010"/>
                </a:lnTo>
                <a:lnTo>
                  <a:pt x="432435" y="302132"/>
                </a:lnTo>
                <a:lnTo>
                  <a:pt x="457454" y="267716"/>
                </a:lnTo>
                <a:lnTo>
                  <a:pt x="476631" y="226822"/>
                </a:lnTo>
                <a:lnTo>
                  <a:pt x="487299" y="175894"/>
                </a:lnTo>
                <a:lnTo>
                  <a:pt x="475361" y="112141"/>
                </a:lnTo>
                <a:lnTo>
                  <a:pt x="455168" y="70104"/>
                </a:lnTo>
                <a:lnTo>
                  <a:pt x="425323" y="38226"/>
                </a:lnTo>
                <a:lnTo>
                  <a:pt x="389636" y="15239"/>
                </a:lnTo>
                <a:lnTo>
                  <a:pt x="307340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05025" y="43942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6701" y="451954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06550" y="462114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0351" y="44735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0" y="22824"/>
                </a:lnTo>
                <a:lnTo>
                  <a:pt x="0" y="37337"/>
                </a:lnTo>
                <a:lnTo>
                  <a:pt x="2920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00351" y="44735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37337"/>
                </a:moveTo>
                <a:lnTo>
                  <a:pt x="2920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605025" y="439737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16100" y="4929123"/>
            <a:ext cx="487680" cy="349885"/>
          </a:xfrm>
          <a:custGeom>
            <a:avLst/>
            <a:gdLst/>
            <a:ahLst/>
            <a:cxnLst/>
            <a:rect l="l" t="t" r="r" b="b"/>
            <a:pathLst>
              <a:path w="487680" h="349885">
                <a:moveTo>
                  <a:pt x="0" y="1396"/>
                </a:moveTo>
                <a:lnTo>
                  <a:pt x="0" y="349376"/>
                </a:lnTo>
                <a:lnTo>
                  <a:pt x="347980" y="349376"/>
                </a:lnTo>
                <a:lnTo>
                  <a:pt x="390906" y="334009"/>
                </a:lnTo>
                <a:lnTo>
                  <a:pt x="432562" y="302132"/>
                </a:lnTo>
                <a:lnTo>
                  <a:pt x="457581" y="267715"/>
                </a:lnTo>
                <a:lnTo>
                  <a:pt x="476631" y="226949"/>
                </a:lnTo>
                <a:lnTo>
                  <a:pt x="487425" y="176021"/>
                </a:lnTo>
                <a:lnTo>
                  <a:pt x="475488" y="112268"/>
                </a:lnTo>
                <a:lnTo>
                  <a:pt x="455168" y="70231"/>
                </a:lnTo>
                <a:lnTo>
                  <a:pt x="425450" y="38353"/>
                </a:lnTo>
                <a:lnTo>
                  <a:pt x="389636" y="15367"/>
                </a:lnTo>
                <a:lnTo>
                  <a:pt x="307467" y="0"/>
                </a:lnTo>
                <a:lnTo>
                  <a:pt x="0" y="13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00200" y="4979923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01875" y="510540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01850" y="52070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95525" y="50592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295525" y="50592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00200" y="498309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14600" y="4519548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 flipH="1">
            <a:off x="2468881" y="4924424"/>
            <a:ext cx="45719" cy="180975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95425" y="4391025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90725" y="4976748"/>
            <a:ext cx="119380" cy="0"/>
          </a:xfrm>
          <a:custGeom>
            <a:avLst/>
            <a:gdLst/>
            <a:ahLst/>
            <a:cxnLst/>
            <a:rect l="l" t="t" r="r" b="b"/>
            <a:pathLst>
              <a:path w="119380">
                <a:moveTo>
                  <a:pt x="0" y="0"/>
                </a:moveTo>
                <a:lnTo>
                  <a:pt x="1189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329944" y="4257294"/>
            <a:ext cx="1149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25117" y="4848097"/>
            <a:ext cx="1149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68751" y="4671821"/>
            <a:ext cx="9137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’)’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+y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259576" y="1924050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80">
                <a:moveTo>
                  <a:pt x="0" y="0"/>
                </a:moveTo>
                <a:lnTo>
                  <a:pt x="30099" y="57150"/>
                </a:lnTo>
                <a:lnTo>
                  <a:pt x="52324" y="138049"/>
                </a:lnTo>
                <a:lnTo>
                  <a:pt x="57150" y="223774"/>
                </a:lnTo>
                <a:lnTo>
                  <a:pt x="42799" y="292100"/>
                </a:lnTo>
                <a:lnTo>
                  <a:pt x="25400" y="344550"/>
                </a:lnTo>
                <a:lnTo>
                  <a:pt x="4699" y="385825"/>
                </a:lnTo>
                <a:lnTo>
                  <a:pt x="342900" y="385825"/>
                </a:lnTo>
                <a:lnTo>
                  <a:pt x="406400" y="366775"/>
                </a:lnTo>
                <a:lnTo>
                  <a:pt x="454025" y="338200"/>
                </a:lnTo>
                <a:lnTo>
                  <a:pt x="495300" y="304800"/>
                </a:lnTo>
                <a:lnTo>
                  <a:pt x="525399" y="273050"/>
                </a:lnTo>
                <a:lnTo>
                  <a:pt x="561975" y="228600"/>
                </a:lnTo>
                <a:lnTo>
                  <a:pt x="573024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199" y="42799"/>
                </a:lnTo>
                <a:lnTo>
                  <a:pt x="411099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32600" y="212090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32600" y="20764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8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32600" y="20764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8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8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13450" y="1984375"/>
            <a:ext cx="0" cy="263525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0"/>
                </a:moveTo>
                <a:lnTo>
                  <a:pt x="0" y="26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 flipV="1">
            <a:off x="5867399" y="1938654"/>
            <a:ext cx="417577" cy="45719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18428" y="1874139"/>
            <a:ext cx="1149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80833" y="2010664"/>
            <a:ext cx="7829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25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)’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761226" y="4695825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099" y="57150"/>
                </a:lnTo>
                <a:lnTo>
                  <a:pt x="52324" y="138049"/>
                </a:lnTo>
                <a:lnTo>
                  <a:pt x="57150" y="223774"/>
                </a:lnTo>
                <a:lnTo>
                  <a:pt x="42799" y="292100"/>
                </a:lnTo>
                <a:lnTo>
                  <a:pt x="25400" y="344424"/>
                </a:lnTo>
                <a:lnTo>
                  <a:pt x="4699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399" y="273050"/>
                </a:lnTo>
                <a:lnTo>
                  <a:pt x="561975" y="228600"/>
                </a:lnTo>
                <a:lnTo>
                  <a:pt x="573024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199" y="42799"/>
                </a:lnTo>
                <a:lnTo>
                  <a:pt x="411099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27800" y="4759325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262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34250" y="489267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34250" y="48482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338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8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34250" y="48482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8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8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15100" y="4756150"/>
            <a:ext cx="0" cy="263525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0"/>
                </a:moveTo>
                <a:lnTo>
                  <a:pt x="0" y="26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369050" y="4764023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11825" y="4562475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225" y="57150"/>
                </a:lnTo>
                <a:lnTo>
                  <a:pt x="52450" y="138049"/>
                </a:lnTo>
                <a:lnTo>
                  <a:pt x="57150" y="223774"/>
                </a:lnTo>
                <a:lnTo>
                  <a:pt x="42925" y="292100"/>
                </a:lnTo>
                <a:lnTo>
                  <a:pt x="25400" y="344424"/>
                </a:lnTo>
                <a:lnTo>
                  <a:pt x="4825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526" y="273050"/>
                </a:lnTo>
                <a:lnTo>
                  <a:pt x="561975" y="228600"/>
                </a:lnTo>
                <a:lnTo>
                  <a:pt x="573151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325" y="42799"/>
                </a:lnTo>
                <a:lnTo>
                  <a:pt x="411225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78526" y="4625975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26187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475351" y="488315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50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284976" y="475932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284976" y="47148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84976" y="47148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5305805" y="4479975"/>
            <a:ext cx="130810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875">
              <a:lnSpc>
                <a:spcPct val="109500"/>
              </a:lnSpc>
            </a:pPr>
            <a:r>
              <a:rPr sz="1400" dirty="0">
                <a:latin typeface="Arial"/>
                <a:cs typeface="Arial"/>
              </a:rPr>
              <a:t>x 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507226" y="4819471"/>
            <a:ext cx="33401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3850" algn="l"/>
              </a:tabLst>
            </a:pPr>
            <a:r>
              <a:rPr sz="1400" u="sng" dirty="0">
                <a:latin typeface="Arial"/>
                <a:cs typeface="Arial"/>
              </a:rPr>
              <a:t> 	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606410" y="4789170"/>
            <a:ext cx="10953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2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)’)’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+y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975475" y="3211448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225" y="57276"/>
                </a:lnTo>
                <a:lnTo>
                  <a:pt x="52450" y="138175"/>
                </a:lnTo>
                <a:lnTo>
                  <a:pt x="57150" y="223900"/>
                </a:lnTo>
                <a:lnTo>
                  <a:pt x="42925" y="292100"/>
                </a:lnTo>
                <a:lnTo>
                  <a:pt x="25400" y="344550"/>
                </a:lnTo>
                <a:lnTo>
                  <a:pt x="4825" y="385825"/>
                </a:lnTo>
                <a:lnTo>
                  <a:pt x="342900" y="385825"/>
                </a:lnTo>
                <a:lnTo>
                  <a:pt x="406400" y="366775"/>
                </a:lnTo>
                <a:lnTo>
                  <a:pt x="454025" y="338200"/>
                </a:lnTo>
                <a:lnTo>
                  <a:pt x="495300" y="304800"/>
                </a:lnTo>
                <a:lnTo>
                  <a:pt x="525526" y="273050"/>
                </a:lnTo>
                <a:lnTo>
                  <a:pt x="561975" y="228600"/>
                </a:lnTo>
                <a:lnTo>
                  <a:pt x="573151" y="195325"/>
                </a:lnTo>
                <a:lnTo>
                  <a:pt x="552450" y="144525"/>
                </a:lnTo>
                <a:lnTo>
                  <a:pt x="504825" y="87375"/>
                </a:lnTo>
                <a:lnTo>
                  <a:pt x="449325" y="42925"/>
                </a:lnTo>
                <a:lnTo>
                  <a:pt x="411225" y="20700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42176" y="3275076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26187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739001" y="3532251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50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548626" y="3408426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556500" y="336397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338" y="0"/>
                </a:moveTo>
                <a:lnTo>
                  <a:pt x="22824" y="2921"/>
                </a:lnTo>
                <a:lnTo>
                  <a:pt x="10953" y="10890"/>
                </a:lnTo>
                <a:lnTo>
                  <a:pt x="2940" y="22717"/>
                </a:lnTo>
                <a:lnTo>
                  <a:pt x="0" y="37211"/>
                </a:lnTo>
                <a:lnTo>
                  <a:pt x="2940" y="51724"/>
                </a:lnTo>
                <a:lnTo>
                  <a:pt x="10953" y="63595"/>
                </a:lnTo>
                <a:lnTo>
                  <a:pt x="22824" y="71608"/>
                </a:lnTo>
                <a:lnTo>
                  <a:pt x="37338" y="74549"/>
                </a:lnTo>
                <a:lnTo>
                  <a:pt x="51851" y="71608"/>
                </a:lnTo>
                <a:lnTo>
                  <a:pt x="63722" y="63595"/>
                </a:lnTo>
                <a:lnTo>
                  <a:pt x="71735" y="51724"/>
                </a:lnTo>
                <a:lnTo>
                  <a:pt x="74675" y="37211"/>
                </a:lnTo>
                <a:lnTo>
                  <a:pt x="71735" y="22717"/>
                </a:lnTo>
                <a:lnTo>
                  <a:pt x="63722" y="10890"/>
                </a:lnTo>
                <a:lnTo>
                  <a:pt x="51851" y="2921"/>
                </a:lnTo>
                <a:lnTo>
                  <a:pt x="373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56500" y="336397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211"/>
                </a:moveTo>
                <a:lnTo>
                  <a:pt x="2940" y="22717"/>
                </a:lnTo>
                <a:lnTo>
                  <a:pt x="10953" y="10890"/>
                </a:lnTo>
                <a:lnTo>
                  <a:pt x="22824" y="2921"/>
                </a:lnTo>
                <a:lnTo>
                  <a:pt x="37338" y="0"/>
                </a:lnTo>
                <a:lnTo>
                  <a:pt x="51851" y="2921"/>
                </a:lnTo>
                <a:lnTo>
                  <a:pt x="63722" y="10890"/>
                </a:lnTo>
                <a:lnTo>
                  <a:pt x="71735" y="22717"/>
                </a:lnTo>
                <a:lnTo>
                  <a:pt x="74675" y="37211"/>
                </a:lnTo>
                <a:lnTo>
                  <a:pt x="71735" y="51724"/>
                </a:lnTo>
                <a:lnTo>
                  <a:pt x="63722" y="63595"/>
                </a:lnTo>
                <a:lnTo>
                  <a:pt x="51851" y="71608"/>
                </a:lnTo>
                <a:lnTo>
                  <a:pt x="37338" y="74549"/>
                </a:lnTo>
                <a:lnTo>
                  <a:pt x="22824" y="71608"/>
                </a:lnTo>
                <a:lnTo>
                  <a:pt x="10953" y="63595"/>
                </a:lnTo>
                <a:lnTo>
                  <a:pt x="2940" y="51724"/>
                </a:lnTo>
                <a:lnTo>
                  <a:pt x="0" y="372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37350" y="3009900"/>
            <a:ext cx="0" cy="263525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0"/>
                </a:moveTo>
                <a:lnTo>
                  <a:pt x="0" y="26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918200" y="2816225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80">
                <a:moveTo>
                  <a:pt x="0" y="0"/>
                </a:moveTo>
                <a:lnTo>
                  <a:pt x="30225" y="57150"/>
                </a:lnTo>
                <a:lnTo>
                  <a:pt x="52450" y="138049"/>
                </a:lnTo>
                <a:lnTo>
                  <a:pt x="57150" y="223774"/>
                </a:lnTo>
                <a:lnTo>
                  <a:pt x="42925" y="292100"/>
                </a:lnTo>
                <a:lnTo>
                  <a:pt x="25400" y="344424"/>
                </a:lnTo>
                <a:lnTo>
                  <a:pt x="4825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526" y="273050"/>
                </a:lnTo>
                <a:lnTo>
                  <a:pt x="561975" y="228600"/>
                </a:lnTo>
                <a:lnTo>
                  <a:pt x="573151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325" y="42799"/>
                </a:lnTo>
                <a:lnTo>
                  <a:pt x="411225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681726" y="313690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50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491351" y="301307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507226" y="29686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0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0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507226" y="29686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0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0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739001" y="3535426"/>
            <a:ext cx="0" cy="263525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0"/>
                </a:moveTo>
                <a:lnTo>
                  <a:pt x="0" y="26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918200" y="3619500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79">
                <a:moveTo>
                  <a:pt x="0" y="0"/>
                </a:moveTo>
                <a:lnTo>
                  <a:pt x="30225" y="57150"/>
                </a:lnTo>
                <a:lnTo>
                  <a:pt x="52450" y="138049"/>
                </a:lnTo>
                <a:lnTo>
                  <a:pt x="57150" y="223774"/>
                </a:lnTo>
                <a:lnTo>
                  <a:pt x="42925" y="292100"/>
                </a:lnTo>
                <a:lnTo>
                  <a:pt x="25400" y="344424"/>
                </a:lnTo>
                <a:lnTo>
                  <a:pt x="4825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526" y="273050"/>
                </a:lnTo>
                <a:lnTo>
                  <a:pt x="561975" y="228600"/>
                </a:lnTo>
                <a:lnTo>
                  <a:pt x="573151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325" y="42799"/>
                </a:lnTo>
                <a:lnTo>
                  <a:pt x="411225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81726" y="3940175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50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91351" y="3816350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508750" y="377990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338" y="0"/>
                </a:moveTo>
                <a:lnTo>
                  <a:pt x="22824" y="2920"/>
                </a:lnTo>
                <a:lnTo>
                  <a:pt x="10953" y="10890"/>
                </a:lnTo>
                <a:lnTo>
                  <a:pt x="2940" y="22717"/>
                </a:lnTo>
                <a:lnTo>
                  <a:pt x="0" y="37211"/>
                </a:lnTo>
                <a:lnTo>
                  <a:pt x="2940" y="51724"/>
                </a:lnTo>
                <a:lnTo>
                  <a:pt x="10953" y="63595"/>
                </a:lnTo>
                <a:lnTo>
                  <a:pt x="22824" y="71608"/>
                </a:lnTo>
                <a:lnTo>
                  <a:pt x="37338" y="74549"/>
                </a:lnTo>
                <a:lnTo>
                  <a:pt x="51851" y="71608"/>
                </a:lnTo>
                <a:lnTo>
                  <a:pt x="63722" y="63595"/>
                </a:lnTo>
                <a:lnTo>
                  <a:pt x="71735" y="51724"/>
                </a:lnTo>
                <a:lnTo>
                  <a:pt x="74675" y="37211"/>
                </a:lnTo>
                <a:lnTo>
                  <a:pt x="71735" y="22717"/>
                </a:lnTo>
                <a:lnTo>
                  <a:pt x="63722" y="10890"/>
                </a:lnTo>
                <a:lnTo>
                  <a:pt x="51851" y="2920"/>
                </a:lnTo>
                <a:lnTo>
                  <a:pt x="373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508750" y="377990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211"/>
                </a:moveTo>
                <a:lnTo>
                  <a:pt x="2940" y="22717"/>
                </a:lnTo>
                <a:lnTo>
                  <a:pt x="10953" y="10890"/>
                </a:lnTo>
                <a:lnTo>
                  <a:pt x="22824" y="2920"/>
                </a:lnTo>
                <a:lnTo>
                  <a:pt x="37338" y="0"/>
                </a:lnTo>
                <a:lnTo>
                  <a:pt x="51851" y="2920"/>
                </a:lnTo>
                <a:lnTo>
                  <a:pt x="63722" y="10890"/>
                </a:lnTo>
                <a:lnTo>
                  <a:pt x="71735" y="22717"/>
                </a:lnTo>
                <a:lnTo>
                  <a:pt x="74675" y="37211"/>
                </a:lnTo>
                <a:lnTo>
                  <a:pt x="71735" y="51724"/>
                </a:lnTo>
                <a:lnTo>
                  <a:pt x="63722" y="63595"/>
                </a:lnTo>
                <a:lnTo>
                  <a:pt x="51851" y="71608"/>
                </a:lnTo>
                <a:lnTo>
                  <a:pt x="37338" y="74549"/>
                </a:lnTo>
                <a:lnTo>
                  <a:pt x="22824" y="71608"/>
                </a:lnTo>
                <a:lnTo>
                  <a:pt x="10953" y="63595"/>
                </a:lnTo>
                <a:lnTo>
                  <a:pt x="2940" y="51724"/>
                </a:lnTo>
                <a:lnTo>
                  <a:pt x="0" y="372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681726" y="2874898"/>
            <a:ext cx="0" cy="263525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0"/>
                </a:moveTo>
                <a:lnTo>
                  <a:pt x="0" y="26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 flipV="1">
            <a:off x="5535676" y="2829178"/>
            <a:ext cx="411480" cy="45719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687313" y="3672570"/>
            <a:ext cx="45719" cy="264301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0"/>
                </a:moveTo>
                <a:lnTo>
                  <a:pt x="0" y="2635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 flipV="1">
            <a:off x="5591302" y="3619894"/>
            <a:ext cx="355854" cy="45719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6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5405754" y="2745866"/>
            <a:ext cx="1149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396229" y="3571494"/>
            <a:ext cx="1149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830439" y="3255517"/>
            <a:ext cx="54102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’+</a:t>
            </a:r>
            <a:r>
              <a:rPr sz="1400" spc="-2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’)’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spc="-2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spc="-2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’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y</a:t>
            </a:r>
          </a:p>
        </p:txBody>
      </p:sp>
      <p:sp>
        <p:nvSpPr>
          <p:cNvPr id="115" name="object 115"/>
          <p:cNvSpPr/>
          <p:nvPr/>
        </p:nvSpPr>
        <p:spPr>
          <a:xfrm>
            <a:off x="906462" y="2573401"/>
            <a:ext cx="7710805" cy="6350"/>
          </a:xfrm>
          <a:custGeom>
            <a:avLst/>
            <a:gdLst/>
            <a:ahLst/>
            <a:cxnLst/>
            <a:rect l="l" t="t" r="r" b="b"/>
            <a:pathLst>
              <a:path w="7710805" h="6350">
                <a:moveTo>
                  <a:pt x="0" y="6350"/>
                </a:moveTo>
                <a:lnTo>
                  <a:pt x="77104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15987" y="4202048"/>
            <a:ext cx="7710805" cy="6350"/>
          </a:xfrm>
          <a:custGeom>
            <a:avLst/>
            <a:gdLst/>
            <a:ahLst/>
            <a:cxnLst/>
            <a:rect l="l" t="t" r="r" b="b"/>
            <a:pathLst>
              <a:path w="7710805" h="6350">
                <a:moveTo>
                  <a:pt x="0" y="6350"/>
                </a:moveTo>
                <a:lnTo>
                  <a:pt x="77104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4369053" y="1791461"/>
            <a:ext cx="4013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356353" y="3028441"/>
            <a:ext cx="4057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45" dirty="0">
                <a:latin typeface="Arial"/>
                <a:cs typeface="Arial"/>
              </a:rPr>
              <a:t>A</a:t>
            </a:r>
            <a:r>
              <a:rPr sz="1400" b="1" spc="-10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392929" y="4313173"/>
            <a:ext cx="2933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7C6922-E712-4D88-9DFD-9BB2413D5798}"/>
              </a:ext>
            </a:extLst>
          </p:cNvPr>
          <p:cNvCxnSpPr>
            <a:cxnSpLocks/>
          </p:cNvCxnSpPr>
          <p:nvPr/>
        </p:nvCxnSpPr>
        <p:spPr>
          <a:xfrm>
            <a:off x="6026150" y="2235454"/>
            <a:ext cx="258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188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414909" y="249361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347595">
              <a:lnSpc>
                <a:spcPct val="100000"/>
              </a:lnSpc>
            </a:pPr>
            <a:r>
              <a:rPr sz="3200" spc="-5" dirty="0"/>
              <a:t>SOP</a:t>
            </a:r>
            <a:r>
              <a:rPr sz="3200" spc="-25" dirty="0"/>
              <a:t> </a:t>
            </a:r>
            <a:r>
              <a:rPr sz="3200" spc="-5" dirty="0"/>
              <a:t>to</a:t>
            </a:r>
            <a:r>
              <a:rPr sz="3200" spc="5" dirty="0"/>
              <a:t> </a:t>
            </a:r>
            <a:r>
              <a:rPr sz="3200" spc="-5" dirty="0"/>
              <a:t>NA</a:t>
            </a:r>
            <a:r>
              <a:rPr sz="3200" spc="-20" dirty="0"/>
              <a:t>N</a:t>
            </a:r>
            <a:r>
              <a:rPr sz="3200" spc="-5" dirty="0"/>
              <a:t>D</a:t>
            </a:r>
            <a:r>
              <a:rPr sz="3200" spc="20" dirty="0"/>
              <a:t> </a:t>
            </a:r>
            <a:r>
              <a:rPr sz="3200" spc="-5" dirty="0"/>
              <a:t>(</a:t>
            </a:r>
            <a:r>
              <a:rPr sz="3200" dirty="0"/>
              <a:t>1</a:t>
            </a:r>
            <a:r>
              <a:rPr sz="3200" spc="-5" dirty="0"/>
              <a:t>)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3389376" y="264160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852" y="349250"/>
                </a:lnTo>
                <a:lnTo>
                  <a:pt x="390778" y="334010"/>
                </a:lnTo>
                <a:lnTo>
                  <a:pt x="432435" y="302133"/>
                </a:lnTo>
                <a:lnTo>
                  <a:pt x="457453" y="267715"/>
                </a:lnTo>
                <a:lnTo>
                  <a:pt x="476631" y="226822"/>
                </a:lnTo>
                <a:lnTo>
                  <a:pt x="487299" y="175895"/>
                </a:lnTo>
                <a:lnTo>
                  <a:pt x="475361" y="112140"/>
                </a:lnTo>
                <a:lnTo>
                  <a:pt x="455168" y="70103"/>
                </a:lnTo>
                <a:lnTo>
                  <a:pt x="425323" y="38226"/>
                </a:lnTo>
                <a:lnTo>
                  <a:pt x="389636" y="15239"/>
                </a:lnTo>
                <a:lnTo>
                  <a:pt x="307339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3476" y="26924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5151" y="281774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5000" y="291934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89376" y="313055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852" y="349250"/>
                </a:lnTo>
                <a:lnTo>
                  <a:pt x="390778" y="334010"/>
                </a:lnTo>
                <a:lnTo>
                  <a:pt x="432435" y="302133"/>
                </a:lnTo>
                <a:lnTo>
                  <a:pt x="457453" y="267715"/>
                </a:lnTo>
                <a:lnTo>
                  <a:pt x="476631" y="226822"/>
                </a:lnTo>
                <a:lnTo>
                  <a:pt x="487299" y="175895"/>
                </a:lnTo>
                <a:lnTo>
                  <a:pt x="475361" y="112140"/>
                </a:lnTo>
                <a:lnTo>
                  <a:pt x="455168" y="70103"/>
                </a:lnTo>
                <a:lnTo>
                  <a:pt x="425323" y="38226"/>
                </a:lnTo>
                <a:lnTo>
                  <a:pt x="389636" y="15239"/>
                </a:lnTo>
                <a:lnTo>
                  <a:pt x="307339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75151" y="330682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5000" y="3408426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87876" y="2817748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81550" y="2625725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80">
                <a:moveTo>
                  <a:pt x="352425" y="0"/>
                </a:moveTo>
                <a:lnTo>
                  <a:pt x="0" y="0"/>
                </a:lnTo>
                <a:lnTo>
                  <a:pt x="30225" y="57150"/>
                </a:lnTo>
                <a:lnTo>
                  <a:pt x="52450" y="138049"/>
                </a:lnTo>
                <a:lnTo>
                  <a:pt x="57150" y="223774"/>
                </a:lnTo>
                <a:lnTo>
                  <a:pt x="42925" y="292100"/>
                </a:lnTo>
                <a:lnTo>
                  <a:pt x="25400" y="344424"/>
                </a:lnTo>
                <a:lnTo>
                  <a:pt x="4825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526" y="273050"/>
                </a:lnTo>
                <a:lnTo>
                  <a:pt x="561975" y="228600"/>
                </a:lnTo>
                <a:lnTo>
                  <a:pt x="573151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325" y="42799"/>
                </a:lnTo>
                <a:lnTo>
                  <a:pt x="411225" y="20574"/>
                </a:lnTo>
                <a:lnTo>
                  <a:pt x="352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81550" y="2625725"/>
            <a:ext cx="573405" cy="386080"/>
          </a:xfrm>
          <a:custGeom>
            <a:avLst/>
            <a:gdLst/>
            <a:ahLst/>
            <a:cxnLst/>
            <a:rect l="l" t="t" r="r" b="b"/>
            <a:pathLst>
              <a:path w="573404" h="386080">
                <a:moveTo>
                  <a:pt x="0" y="0"/>
                </a:moveTo>
                <a:lnTo>
                  <a:pt x="30225" y="57150"/>
                </a:lnTo>
                <a:lnTo>
                  <a:pt x="52450" y="138049"/>
                </a:lnTo>
                <a:lnTo>
                  <a:pt x="57150" y="223774"/>
                </a:lnTo>
                <a:lnTo>
                  <a:pt x="42925" y="292100"/>
                </a:lnTo>
                <a:lnTo>
                  <a:pt x="25400" y="344424"/>
                </a:lnTo>
                <a:lnTo>
                  <a:pt x="4825" y="385699"/>
                </a:lnTo>
                <a:lnTo>
                  <a:pt x="342900" y="385699"/>
                </a:lnTo>
                <a:lnTo>
                  <a:pt x="406400" y="366649"/>
                </a:lnTo>
                <a:lnTo>
                  <a:pt x="454025" y="338074"/>
                </a:lnTo>
                <a:lnTo>
                  <a:pt x="495300" y="304800"/>
                </a:lnTo>
                <a:lnTo>
                  <a:pt x="525526" y="273050"/>
                </a:lnTo>
                <a:lnTo>
                  <a:pt x="561975" y="228600"/>
                </a:lnTo>
                <a:lnTo>
                  <a:pt x="573151" y="195199"/>
                </a:lnTo>
                <a:lnTo>
                  <a:pt x="552450" y="144399"/>
                </a:lnTo>
                <a:lnTo>
                  <a:pt x="504825" y="87249"/>
                </a:lnTo>
                <a:lnTo>
                  <a:pt x="449325" y="42799"/>
                </a:lnTo>
                <a:lnTo>
                  <a:pt x="411225" y="20574"/>
                </a:lnTo>
                <a:lnTo>
                  <a:pt x="352425" y="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48251" y="2689225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>
                <a:moveTo>
                  <a:pt x="26187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45076" y="2946400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>
                <a:moveTo>
                  <a:pt x="2650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4701" y="2822575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87876" y="293052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87876" y="2946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78175" y="2336800"/>
            <a:ext cx="909955" cy="0"/>
          </a:xfrm>
          <a:custGeom>
            <a:avLst/>
            <a:gdLst/>
            <a:ahLst/>
            <a:cxnLst/>
            <a:rect l="l" t="t" r="r" b="b"/>
            <a:pathLst>
              <a:path w="909954">
                <a:moveTo>
                  <a:pt x="0" y="0"/>
                </a:moveTo>
                <a:lnTo>
                  <a:pt x="9097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9875" y="2322576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8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87876" y="268922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92373" y="2199640"/>
            <a:ext cx="151130" cy="802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" indent="-190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17145" marR="5080" indent="-3810">
              <a:lnSpc>
                <a:spcPct val="106400"/>
              </a:lnSpc>
              <a:spcBef>
                <a:spcPts val="975"/>
              </a:spcBef>
            </a:pPr>
            <a:r>
              <a:rPr sz="1400" spc="-20" dirty="0">
                <a:latin typeface="Arial"/>
                <a:cs typeface="Arial"/>
              </a:rPr>
              <a:t>x’ </a:t>
            </a: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60776" y="3290951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4">
                <a:moveTo>
                  <a:pt x="223774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4354" y="2696464"/>
            <a:ext cx="45783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z)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21126" y="4852923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396"/>
                </a:moveTo>
                <a:lnTo>
                  <a:pt x="0" y="349250"/>
                </a:lnTo>
                <a:lnTo>
                  <a:pt x="347852" y="349250"/>
                </a:lnTo>
                <a:lnTo>
                  <a:pt x="390778" y="334009"/>
                </a:lnTo>
                <a:lnTo>
                  <a:pt x="432435" y="302132"/>
                </a:lnTo>
                <a:lnTo>
                  <a:pt x="457453" y="267715"/>
                </a:lnTo>
                <a:lnTo>
                  <a:pt x="476631" y="226949"/>
                </a:lnTo>
                <a:lnTo>
                  <a:pt x="487299" y="176021"/>
                </a:lnTo>
                <a:lnTo>
                  <a:pt x="475361" y="112268"/>
                </a:lnTo>
                <a:lnTo>
                  <a:pt x="455168" y="70231"/>
                </a:lnTo>
                <a:lnTo>
                  <a:pt x="425323" y="38353"/>
                </a:lnTo>
                <a:lnTo>
                  <a:pt x="389636" y="15367"/>
                </a:lnTo>
                <a:lnTo>
                  <a:pt x="307339" y="0"/>
                </a:lnTo>
                <a:lnTo>
                  <a:pt x="0" y="13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 flipV="1">
            <a:off x="3906901" y="4983481"/>
            <a:ext cx="942975" cy="45719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06750" y="51308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00551" y="49830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00551" y="49830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5226" y="490689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 flipV="1">
            <a:off x="3113151" y="4848478"/>
            <a:ext cx="303149" cy="45719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20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82926" y="472440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269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9" y="334010"/>
                </a:lnTo>
                <a:lnTo>
                  <a:pt x="432435" y="302132"/>
                </a:lnTo>
                <a:lnTo>
                  <a:pt x="457454" y="267716"/>
                </a:lnTo>
                <a:lnTo>
                  <a:pt x="476631" y="226822"/>
                </a:lnTo>
                <a:lnTo>
                  <a:pt x="487299" y="175894"/>
                </a:lnTo>
                <a:lnTo>
                  <a:pt x="475361" y="112141"/>
                </a:lnTo>
                <a:lnTo>
                  <a:pt x="455168" y="70104"/>
                </a:lnTo>
                <a:lnTo>
                  <a:pt x="425323" y="38226"/>
                </a:lnTo>
                <a:lnTo>
                  <a:pt x="389636" y="15239"/>
                </a:lnTo>
                <a:lnTo>
                  <a:pt x="307340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7026" y="47752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68550" y="500214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68701" y="48577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0" y="22824"/>
                </a:lnTo>
                <a:lnTo>
                  <a:pt x="0" y="37337"/>
                </a:lnTo>
                <a:lnTo>
                  <a:pt x="2920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68701" y="48577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37337"/>
                </a:moveTo>
                <a:lnTo>
                  <a:pt x="2920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56051" y="567055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250"/>
                </a:lnTo>
                <a:lnTo>
                  <a:pt x="347852" y="349250"/>
                </a:lnTo>
                <a:lnTo>
                  <a:pt x="390778" y="333959"/>
                </a:lnTo>
                <a:lnTo>
                  <a:pt x="432435" y="302082"/>
                </a:lnTo>
                <a:lnTo>
                  <a:pt x="457453" y="267677"/>
                </a:lnTo>
                <a:lnTo>
                  <a:pt x="476631" y="226885"/>
                </a:lnTo>
                <a:lnTo>
                  <a:pt x="487299" y="175894"/>
                </a:lnTo>
                <a:lnTo>
                  <a:pt x="475361" y="112166"/>
                </a:lnTo>
                <a:lnTo>
                  <a:pt x="455168" y="70103"/>
                </a:lnTo>
                <a:lnTo>
                  <a:pt x="425323" y="38239"/>
                </a:lnTo>
                <a:lnTo>
                  <a:pt x="389636" y="15290"/>
                </a:lnTo>
                <a:lnTo>
                  <a:pt x="307339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241422" y="571182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941825" y="5839079"/>
            <a:ext cx="1069975" cy="53402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41675" y="594836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35476" y="58007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211" y="0"/>
                </a:moveTo>
                <a:lnTo>
                  <a:pt x="22717" y="2931"/>
                </a:lnTo>
                <a:lnTo>
                  <a:pt x="10890" y="10926"/>
                </a:lnTo>
                <a:lnTo>
                  <a:pt x="2921" y="22786"/>
                </a:lnTo>
                <a:lnTo>
                  <a:pt x="0" y="37312"/>
                </a:lnTo>
                <a:lnTo>
                  <a:pt x="2921" y="51831"/>
                </a:lnTo>
                <a:lnTo>
                  <a:pt x="10890" y="63687"/>
                </a:lnTo>
                <a:lnTo>
                  <a:pt x="22717" y="71681"/>
                </a:lnTo>
                <a:lnTo>
                  <a:pt x="37211" y="74612"/>
                </a:lnTo>
                <a:lnTo>
                  <a:pt x="51724" y="71681"/>
                </a:lnTo>
                <a:lnTo>
                  <a:pt x="63595" y="63687"/>
                </a:lnTo>
                <a:lnTo>
                  <a:pt x="71608" y="51831"/>
                </a:lnTo>
                <a:lnTo>
                  <a:pt x="74549" y="37312"/>
                </a:lnTo>
                <a:lnTo>
                  <a:pt x="71608" y="22786"/>
                </a:lnTo>
                <a:lnTo>
                  <a:pt x="63595" y="10926"/>
                </a:lnTo>
                <a:lnTo>
                  <a:pt x="51724" y="2931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35476" y="58007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12"/>
                </a:moveTo>
                <a:lnTo>
                  <a:pt x="2921" y="22786"/>
                </a:lnTo>
                <a:lnTo>
                  <a:pt x="10890" y="10926"/>
                </a:lnTo>
                <a:lnTo>
                  <a:pt x="22717" y="2931"/>
                </a:lnTo>
                <a:lnTo>
                  <a:pt x="37211" y="0"/>
                </a:lnTo>
                <a:lnTo>
                  <a:pt x="51724" y="2931"/>
                </a:lnTo>
                <a:lnTo>
                  <a:pt x="63595" y="10926"/>
                </a:lnTo>
                <a:lnTo>
                  <a:pt x="71608" y="22786"/>
                </a:lnTo>
                <a:lnTo>
                  <a:pt x="74549" y="37312"/>
                </a:lnTo>
                <a:lnTo>
                  <a:pt x="71608" y="51831"/>
                </a:lnTo>
                <a:lnTo>
                  <a:pt x="63595" y="63687"/>
                </a:lnTo>
                <a:lnTo>
                  <a:pt x="51724" y="71681"/>
                </a:lnTo>
                <a:lnTo>
                  <a:pt x="37211" y="74612"/>
                </a:lnTo>
                <a:lnTo>
                  <a:pt x="22717" y="71681"/>
                </a:lnTo>
                <a:lnTo>
                  <a:pt x="10890" y="63687"/>
                </a:lnTo>
                <a:lnTo>
                  <a:pt x="2921" y="51831"/>
                </a:lnTo>
                <a:lnTo>
                  <a:pt x="0" y="37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40151" y="57245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48076" y="5719762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20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17851" y="5542026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270"/>
                </a:moveTo>
                <a:lnTo>
                  <a:pt x="0" y="349186"/>
                </a:lnTo>
                <a:lnTo>
                  <a:pt x="347853" y="349186"/>
                </a:lnTo>
                <a:lnTo>
                  <a:pt x="390779" y="333895"/>
                </a:lnTo>
                <a:lnTo>
                  <a:pt x="432435" y="302018"/>
                </a:lnTo>
                <a:lnTo>
                  <a:pt x="457454" y="267614"/>
                </a:lnTo>
                <a:lnTo>
                  <a:pt x="476631" y="226822"/>
                </a:lnTo>
                <a:lnTo>
                  <a:pt x="487299" y="175831"/>
                </a:lnTo>
                <a:lnTo>
                  <a:pt x="475361" y="112102"/>
                </a:lnTo>
                <a:lnTo>
                  <a:pt x="455168" y="70040"/>
                </a:lnTo>
                <a:lnTo>
                  <a:pt x="425323" y="38227"/>
                </a:lnTo>
                <a:lnTo>
                  <a:pt x="389636" y="15240"/>
                </a:lnTo>
                <a:lnTo>
                  <a:pt x="307340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03626" y="57181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03475" y="581977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236470" y="5430824"/>
            <a:ext cx="4343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1005" algn="l"/>
              </a:tabLst>
            </a:pP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03626" y="56832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7211" y="0"/>
                </a:moveTo>
                <a:lnTo>
                  <a:pt x="22717" y="2931"/>
                </a:lnTo>
                <a:lnTo>
                  <a:pt x="10890" y="10926"/>
                </a:lnTo>
                <a:lnTo>
                  <a:pt x="2920" y="22786"/>
                </a:lnTo>
                <a:lnTo>
                  <a:pt x="0" y="37312"/>
                </a:lnTo>
                <a:lnTo>
                  <a:pt x="2920" y="51831"/>
                </a:lnTo>
                <a:lnTo>
                  <a:pt x="10890" y="63687"/>
                </a:lnTo>
                <a:lnTo>
                  <a:pt x="22717" y="71681"/>
                </a:lnTo>
                <a:lnTo>
                  <a:pt x="37211" y="74612"/>
                </a:lnTo>
                <a:lnTo>
                  <a:pt x="51724" y="71681"/>
                </a:lnTo>
                <a:lnTo>
                  <a:pt x="63595" y="63687"/>
                </a:lnTo>
                <a:lnTo>
                  <a:pt x="71608" y="51831"/>
                </a:lnTo>
                <a:lnTo>
                  <a:pt x="74549" y="37312"/>
                </a:lnTo>
                <a:lnTo>
                  <a:pt x="71608" y="22786"/>
                </a:lnTo>
                <a:lnTo>
                  <a:pt x="63595" y="10926"/>
                </a:lnTo>
                <a:lnTo>
                  <a:pt x="51724" y="2931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03626" y="56832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37312"/>
                </a:moveTo>
                <a:lnTo>
                  <a:pt x="2920" y="22786"/>
                </a:lnTo>
                <a:lnTo>
                  <a:pt x="10890" y="10926"/>
                </a:lnTo>
                <a:lnTo>
                  <a:pt x="22717" y="2931"/>
                </a:lnTo>
                <a:lnTo>
                  <a:pt x="37211" y="0"/>
                </a:lnTo>
                <a:lnTo>
                  <a:pt x="51724" y="2931"/>
                </a:lnTo>
                <a:lnTo>
                  <a:pt x="63595" y="10926"/>
                </a:lnTo>
                <a:lnTo>
                  <a:pt x="71608" y="22786"/>
                </a:lnTo>
                <a:lnTo>
                  <a:pt x="74549" y="37312"/>
                </a:lnTo>
                <a:lnTo>
                  <a:pt x="71608" y="51831"/>
                </a:lnTo>
                <a:lnTo>
                  <a:pt x="63595" y="63687"/>
                </a:lnTo>
                <a:lnTo>
                  <a:pt x="51724" y="71681"/>
                </a:lnTo>
                <a:lnTo>
                  <a:pt x="37211" y="74612"/>
                </a:lnTo>
                <a:lnTo>
                  <a:pt x="22717" y="71681"/>
                </a:lnTo>
                <a:lnTo>
                  <a:pt x="10890" y="63687"/>
                </a:lnTo>
                <a:lnTo>
                  <a:pt x="2920" y="51831"/>
                </a:lnTo>
                <a:lnTo>
                  <a:pt x="0" y="37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93950" y="570706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244598" y="5601421"/>
            <a:ext cx="1498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8255">
              <a:lnSpc>
                <a:spcPct val="78900"/>
              </a:lnSpc>
            </a:pPr>
            <a:r>
              <a:rPr sz="1400" spc="-20" dirty="0">
                <a:latin typeface="Arial"/>
                <a:cs typeface="Arial"/>
              </a:rPr>
              <a:t>y’ </a:t>
            </a: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164326" y="5284851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186"/>
                </a:lnTo>
                <a:lnTo>
                  <a:pt x="347852" y="349186"/>
                </a:lnTo>
                <a:lnTo>
                  <a:pt x="390778" y="333895"/>
                </a:lnTo>
                <a:lnTo>
                  <a:pt x="432434" y="302006"/>
                </a:lnTo>
                <a:lnTo>
                  <a:pt x="457453" y="267589"/>
                </a:lnTo>
                <a:lnTo>
                  <a:pt x="476630" y="226822"/>
                </a:lnTo>
                <a:lnTo>
                  <a:pt x="487299" y="175895"/>
                </a:lnTo>
                <a:lnTo>
                  <a:pt x="475360" y="112140"/>
                </a:lnTo>
                <a:lnTo>
                  <a:pt x="455168" y="70104"/>
                </a:lnTo>
                <a:lnTo>
                  <a:pt x="425323" y="38227"/>
                </a:lnTo>
                <a:lnTo>
                  <a:pt x="389635" y="15240"/>
                </a:lnTo>
                <a:lnTo>
                  <a:pt x="307339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948426" y="533565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50101" y="546100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49950" y="55626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31051" y="542137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210" y="0"/>
                </a:moveTo>
                <a:lnTo>
                  <a:pt x="22717" y="2921"/>
                </a:lnTo>
                <a:lnTo>
                  <a:pt x="10890" y="10890"/>
                </a:lnTo>
                <a:lnTo>
                  <a:pt x="2921" y="22717"/>
                </a:lnTo>
                <a:lnTo>
                  <a:pt x="0" y="37211"/>
                </a:lnTo>
                <a:lnTo>
                  <a:pt x="2921" y="51724"/>
                </a:lnTo>
                <a:lnTo>
                  <a:pt x="10890" y="63595"/>
                </a:lnTo>
                <a:lnTo>
                  <a:pt x="22717" y="71608"/>
                </a:lnTo>
                <a:lnTo>
                  <a:pt x="37210" y="74549"/>
                </a:lnTo>
                <a:lnTo>
                  <a:pt x="51724" y="71608"/>
                </a:lnTo>
                <a:lnTo>
                  <a:pt x="63595" y="63595"/>
                </a:lnTo>
                <a:lnTo>
                  <a:pt x="71608" y="51724"/>
                </a:lnTo>
                <a:lnTo>
                  <a:pt x="74549" y="37211"/>
                </a:lnTo>
                <a:lnTo>
                  <a:pt x="71608" y="22717"/>
                </a:lnTo>
                <a:lnTo>
                  <a:pt x="63595" y="10890"/>
                </a:lnTo>
                <a:lnTo>
                  <a:pt x="51724" y="2921"/>
                </a:lnTo>
                <a:lnTo>
                  <a:pt x="37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31051" y="542137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211"/>
                </a:moveTo>
                <a:lnTo>
                  <a:pt x="2921" y="22717"/>
                </a:lnTo>
                <a:lnTo>
                  <a:pt x="10890" y="10890"/>
                </a:lnTo>
                <a:lnTo>
                  <a:pt x="22717" y="2921"/>
                </a:lnTo>
                <a:lnTo>
                  <a:pt x="37210" y="0"/>
                </a:lnTo>
                <a:lnTo>
                  <a:pt x="51724" y="2921"/>
                </a:lnTo>
                <a:lnTo>
                  <a:pt x="63595" y="10890"/>
                </a:lnTo>
                <a:lnTo>
                  <a:pt x="71608" y="22717"/>
                </a:lnTo>
                <a:lnTo>
                  <a:pt x="74549" y="37211"/>
                </a:lnTo>
                <a:lnTo>
                  <a:pt x="71608" y="51724"/>
                </a:lnTo>
                <a:lnTo>
                  <a:pt x="63595" y="63595"/>
                </a:lnTo>
                <a:lnTo>
                  <a:pt x="51724" y="71608"/>
                </a:lnTo>
                <a:lnTo>
                  <a:pt x="37210" y="74549"/>
                </a:lnTo>
                <a:lnTo>
                  <a:pt x="22717" y="71608"/>
                </a:lnTo>
                <a:lnTo>
                  <a:pt x="10890" y="63595"/>
                </a:lnTo>
                <a:lnTo>
                  <a:pt x="2921" y="51724"/>
                </a:lnTo>
                <a:lnTo>
                  <a:pt x="0" y="372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16500" y="4979923"/>
            <a:ext cx="487680" cy="349885"/>
          </a:xfrm>
          <a:custGeom>
            <a:avLst/>
            <a:gdLst/>
            <a:ahLst/>
            <a:cxnLst/>
            <a:rect l="l" t="t" r="r" b="b"/>
            <a:pathLst>
              <a:path w="487679" h="349885">
                <a:moveTo>
                  <a:pt x="0" y="1396"/>
                </a:moveTo>
                <a:lnTo>
                  <a:pt x="0" y="349376"/>
                </a:lnTo>
                <a:lnTo>
                  <a:pt x="347979" y="349376"/>
                </a:lnTo>
                <a:lnTo>
                  <a:pt x="390905" y="334009"/>
                </a:lnTo>
                <a:lnTo>
                  <a:pt x="432562" y="302132"/>
                </a:lnTo>
                <a:lnTo>
                  <a:pt x="457580" y="267716"/>
                </a:lnTo>
                <a:lnTo>
                  <a:pt x="476630" y="226949"/>
                </a:lnTo>
                <a:lnTo>
                  <a:pt x="487425" y="176021"/>
                </a:lnTo>
                <a:lnTo>
                  <a:pt x="475488" y="112268"/>
                </a:lnTo>
                <a:lnTo>
                  <a:pt x="455167" y="70231"/>
                </a:lnTo>
                <a:lnTo>
                  <a:pt x="425450" y="38353"/>
                </a:lnTo>
                <a:lnTo>
                  <a:pt x="389636" y="15367"/>
                </a:lnTo>
                <a:lnTo>
                  <a:pt x="307466" y="0"/>
                </a:lnTo>
                <a:lnTo>
                  <a:pt x="0" y="13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800600" y="5030723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02275" y="515620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02251" y="52578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495925" y="51100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495925" y="51100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800600" y="5033898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0"/>
                </a:moveTo>
                <a:lnTo>
                  <a:pt x="0" y="2287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11801" y="5565775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250"/>
                </a:lnTo>
                <a:lnTo>
                  <a:pt x="347852" y="349250"/>
                </a:lnTo>
                <a:lnTo>
                  <a:pt x="390778" y="333959"/>
                </a:lnTo>
                <a:lnTo>
                  <a:pt x="432435" y="302082"/>
                </a:lnTo>
                <a:lnTo>
                  <a:pt x="457453" y="267677"/>
                </a:lnTo>
                <a:lnTo>
                  <a:pt x="476631" y="226885"/>
                </a:lnTo>
                <a:lnTo>
                  <a:pt x="487299" y="175894"/>
                </a:lnTo>
                <a:lnTo>
                  <a:pt x="475361" y="112166"/>
                </a:lnTo>
                <a:lnTo>
                  <a:pt x="455168" y="70103"/>
                </a:lnTo>
                <a:lnTo>
                  <a:pt x="425323" y="38239"/>
                </a:lnTo>
                <a:lnTo>
                  <a:pt x="389636" y="15240"/>
                </a:lnTo>
                <a:lnTo>
                  <a:pt x="307339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95901" y="561657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97576" y="574198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491226" y="56959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211" y="0"/>
                </a:moveTo>
                <a:lnTo>
                  <a:pt x="22717" y="2931"/>
                </a:lnTo>
                <a:lnTo>
                  <a:pt x="10890" y="10926"/>
                </a:lnTo>
                <a:lnTo>
                  <a:pt x="2921" y="22786"/>
                </a:lnTo>
                <a:lnTo>
                  <a:pt x="0" y="37312"/>
                </a:lnTo>
                <a:lnTo>
                  <a:pt x="2921" y="51831"/>
                </a:lnTo>
                <a:lnTo>
                  <a:pt x="10890" y="63687"/>
                </a:lnTo>
                <a:lnTo>
                  <a:pt x="22717" y="71681"/>
                </a:lnTo>
                <a:lnTo>
                  <a:pt x="37211" y="74612"/>
                </a:lnTo>
                <a:lnTo>
                  <a:pt x="51724" y="71681"/>
                </a:lnTo>
                <a:lnTo>
                  <a:pt x="63595" y="63687"/>
                </a:lnTo>
                <a:lnTo>
                  <a:pt x="71608" y="51831"/>
                </a:lnTo>
                <a:lnTo>
                  <a:pt x="74549" y="37312"/>
                </a:lnTo>
                <a:lnTo>
                  <a:pt x="71608" y="22786"/>
                </a:lnTo>
                <a:lnTo>
                  <a:pt x="63595" y="10926"/>
                </a:lnTo>
                <a:lnTo>
                  <a:pt x="51724" y="2931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91226" y="56959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12"/>
                </a:moveTo>
                <a:lnTo>
                  <a:pt x="2921" y="22786"/>
                </a:lnTo>
                <a:lnTo>
                  <a:pt x="10890" y="10926"/>
                </a:lnTo>
                <a:lnTo>
                  <a:pt x="22717" y="2931"/>
                </a:lnTo>
                <a:lnTo>
                  <a:pt x="37211" y="0"/>
                </a:lnTo>
                <a:lnTo>
                  <a:pt x="51724" y="2931"/>
                </a:lnTo>
                <a:lnTo>
                  <a:pt x="63595" y="10926"/>
                </a:lnTo>
                <a:lnTo>
                  <a:pt x="71608" y="22786"/>
                </a:lnTo>
                <a:lnTo>
                  <a:pt x="74549" y="37312"/>
                </a:lnTo>
                <a:lnTo>
                  <a:pt x="71608" y="51831"/>
                </a:lnTo>
                <a:lnTo>
                  <a:pt x="63595" y="63687"/>
                </a:lnTo>
                <a:lnTo>
                  <a:pt x="51724" y="71681"/>
                </a:lnTo>
                <a:lnTo>
                  <a:pt x="37211" y="74612"/>
                </a:lnTo>
                <a:lnTo>
                  <a:pt x="22717" y="71681"/>
                </a:lnTo>
                <a:lnTo>
                  <a:pt x="10890" y="63687"/>
                </a:lnTo>
                <a:lnTo>
                  <a:pt x="2921" y="51831"/>
                </a:lnTo>
                <a:lnTo>
                  <a:pt x="0" y="37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95901" y="56197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94426" y="5157723"/>
            <a:ext cx="0" cy="305435"/>
          </a:xfrm>
          <a:custGeom>
            <a:avLst/>
            <a:gdLst/>
            <a:ahLst/>
            <a:cxnLst/>
            <a:rect l="l" t="t" r="r" b="b"/>
            <a:pathLst>
              <a:path h="305435">
                <a:moveTo>
                  <a:pt x="0" y="0"/>
                </a:moveTo>
                <a:lnTo>
                  <a:pt x="0" y="3049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10301" y="5561076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38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07126" y="55626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99125" y="546265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81600" y="4387850"/>
            <a:ext cx="762000" cy="24130"/>
          </a:xfrm>
          <a:custGeom>
            <a:avLst/>
            <a:gdLst/>
            <a:ahLst/>
            <a:cxnLst/>
            <a:rect l="l" t="t" r="r" b="b"/>
            <a:pathLst>
              <a:path w="762000" h="24129">
                <a:moveTo>
                  <a:pt x="0" y="23749"/>
                </a:moveTo>
                <a:lnTo>
                  <a:pt x="76200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 flipH="1">
            <a:off x="5897881" y="4395723"/>
            <a:ext cx="45719" cy="934085"/>
          </a:xfrm>
          <a:custGeom>
            <a:avLst/>
            <a:gdLst/>
            <a:ahLst/>
            <a:cxnLst/>
            <a:rect l="l" t="t" r="r" b="b"/>
            <a:pathLst>
              <a:path h="915035">
                <a:moveTo>
                  <a:pt x="0" y="0"/>
                </a:moveTo>
                <a:lnTo>
                  <a:pt x="0" y="9145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1800288" y="3018155"/>
            <a:ext cx="5337175" cy="2113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1100">
              <a:lnSpc>
                <a:spcPts val="1470"/>
              </a:lnSpc>
              <a:tabLst>
                <a:tab pos="1597025" algn="l"/>
              </a:tabLst>
            </a:pP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  <a:p>
            <a:pPr marL="1181100" marR="4023360">
              <a:lnSpc>
                <a:spcPct val="75000"/>
              </a:lnSpc>
              <a:spcBef>
                <a:spcPts val="209"/>
              </a:spcBef>
            </a:pPr>
            <a:r>
              <a:rPr sz="1400" spc="-20" dirty="0">
                <a:latin typeface="Arial"/>
                <a:cs typeface="Arial"/>
              </a:rPr>
              <a:t>y’ </a:t>
            </a:r>
            <a:r>
              <a:rPr sz="1400" dirty="0">
                <a:latin typeface="Arial"/>
                <a:cs typeface="Arial"/>
              </a:rPr>
              <a:t>z</a:t>
            </a:r>
          </a:p>
          <a:p>
            <a:pPr>
              <a:lnSpc>
                <a:spcPct val="10000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393700" marR="5080" indent="-381000">
              <a:lnSpc>
                <a:spcPct val="107100"/>
              </a:lnSpc>
            </a:pPr>
            <a:r>
              <a:rPr sz="1400" spc="-1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substitu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equi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alents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gates x</a:t>
            </a: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98145" marR="4821555" indent="-15875">
              <a:lnSpc>
                <a:spcPct val="109500"/>
              </a:lnSpc>
            </a:pPr>
            <a:r>
              <a:rPr sz="1400" spc="-20" dirty="0">
                <a:latin typeface="Arial"/>
                <a:cs typeface="Arial"/>
              </a:rPr>
              <a:t>x’ </a:t>
            </a:r>
            <a:r>
              <a:rPr sz="1400" dirty="0">
                <a:latin typeface="Arial"/>
                <a:cs typeface="Arial"/>
              </a:rPr>
              <a:t>y</a:t>
            </a:r>
          </a:p>
        </p:txBody>
      </p:sp>
      <p:sp>
        <p:nvSpPr>
          <p:cNvPr id="90" name="object 90"/>
          <p:cNvSpPr/>
          <p:nvPr/>
        </p:nvSpPr>
        <p:spPr>
          <a:xfrm>
            <a:off x="1066800" y="3657600"/>
            <a:ext cx="7543800" cy="0"/>
          </a:xfrm>
          <a:custGeom>
            <a:avLst/>
            <a:gdLst/>
            <a:ahLst/>
            <a:cxnLst/>
            <a:rect l="l" t="t" r="r" b="b"/>
            <a:pathLst>
              <a:path w="7543800">
                <a:moveTo>
                  <a:pt x="0" y="0"/>
                </a:moveTo>
                <a:lnTo>
                  <a:pt x="7543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1145844" y="1335785"/>
            <a:ext cx="7336790" cy="65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already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deter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directly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from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spc="15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-OR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entation</a:t>
            </a: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32854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z)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6914133" y="5322951"/>
            <a:ext cx="45783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z)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016500" y="422275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307466" y="0"/>
                </a:moveTo>
                <a:lnTo>
                  <a:pt x="0" y="1269"/>
                </a:ln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2"/>
                </a:lnTo>
                <a:lnTo>
                  <a:pt x="457580" y="267716"/>
                </a:lnTo>
                <a:lnTo>
                  <a:pt x="476630" y="226822"/>
                </a:lnTo>
                <a:lnTo>
                  <a:pt x="487425" y="175894"/>
                </a:lnTo>
                <a:lnTo>
                  <a:pt x="475488" y="112141"/>
                </a:lnTo>
                <a:lnTo>
                  <a:pt x="455167" y="70104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16500" y="422275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2"/>
                </a:lnTo>
                <a:lnTo>
                  <a:pt x="457580" y="267716"/>
                </a:lnTo>
                <a:lnTo>
                  <a:pt x="476630" y="226822"/>
                </a:lnTo>
                <a:lnTo>
                  <a:pt x="487425" y="175894"/>
                </a:lnTo>
                <a:lnTo>
                  <a:pt x="475488" y="112141"/>
                </a:lnTo>
                <a:lnTo>
                  <a:pt x="455167" y="70104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00600" y="427355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502275" y="439889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802251" y="450049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495925" y="43529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95925" y="43529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800600" y="42767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438400" y="4267200"/>
            <a:ext cx="2438400" cy="8255"/>
          </a:xfrm>
          <a:custGeom>
            <a:avLst/>
            <a:gdLst/>
            <a:ahLst/>
            <a:cxnLst/>
            <a:rect l="l" t="t" r="r" b="b"/>
            <a:pathLst>
              <a:path w="2438400" h="8254">
                <a:moveTo>
                  <a:pt x="2438400" y="78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6068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414021" y="2286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347595">
              <a:lnSpc>
                <a:spcPct val="100000"/>
              </a:lnSpc>
            </a:pPr>
            <a:r>
              <a:rPr sz="3200" spc="-5" dirty="0"/>
              <a:t>SOP</a:t>
            </a:r>
            <a:r>
              <a:rPr sz="3200" spc="-25" dirty="0"/>
              <a:t> </a:t>
            </a:r>
            <a:r>
              <a:rPr sz="3200" spc="-5" dirty="0"/>
              <a:t>to</a:t>
            </a:r>
            <a:r>
              <a:rPr sz="3200" spc="5" dirty="0"/>
              <a:t> </a:t>
            </a:r>
            <a:r>
              <a:rPr sz="3200" spc="-5" dirty="0"/>
              <a:t>NA</a:t>
            </a:r>
            <a:r>
              <a:rPr sz="3200" spc="-20" dirty="0"/>
              <a:t>N</a:t>
            </a:r>
            <a:r>
              <a:rPr sz="3200" spc="-5" dirty="0"/>
              <a:t>D</a:t>
            </a:r>
            <a:r>
              <a:rPr sz="3200" spc="20" dirty="0"/>
              <a:t> </a:t>
            </a:r>
            <a:r>
              <a:rPr sz="3200" spc="-5" dirty="0"/>
              <a:t>(</a:t>
            </a:r>
            <a:r>
              <a:rPr sz="3200" dirty="0"/>
              <a:t>2</a:t>
            </a:r>
            <a:r>
              <a:rPr sz="3200" spc="-5" dirty="0"/>
              <a:t>)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3665601" y="220980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852" y="349250"/>
                </a:lnTo>
                <a:lnTo>
                  <a:pt x="390778" y="334010"/>
                </a:lnTo>
                <a:lnTo>
                  <a:pt x="432435" y="302133"/>
                </a:lnTo>
                <a:lnTo>
                  <a:pt x="457453" y="267715"/>
                </a:lnTo>
                <a:lnTo>
                  <a:pt x="476631" y="226822"/>
                </a:lnTo>
                <a:lnTo>
                  <a:pt x="487299" y="175895"/>
                </a:lnTo>
                <a:lnTo>
                  <a:pt x="475361" y="112140"/>
                </a:lnTo>
                <a:lnTo>
                  <a:pt x="455168" y="70103"/>
                </a:lnTo>
                <a:lnTo>
                  <a:pt x="425323" y="38226"/>
                </a:lnTo>
                <a:lnTo>
                  <a:pt x="389636" y="15239"/>
                </a:lnTo>
                <a:lnTo>
                  <a:pt x="307339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49701" y="22606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51376" y="238607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51225" y="2487676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5026" y="23399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45026" y="23399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49701" y="226377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57626" y="2251075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20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27401" y="2081276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9" y="333883"/>
                </a:lnTo>
                <a:lnTo>
                  <a:pt x="432435" y="302006"/>
                </a:lnTo>
                <a:lnTo>
                  <a:pt x="457453" y="267588"/>
                </a:lnTo>
                <a:lnTo>
                  <a:pt x="476631" y="226822"/>
                </a:lnTo>
                <a:lnTo>
                  <a:pt x="487299" y="175895"/>
                </a:lnTo>
                <a:lnTo>
                  <a:pt x="475361" y="112140"/>
                </a:lnTo>
                <a:lnTo>
                  <a:pt x="455168" y="70103"/>
                </a:lnTo>
                <a:lnTo>
                  <a:pt x="425323" y="38226"/>
                </a:lnTo>
                <a:lnTo>
                  <a:pt x="389636" y="15239"/>
                </a:lnTo>
                <a:lnTo>
                  <a:pt x="307340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11501" y="2132076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3176" y="22574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13025" y="235902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13176" y="221462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1" y="0"/>
                </a:moveTo>
                <a:lnTo>
                  <a:pt x="22717" y="2921"/>
                </a:lnTo>
                <a:lnTo>
                  <a:pt x="10890" y="10890"/>
                </a:lnTo>
                <a:lnTo>
                  <a:pt x="2921" y="22717"/>
                </a:lnTo>
                <a:lnTo>
                  <a:pt x="0" y="37211"/>
                </a:lnTo>
                <a:lnTo>
                  <a:pt x="2921" y="51724"/>
                </a:lnTo>
                <a:lnTo>
                  <a:pt x="10890" y="63595"/>
                </a:lnTo>
                <a:lnTo>
                  <a:pt x="22717" y="71608"/>
                </a:lnTo>
                <a:lnTo>
                  <a:pt x="37211" y="74549"/>
                </a:lnTo>
                <a:lnTo>
                  <a:pt x="51724" y="71608"/>
                </a:lnTo>
                <a:lnTo>
                  <a:pt x="63595" y="63595"/>
                </a:lnTo>
                <a:lnTo>
                  <a:pt x="71608" y="51724"/>
                </a:lnTo>
                <a:lnTo>
                  <a:pt x="74549" y="37211"/>
                </a:lnTo>
                <a:lnTo>
                  <a:pt x="71608" y="22717"/>
                </a:lnTo>
                <a:lnTo>
                  <a:pt x="63595" y="10890"/>
                </a:lnTo>
                <a:lnTo>
                  <a:pt x="51724" y="2921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13176" y="2214626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211"/>
                </a:moveTo>
                <a:lnTo>
                  <a:pt x="2921" y="22717"/>
                </a:lnTo>
                <a:lnTo>
                  <a:pt x="10890" y="10890"/>
                </a:lnTo>
                <a:lnTo>
                  <a:pt x="22717" y="2921"/>
                </a:lnTo>
                <a:lnTo>
                  <a:pt x="37211" y="0"/>
                </a:lnTo>
                <a:lnTo>
                  <a:pt x="51724" y="2921"/>
                </a:lnTo>
                <a:lnTo>
                  <a:pt x="63595" y="10890"/>
                </a:lnTo>
                <a:lnTo>
                  <a:pt x="71608" y="22717"/>
                </a:lnTo>
                <a:lnTo>
                  <a:pt x="74549" y="37211"/>
                </a:lnTo>
                <a:lnTo>
                  <a:pt x="71608" y="51724"/>
                </a:lnTo>
                <a:lnTo>
                  <a:pt x="63595" y="63595"/>
                </a:lnTo>
                <a:lnTo>
                  <a:pt x="51724" y="71608"/>
                </a:lnTo>
                <a:lnTo>
                  <a:pt x="37211" y="74549"/>
                </a:lnTo>
                <a:lnTo>
                  <a:pt x="22717" y="71608"/>
                </a:lnTo>
                <a:lnTo>
                  <a:pt x="10890" y="63595"/>
                </a:lnTo>
                <a:lnTo>
                  <a:pt x="2921" y="51724"/>
                </a:lnTo>
                <a:lnTo>
                  <a:pt x="0" y="372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00526" y="3027298"/>
            <a:ext cx="487680" cy="349885"/>
          </a:xfrm>
          <a:custGeom>
            <a:avLst/>
            <a:gdLst/>
            <a:ahLst/>
            <a:cxnLst/>
            <a:rect l="l" t="t" r="r" b="b"/>
            <a:pathLst>
              <a:path w="487679" h="349885">
                <a:moveTo>
                  <a:pt x="0" y="1397"/>
                </a:moveTo>
                <a:lnTo>
                  <a:pt x="0" y="349376"/>
                </a:lnTo>
                <a:lnTo>
                  <a:pt x="347852" y="349376"/>
                </a:lnTo>
                <a:lnTo>
                  <a:pt x="390778" y="334010"/>
                </a:lnTo>
                <a:lnTo>
                  <a:pt x="432435" y="302133"/>
                </a:lnTo>
                <a:lnTo>
                  <a:pt x="457453" y="267715"/>
                </a:lnTo>
                <a:lnTo>
                  <a:pt x="476631" y="226949"/>
                </a:lnTo>
                <a:lnTo>
                  <a:pt x="487299" y="176022"/>
                </a:lnTo>
                <a:lnTo>
                  <a:pt x="475361" y="112267"/>
                </a:lnTo>
                <a:lnTo>
                  <a:pt x="455168" y="70230"/>
                </a:lnTo>
                <a:lnTo>
                  <a:pt x="425323" y="38353"/>
                </a:lnTo>
                <a:lnTo>
                  <a:pt x="389636" y="15366"/>
                </a:lnTo>
                <a:lnTo>
                  <a:pt x="307339" y="0"/>
                </a:lnTo>
                <a:lnTo>
                  <a:pt x="0" y="13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84626" y="307809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86301" y="32035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86150" y="330517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9951" y="315747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79951" y="315747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84626" y="3081273"/>
            <a:ext cx="0" cy="229235"/>
          </a:xfrm>
          <a:custGeom>
            <a:avLst/>
            <a:gdLst/>
            <a:ahLst/>
            <a:cxnLst/>
            <a:rect l="l" t="t" r="r" b="b"/>
            <a:pathLst>
              <a:path h="229235">
                <a:moveTo>
                  <a:pt x="0" y="0"/>
                </a:moveTo>
                <a:lnTo>
                  <a:pt x="0" y="2287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92551" y="3076575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20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62326" y="2898775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8" y="334010"/>
                </a:lnTo>
                <a:lnTo>
                  <a:pt x="432435" y="302133"/>
                </a:lnTo>
                <a:lnTo>
                  <a:pt x="457453" y="267715"/>
                </a:lnTo>
                <a:lnTo>
                  <a:pt x="476631" y="226822"/>
                </a:lnTo>
                <a:lnTo>
                  <a:pt x="487299" y="175895"/>
                </a:lnTo>
                <a:lnTo>
                  <a:pt x="475361" y="112140"/>
                </a:lnTo>
                <a:lnTo>
                  <a:pt x="455168" y="70103"/>
                </a:lnTo>
                <a:lnTo>
                  <a:pt x="425323" y="38226"/>
                </a:lnTo>
                <a:lnTo>
                  <a:pt x="389636" y="15239"/>
                </a:lnTo>
                <a:lnTo>
                  <a:pt x="307340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48101" y="3074923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47950" y="3176523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481198" y="2787015"/>
            <a:ext cx="43370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0370" algn="l"/>
              </a:tabLst>
            </a:pP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48101" y="30399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48101" y="30399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638425" y="30638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89073" y="2957850"/>
            <a:ext cx="14986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8255">
              <a:lnSpc>
                <a:spcPct val="78800"/>
              </a:lnSpc>
            </a:pPr>
            <a:r>
              <a:rPr sz="1400" spc="-20" dirty="0">
                <a:latin typeface="Arial"/>
                <a:cs typeface="Arial"/>
              </a:rPr>
              <a:t>y’ </a:t>
            </a: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08801" y="264160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852" y="349250"/>
                </a:lnTo>
                <a:lnTo>
                  <a:pt x="390778" y="334010"/>
                </a:lnTo>
                <a:lnTo>
                  <a:pt x="432434" y="302133"/>
                </a:lnTo>
                <a:lnTo>
                  <a:pt x="457453" y="267715"/>
                </a:lnTo>
                <a:lnTo>
                  <a:pt x="476630" y="226822"/>
                </a:lnTo>
                <a:lnTo>
                  <a:pt x="487299" y="175895"/>
                </a:lnTo>
                <a:lnTo>
                  <a:pt x="475360" y="112140"/>
                </a:lnTo>
                <a:lnTo>
                  <a:pt x="455168" y="70103"/>
                </a:lnTo>
                <a:lnTo>
                  <a:pt x="425323" y="38226"/>
                </a:lnTo>
                <a:lnTo>
                  <a:pt x="389635" y="15239"/>
                </a:lnTo>
                <a:lnTo>
                  <a:pt x="307340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92901" y="26924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94576" y="281774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194425" y="291934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75526" y="27781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0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0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75526" y="27781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0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0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260975" y="233680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3"/>
                </a:lnTo>
                <a:lnTo>
                  <a:pt x="457580" y="267715"/>
                </a:lnTo>
                <a:lnTo>
                  <a:pt x="476630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7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45075" y="23876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46750" y="251307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46726" y="2614676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740400" y="24669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740400" y="24669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45075" y="239077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56276" y="2922523"/>
            <a:ext cx="487680" cy="349885"/>
          </a:xfrm>
          <a:custGeom>
            <a:avLst/>
            <a:gdLst/>
            <a:ahLst/>
            <a:cxnLst/>
            <a:rect l="l" t="t" r="r" b="b"/>
            <a:pathLst>
              <a:path w="487679" h="349885">
                <a:moveTo>
                  <a:pt x="0" y="1397"/>
                </a:moveTo>
                <a:lnTo>
                  <a:pt x="0" y="349376"/>
                </a:lnTo>
                <a:lnTo>
                  <a:pt x="347852" y="349376"/>
                </a:lnTo>
                <a:lnTo>
                  <a:pt x="390778" y="334010"/>
                </a:lnTo>
                <a:lnTo>
                  <a:pt x="432435" y="302133"/>
                </a:lnTo>
                <a:lnTo>
                  <a:pt x="457453" y="267715"/>
                </a:lnTo>
                <a:lnTo>
                  <a:pt x="476631" y="226949"/>
                </a:lnTo>
                <a:lnTo>
                  <a:pt x="487299" y="176022"/>
                </a:lnTo>
                <a:lnTo>
                  <a:pt x="475361" y="112267"/>
                </a:lnTo>
                <a:lnTo>
                  <a:pt x="455168" y="70230"/>
                </a:lnTo>
                <a:lnTo>
                  <a:pt x="425323" y="38353"/>
                </a:lnTo>
                <a:lnTo>
                  <a:pt x="389636" y="15366"/>
                </a:lnTo>
                <a:lnTo>
                  <a:pt x="307339" y="0"/>
                </a:lnTo>
                <a:lnTo>
                  <a:pt x="0" y="13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40376" y="2973323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742051" y="309880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041900" y="32004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735701" y="30526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35701" y="30526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040376" y="297649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38901" y="25146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54776" y="2917825"/>
            <a:ext cx="0" cy="171450"/>
          </a:xfrm>
          <a:custGeom>
            <a:avLst/>
            <a:gdLst/>
            <a:ahLst/>
            <a:cxnLst/>
            <a:rect l="l" t="t" r="r" b="b"/>
            <a:pathLst>
              <a:path h="171450">
                <a:moveTo>
                  <a:pt x="0" y="0"/>
                </a:moveTo>
                <a:lnTo>
                  <a:pt x="0" y="1714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30775" y="3200400"/>
            <a:ext cx="119380" cy="0"/>
          </a:xfrm>
          <a:custGeom>
            <a:avLst/>
            <a:gdLst/>
            <a:ahLst/>
            <a:cxnLst/>
            <a:rect l="l" t="t" r="r" b="b"/>
            <a:pathLst>
              <a:path w="119379">
                <a:moveTo>
                  <a:pt x="0" y="0"/>
                </a:moveTo>
                <a:lnTo>
                  <a:pt x="1191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51601" y="291934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43600" y="28194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172200" y="1828800"/>
            <a:ext cx="15875" cy="838200"/>
          </a:xfrm>
          <a:custGeom>
            <a:avLst/>
            <a:gdLst/>
            <a:ahLst/>
            <a:cxnLst/>
            <a:rect l="l" t="t" r="r" b="b"/>
            <a:pathLst>
              <a:path w="15875" h="838200">
                <a:moveTo>
                  <a:pt x="0" y="0"/>
                </a:moveTo>
                <a:lnTo>
                  <a:pt x="15875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359275" y="2386076"/>
            <a:ext cx="685800" cy="5080"/>
          </a:xfrm>
          <a:custGeom>
            <a:avLst/>
            <a:gdLst/>
            <a:ahLst/>
            <a:cxnLst/>
            <a:rect l="l" t="t" r="r" b="b"/>
            <a:pathLst>
              <a:path w="685800" h="5080">
                <a:moveTo>
                  <a:pt x="0" y="4699"/>
                </a:moveTo>
                <a:lnTo>
                  <a:pt x="685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83151" y="320040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158608" y="2679065"/>
            <a:ext cx="45783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z)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352800" y="1981200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419100"/>
                </a:moveTo>
                <a:lnTo>
                  <a:pt x="7123" y="374876"/>
                </a:lnTo>
                <a:lnTo>
                  <a:pt x="28015" y="331982"/>
                </a:lnTo>
                <a:lnTo>
                  <a:pt x="61959" y="290648"/>
                </a:lnTo>
                <a:lnTo>
                  <a:pt x="108239" y="251105"/>
                </a:lnTo>
                <a:lnTo>
                  <a:pt x="166139" y="213586"/>
                </a:lnTo>
                <a:lnTo>
                  <a:pt x="234942" y="178321"/>
                </a:lnTo>
                <a:lnTo>
                  <a:pt x="273208" y="161607"/>
                </a:lnTo>
                <a:lnTo>
                  <a:pt x="313931" y="145543"/>
                </a:lnTo>
                <a:lnTo>
                  <a:pt x="357023" y="130158"/>
                </a:lnTo>
                <a:lnTo>
                  <a:pt x="402392" y="115481"/>
                </a:lnTo>
                <a:lnTo>
                  <a:pt x="449949" y="101542"/>
                </a:lnTo>
                <a:lnTo>
                  <a:pt x="499606" y="88369"/>
                </a:lnTo>
                <a:lnTo>
                  <a:pt x="551272" y="75991"/>
                </a:lnTo>
                <a:lnTo>
                  <a:pt x="604857" y="64437"/>
                </a:lnTo>
                <a:lnTo>
                  <a:pt x="660273" y="53735"/>
                </a:lnTo>
                <a:lnTo>
                  <a:pt x="717430" y="43916"/>
                </a:lnTo>
                <a:lnTo>
                  <a:pt x="776238" y="35008"/>
                </a:lnTo>
                <a:lnTo>
                  <a:pt x="836608" y="27039"/>
                </a:lnTo>
                <a:lnTo>
                  <a:pt x="898450" y="20039"/>
                </a:lnTo>
                <a:lnTo>
                  <a:pt x="961674" y="14036"/>
                </a:lnTo>
                <a:lnTo>
                  <a:pt x="1026191" y="9060"/>
                </a:lnTo>
                <a:lnTo>
                  <a:pt x="1091912" y="5139"/>
                </a:lnTo>
                <a:lnTo>
                  <a:pt x="1158747" y="2303"/>
                </a:lnTo>
                <a:lnTo>
                  <a:pt x="1226606" y="580"/>
                </a:lnTo>
                <a:lnTo>
                  <a:pt x="1295400" y="0"/>
                </a:lnTo>
                <a:lnTo>
                  <a:pt x="1364193" y="580"/>
                </a:lnTo>
                <a:lnTo>
                  <a:pt x="1432052" y="2303"/>
                </a:lnTo>
                <a:lnTo>
                  <a:pt x="1498887" y="5139"/>
                </a:lnTo>
                <a:lnTo>
                  <a:pt x="1564608" y="9060"/>
                </a:lnTo>
                <a:lnTo>
                  <a:pt x="1629125" y="14036"/>
                </a:lnTo>
                <a:lnTo>
                  <a:pt x="1692349" y="20039"/>
                </a:lnTo>
                <a:lnTo>
                  <a:pt x="1754191" y="27039"/>
                </a:lnTo>
                <a:lnTo>
                  <a:pt x="1814561" y="35008"/>
                </a:lnTo>
                <a:lnTo>
                  <a:pt x="1873369" y="43916"/>
                </a:lnTo>
                <a:lnTo>
                  <a:pt x="1930526" y="53735"/>
                </a:lnTo>
                <a:lnTo>
                  <a:pt x="1985942" y="64437"/>
                </a:lnTo>
                <a:lnTo>
                  <a:pt x="2039527" y="75991"/>
                </a:lnTo>
                <a:lnTo>
                  <a:pt x="2091193" y="88369"/>
                </a:lnTo>
                <a:lnTo>
                  <a:pt x="2140850" y="101542"/>
                </a:lnTo>
                <a:lnTo>
                  <a:pt x="2188407" y="115481"/>
                </a:lnTo>
                <a:lnTo>
                  <a:pt x="2233776" y="130158"/>
                </a:lnTo>
                <a:lnTo>
                  <a:pt x="2276868" y="145543"/>
                </a:lnTo>
                <a:lnTo>
                  <a:pt x="2317591" y="161607"/>
                </a:lnTo>
                <a:lnTo>
                  <a:pt x="2355857" y="178321"/>
                </a:lnTo>
                <a:lnTo>
                  <a:pt x="2391577" y="195657"/>
                </a:lnTo>
                <a:lnTo>
                  <a:pt x="2455018" y="232078"/>
                </a:lnTo>
                <a:lnTo>
                  <a:pt x="2507197" y="270638"/>
                </a:lnTo>
                <a:lnTo>
                  <a:pt x="2547399" y="311105"/>
                </a:lnTo>
                <a:lnTo>
                  <a:pt x="2574907" y="353248"/>
                </a:lnTo>
                <a:lnTo>
                  <a:pt x="2589004" y="396836"/>
                </a:lnTo>
                <a:lnTo>
                  <a:pt x="2590800" y="419100"/>
                </a:lnTo>
                <a:lnTo>
                  <a:pt x="2589004" y="441363"/>
                </a:lnTo>
                <a:lnTo>
                  <a:pt x="2583676" y="463323"/>
                </a:lnTo>
                <a:lnTo>
                  <a:pt x="2562784" y="506217"/>
                </a:lnTo>
                <a:lnTo>
                  <a:pt x="2528840" y="547551"/>
                </a:lnTo>
                <a:lnTo>
                  <a:pt x="2482560" y="587094"/>
                </a:lnTo>
                <a:lnTo>
                  <a:pt x="2424660" y="624613"/>
                </a:lnTo>
                <a:lnTo>
                  <a:pt x="2355857" y="659878"/>
                </a:lnTo>
                <a:lnTo>
                  <a:pt x="2317591" y="676592"/>
                </a:lnTo>
                <a:lnTo>
                  <a:pt x="2276868" y="692656"/>
                </a:lnTo>
                <a:lnTo>
                  <a:pt x="2233776" y="708041"/>
                </a:lnTo>
                <a:lnTo>
                  <a:pt x="2188407" y="722718"/>
                </a:lnTo>
                <a:lnTo>
                  <a:pt x="2140850" y="736657"/>
                </a:lnTo>
                <a:lnTo>
                  <a:pt x="2091193" y="749830"/>
                </a:lnTo>
                <a:lnTo>
                  <a:pt x="2039527" y="762208"/>
                </a:lnTo>
                <a:lnTo>
                  <a:pt x="1985942" y="773762"/>
                </a:lnTo>
                <a:lnTo>
                  <a:pt x="1930526" y="784464"/>
                </a:lnTo>
                <a:lnTo>
                  <a:pt x="1873369" y="794283"/>
                </a:lnTo>
                <a:lnTo>
                  <a:pt x="1814561" y="803191"/>
                </a:lnTo>
                <a:lnTo>
                  <a:pt x="1754191" y="811160"/>
                </a:lnTo>
                <a:lnTo>
                  <a:pt x="1692349" y="818160"/>
                </a:lnTo>
                <a:lnTo>
                  <a:pt x="1629125" y="824163"/>
                </a:lnTo>
                <a:lnTo>
                  <a:pt x="1564608" y="829139"/>
                </a:lnTo>
                <a:lnTo>
                  <a:pt x="1498887" y="833060"/>
                </a:lnTo>
                <a:lnTo>
                  <a:pt x="1432052" y="835896"/>
                </a:lnTo>
                <a:lnTo>
                  <a:pt x="1364193" y="837619"/>
                </a:lnTo>
                <a:lnTo>
                  <a:pt x="1295400" y="838200"/>
                </a:lnTo>
                <a:lnTo>
                  <a:pt x="1226606" y="837619"/>
                </a:lnTo>
                <a:lnTo>
                  <a:pt x="1158747" y="835896"/>
                </a:lnTo>
                <a:lnTo>
                  <a:pt x="1091912" y="833060"/>
                </a:lnTo>
                <a:lnTo>
                  <a:pt x="1026191" y="829139"/>
                </a:lnTo>
                <a:lnTo>
                  <a:pt x="961674" y="824163"/>
                </a:lnTo>
                <a:lnTo>
                  <a:pt x="898450" y="818160"/>
                </a:lnTo>
                <a:lnTo>
                  <a:pt x="836608" y="811160"/>
                </a:lnTo>
                <a:lnTo>
                  <a:pt x="776238" y="803191"/>
                </a:lnTo>
                <a:lnTo>
                  <a:pt x="717430" y="794283"/>
                </a:lnTo>
                <a:lnTo>
                  <a:pt x="660273" y="784464"/>
                </a:lnTo>
                <a:lnTo>
                  <a:pt x="604857" y="773762"/>
                </a:lnTo>
                <a:lnTo>
                  <a:pt x="551272" y="762208"/>
                </a:lnTo>
                <a:lnTo>
                  <a:pt x="499606" y="749830"/>
                </a:lnTo>
                <a:lnTo>
                  <a:pt x="449949" y="736657"/>
                </a:lnTo>
                <a:lnTo>
                  <a:pt x="402392" y="722718"/>
                </a:lnTo>
                <a:lnTo>
                  <a:pt x="357023" y="708041"/>
                </a:lnTo>
                <a:lnTo>
                  <a:pt x="313931" y="692656"/>
                </a:lnTo>
                <a:lnTo>
                  <a:pt x="273208" y="676592"/>
                </a:lnTo>
                <a:lnTo>
                  <a:pt x="234942" y="659878"/>
                </a:lnTo>
                <a:lnTo>
                  <a:pt x="199222" y="642542"/>
                </a:lnTo>
                <a:lnTo>
                  <a:pt x="135781" y="606121"/>
                </a:lnTo>
                <a:lnTo>
                  <a:pt x="83602" y="567561"/>
                </a:lnTo>
                <a:lnTo>
                  <a:pt x="43400" y="527094"/>
                </a:lnTo>
                <a:lnTo>
                  <a:pt x="15892" y="484951"/>
                </a:lnTo>
                <a:lnTo>
                  <a:pt x="1795" y="441363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52800" y="2743200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0" y="419100"/>
                </a:moveTo>
                <a:lnTo>
                  <a:pt x="7123" y="374876"/>
                </a:lnTo>
                <a:lnTo>
                  <a:pt x="28015" y="331982"/>
                </a:lnTo>
                <a:lnTo>
                  <a:pt x="61959" y="290648"/>
                </a:lnTo>
                <a:lnTo>
                  <a:pt x="108239" y="251105"/>
                </a:lnTo>
                <a:lnTo>
                  <a:pt x="166139" y="213586"/>
                </a:lnTo>
                <a:lnTo>
                  <a:pt x="234942" y="178321"/>
                </a:lnTo>
                <a:lnTo>
                  <a:pt x="273208" y="161607"/>
                </a:lnTo>
                <a:lnTo>
                  <a:pt x="313931" y="145543"/>
                </a:lnTo>
                <a:lnTo>
                  <a:pt x="357023" y="130158"/>
                </a:lnTo>
                <a:lnTo>
                  <a:pt x="402392" y="115481"/>
                </a:lnTo>
                <a:lnTo>
                  <a:pt x="449949" y="101542"/>
                </a:lnTo>
                <a:lnTo>
                  <a:pt x="499606" y="88369"/>
                </a:lnTo>
                <a:lnTo>
                  <a:pt x="551272" y="75991"/>
                </a:lnTo>
                <a:lnTo>
                  <a:pt x="604857" y="64437"/>
                </a:lnTo>
                <a:lnTo>
                  <a:pt x="660273" y="53735"/>
                </a:lnTo>
                <a:lnTo>
                  <a:pt x="717430" y="43916"/>
                </a:lnTo>
                <a:lnTo>
                  <a:pt x="776238" y="35008"/>
                </a:lnTo>
                <a:lnTo>
                  <a:pt x="836608" y="27039"/>
                </a:lnTo>
                <a:lnTo>
                  <a:pt x="898450" y="20039"/>
                </a:lnTo>
                <a:lnTo>
                  <a:pt x="961674" y="14036"/>
                </a:lnTo>
                <a:lnTo>
                  <a:pt x="1026191" y="9060"/>
                </a:lnTo>
                <a:lnTo>
                  <a:pt x="1091912" y="5139"/>
                </a:lnTo>
                <a:lnTo>
                  <a:pt x="1158747" y="2303"/>
                </a:lnTo>
                <a:lnTo>
                  <a:pt x="1226606" y="580"/>
                </a:lnTo>
                <a:lnTo>
                  <a:pt x="1295400" y="0"/>
                </a:lnTo>
                <a:lnTo>
                  <a:pt x="1364193" y="580"/>
                </a:lnTo>
                <a:lnTo>
                  <a:pt x="1432052" y="2303"/>
                </a:lnTo>
                <a:lnTo>
                  <a:pt x="1498887" y="5139"/>
                </a:lnTo>
                <a:lnTo>
                  <a:pt x="1564608" y="9060"/>
                </a:lnTo>
                <a:lnTo>
                  <a:pt x="1629125" y="14036"/>
                </a:lnTo>
                <a:lnTo>
                  <a:pt x="1692349" y="20039"/>
                </a:lnTo>
                <a:lnTo>
                  <a:pt x="1754191" y="27039"/>
                </a:lnTo>
                <a:lnTo>
                  <a:pt x="1814561" y="35008"/>
                </a:lnTo>
                <a:lnTo>
                  <a:pt x="1873369" y="43916"/>
                </a:lnTo>
                <a:lnTo>
                  <a:pt x="1930526" y="53735"/>
                </a:lnTo>
                <a:lnTo>
                  <a:pt x="1985942" y="64437"/>
                </a:lnTo>
                <a:lnTo>
                  <a:pt x="2039527" y="75991"/>
                </a:lnTo>
                <a:lnTo>
                  <a:pt x="2091193" y="88369"/>
                </a:lnTo>
                <a:lnTo>
                  <a:pt x="2140850" y="101542"/>
                </a:lnTo>
                <a:lnTo>
                  <a:pt x="2188407" y="115481"/>
                </a:lnTo>
                <a:lnTo>
                  <a:pt x="2233776" y="130158"/>
                </a:lnTo>
                <a:lnTo>
                  <a:pt x="2276868" y="145543"/>
                </a:lnTo>
                <a:lnTo>
                  <a:pt x="2317591" y="161607"/>
                </a:lnTo>
                <a:lnTo>
                  <a:pt x="2355857" y="178321"/>
                </a:lnTo>
                <a:lnTo>
                  <a:pt x="2391577" y="195657"/>
                </a:lnTo>
                <a:lnTo>
                  <a:pt x="2455018" y="232078"/>
                </a:lnTo>
                <a:lnTo>
                  <a:pt x="2507197" y="270638"/>
                </a:lnTo>
                <a:lnTo>
                  <a:pt x="2547399" y="311105"/>
                </a:lnTo>
                <a:lnTo>
                  <a:pt x="2574907" y="353248"/>
                </a:lnTo>
                <a:lnTo>
                  <a:pt x="2589004" y="396836"/>
                </a:lnTo>
                <a:lnTo>
                  <a:pt x="2590800" y="419100"/>
                </a:lnTo>
                <a:lnTo>
                  <a:pt x="2589004" y="441363"/>
                </a:lnTo>
                <a:lnTo>
                  <a:pt x="2583676" y="463323"/>
                </a:lnTo>
                <a:lnTo>
                  <a:pt x="2562784" y="506217"/>
                </a:lnTo>
                <a:lnTo>
                  <a:pt x="2528840" y="547551"/>
                </a:lnTo>
                <a:lnTo>
                  <a:pt x="2482560" y="587094"/>
                </a:lnTo>
                <a:lnTo>
                  <a:pt x="2424660" y="624613"/>
                </a:lnTo>
                <a:lnTo>
                  <a:pt x="2355857" y="659878"/>
                </a:lnTo>
                <a:lnTo>
                  <a:pt x="2317591" y="676592"/>
                </a:lnTo>
                <a:lnTo>
                  <a:pt x="2276868" y="692656"/>
                </a:lnTo>
                <a:lnTo>
                  <a:pt x="2233776" y="708041"/>
                </a:lnTo>
                <a:lnTo>
                  <a:pt x="2188407" y="722718"/>
                </a:lnTo>
                <a:lnTo>
                  <a:pt x="2140850" y="736657"/>
                </a:lnTo>
                <a:lnTo>
                  <a:pt x="2091193" y="749830"/>
                </a:lnTo>
                <a:lnTo>
                  <a:pt x="2039527" y="762208"/>
                </a:lnTo>
                <a:lnTo>
                  <a:pt x="1985942" y="773762"/>
                </a:lnTo>
                <a:lnTo>
                  <a:pt x="1930526" y="784464"/>
                </a:lnTo>
                <a:lnTo>
                  <a:pt x="1873369" y="794283"/>
                </a:lnTo>
                <a:lnTo>
                  <a:pt x="1814561" y="803191"/>
                </a:lnTo>
                <a:lnTo>
                  <a:pt x="1754191" y="811160"/>
                </a:lnTo>
                <a:lnTo>
                  <a:pt x="1692349" y="818160"/>
                </a:lnTo>
                <a:lnTo>
                  <a:pt x="1629125" y="824163"/>
                </a:lnTo>
                <a:lnTo>
                  <a:pt x="1564608" y="829139"/>
                </a:lnTo>
                <a:lnTo>
                  <a:pt x="1498887" y="833060"/>
                </a:lnTo>
                <a:lnTo>
                  <a:pt x="1432052" y="835896"/>
                </a:lnTo>
                <a:lnTo>
                  <a:pt x="1364193" y="837619"/>
                </a:lnTo>
                <a:lnTo>
                  <a:pt x="1295400" y="838200"/>
                </a:lnTo>
                <a:lnTo>
                  <a:pt x="1226606" y="837619"/>
                </a:lnTo>
                <a:lnTo>
                  <a:pt x="1158747" y="835896"/>
                </a:lnTo>
                <a:lnTo>
                  <a:pt x="1091912" y="833060"/>
                </a:lnTo>
                <a:lnTo>
                  <a:pt x="1026191" y="829139"/>
                </a:lnTo>
                <a:lnTo>
                  <a:pt x="961674" y="824163"/>
                </a:lnTo>
                <a:lnTo>
                  <a:pt x="898450" y="818160"/>
                </a:lnTo>
                <a:lnTo>
                  <a:pt x="836608" y="811160"/>
                </a:lnTo>
                <a:lnTo>
                  <a:pt x="776238" y="803191"/>
                </a:lnTo>
                <a:lnTo>
                  <a:pt x="717430" y="794283"/>
                </a:lnTo>
                <a:lnTo>
                  <a:pt x="660273" y="784464"/>
                </a:lnTo>
                <a:lnTo>
                  <a:pt x="604857" y="773762"/>
                </a:lnTo>
                <a:lnTo>
                  <a:pt x="551272" y="762208"/>
                </a:lnTo>
                <a:lnTo>
                  <a:pt x="499606" y="749830"/>
                </a:lnTo>
                <a:lnTo>
                  <a:pt x="449949" y="736657"/>
                </a:lnTo>
                <a:lnTo>
                  <a:pt x="402392" y="722718"/>
                </a:lnTo>
                <a:lnTo>
                  <a:pt x="357023" y="708041"/>
                </a:lnTo>
                <a:lnTo>
                  <a:pt x="313931" y="692656"/>
                </a:lnTo>
                <a:lnTo>
                  <a:pt x="273208" y="676592"/>
                </a:lnTo>
                <a:lnTo>
                  <a:pt x="234942" y="659878"/>
                </a:lnTo>
                <a:lnTo>
                  <a:pt x="199222" y="642542"/>
                </a:lnTo>
                <a:lnTo>
                  <a:pt x="135781" y="606121"/>
                </a:lnTo>
                <a:lnTo>
                  <a:pt x="83602" y="567561"/>
                </a:lnTo>
                <a:lnTo>
                  <a:pt x="43400" y="527094"/>
                </a:lnTo>
                <a:lnTo>
                  <a:pt x="15892" y="484951"/>
                </a:lnTo>
                <a:lnTo>
                  <a:pt x="1795" y="441363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4400" y="3657600"/>
            <a:ext cx="7620000" cy="0"/>
          </a:xfrm>
          <a:custGeom>
            <a:avLst/>
            <a:gdLst/>
            <a:ahLst/>
            <a:cxnLst/>
            <a:rect l="l" t="t" r="r" b="b"/>
            <a:pathLst>
              <a:path w="762000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57626" y="4994275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20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27401" y="4824348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396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9" y="334009"/>
                </a:lnTo>
                <a:lnTo>
                  <a:pt x="432435" y="302132"/>
                </a:lnTo>
                <a:lnTo>
                  <a:pt x="457453" y="267715"/>
                </a:lnTo>
                <a:lnTo>
                  <a:pt x="476631" y="226949"/>
                </a:lnTo>
                <a:lnTo>
                  <a:pt x="487299" y="176021"/>
                </a:lnTo>
                <a:lnTo>
                  <a:pt x="475361" y="112268"/>
                </a:lnTo>
                <a:lnTo>
                  <a:pt x="455168" y="70231"/>
                </a:lnTo>
                <a:lnTo>
                  <a:pt x="425323" y="38353"/>
                </a:lnTo>
                <a:lnTo>
                  <a:pt x="389636" y="15367"/>
                </a:lnTo>
                <a:lnTo>
                  <a:pt x="307340" y="0"/>
                </a:lnTo>
                <a:lnTo>
                  <a:pt x="0" y="13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611501" y="487514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313176" y="50006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13025" y="510222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13176" y="49576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13176" y="49576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62326" y="5641975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8" y="333959"/>
                </a:lnTo>
                <a:lnTo>
                  <a:pt x="432435" y="302082"/>
                </a:lnTo>
                <a:lnTo>
                  <a:pt x="457453" y="267677"/>
                </a:lnTo>
                <a:lnTo>
                  <a:pt x="476631" y="226885"/>
                </a:lnTo>
                <a:lnTo>
                  <a:pt x="487299" y="175894"/>
                </a:lnTo>
                <a:lnTo>
                  <a:pt x="475361" y="112166"/>
                </a:lnTo>
                <a:lnTo>
                  <a:pt x="455168" y="70103"/>
                </a:lnTo>
                <a:lnTo>
                  <a:pt x="425323" y="38239"/>
                </a:lnTo>
                <a:lnTo>
                  <a:pt x="389636" y="15290"/>
                </a:lnTo>
                <a:lnTo>
                  <a:pt x="307340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47950" y="591978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481198" y="5530799"/>
            <a:ext cx="43370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0370" algn="l"/>
              </a:tabLst>
            </a:pP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638425" y="58070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390900" y="5436513"/>
            <a:ext cx="2514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573020" algn="l"/>
              </a:tabLst>
            </a:pP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89073" y="5701395"/>
            <a:ext cx="1498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8255">
              <a:lnSpc>
                <a:spcPct val="78900"/>
              </a:lnSpc>
            </a:pPr>
            <a:r>
              <a:rPr sz="1400" spc="-20" dirty="0">
                <a:latin typeface="Arial"/>
                <a:cs typeface="Arial"/>
              </a:rPr>
              <a:t>y’ </a:t>
            </a: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408801" y="538480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250"/>
                </a:lnTo>
                <a:lnTo>
                  <a:pt x="347852" y="349250"/>
                </a:lnTo>
                <a:lnTo>
                  <a:pt x="390778" y="333959"/>
                </a:lnTo>
                <a:lnTo>
                  <a:pt x="432434" y="302082"/>
                </a:lnTo>
                <a:lnTo>
                  <a:pt x="457453" y="267677"/>
                </a:lnTo>
                <a:lnTo>
                  <a:pt x="476630" y="226885"/>
                </a:lnTo>
                <a:lnTo>
                  <a:pt x="487299" y="175894"/>
                </a:lnTo>
                <a:lnTo>
                  <a:pt x="475360" y="112140"/>
                </a:lnTo>
                <a:lnTo>
                  <a:pt x="455168" y="70103"/>
                </a:lnTo>
                <a:lnTo>
                  <a:pt x="425323" y="38227"/>
                </a:lnTo>
                <a:lnTo>
                  <a:pt x="389635" y="15240"/>
                </a:lnTo>
                <a:lnTo>
                  <a:pt x="307340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92901" y="54356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894576" y="556107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194425" y="566261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75526" y="55213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210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41"/>
                </a:lnTo>
                <a:lnTo>
                  <a:pt x="10890" y="63690"/>
                </a:lnTo>
                <a:lnTo>
                  <a:pt x="22717" y="71681"/>
                </a:lnTo>
                <a:lnTo>
                  <a:pt x="37210" y="74612"/>
                </a:lnTo>
                <a:lnTo>
                  <a:pt x="51724" y="71681"/>
                </a:lnTo>
                <a:lnTo>
                  <a:pt x="63595" y="63690"/>
                </a:lnTo>
                <a:lnTo>
                  <a:pt x="71608" y="5184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75526" y="55213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0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41"/>
                </a:lnTo>
                <a:lnTo>
                  <a:pt x="63595" y="63690"/>
                </a:lnTo>
                <a:lnTo>
                  <a:pt x="51724" y="71681"/>
                </a:lnTo>
                <a:lnTo>
                  <a:pt x="37210" y="74612"/>
                </a:lnTo>
                <a:lnTo>
                  <a:pt x="22717" y="71681"/>
                </a:lnTo>
                <a:lnTo>
                  <a:pt x="10890" y="63690"/>
                </a:lnTo>
                <a:lnTo>
                  <a:pt x="2921" y="5184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51601" y="566261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943600" y="55626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188075" y="449580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158608" y="5422900"/>
            <a:ext cx="45783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z)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505200" y="5005323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638800" y="5021198"/>
            <a:ext cx="0" cy="534035"/>
          </a:xfrm>
          <a:custGeom>
            <a:avLst/>
            <a:gdLst/>
            <a:ahLst/>
            <a:cxnLst/>
            <a:rect l="l" t="t" r="r" b="b"/>
            <a:pathLst>
              <a:path h="534035">
                <a:moveTo>
                  <a:pt x="0" y="0"/>
                </a:moveTo>
                <a:lnTo>
                  <a:pt x="0" y="5335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638800" y="55626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338576" y="577691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211" y="0"/>
                </a:moveTo>
                <a:lnTo>
                  <a:pt x="22717" y="2931"/>
                </a:lnTo>
                <a:lnTo>
                  <a:pt x="10890" y="10925"/>
                </a:lnTo>
                <a:lnTo>
                  <a:pt x="2921" y="22781"/>
                </a:lnTo>
                <a:lnTo>
                  <a:pt x="0" y="37299"/>
                </a:lnTo>
                <a:lnTo>
                  <a:pt x="2921" y="51825"/>
                </a:lnTo>
                <a:lnTo>
                  <a:pt x="10890" y="63685"/>
                </a:lnTo>
                <a:lnTo>
                  <a:pt x="22717" y="71680"/>
                </a:lnTo>
                <a:lnTo>
                  <a:pt x="37211" y="74612"/>
                </a:lnTo>
                <a:lnTo>
                  <a:pt x="51724" y="71680"/>
                </a:lnTo>
                <a:lnTo>
                  <a:pt x="63595" y="63685"/>
                </a:lnTo>
                <a:lnTo>
                  <a:pt x="71608" y="51825"/>
                </a:lnTo>
                <a:lnTo>
                  <a:pt x="74549" y="37299"/>
                </a:lnTo>
                <a:lnTo>
                  <a:pt x="71608" y="22781"/>
                </a:lnTo>
                <a:lnTo>
                  <a:pt x="63595" y="10925"/>
                </a:lnTo>
                <a:lnTo>
                  <a:pt x="51724" y="2931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338576" y="577691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299"/>
                </a:moveTo>
                <a:lnTo>
                  <a:pt x="2921" y="22781"/>
                </a:lnTo>
                <a:lnTo>
                  <a:pt x="10890" y="10925"/>
                </a:lnTo>
                <a:lnTo>
                  <a:pt x="22717" y="2931"/>
                </a:lnTo>
                <a:lnTo>
                  <a:pt x="37211" y="0"/>
                </a:lnTo>
                <a:lnTo>
                  <a:pt x="51724" y="2931"/>
                </a:lnTo>
                <a:lnTo>
                  <a:pt x="63595" y="10925"/>
                </a:lnTo>
                <a:lnTo>
                  <a:pt x="71608" y="22781"/>
                </a:lnTo>
                <a:lnTo>
                  <a:pt x="74549" y="37299"/>
                </a:lnTo>
                <a:lnTo>
                  <a:pt x="71608" y="51825"/>
                </a:lnTo>
                <a:lnTo>
                  <a:pt x="63595" y="63685"/>
                </a:lnTo>
                <a:lnTo>
                  <a:pt x="51724" y="71680"/>
                </a:lnTo>
                <a:lnTo>
                  <a:pt x="37211" y="74612"/>
                </a:lnTo>
                <a:lnTo>
                  <a:pt x="22717" y="71680"/>
                </a:lnTo>
                <a:lnTo>
                  <a:pt x="10890" y="63685"/>
                </a:lnTo>
                <a:lnTo>
                  <a:pt x="2921" y="51825"/>
                </a:lnTo>
                <a:lnTo>
                  <a:pt x="0" y="372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 flipH="1">
            <a:off x="5821680" y="5654675"/>
            <a:ext cx="45719" cy="197168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867400" y="566261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10200" y="1805051"/>
            <a:ext cx="762000" cy="8255"/>
          </a:xfrm>
          <a:custGeom>
            <a:avLst/>
            <a:gdLst/>
            <a:ahLst/>
            <a:cxnLst/>
            <a:rect l="l" t="t" r="r" b="b"/>
            <a:pathLst>
              <a:path w="762000" h="8255">
                <a:moveTo>
                  <a:pt x="0" y="0"/>
                </a:moveTo>
                <a:lnTo>
                  <a:pt x="762000" y="78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1983994" y="1335785"/>
            <a:ext cx="5001895" cy="113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cir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led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gates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just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erters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series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–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nothing</a:t>
            </a:r>
          </a:p>
          <a:p>
            <a:pPr marL="474345" indent="-508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Arial"/>
                <a:cs typeface="Arial"/>
              </a:rPr>
              <a:t>x</a:t>
            </a: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490220" marR="4394835" indent="-15875">
              <a:lnSpc>
                <a:spcPct val="109400"/>
              </a:lnSpc>
            </a:pPr>
            <a:r>
              <a:rPr sz="1400" spc="-20" dirty="0">
                <a:latin typeface="Arial"/>
                <a:cs typeface="Arial"/>
              </a:rPr>
              <a:t>x’ </a:t>
            </a:r>
            <a:r>
              <a:rPr sz="1400" dirty="0">
                <a:latin typeface="Arial"/>
                <a:cs typeface="Arial"/>
              </a:rPr>
              <a:t>y</a:t>
            </a:r>
          </a:p>
        </p:txBody>
      </p:sp>
      <p:sp>
        <p:nvSpPr>
          <p:cNvPr id="103" name="object 103"/>
          <p:cNvSpPr/>
          <p:nvPr/>
        </p:nvSpPr>
        <p:spPr>
          <a:xfrm>
            <a:off x="5245100" y="163195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307466" y="0"/>
                </a:moveTo>
                <a:lnTo>
                  <a:pt x="0" y="1270"/>
                </a:ln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3"/>
                </a:lnTo>
                <a:lnTo>
                  <a:pt x="457580" y="267715"/>
                </a:lnTo>
                <a:lnTo>
                  <a:pt x="476630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7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245100" y="163195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3"/>
                </a:lnTo>
                <a:lnTo>
                  <a:pt x="457580" y="267715"/>
                </a:lnTo>
                <a:lnTo>
                  <a:pt x="476630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7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29200" y="168275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730875" y="180822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030851" y="1909826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724525" y="17621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724525" y="17621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029200" y="168592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67000" y="1676400"/>
            <a:ext cx="2438400" cy="8255"/>
          </a:xfrm>
          <a:custGeom>
            <a:avLst/>
            <a:gdLst/>
            <a:ahLst/>
            <a:cxnLst/>
            <a:rect l="l" t="t" r="r" b="b"/>
            <a:pathLst>
              <a:path w="2438400" h="8255">
                <a:moveTo>
                  <a:pt x="2438400" y="80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10200" y="4487798"/>
            <a:ext cx="762000" cy="8255"/>
          </a:xfrm>
          <a:custGeom>
            <a:avLst/>
            <a:gdLst/>
            <a:ahLst/>
            <a:cxnLst/>
            <a:rect l="l" t="t" r="r" b="b"/>
            <a:pathLst>
              <a:path w="762000" h="8254">
                <a:moveTo>
                  <a:pt x="0" y="0"/>
                </a:moveTo>
                <a:lnTo>
                  <a:pt x="762000" y="80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441194" y="3927220"/>
            <a:ext cx="2826385" cy="1283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843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lea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</a:t>
            </a:r>
            <a:endParaRPr sz="1400">
              <a:latin typeface="Arial"/>
              <a:cs typeface="Arial"/>
            </a:endParaRPr>
          </a:p>
          <a:p>
            <a:pPr marL="17145" indent="-5080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850">
              <a:latin typeface="Times New Roman"/>
              <a:cs typeface="Times New Roman"/>
            </a:endParaRPr>
          </a:p>
          <a:p>
            <a:pPr marL="33020" marR="2676525" indent="-15875">
              <a:lnSpc>
                <a:spcPct val="109300"/>
              </a:lnSpc>
            </a:pPr>
            <a:r>
              <a:rPr sz="1400" spc="-20" dirty="0">
                <a:latin typeface="Arial"/>
                <a:cs typeface="Arial"/>
              </a:rPr>
              <a:t>x’ </a:t>
            </a: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5245100" y="4314825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307466" y="0"/>
                </a:moveTo>
                <a:lnTo>
                  <a:pt x="0" y="1269"/>
                </a:ln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2"/>
                </a:lnTo>
                <a:lnTo>
                  <a:pt x="457580" y="267716"/>
                </a:lnTo>
                <a:lnTo>
                  <a:pt x="476630" y="226822"/>
                </a:lnTo>
                <a:lnTo>
                  <a:pt x="487425" y="175894"/>
                </a:lnTo>
                <a:lnTo>
                  <a:pt x="475488" y="112141"/>
                </a:lnTo>
                <a:lnTo>
                  <a:pt x="455167" y="70104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45100" y="4314825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2"/>
                </a:lnTo>
                <a:lnTo>
                  <a:pt x="457580" y="267716"/>
                </a:lnTo>
                <a:lnTo>
                  <a:pt x="476630" y="226822"/>
                </a:lnTo>
                <a:lnTo>
                  <a:pt x="487425" y="175894"/>
                </a:lnTo>
                <a:lnTo>
                  <a:pt x="475488" y="112141"/>
                </a:lnTo>
                <a:lnTo>
                  <a:pt x="455167" y="70104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029200" y="436562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730875" y="4490973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030851" y="4592573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724525" y="44450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724525" y="44450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029200" y="43688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667000" y="4359275"/>
            <a:ext cx="2438400" cy="8255"/>
          </a:xfrm>
          <a:custGeom>
            <a:avLst/>
            <a:gdLst/>
            <a:ahLst/>
            <a:cxnLst/>
            <a:rect l="l" t="t" r="r" b="b"/>
            <a:pathLst>
              <a:path w="2438400" h="8254">
                <a:moveTo>
                  <a:pt x="2438400" y="7874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0505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504444" y="2286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347595">
              <a:lnSpc>
                <a:spcPct val="100000"/>
              </a:lnSpc>
            </a:pPr>
            <a:r>
              <a:rPr sz="3200" spc="-5" dirty="0"/>
              <a:t>SOP</a:t>
            </a:r>
            <a:r>
              <a:rPr sz="3200" spc="-25" dirty="0"/>
              <a:t> </a:t>
            </a:r>
            <a:r>
              <a:rPr sz="3200" spc="-5" dirty="0"/>
              <a:t>to</a:t>
            </a:r>
            <a:r>
              <a:rPr sz="3200" spc="5" dirty="0"/>
              <a:t> </a:t>
            </a:r>
            <a:r>
              <a:rPr sz="3200" spc="-5" dirty="0"/>
              <a:t>NA</a:t>
            </a:r>
            <a:r>
              <a:rPr sz="3200" spc="-20" dirty="0"/>
              <a:t>N</a:t>
            </a:r>
            <a:r>
              <a:rPr sz="3200" spc="-5" dirty="0"/>
              <a:t>D</a:t>
            </a:r>
            <a:r>
              <a:rPr sz="3200" spc="20" dirty="0"/>
              <a:t> </a:t>
            </a:r>
            <a:r>
              <a:rPr sz="3200" spc="-5" dirty="0"/>
              <a:t>(</a:t>
            </a:r>
            <a:r>
              <a:rPr sz="3200" dirty="0"/>
              <a:t>3</a:t>
            </a:r>
            <a:r>
              <a:rPr sz="3200" spc="-5" dirty="0"/>
              <a:t>)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3357626" y="2190750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20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7401" y="2020951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9" y="333883"/>
                </a:lnTo>
                <a:lnTo>
                  <a:pt x="432435" y="302006"/>
                </a:lnTo>
                <a:lnTo>
                  <a:pt x="457453" y="267588"/>
                </a:lnTo>
                <a:lnTo>
                  <a:pt x="476631" y="226822"/>
                </a:lnTo>
                <a:lnTo>
                  <a:pt x="487299" y="175895"/>
                </a:lnTo>
                <a:lnTo>
                  <a:pt x="475361" y="112140"/>
                </a:lnTo>
                <a:lnTo>
                  <a:pt x="455168" y="70103"/>
                </a:lnTo>
                <a:lnTo>
                  <a:pt x="425323" y="38226"/>
                </a:lnTo>
                <a:lnTo>
                  <a:pt x="389636" y="15239"/>
                </a:lnTo>
                <a:lnTo>
                  <a:pt x="307340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1501" y="207175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3176" y="219710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3025" y="22987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3176" y="215430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1" y="0"/>
                </a:moveTo>
                <a:lnTo>
                  <a:pt x="22717" y="2921"/>
                </a:lnTo>
                <a:lnTo>
                  <a:pt x="10890" y="10890"/>
                </a:lnTo>
                <a:lnTo>
                  <a:pt x="2921" y="22717"/>
                </a:lnTo>
                <a:lnTo>
                  <a:pt x="0" y="37211"/>
                </a:lnTo>
                <a:lnTo>
                  <a:pt x="2921" y="51724"/>
                </a:lnTo>
                <a:lnTo>
                  <a:pt x="10890" y="63595"/>
                </a:lnTo>
                <a:lnTo>
                  <a:pt x="22717" y="71608"/>
                </a:lnTo>
                <a:lnTo>
                  <a:pt x="37211" y="74549"/>
                </a:lnTo>
                <a:lnTo>
                  <a:pt x="51724" y="71608"/>
                </a:lnTo>
                <a:lnTo>
                  <a:pt x="63595" y="63595"/>
                </a:lnTo>
                <a:lnTo>
                  <a:pt x="71608" y="51724"/>
                </a:lnTo>
                <a:lnTo>
                  <a:pt x="74549" y="37211"/>
                </a:lnTo>
                <a:lnTo>
                  <a:pt x="71608" y="22717"/>
                </a:lnTo>
                <a:lnTo>
                  <a:pt x="63595" y="10890"/>
                </a:lnTo>
                <a:lnTo>
                  <a:pt x="51724" y="2921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3176" y="215430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211"/>
                </a:moveTo>
                <a:lnTo>
                  <a:pt x="2921" y="22717"/>
                </a:lnTo>
                <a:lnTo>
                  <a:pt x="10890" y="10890"/>
                </a:lnTo>
                <a:lnTo>
                  <a:pt x="22717" y="2921"/>
                </a:lnTo>
                <a:lnTo>
                  <a:pt x="37211" y="0"/>
                </a:lnTo>
                <a:lnTo>
                  <a:pt x="51724" y="2921"/>
                </a:lnTo>
                <a:lnTo>
                  <a:pt x="63595" y="10890"/>
                </a:lnTo>
                <a:lnTo>
                  <a:pt x="71608" y="22717"/>
                </a:lnTo>
                <a:lnTo>
                  <a:pt x="74549" y="37211"/>
                </a:lnTo>
                <a:lnTo>
                  <a:pt x="71608" y="51724"/>
                </a:lnTo>
                <a:lnTo>
                  <a:pt x="63595" y="63595"/>
                </a:lnTo>
                <a:lnTo>
                  <a:pt x="51724" y="71608"/>
                </a:lnTo>
                <a:lnTo>
                  <a:pt x="37211" y="74549"/>
                </a:lnTo>
                <a:lnTo>
                  <a:pt x="22717" y="71608"/>
                </a:lnTo>
                <a:lnTo>
                  <a:pt x="10890" y="63595"/>
                </a:lnTo>
                <a:lnTo>
                  <a:pt x="2921" y="51724"/>
                </a:lnTo>
                <a:lnTo>
                  <a:pt x="0" y="372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62326" y="2798698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397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8" y="334010"/>
                </a:lnTo>
                <a:lnTo>
                  <a:pt x="432435" y="302133"/>
                </a:lnTo>
                <a:lnTo>
                  <a:pt x="457453" y="267715"/>
                </a:lnTo>
                <a:lnTo>
                  <a:pt x="476631" y="226949"/>
                </a:lnTo>
                <a:lnTo>
                  <a:pt x="487299" y="176022"/>
                </a:lnTo>
                <a:lnTo>
                  <a:pt x="475361" y="112267"/>
                </a:lnTo>
                <a:lnTo>
                  <a:pt x="455168" y="70230"/>
                </a:lnTo>
                <a:lnTo>
                  <a:pt x="425323" y="38353"/>
                </a:lnTo>
                <a:lnTo>
                  <a:pt x="389636" y="15366"/>
                </a:lnTo>
                <a:lnTo>
                  <a:pt x="307340" y="0"/>
                </a:lnTo>
                <a:lnTo>
                  <a:pt x="0" y="13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7950" y="307657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450973" y="2655823"/>
            <a:ext cx="43370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0370" algn="l"/>
              </a:tabLst>
            </a:pP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38425" y="296379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63276" y="2778125"/>
            <a:ext cx="2749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1620" algn="l"/>
              </a:tabLst>
            </a:pP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60372" y="2925127"/>
            <a:ext cx="14986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8255">
              <a:lnSpc>
                <a:spcPct val="78900"/>
              </a:lnSpc>
            </a:pPr>
            <a:r>
              <a:rPr sz="1400" spc="-20" dirty="0">
                <a:latin typeface="Arial"/>
                <a:cs typeface="Arial"/>
              </a:rPr>
              <a:t>y’ </a:t>
            </a:r>
            <a:r>
              <a:rPr sz="1400" dirty="0">
                <a:latin typeface="Arial"/>
                <a:cs typeface="Arial"/>
              </a:rPr>
              <a:t>z</a:t>
            </a:r>
          </a:p>
        </p:txBody>
      </p:sp>
      <p:sp>
        <p:nvSpPr>
          <p:cNvPr id="22" name="object 22"/>
          <p:cNvSpPr/>
          <p:nvPr/>
        </p:nvSpPr>
        <p:spPr>
          <a:xfrm>
            <a:off x="6408801" y="2573401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123"/>
                </a:lnTo>
                <a:lnTo>
                  <a:pt x="347852" y="349123"/>
                </a:lnTo>
                <a:lnTo>
                  <a:pt x="390778" y="333883"/>
                </a:lnTo>
                <a:lnTo>
                  <a:pt x="432434" y="302006"/>
                </a:lnTo>
                <a:lnTo>
                  <a:pt x="457453" y="267588"/>
                </a:lnTo>
                <a:lnTo>
                  <a:pt x="476630" y="226822"/>
                </a:lnTo>
                <a:lnTo>
                  <a:pt x="487299" y="175895"/>
                </a:lnTo>
                <a:lnTo>
                  <a:pt x="475360" y="112140"/>
                </a:lnTo>
                <a:lnTo>
                  <a:pt x="455168" y="70103"/>
                </a:lnTo>
                <a:lnTo>
                  <a:pt x="425323" y="38226"/>
                </a:lnTo>
                <a:lnTo>
                  <a:pt x="389635" y="15239"/>
                </a:lnTo>
                <a:lnTo>
                  <a:pt x="307340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92901" y="262420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94576" y="274955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94425" y="285115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75526" y="27097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0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0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75526" y="27097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0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0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51601" y="28511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43600" y="275107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88074" y="1684401"/>
            <a:ext cx="45719" cy="9398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58608" y="2610865"/>
            <a:ext cx="457834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z)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05200" y="2193925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38800" y="22098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8800" y="275107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38576" y="29337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38576" y="29337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05200" y="2971800"/>
            <a:ext cx="2362200" cy="31750"/>
          </a:xfrm>
          <a:custGeom>
            <a:avLst/>
            <a:gdLst/>
            <a:ahLst/>
            <a:cxnLst/>
            <a:rect l="l" t="t" r="r" b="b"/>
            <a:pathLst>
              <a:path w="2362200" h="31750">
                <a:moveTo>
                  <a:pt x="0" y="0"/>
                </a:moveTo>
                <a:lnTo>
                  <a:pt x="2362200" y="31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67400" y="2843148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867400" y="285115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29000" y="1676400"/>
            <a:ext cx="2743200" cy="8255"/>
          </a:xfrm>
          <a:custGeom>
            <a:avLst/>
            <a:gdLst/>
            <a:ahLst/>
            <a:cxnLst/>
            <a:rect l="l" t="t" r="r" b="b"/>
            <a:pathLst>
              <a:path w="2743200" h="8255">
                <a:moveTo>
                  <a:pt x="0" y="0"/>
                </a:moveTo>
                <a:lnTo>
                  <a:pt x="2743200" y="8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288794" y="1435861"/>
            <a:ext cx="307340" cy="970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85420" marR="5080" indent="-15875">
              <a:lnSpc>
                <a:spcPct val="109400"/>
              </a:lnSpc>
            </a:pPr>
            <a:r>
              <a:rPr sz="1400" spc="-20" dirty="0">
                <a:latin typeface="Arial"/>
                <a:cs typeface="Arial"/>
              </a:rPr>
              <a:t>x’ </a:t>
            </a: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06700" y="1503425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980" y="349250"/>
                </a:lnTo>
                <a:lnTo>
                  <a:pt x="390906" y="333883"/>
                </a:lnTo>
                <a:lnTo>
                  <a:pt x="432562" y="302006"/>
                </a:lnTo>
                <a:lnTo>
                  <a:pt x="457580" y="267588"/>
                </a:lnTo>
                <a:lnTo>
                  <a:pt x="476630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7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7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0800" y="155422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92475" y="16795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92451" y="178117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86125" y="163360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21"/>
                </a:lnTo>
                <a:lnTo>
                  <a:pt x="10953" y="10890"/>
                </a:lnTo>
                <a:lnTo>
                  <a:pt x="2940" y="22717"/>
                </a:lnTo>
                <a:lnTo>
                  <a:pt x="0" y="37211"/>
                </a:lnTo>
                <a:lnTo>
                  <a:pt x="2940" y="51724"/>
                </a:lnTo>
                <a:lnTo>
                  <a:pt x="10953" y="63595"/>
                </a:lnTo>
                <a:lnTo>
                  <a:pt x="22824" y="71608"/>
                </a:lnTo>
                <a:lnTo>
                  <a:pt x="37337" y="74549"/>
                </a:lnTo>
                <a:lnTo>
                  <a:pt x="51851" y="71608"/>
                </a:lnTo>
                <a:lnTo>
                  <a:pt x="63722" y="63595"/>
                </a:lnTo>
                <a:lnTo>
                  <a:pt x="71735" y="51724"/>
                </a:lnTo>
                <a:lnTo>
                  <a:pt x="74675" y="37211"/>
                </a:lnTo>
                <a:lnTo>
                  <a:pt x="71735" y="22717"/>
                </a:lnTo>
                <a:lnTo>
                  <a:pt x="63722" y="10890"/>
                </a:lnTo>
                <a:lnTo>
                  <a:pt x="51851" y="2921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86125" y="1633601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211"/>
                </a:moveTo>
                <a:lnTo>
                  <a:pt x="2940" y="22717"/>
                </a:lnTo>
                <a:lnTo>
                  <a:pt x="10953" y="10890"/>
                </a:lnTo>
                <a:lnTo>
                  <a:pt x="22824" y="2921"/>
                </a:lnTo>
                <a:lnTo>
                  <a:pt x="37337" y="0"/>
                </a:lnTo>
                <a:lnTo>
                  <a:pt x="51851" y="2921"/>
                </a:lnTo>
                <a:lnTo>
                  <a:pt x="63722" y="10890"/>
                </a:lnTo>
                <a:lnTo>
                  <a:pt x="71735" y="22717"/>
                </a:lnTo>
                <a:lnTo>
                  <a:pt x="74675" y="37211"/>
                </a:lnTo>
                <a:lnTo>
                  <a:pt x="71735" y="51724"/>
                </a:lnTo>
                <a:lnTo>
                  <a:pt x="63722" y="63595"/>
                </a:lnTo>
                <a:lnTo>
                  <a:pt x="51851" y="71608"/>
                </a:lnTo>
                <a:lnTo>
                  <a:pt x="37337" y="74549"/>
                </a:lnTo>
                <a:lnTo>
                  <a:pt x="22824" y="71608"/>
                </a:lnTo>
                <a:lnTo>
                  <a:pt x="10953" y="63595"/>
                </a:lnTo>
                <a:lnTo>
                  <a:pt x="2940" y="51724"/>
                </a:lnTo>
                <a:lnTo>
                  <a:pt x="0" y="372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90800" y="155740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38400" y="155575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282446" y="3557270"/>
            <a:ext cx="648995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heck: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this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still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original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f(</a:t>
            </a:r>
            <a:r>
              <a:rPr spc="-20" dirty="0">
                <a:latin typeface="Arial"/>
                <a:cs typeface="Arial"/>
              </a:rPr>
              <a:t>xy</a:t>
            </a:r>
            <a:r>
              <a:rPr dirty="0">
                <a:latin typeface="Arial"/>
                <a:cs typeface="Arial"/>
              </a:rPr>
              <a:t>z)?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cir</a:t>
            </a:r>
            <a:r>
              <a:rPr spc="5" dirty="0">
                <a:latin typeface="Arial"/>
                <a:cs typeface="Arial"/>
              </a:rPr>
              <a:t>c</a:t>
            </a:r>
            <a:r>
              <a:rPr dirty="0">
                <a:latin typeface="Arial"/>
                <a:cs typeface="Arial"/>
              </a:rPr>
              <a:t>uit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produce</a:t>
            </a:r>
            <a:r>
              <a:rPr spc="5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:</a:t>
            </a:r>
          </a:p>
          <a:p>
            <a:pPr marL="926465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)’(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’z))’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spc="-25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’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)</a:t>
            </a:r>
            <a:r>
              <a:rPr spc="-25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’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’z)</a:t>
            </a:r>
            <a:r>
              <a:rPr spc="-25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’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’y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’z</a:t>
            </a:r>
          </a:p>
        </p:txBody>
      </p:sp>
    </p:spTree>
    <p:extLst>
      <p:ext uri="{BB962C8B-B14F-4D97-AF65-F5344CB8AC3E}">
        <p14:creationId xmlns:p14="http://schemas.microsoft.com/office/powerpoint/2010/main" val="140898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533400" y="2286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347595">
              <a:lnSpc>
                <a:spcPct val="100000"/>
              </a:lnSpc>
            </a:pPr>
            <a:r>
              <a:rPr sz="3200" spc="-5" dirty="0"/>
              <a:t>SOP</a:t>
            </a:r>
            <a:r>
              <a:rPr sz="3200" spc="-25" dirty="0"/>
              <a:t> </a:t>
            </a:r>
            <a:r>
              <a:rPr sz="3200" spc="-5" dirty="0"/>
              <a:t>to</a:t>
            </a:r>
            <a:r>
              <a:rPr sz="3200" spc="5" dirty="0"/>
              <a:t> </a:t>
            </a:r>
            <a:r>
              <a:rPr sz="3200" spc="-5" dirty="0"/>
              <a:t>NA</a:t>
            </a:r>
            <a:r>
              <a:rPr sz="3200" spc="-20" dirty="0"/>
              <a:t>N</a:t>
            </a:r>
            <a:r>
              <a:rPr sz="3200" spc="-5" dirty="0"/>
              <a:t>D</a:t>
            </a:r>
            <a:r>
              <a:rPr sz="3200" spc="20" dirty="0"/>
              <a:t> </a:t>
            </a:r>
            <a:r>
              <a:rPr sz="3200" spc="-5" dirty="0"/>
              <a:t>(</a:t>
            </a:r>
            <a:r>
              <a:rPr sz="3200" dirty="0"/>
              <a:t>4</a:t>
            </a:r>
            <a:r>
              <a:rPr sz="3200" spc="-5" dirty="0"/>
              <a:t>)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990600" y="1371600"/>
            <a:ext cx="70104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can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gates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dir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ctly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</a:t>
            </a:r>
            <a:r>
              <a:rPr spc="-5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ple</a:t>
            </a:r>
            <a:r>
              <a:rPr spc="-10" dirty="0">
                <a:latin typeface="Arial"/>
                <a:cs typeface="Arial"/>
              </a:rPr>
              <a:t>m</a:t>
            </a:r>
            <a:r>
              <a:rPr dirty="0">
                <a:latin typeface="Arial"/>
                <a:cs typeface="Arial"/>
              </a:rPr>
              <a:t>ent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any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SOP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25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pr</a:t>
            </a:r>
            <a:r>
              <a:rPr spc="-5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ssion:</a:t>
            </a:r>
          </a:p>
          <a:p>
            <a:pPr marL="914400" marR="1807845" lvl="3" indent="-285750">
              <a:buFont typeface="Wingdings" panose="05000000000000000000" pitchFamily="2" charset="2"/>
              <a:buChar char="§"/>
            </a:pPr>
            <a:r>
              <a:rPr dirty="0">
                <a:latin typeface="Arial"/>
                <a:cs typeface="Arial"/>
              </a:rPr>
              <a:t>One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A</a:t>
            </a:r>
            <a:r>
              <a:rPr spc="-10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D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each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Product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ter</a:t>
            </a:r>
            <a:r>
              <a:rPr lang="en-US" dirty="0">
                <a:latin typeface="Arial"/>
                <a:cs typeface="Arial"/>
              </a:rPr>
              <a:t>m</a:t>
            </a:r>
          </a:p>
          <a:p>
            <a:pPr marL="914400" marR="1807845" lvl="3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cs typeface="Arial"/>
              </a:rPr>
              <a:t>One</a:t>
            </a:r>
            <a:r>
              <a:rPr lang="en-US" spc="-3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10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D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sum</a:t>
            </a:r>
            <a:r>
              <a:rPr lang="en-US" spc="-2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the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ter</a:t>
            </a:r>
            <a:r>
              <a:rPr lang="en-US" spc="-10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s</a:t>
            </a:r>
          </a:p>
          <a:p>
            <a:pPr marL="914400" marR="1807845" lvl="3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/>
                <a:cs typeface="Arial"/>
              </a:rPr>
              <a:t>In</a:t>
            </a:r>
            <a:r>
              <a:rPr lang="en-US" spc="-20" dirty="0"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ert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any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single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inputs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6800" y="2978318"/>
            <a:ext cx="7848600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hy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</a:t>
            </a:r>
            <a:r>
              <a:rPr spc="-20" dirty="0">
                <a:latin typeface="Arial"/>
                <a:cs typeface="Arial"/>
              </a:rPr>
              <a:t> w</a:t>
            </a:r>
            <a:r>
              <a:rPr dirty="0">
                <a:latin typeface="Arial"/>
                <a:cs typeface="Arial"/>
              </a:rPr>
              <a:t>e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this?</a:t>
            </a:r>
          </a:p>
          <a:p>
            <a:pPr marL="914400" marR="1807845" lvl="3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dirty="0">
                <a:latin typeface="Arial"/>
                <a:cs typeface="Arial"/>
              </a:rPr>
              <a:t>The NAND integrated circuit design is very simple.</a:t>
            </a:r>
          </a:p>
          <a:p>
            <a:pPr marL="914400" marR="1807845" lvl="3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dirty="0">
                <a:latin typeface="Arial"/>
                <a:cs typeface="Arial"/>
              </a:rPr>
              <a:t>We can use this one simple gate type for any expression.</a:t>
            </a:r>
          </a:p>
        </p:txBody>
      </p:sp>
    </p:spTree>
    <p:extLst>
      <p:ext uri="{BB962C8B-B14F-4D97-AF65-F5344CB8AC3E}">
        <p14:creationId xmlns:p14="http://schemas.microsoft.com/office/powerpoint/2010/main" val="1613454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65125" y="6223000"/>
            <a:ext cx="839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endParaRPr lang="en-US" dirty="0"/>
          </a:p>
        </p:txBody>
      </p:sp>
      <p:grpSp>
        <p:nvGrpSpPr>
          <p:cNvPr id="67587" name="Group 3"/>
          <p:cNvGrpSpPr>
            <a:grpSpLocks/>
          </p:cNvGrpSpPr>
          <p:nvPr/>
        </p:nvGrpSpPr>
        <p:grpSpPr bwMode="auto">
          <a:xfrm>
            <a:off x="978694" y="1620838"/>
            <a:ext cx="7183438" cy="4375150"/>
            <a:chOff x="612" y="608"/>
            <a:chExt cx="4525" cy="2756"/>
          </a:xfrm>
        </p:grpSpPr>
        <p:sp>
          <p:nvSpPr>
            <p:cNvPr id="67588" name="Line 4"/>
            <p:cNvSpPr>
              <a:spLocks noChangeShapeType="1"/>
            </p:cNvSpPr>
            <p:nvPr/>
          </p:nvSpPr>
          <p:spPr bwMode="auto">
            <a:xfrm flipH="1" flipV="1">
              <a:off x="4181" y="791"/>
              <a:ext cx="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89" name="Freeform 5"/>
            <p:cNvSpPr>
              <a:spLocks/>
            </p:cNvSpPr>
            <p:nvPr/>
          </p:nvSpPr>
          <p:spPr bwMode="auto">
            <a:xfrm>
              <a:off x="3636" y="883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0" name="Line 6"/>
            <p:cNvSpPr>
              <a:spLocks noChangeShapeType="1"/>
            </p:cNvSpPr>
            <p:nvPr/>
          </p:nvSpPr>
          <p:spPr bwMode="auto">
            <a:xfrm flipH="1">
              <a:off x="3636" y="883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1" name="Freeform 7"/>
            <p:cNvSpPr>
              <a:spLocks/>
            </p:cNvSpPr>
            <p:nvPr/>
          </p:nvSpPr>
          <p:spPr bwMode="auto">
            <a:xfrm>
              <a:off x="3636" y="697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 flipH="1">
              <a:off x="3636" y="697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>
              <a:off x="1750" y="976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>
              <a:off x="1750" y="1162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 flipH="1">
              <a:off x="2308" y="1069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6" name="Freeform 12"/>
            <p:cNvSpPr>
              <a:spLocks/>
            </p:cNvSpPr>
            <p:nvPr/>
          </p:nvSpPr>
          <p:spPr bwMode="auto">
            <a:xfrm>
              <a:off x="1921" y="909"/>
              <a:ext cx="397" cy="158"/>
            </a:xfrm>
            <a:custGeom>
              <a:avLst/>
              <a:gdLst>
                <a:gd name="T0" fmla="*/ 156 w 795"/>
                <a:gd name="T1" fmla="*/ 0 h 316"/>
                <a:gd name="T2" fmla="*/ 266 w 795"/>
                <a:gd name="T3" fmla="*/ 0 h 316"/>
                <a:gd name="T4" fmla="*/ 323 w 795"/>
                <a:gd name="T5" fmla="*/ 1 h 316"/>
                <a:gd name="T6" fmla="*/ 347 w 795"/>
                <a:gd name="T7" fmla="*/ 1 h 316"/>
                <a:gd name="T8" fmla="*/ 360 w 795"/>
                <a:gd name="T9" fmla="*/ 2 h 316"/>
                <a:gd name="T10" fmla="*/ 372 w 795"/>
                <a:gd name="T11" fmla="*/ 2 h 316"/>
                <a:gd name="T12" fmla="*/ 382 w 795"/>
                <a:gd name="T13" fmla="*/ 4 h 316"/>
                <a:gd name="T14" fmla="*/ 390 w 795"/>
                <a:gd name="T15" fmla="*/ 5 h 316"/>
                <a:gd name="T16" fmla="*/ 400 w 795"/>
                <a:gd name="T17" fmla="*/ 6 h 316"/>
                <a:gd name="T18" fmla="*/ 412 w 795"/>
                <a:gd name="T19" fmla="*/ 8 h 316"/>
                <a:gd name="T20" fmla="*/ 423 w 795"/>
                <a:gd name="T21" fmla="*/ 9 h 316"/>
                <a:gd name="T22" fmla="*/ 431 w 795"/>
                <a:gd name="T23" fmla="*/ 12 h 316"/>
                <a:gd name="T24" fmla="*/ 440 w 795"/>
                <a:gd name="T25" fmla="*/ 13 h 316"/>
                <a:gd name="T26" fmla="*/ 453 w 795"/>
                <a:gd name="T27" fmla="*/ 17 h 316"/>
                <a:gd name="T28" fmla="*/ 467 w 795"/>
                <a:gd name="T29" fmla="*/ 22 h 316"/>
                <a:gd name="T30" fmla="*/ 477 w 795"/>
                <a:gd name="T31" fmla="*/ 25 h 316"/>
                <a:gd name="T32" fmla="*/ 485 w 795"/>
                <a:gd name="T33" fmla="*/ 29 h 316"/>
                <a:gd name="T34" fmla="*/ 495 w 795"/>
                <a:gd name="T35" fmla="*/ 33 h 316"/>
                <a:gd name="T36" fmla="*/ 505 w 795"/>
                <a:gd name="T37" fmla="*/ 38 h 316"/>
                <a:gd name="T38" fmla="*/ 518 w 795"/>
                <a:gd name="T39" fmla="*/ 45 h 316"/>
                <a:gd name="T40" fmla="*/ 526 w 795"/>
                <a:gd name="T41" fmla="*/ 49 h 316"/>
                <a:gd name="T42" fmla="*/ 534 w 795"/>
                <a:gd name="T43" fmla="*/ 53 h 316"/>
                <a:gd name="T44" fmla="*/ 542 w 795"/>
                <a:gd name="T45" fmla="*/ 58 h 316"/>
                <a:gd name="T46" fmla="*/ 553 w 795"/>
                <a:gd name="T47" fmla="*/ 63 h 316"/>
                <a:gd name="T48" fmla="*/ 564 w 795"/>
                <a:gd name="T49" fmla="*/ 69 h 316"/>
                <a:gd name="T50" fmla="*/ 570 w 795"/>
                <a:gd name="T51" fmla="*/ 73 h 316"/>
                <a:gd name="T52" fmla="*/ 576 w 795"/>
                <a:gd name="T53" fmla="*/ 77 h 316"/>
                <a:gd name="T54" fmla="*/ 584 w 795"/>
                <a:gd name="T55" fmla="*/ 82 h 316"/>
                <a:gd name="T56" fmla="*/ 593 w 795"/>
                <a:gd name="T57" fmla="*/ 87 h 316"/>
                <a:gd name="T58" fmla="*/ 599 w 795"/>
                <a:gd name="T59" fmla="*/ 91 h 316"/>
                <a:gd name="T60" fmla="*/ 605 w 795"/>
                <a:gd name="T61" fmla="*/ 95 h 316"/>
                <a:gd name="T62" fmla="*/ 609 w 795"/>
                <a:gd name="T63" fmla="*/ 99 h 316"/>
                <a:gd name="T64" fmla="*/ 615 w 795"/>
                <a:gd name="T65" fmla="*/ 103 h 316"/>
                <a:gd name="T66" fmla="*/ 621 w 795"/>
                <a:gd name="T67" fmla="*/ 109 h 316"/>
                <a:gd name="T68" fmla="*/ 625 w 795"/>
                <a:gd name="T69" fmla="*/ 111 h 316"/>
                <a:gd name="T70" fmla="*/ 629 w 795"/>
                <a:gd name="T71" fmla="*/ 115 h 316"/>
                <a:gd name="T72" fmla="*/ 634 w 795"/>
                <a:gd name="T73" fmla="*/ 118 h 316"/>
                <a:gd name="T74" fmla="*/ 641 w 795"/>
                <a:gd name="T75" fmla="*/ 123 h 316"/>
                <a:gd name="T76" fmla="*/ 647 w 795"/>
                <a:gd name="T77" fmla="*/ 127 h 316"/>
                <a:gd name="T78" fmla="*/ 653 w 795"/>
                <a:gd name="T79" fmla="*/ 131 h 316"/>
                <a:gd name="T80" fmla="*/ 658 w 795"/>
                <a:gd name="T81" fmla="*/ 135 h 316"/>
                <a:gd name="T82" fmla="*/ 663 w 795"/>
                <a:gd name="T83" fmla="*/ 142 h 316"/>
                <a:gd name="T84" fmla="*/ 671 w 795"/>
                <a:gd name="T85" fmla="*/ 150 h 316"/>
                <a:gd name="T86" fmla="*/ 678 w 795"/>
                <a:gd name="T87" fmla="*/ 156 h 316"/>
                <a:gd name="T88" fmla="*/ 683 w 795"/>
                <a:gd name="T89" fmla="*/ 163 h 316"/>
                <a:gd name="T90" fmla="*/ 688 w 795"/>
                <a:gd name="T91" fmla="*/ 170 h 316"/>
                <a:gd name="T92" fmla="*/ 696 w 795"/>
                <a:gd name="T93" fmla="*/ 179 h 316"/>
                <a:gd name="T94" fmla="*/ 704 w 795"/>
                <a:gd name="T95" fmla="*/ 188 h 316"/>
                <a:gd name="T96" fmla="*/ 711 w 795"/>
                <a:gd name="T97" fmla="*/ 198 h 316"/>
                <a:gd name="T98" fmla="*/ 718 w 795"/>
                <a:gd name="T99" fmla="*/ 204 h 316"/>
                <a:gd name="T100" fmla="*/ 723 w 795"/>
                <a:gd name="T101" fmla="*/ 213 h 316"/>
                <a:gd name="T102" fmla="*/ 731 w 795"/>
                <a:gd name="T103" fmla="*/ 224 h 316"/>
                <a:gd name="T104" fmla="*/ 740 w 795"/>
                <a:gd name="T105" fmla="*/ 236 h 316"/>
                <a:gd name="T106" fmla="*/ 747 w 795"/>
                <a:gd name="T107" fmla="*/ 245 h 316"/>
                <a:gd name="T108" fmla="*/ 752 w 795"/>
                <a:gd name="T109" fmla="*/ 253 h 316"/>
                <a:gd name="T110" fmla="*/ 760 w 795"/>
                <a:gd name="T111" fmla="*/ 264 h 316"/>
                <a:gd name="T112" fmla="*/ 768 w 795"/>
                <a:gd name="T113" fmla="*/ 276 h 316"/>
                <a:gd name="T114" fmla="*/ 776 w 795"/>
                <a:gd name="T115" fmla="*/ 287 h 316"/>
                <a:gd name="T116" fmla="*/ 783 w 795"/>
                <a:gd name="T117" fmla="*/ 295 h 316"/>
                <a:gd name="T118" fmla="*/ 787 w 795"/>
                <a:gd name="T119" fmla="*/ 302 h 316"/>
                <a:gd name="T120" fmla="*/ 792 w 795"/>
                <a:gd name="T121" fmla="*/ 3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5" h="316">
                  <a:moveTo>
                    <a:pt x="0" y="0"/>
                  </a:moveTo>
                  <a:lnTo>
                    <a:pt x="31" y="0"/>
                  </a:lnTo>
                  <a:lnTo>
                    <a:pt x="60" y="0"/>
                  </a:lnTo>
                  <a:lnTo>
                    <a:pt x="87" y="0"/>
                  </a:lnTo>
                  <a:lnTo>
                    <a:pt x="111" y="0"/>
                  </a:lnTo>
                  <a:lnTo>
                    <a:pt x="135" y="0"/>
                  </a:lnTo>
                  <a:lnTo>
                    <a:pt x="156" y="0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212" y="0"/>
                  </a:lnTo>
                  <a:lnTo>
                    <a:pt x="226" y="0"/>
                  </a:lnTo>
                  <a:lnTo>
                    <a:pt x="241" y="0"/>
                  </a:lnTo>
                  <a:lnTo>
                    <a:pt x="254" y="0"/>
                  </a:lnTo>
                  <a:lnTo>
                    <a:pt x="266" y="0"/>
                  </a:lnTo>
                  <a:lnTo>
                    <a:pt x="277" y="0"/>
                  </a:lnTo>
                  <a:lnTo>
                    <a:pt x="287" y="0"/>
                  </a:lnTo>
                  <a:lnTo>
                    <a:pt x="295" y="0"/>
                  </a:lnTo>
                  <a:lnTo>
                    <a:pt x="303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1"/>
                  </a:lnTo>
                  <a:lnTo>
                    <a:pt x="327" y="1"/>
                  </a:lnTo>
                  <a:lnTo>
                    <a:pt x="332" y="1"/>
                  </a:lnTo>
                  <a:lnTo>
                    <a:pt x="336" y="1"/>
                  </a:lnTo>
                  <a:lnTo>
                    <a:pt x="339" y="1"/>
                  </a:lnTo>
                  <a:lnTo>
                    <a:pt x="343" y="1"/>
                  </a:lnTo>
                  <a:lnTo>
                    <a:pt x="346" y="1"/>
                  </a:lnTo>
                  <a:lnTo>
                    <a:pt x="347" y="1"/>
                  </a:lnTo>
                  <a:lnTo>
                    <a:pt x="350" y="1"/>
                  </a:lnTo>
                  <a:lnTo>
                    <a:pt x="352" y="1"/>
                  </a:lnTo>
                  <a:lnTo>
                    <a:pt x="354" y="1"/>
                  </a:lnTo>
                  <a:lnTo>
                    <a:pt x="356" y="1"/>
                  </a:lnTo>
                  <a:lnTo>
                    <a:pt x="359" y="1"/>
                  </a:lnTo>
                  <a:lnTo>
                    <a:pt x="359" y="1"/>
                  </a:lnTo>
                  <a:lnTo>
                    <a:pt x="360" y="2"/>
                  </a:lnTo>
                  <a:lnTo>
                    <a:pt x="363" y="2"/>
                  </a:lnTo>
                  <a:lnTo>
                    <a:pt x="364" y="2"/>
                  </a:lnTo>
                  <a:lnTo>
                    <a:pt x="367" y="2"/>
                  </a:lnTo>
                  <a:lnTo>
                    <a:pt x="368" y="2"/>
                  </a:lnTo>
                  <a:lnTo>
                    <a:pt x="370" y="2"/>
                  </a:lnTo>
                  <a:lnTo>
                    <a:pt x="371" y="2"/>
                  </a:lnTo>
                  <a:lnTo>
                    <a:pt x="372" y="2"/>
                  </a:lnTo>
                  <a:lnTo>
                    <a:pt x="375" y="2"/>
                  </a:lnTo>
                  <a:lnTo>
                    <a:pt x="376" y="2"/>
                  </a:lnTo>
                  <a:lnTo>
                    <a:pt x="376" y="4"/>
                  </a:lnTo>
                  <a:lnTo>
                    <a:pt x="378" y="4"/>
                  </a:lnTo>
                  <a:lnTo>
                    <a:pt x="379" y="4"/>
                  </a:lnTo>
                  <a:lnTo>
                    <a:pt x="380" y="4"/>
                  </a:lnTo>
                  <a:lnTo>
                    <a:pt x="382" y="4"/>
                  </a:lnTo>
                  <a:lnTo>
                    <a:pt x="383" y="4"/>
                  </a:lnTo>
                  <a:lnTo>
                    <a:pt x="384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7" y="4"/>
                  </a:lnTo>
                  <a:lnTo>
                    <a:pt x="388" y="4"/>
                  </a:lnTo>
                  <a:lnTo>
                    <a:pt x="390" y="5"/>
                  </a:lnTo>
                  <a:lnTo>
                    <a:pt x="391" y="5"/>
                  </a:lnTo>
                  <a:lnTo>
                    <a:pt x="392" y="5"/>
                  </a:lnTo>
                  <a:lnTo>
                    <a:pt x="394" y="5"/>
                  </a:lnTo>
                  <a:lnTo>
                    <a:pt x="395" y="5"/>
                  </a:lnTo>
                  <a:lnTo>
                    <a:pt x="396" y="5"/>
                  </a:lnTo>
                  <a:lnTo>
                    <a:pt x="399" y="5"/>
                  </a:lnTo>
                  <a:lnTo>
                    <a:pt x="400" y="6"/>
                  </a:lnTo>
                  <a:lnTo>
                    <a:pt x="402" y="6"/>
                  </a:lnTo>
                  <a:lnTo>
                    <a:pt x="404" y="6"/>
                  </a:lnTo>
                  <a:lnTo>
                    <a:pt x="406" y="6"/>
                  </a:lnTo>
                  <a:lnTo>
                    <a:pt x="406" y="6"/>
                  </a:lnTo>
                  <a:lnTo>
                    <a:pt x="408" y="6"/>
                  </a:lnTo>
                  <a:lnTo>
                    <a:pt x="410" y="8"/>
                  </a:lnTo>
                  <a:lnTo>
                    <a:pt x="412" y="8"/>
                  </a:lnTo>
                  <a:lnTo>
                    <a:pt x="414" y="8"/>
                  </a:lnTo>
                  <a:lnTo>
                    <a:pt x="415" y="8"/>
                  </a:lnTo>
                  <a:lnTo>
                    <a:pt x="418" y="8"/>
                  </a:lnTo>
                  <a:lnTo>
                    <a:pt x="419" y="9"/>
                  </a:lnTo>
                  <a:lnTo>
                    <a:pt x="420" y="9"/>
                  </a:lnTo>
                  <a:lnTo>
                    <a:pt x="421" y="9"/>
                  </a:lnTo>
                  <a:lnTo>
                    <a:pt x="423" y="9"/>
                  </a:lnTo>
                  <a:lnTo>
                    <a:pt x="424" y="9"/>
                  </a:lnTo>
                  <a:lnTo>
                    <a:pt x="425" y="10"/>
                  </a:lnTo>
                  <a:lnTo>
                    <a:pt x="427" y="10"/>
                  </a:lnTo>
                  <a:lnTo>
                    <a:pt x="427" y="10"/>
                  </a:lnTo>
                  <a:lnTo>
                    <a:pt x="428" y="10"/>
                  </a:lnTo>
                  <a:lnTo>
                    <a:pt x="429" y="10"/>
                  </a:lnTo>
                  <a:lnTo>
                    <a:pt x="431" y="12"/>
                  </a:lnTo>
                  <a:lnTo>
                    <a:pt x="432" y="12"/>
                  </a:lnTo>
                  <a:lnTo>
                    <a:pt x="433" y="12"/>
                  </a:lnTo>
                  <a:lnTo>
                    <a:pt x="435" y="12"/>
                  </a:lnTo>
                  <a:lnTo>
                    <a:pt x="436" y="12"/>
                  </a:lnTo>
                  <a:lnTo>
                    <a:pt x="437" y="13"/>
                  </a:lnTo>
                  <a:lnTo>
                    <a:pt x="439" y="13"/>
                  </a:lnTo>
                  <a:lnTo>
                    <a:pt x="440" y="13"/>
                  </a:lnTo>
                  <a:lnTo>
                    <a:pt x="441" y="14"/>
                  </a:lnTo>
                  <a:lnTo>
                    <a:pt x="444" y="14"/>
                  </a:lnTo>
                  <a:lnTo>
                    <a:pt x="445" y="16"/>
                  </a:lnTo>
                  <a:lnTo>
                    <a:pt x="447" y="16"/>
                  </a:lnTo>
                  <a:lnTo>
                    <a:pt x="449" y="16"/>
                  </a:lnTo>
                  <a:lnTo>
                    <a:pt x="451" y="17"/>
                  </a:lnTo>
                  <a:lnTo>
                    <a:pt x="453" y="17"/>
                  </a:lnTo>
                  <a:lnTo>
                    <a:pt x="456" y="18"/>
                  </a:lnTo>
                  <a:lnTo>
                    <a:pt x="456" y="18"/>
                  </a:lnTo>
                  <a:lnTo>
                    <a:pt x="459" y="20"/>
                  </a:lnTo>
                  <a:lnTo>
                    <a:pt x="460" y="20"/>
                  </a:lnTo>
                  <a:lnTo>
                    <a:pt x="463" y="21"/>
                  </a:lnTo>
                  <a:lnTo>
                    <a:pt x="465" y="21"/>
                  </a:lnTo>
                  <a:lnTo>
                    <a:pt x="467" y="22"/>
                  </a:lnTo>
                  <a:lnTo>
                    <a:pt x="468" y="22"/>
                  </a:lnTo>
                  <a:lnTo>
                    <a:pt x="471" y="22"/>
                  </a:lnTo>
                  <a:lnTo>
                    <a:pt x="472" y="24"/>
                  </a:lnTo>
                  <a:lnTo>
                    <a:pt x="473" y="24"/>
                  </a:lnTo>
                  <a:lnTo>
                    <a:pt x="475" y="24"/>
                  </a:lnTo>
                  <a:lnTo>
                    <a:pt x="476" y="25"/>
                  </a:lnTo>
                  <a:lnTo>
                    <a:pt x="477" y="25"/>
                  </a:lnTo>
                  <a:lnTo>
                    <a:pt x="479" y="26"/>
                  </a:lnTo>
                  <a:lnTo>
                    <a:pt x="480" y="26"/>
                  </a:lnTo>
                  <a:lnTo>
                    <a:pt x="481" y="26"/>
                  </a:lnTo>
                  <a:lnTo>
                    <a:pt x="483" y="28"/>
                  </a:lnTo>
                  <a:lnTo>
                    <a:pt x="483" y="28"/>
                  </a:lnTo>
                  <a:lnTo>
                    <a:pt x="484" y="28"/>
                  </a:lnTo>
                  <a:lnTo>
                    <a:pt x="485" y="29"/>
                  </a:lnTo>
                  <a:lnTo>
                    <a:pt x="487" y="29"/>
                  </a:lnTo>
                  <a:lnTo>
                    <a:pt x="488" y="29"/>
                  </a:lnTo>
                  <a:lnTo>
                    <a:pt x="489" y="30"/>
                  </a:lnTo>
                  <a:lnTo>
                    <a:pt x="491" y="30"/>
                  </a:lnTo>
                  <a:lnTo>
                    <a:pt x="492" y="32"/>
                  </a:lnTo>
                  <a:lnTo>
                    <a:pt x="493" y="32"/>
                  </a:lnTo>
                  <a:lnTo>
                    <a:pt x="495" y="33"/>
                  </a:lnTo>
                  <a:lnTo>
                    <a:pt x="496" y="34"/>
                  </a:lnTo>
                  <a:lnTo>
                    <a:pt x="499" y="34"/>
                  </a:lnTo>
                  <a:lnTo>
                    <a:pt x="500" y="35"/>
                  </a:lnTo>
                  <a:lnTo>
                    <a:pt x="501" y="35"/>
                  </a:lnTo>
                  <a:lnTo>
                    <a:pt x="504" y="37"/>
                  </a:lnTo>
                  <a:lnTo>
                    <a:pt x="505" y="38"/>
                  </a:lnTo>
                  <a:lnTo>
                    <a:pt x="505" y="38"/>
                  </a:lnTo>
                  <a:lnTo>
                    <a:pt x="508" y="39"/>
                  </a:lnTo>
                  <a:lnTo>
                    <a:pt x="509" y="41"/>
                  </a:lnTo>
                  <a:lnTo>
                    <a:pt x="512" y="41"/>
                  </a:lnTo>
                  <a:lnTo>
                    <a:pt x="513" y="42"/>
                  </a:lnTo>
                  <a:lnTo>
                    <a:pt x="514" y="43"/>
                  </a:lnTo>
                  <a:lnTo>
                    <a:pt x="517" y="43"/>
                  </a:lnTo>
                  <a:lnTo>
                    <a:pt x="518" y="45"/>
                  </a:lnTo>
                  <a:lnTo>
                    <a:pt x="520" y="45"/>
                  </a:lnTo>
                  <a:lnTo>
                    <a:pt x="521" y="46"/>
                  </a:lnTo>
                  <a:lnTo>
                    <a:pt x="522" y="46"/>
                  </a:lnTo>
                  <a:lnTo>
                    <a:pt x="524" y="47"/>
                  </a:lnTo>
                  <a:lnTo>
                    <a:pt x="524" y="47"/>
                  </a:lnTo>
                  <a:lnTo>
                    <a:pt x="525" y="49"/>
                  </a:lnTo>
                  <a:lnTo>
                    <a:pt x="526" y="49"/>
                  </a:lnTo>
                  <a:lnTo>
                    <a:pt x="528" y="49"/>
                  </a:lnTo>
                  <a:lnTo>
                    <a:pt x="529" y="50"/>
                  </a:lnTo>
                  <a:lnTo>
                    <a:pt x="529" y="50"/>
                  </a:lnTo>
                  <a:lnTo>
                    <a:pt x="530" y="51"/>
                  </a:lnTo>
                  <a:lnTo>
                    <a:pt x="532" y="51"/>
                  </a:lnTo>
                  <a:lnTo>
                    <a:pt x="533" y="51"/>
                  </a:lnTo>
                  <a:lnTo>
                    <a:pt x="534" y="53"/>
                  </a:lnTo>
                  <a:lnTo>
                    <a:pt x="534" y="53"/>
                  </a:lnTo>
                  <a:lnTo>
                    <a:pt x="536" y="54"/>
                  </a:lnTo>
                  <a:lnTo>
                    <a:pt x="537" y="54"/>
                  </a:lnTo>
                  <a:lnTo>
                    <a:pt x="538" y="55"/>
                  </a:lnTo>
                  <a:lnTo>
                    <a:pt x="540" y="55"/>
                  </a:lnTo>
                  <a:lnTo>
                    <a:pt x="541" y="57"/>
                  </a:lnTo>
                  <a:lnTo>
                    <a:pt x="542" y="58"/>
                  </a:lnTo>
                  <a:lnTo>
                    <a:pt x="544" y="58"/>
                  </a:lnTo>
                  <a:lnTo>
                    <a:pt x="546" y="59"/>
                  </a:lnTo>
                  <a:lnTo>
                    <a:pt x="548" y="61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2" y="62"/>
                  </a:lnTo>
                  <a:lnTo>
                    <a:pt x="553" y="63"/>
                  </a:lnTo>
                  <a:lnTo>
                    <a:pt x="554" y="65"/>
                  </a:lnTo>
                  <a:lnTo>
                    <a:pt x="557" y="65"/>
                  </a:lnTo>
                  <a:lnTo>
                    <a:pt x="558" y="66"/>
                  </a:lnTo>
                  <a:lnTo>
                    <a:pt x="560" y="67"/>
                  </a:lnTo>
                  <a:lnTo>
                    <a:pt x="561" y="67"/>
                  </a:lnTo>
                  <a:lnTo>
                    <a:pt x="562" y="69"/>
                  </a:lnTo>
                  <a:lnTo>
                    <a:pt x="564" y="69"/>
                  </a:lnTo>
                  <a:lnTo>
                    <a:pt x="564" y="70"/>
                  </a:lnTo>
                  <a:lnTo>
                    <a:pt x="565" y="70"/>
                  </a:lnTo>
                  <a:lnTo>
                    <a:pt x="566" y="71"/>
                  </a:lnTo>
                  <a:lnTo>
                    <a:pt x="568" y="71"/>
                  </a:lnTo>
                  <a:lnTo>
                    <a:pt x="568" y="71"/>
                  </a:lnTo>
                  <a:lnTo>
                    <a:pt x="569" y="73"/>
                  </a:lnTo>
                  <a:lnTo>
                    <a:pt x="570" y="73"/>
                  </a:lnTo>
                  <a:lnTo>
                    <a:pt x="570" y="74"/>
                  </a:lnTo>
                  <a:lnTo>
                    <a:pt x="572" y="74"/>
                  </a:lnTo>
                  <a:lnTo>
                    <a:pt x="573" y="74"/>
                  </a:lnTo>
                  <a:lnTo>
                    <a:pt x="573" y="75"/>
                  </a:lnTo>
                  <a:lnTo>
                    <a:pt x="574" y="75"/>
                  </a:lnTo>
                  <a:lnTo>
                    <a:pt x="576" y="77"/>
                  </a:lnTo>
                  <a:lnTo>
                    <a:pt x="576" y="77"/>
                  </a:lnTo>
                  <a:lnTo>
                    <a:pt x="577" y="78"/>
                  </a:lnTo>
                  <a:lnTo>
                    <a:pt x="578" y="78"/>
                  </a:lnTo>
                  <a:lnTo>
                    <a:pt x="580" y="79"/>
                  </a:lnTo>
                  <a:lnTo>
                    <a:pt x="580" y="79"/>
                  </a:lnTo>
                  <a:lnTo>
                    <a:pt x="581" y="81"/>
                  </a:lnTo>
                  <a:lnTo>
                    <a:pt x="582" y="81"/>
                  </a:lnTo>
                  <a:lnTo>
                    <a:pt x="584" y="82"/>
                  </a:lnTo>
                  <a:lnTo>
                    <a:pt x="585" y="83"/>
                  </a:lnTo>
                  <a:lnTo>
                    <a:pt x="586" y="83"/>
                  </a:lnTo>
                  <a:lnTo>
                    <a:pt x="586" y="83"/>
                  </a:lnTo>
                  <a:lnTo>
                    <a:pt x="589" y="85"/>
                  </a:lnTo>
                  <a:lnTo>
                    <a:pt x="590" y="86"/>
                  </a:lnTo>
                  <a:lnTo>
                    <a:pt x="592" y="86"/>
                  </a:lnTo>
                  <a:lnTo>
                    <a:pt x="593" y="87"/>
                  </a:lnTo>
                  <a:lnTo>
                    <a:pt x="594" y="89"/>
                  </a:lnTo>
                  <a:lnTo>
                    <a:pt x="594" y="89"/>
                  </a:lnTo>
                  <a:lnTo>
                    <a:pt x="596" y="90"/>
                  </a:lnTo>
                  <a:lnTo>
                    <a:pt x="597" y="90"/>
                  </a:lnTo>
                  <a:lnTo>
                    <a:pt x="598" y="91"/>
                  </a:lnTo>
                  <a:lnTo>
                    <a:pt x="598" y="91"/>
                  </a:lnTo>
                  <a:lnTo>
                    <a:pt x="599" y="91"/>
                  </a:lnTo>
                  <a:lnTo>
                    <a:pt x="599" y="93"/>
                  </a:lnTo>
                  <a:lnTo>
                    <a:pt x="601" y="93"/>
                  </a:lnTo>
                  <a:lnTo>
                    <a:pt x="602" y="94"/>
                  </a:lnTo>
                  <a:lnTo>
                    <a:pt x="602" y="94"/>
                  </a:lnTo>
                  <a:lnTo>
                    <a:pt x="603" y="94"/>
                  </a:lnTo>
                  <a:lnTo>
                    <a:pt x="603" y="95"/>
                  </a:lnTo>
                  <a:lnTo>
                    <a:pt x="605" y="95"/>
                  </a:lnTo>
                  <a:lnTo>
                    <a:pt x="605" y="95"/>
                  </a:lnTo>
                  <a:lnTo>
                    <a:pt x="606" y="97"/>
                  </a:lnTo>
                  <a:lnTo>
                    <a:pt x="606" y="97"/>
                  </a:lnTo>
                  <a:lnTo>
                    <a:pt x="607" y="97"/>
                  </a:lnTo>
                  <a:lnTo>
                    <a:pt x="607" y="98"/>
                  </a:lnTo>
                  <a:lnTo>
                    <a:pt x="609" y="98"/>
                  </a:lnTo>
                  <a:lnTo>
                    <a:pt x="609" y="99"/>
                  </a:lnTo>
                  <a:lnTo>
                    <a:pt x="610" y="99"/>
                  </a:lnTo>
                  <a:lnTo>
                    <a:pt x="610" y="101"/>
                  </a:lnTo>
                  <a:lnTo>
                    <a:pt x="611" y="101"/>
                  </a:lnTo>
                  <a:lnTo>
                    <a:pt x="613" y="102"/>
                  </a:lnTo>
                  <a:lnTo>
                    <a:pt x="613" y="102"/>
                  </a:lnTo>
                  <a:lnTo>
                    <a:pt x="614" y="103"/>
                  </a:lnTo>
                  <a:lnTo>
                    <a:pt x="615" y="103"/>
                  </a:lnTo>
                  <a:lnTo>
                    <a:pt x="615" y="103"/>
                  </a:lnTo>
                  <a:lnTo>
                    <a:pt x="617" y="105"/>
                  </a:lnTo>
                  <a:lnTo>
                    <a:pt x="617" y="106"/>
                  </a:lnTo>
                  <a:lnTo>
                    <a:pt x="618" y="106"/>
                  </a:lnTo>
                  <a:lnTo>
                    <a:pt x="619" y="107"/>
                  </a:lnTo>
                  <a:lnTo>
                    <a:pt x="619" y="107"/>
                  </a:lnTo>
                  <a:lnTo>
                    <a:pt x="621" y="109"/>
                  </a:lnTo>
                  <a:lnTo>
                    <a:pt x="621" y="109"/>
                  </a:lnTo>
                  <a:lnTo>
                    <a:pt x="622" y="109"/>
                  </a:lnTo>
                  <a:lnTo>
                    <a:pt x="623" y="110"/>
                  </a:lnTo>
                  <a:lnTo>
                    <a:pt x="623" y="110"/>
                  </a:lnTo>
                  <a:lnTo>
                    <a:pt x="623" y="111"/>
                  </a:lnTo>
                  <a:lnTo>
                    <a:pt x="625" y="111"/>
                  </a:lnTo>
                  <a:lnTo>
                    <a:pt x="625" y="111"/>
                  </a:lnTo>
                  <a:lnTo>
                    <a:pt x="626" y="113"/>
                  </a:lnTo>
                  <a:lnTo>
                    <a:pt x="626" y="113"/>
                  </a:lnTo>
                  <a:lnTo>
                    <a:pt x="627" y="113"/>
                  </a:lnTo>
                  <a:lnTo>
                    <a:pt x="627" y="114"/>
                  </a:lnTo>
                  <a:lnTo>
                    <a:pt x="629" y="114"/>
                  </a:lnTo>
                  <a:lnTo>
                    <a:pt x="629" y="114"/>
                  </a:lnTo>
                  <a:lnTo>
                    <a:pt x="629" y="115"/>
                  </a:lnTo>
                  <a:lnTo>
                    <a:pt x="630" y="115"/>
                  </a:lnTo>
                  <a:lnTo>
                    <a:pt x="630" y="115"/>
                  </a:lnTo>
                  <a:lnTo>
                    <a:pt x="631" y="117"/>
                  </a:lnTo>
                  <a:lnTo>
                    <a:pt x="633" y="117"/>
                  </a:lnTo>
                  <a:lnTo>
                    <a:pt x="633" y="117"/>
                  </a:lnTo>
                  <a:lnTo>
                    <a:pt x="634" y="118"/>
                  </a:lnTo>
                  <a:lnTo>
                    <a:pt x="634" y="118"/>
                  </a:lnTo>
                  <a:lnTo>
                    <a:pt x="635" y="119"/>
                  </a:lnTo>
                  <a:lnTo>
                    <a:pt x="637" y="119"/>
                  </a:lnTo>
                  <a:lnTo>
                    <a:pt x="638" y="121"/>
                  </a:lnTo>
                  <a:lnTo>
                    <a:pt x="639" y="121"/>
                  </a:lnTo>
                  <a:lnTo>
                    <a:pt x="639" y="122"/>
                  </a:lnTo>
                  <a:lnTo>
                    <a:pt x="639" y="122"/>
                  </a:lnTo>
                  <a:lnTo>
                    <a:pt x="641" y="123"/>
                  </a:lnTo>
                  <a:lnTo>
                    <a:pt x="642" y="123"/>
                  </a:lnTo>
                  <a:lnTo>
                    <a:pt x="643" y="124"/>
                  </a:lnTo>
                  <a:lnTo>
                    <a:pt x="645" y="124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47" y="127"/>
                  </a:lnTo>
                  <a:lnTo>
                    <a:pt x="647" y="127"/>
                  </a:lnTo>
                  <a:lnTo>
                    <a:pt x="649" y="128"/>
                  </a:lnTo>
                  <a:lnTo>
                    <a:pt x="650" y="128"/>
                  </a:lnTo>
                  <a:lnTo>
                    <a:pt x="650" y="130"/>
                  </a:lnTo>
                  <a:lnTo>
                    <a:pt x="651" y="130"/>
                  </a:lnTo>
                  <a:lnTo>
                    <a:pt x="651" y="130"/>
                  </a:lnTo>
                  <a:lnTo>
                    <a:pt x="653" y="131"/>
                  </a:lnTo>
                  <a:lnTo>
                    <a:pt x="653" y="131"/>
                  </a:lnTo>
                  <a:lnTo>
                    <a:pt x="654" y="132"/>
                  </a:lnTo>
                  <a:lnTo>
                    <a:pt x="654" y="132"/>
                  </a:lnTo>
                  <a:lnTo>
                    <a:pt x="655" y="132"/>
                  </a:lnTo>
                  <a:lnTo>
                    <a:pt x="655" y="134"/>
                  </a:lnTo>
                  <a:lnTo>
                    <a:pt x="657" y="134"/>
                  </a:lnTo>
                  <a:lnTo>
                    <a:pt x="657" y="135"/>
                  </a:lnTo>
                  <a:lnTo>
                    <a:pt x="658" y="135"/>
                  </a:lnTo>
                  <a:lnTo>
                    <a:pt x="658" y="136"/>
                  </a:lnTo>
                  <a:lnTo>
                    <a:pt x="659" y="138"/>
                  </a:lnTo>
                  <a:lnTo>
                    <a:pt x="659" y="138"/>
                  </a:lnTo>
                  <a:lnTo>
                    <a:pt x="661" y="139"/>
                  </a:lnTo>
                  <a:lnTo>
                    <a:pt x="662" y="140"/>
                  </a:lnTo>
                  <a:lnTo>
                    <a:pt x="663" y="142"/>
                  </a:lnTo>
                  <a:lnTo>
                    <a:pt x="663" y="142"/>
                  </a:lnTo>
                  <a:lnTo>
                    <a:pt x="665" y="143"/>
                  </a:lnTo>
                  <a:lnTo>
                    <a:pt x="666" y="144"/>
                  </a:lnTo>
                  <a:lnTo>
                    <a:pt x="667" y="146"/>
                  </a:lnTo>
                  <a:lnTo>
                    <a:pt x="667" y="146"/>
                  </a:lnTo>
                  <a:lnTo>
                    <a:pt x="669" y="147"/>
                  </a:lnTo>
                  <a:lnTo>
                    <a:pt x="670" y="148"/>
                  </a:lnTo>
                  <a:lnTo>
                    <a:pt x="671" y="150"/>
                  </a:lnTo>
                  <a:lnTo>
                    <a:pt x="673" y="151"/>
                  </a:lnTo>
                  <a:lnTo>
                    <a:pt x="673" y="152"/>
                  </a:lnTo>
                  <a:lnTo>
                    <a:pt x="674" y="154"/>
                  </a:lnTo>
                  <a:lnTo>
                    <a:pt x="675" y="154"/>
                  </a:lnTo>
                  <a:lnTo>
                    <a:pt x="677" y="155"/>
                  </a:lnTo>
                  <a:lnTo>
                    <a:pt x="677" y="156"/>
                  </a:lnTo>
                  <a:lnTo>
                    <a:pt x="678" y="156"/>
                  </a:lnTo>
                  <a:lnTo>
                    <a:pt x="678" y="158"/>
                  </a:lnTo>
                  <a:lnTo>
                    <a:pt x="679" y="158"/>
                  </a:lnTo>
                  <a:lnTo>
                    <a:pt x="679" y="159"/>
                  </a:lnTo>
                  <a:lnTo>
                    <a:pt x="681" y="160"/>
                  </a:lnTo>
                  <a:lnTo>
                    <a:pt x="682" y="160"/>
                  </a:lnTo>
                  <a:lnTo>
                    <a:pt x="682" y="162"/>
                  </a:lnTo>
                  <a:lnTo>
                    <a:pt x="683" y="163"/>
                  </a:lnTo>
                  <a:lnTo>
                    <a:pt x="683" y="163"/>
                  </a:lnTo>
                  <a:lnTo>
                    <a:pt x="685" y="164"/>
                  </a:lnTo>
                  <a:lnTo>
                    <a:pt x="685" y="166"/>
                  </a:lnTo>
                  <a:lnTo>
                    <a:pt x="686" y="166"/>
                  </a:lnTo>
                  <a:lnTo>
                    <a:pt x="687" y="167"/>
                  </a:lnTo>
                  <a:lnTo>
                    <a:pt x="687" y="168"/>
                  </a:lnTo>
                  <a:lnTo>
                    <a:pt x="688" y="170"/>
                  </a:lnTo>
                  <a:lnTo>
                    <a:pt x="690" y="170"/>
                  </a:lnTo>
                  <a:lnTo>
                    <a:pt x="690" y="171"/>
                  </a:lnTo>
                  <a:lnTo>
                    <a:pt x="691" y="172"/>
                  </a:lnTo>
                  <a:lnTo>
                    <a:pt x="692" y="174"/>
                  </a:lnTo>
                  <a:lnTo>
                    <a:pt x="694" y="176"/>
                  </a:lnTo>
                  <a:lnTo>
                    <a:pt x="695" y="178"/>
                  </a:lnTo>
                  <a:lnTo>
                    <a:pt x="696" y="179"/>
                  </a:lnTo>
                  <a:lnTo>
                    <a:pt x="698" y="180"/>
                  </a:lnTo>
                  <a:lnTo>
                    <a:pt x="698" y="180"/>
                  </a:lnTo>
                  <a:lnTo>
                    <a:pt x="699" y="183"/>
                  </a:lnTo>
                  <a:lnTo>
                    <a:pt x="702" y="184"/>
                  </a:lnTo>
                  <a:lnTo>
                    <a:pt x="703" y="186"/>
                  </a:lnTo>
                  <a:lnTo>
                    <a:pt x="703" y="187"/>
                  </a:lnTo>
                  <a:lnTo>
                    <a:pt x="704" y="188"/>
                  </a:lnTo>
                  <a:lnTo>
                    <a:pt x="706" y="191"/>
                  </a:lnTo>
                  <a:lnTo>
                    <a:pt x="707" y="191"/>
                  </a:lnTo>
                  <a:lnTo>
                    <a:pt x="708" y="192"/>
                  </a:lnTo>
                  <a:lnTo>
                    <a:pt x="708" y="194"/>
                  </a:lnTo>
                  <a:lnTo>
                    <a:pt x="710" y="195"/>
                  </a:lnTo>
                  <a:lnTo>
                    <a:pt x="711" y="196"/>
                  </a:lnTo>
                  <a:lnTo>
                    <a:pt x="711" y="198"/>
                  </a:lnTo>
                  <a:lnTo>
                    <a:pt x="712" y="198"/>
                  </a:lnTo>
                  <a:lnTo>
                    <a:pt x="714" y="199"/>
                  </a:lnTo>
                  <a:lnTo>
                    <a:pt x="714" y="200"/>
                  </a:lnTo>
                  <a:lnTo>
                    <a:pt x="715" y="202"/>
                  </a:lnTo>
                  <a:lnTo>
                    <a:pt x="715" y="203"/>
                  </a:lnTo>
                  <a:lnTo>
                    <a:pt x="716" y="203"/>
                  </a:lnTo>
                  <a:lnTo>
                    <a:pt x="718" y="204"/>
                  </a:lnTo>
                  <a:lnTo>
                    <a:pt x="718" y="206"/>
                  </a:lnTo>
                  <a:lnTo>
                    <a:pt x="719" y="207"/>
                  </a:lnTo>
                  <a:lnTo>
                    <a:pt x="720" y="208"/>
                  </a:lnTo>
                  <a:lnTo>
                    <a:pt x="720" y="209"/>
                  </a:lnTo>
                  <a:lnTo>
                    <a:pt x="722" y="211"/>
                  </a:lnTo>
                  <a:lnTo>
                    <a:pt x="723" y="212"/>
                  </a:lnTo>
                  <a:lnTo>
                    <a:pt x="723" y="213"/>
                  </a:lnTo>
                  <a:lnTo>
                    <a:pt x="724" y="215"/>
                  </a:lnTo>
                  <a:lnTo>
                    <a:pt x="726" y="216"/>
                  </a:lnTo>
                  <a:lnTo>
                    <a:pt x="727" y="219"/>
                  </a:lnTo>
                  <a:lnTo>
                    <a:pt x="728" y="220"/>
                  </a:lnTo>
                  <a:lnTo>
                    <a:pt x="730" y="221"/>
                  </a:lnTo>
                  <a:lnTo>
                    <a:pt x="731" y="224"/>
                  </a:lnTo>
                  <a:lnTo>
                    <a:pt x="731" y="224"/>
                  </a:lnTo>
                  <a:lnTo>
                    <a:pt x="732" y="227"/>
                  </a:lnTo>
                  <a:lnTo>
                    <a:pt x="735" y="228"/>
                  </a:lnTo>
                  <a:lnTo>
                    <a:pt x="736" y="231"/>
                  </a:lnTo>
                  <a:lnTo>
                    <a:pt x="736" y="232"/>
                  </a:lnTo>
                  <a:lnTo>
                    <a:pt x="738" y="233"/>
                  </a:lnTo>
                  <a:lnTo>
                    <a:pt x="739" y="235"/>
                  </a:lnTo>
                  <a:lnTo>
                    <a:pt x="740" y="236"/>
                  </a:lnTo>
                  <a:lnTo>
                    <a:pt x="742" y="237"/>
                  </a:lnTo>
                  <a:lnTo>
                    <a:pt x="742" y="239"/>
                  </a:lnTo>
                  <a:lnTo>
                    <a:pt x="743" y="240"/>
                  </a:lnTo>
                  <a:lnTo>
                    <a:pt x="744" y="241"/>
                  </a:lnTo>
                  <a:lnTo>
                    <a:pt x="744" y="243"/>
                  </a:lnTo>
                  <a:lnTo>
                    <a:pt x="746" y="244"/>
                  </a:lnTo>
                  <a:lnTo>
                    <a:pt x="747" y="245"/>
                  </a:lnTo>
                  <a:lnTo>
                    <a:pt x="747" y="247"/>
                  </a:lnTo>
                  <a:lnTo>
                    <a:pt x="748" y="248"/>
                  </a:lnTo>
                  <a:lnTo>
                    <a:pt x="750" y="248"/>
                  </a:lnTo>
                  <a:lnTo>
                    <a:pt x="750" y="249"/>
                  </a:lnTo>
                  <a:lnTo>
                    <a:pt x="751" y="251"/>
                  </a:lnTo>
                  <a:lnTo>
                    <a:pt x="751" y="252"/>
                  </a:lnTo>
                  <a:lnTo>
                    <a:pt x="752" y="253"/>
                  </a:lnTo>
                  <a:lnTo>
                    <a:pt x="754" y="255"/>
                  </a:lnTo>
                  <a:lnTo>
                    <a:pt x="754" y="256"/>
                  </a:lnTo>
                  <a:lnTo>
                    <a:pt x="755" y="257"/>
                  </a:lnTo>
                  <a:lnTo>
                    <a:pt x="756" y="259"/>
                  </a:lnTo>
                  <a:lnTo>
                    <a:pt x="758" y="260"/>
                  </a:lnTo>
                  <a:lnTo>
                    <a:pt x="759" y="261"/>
                  </a:lnTo>
                  <a:lnTo>
                    <a:pt x="760" y="264"/>
                  </a:lnTo>
                  <a:lnTo>
                    <a:pt x="762" y="265"/>
                  </a:lnTo>
                  <a:lnTo>
                    <a:pt x="763" y="267"/>
                  </a:lnTo>
                  <a:lnTo>
                    <a:pt x="764" y="269"/>
                  </a:lnTo>
                  <a:lnTo>
                    <a:pt x="766" y="272"/>
                  </a:lnTo>
                  <a:lnTo>
                    <a:pt x="766" y="272"/>
                  </a:lnTo>
                  <a:lnTo>
                    <a:pt x="767" y="273"/>
                  </a:lnTo>
                  <a:lnTo>
                    <a:pt x="768" y="276"/>
                  </a:lnTo>
                  <a:lnTo>
                    <a:pt x="770" y="277"/>
                  </a:lnTo>
                  <a:lnTo>
                    <a:pt x="771" y="280"/>
                  </a:lnTo>
                  <a:lnTo>
                    <a:pt x="772" y="281"/>
                  </a:lnTo>
                  <a:lnTo>
                    <a:pt x="774" y="283"/>
                  </a:lnTo>
                  <a:lnTo>
                    <a:pt x="775" y="284"/>
                  </a:lnTo>
                  <a:lnTo>
                    <a:pt x="776" y="285"/>
                  </a:lnTo>
                  <a:lnTo>
                    <a:pt x="776" y="287"/>
                  </a:lnTo>
                  <a:lnTo>
                    <a:pt x="777" y="288"/>
                  </a:lnTo>
                  <a:lnTo>
                    <a:pt x="779" y="289"/>
                  </a:lnTo>
                  <a:lnTo>
                    <a:pt x="779" y="291"/>
                  </a:lnTo>
                  <a:lnTo>
                    <a:pt x="780" y="292"/>
                  </a:lnTo>
                  <a:lnTo>
                    <a:pt x="780" y="293"/>
                  </a:lnTo>
                  <a:lnTo>
                    <a:pt x="781" y="295"/>
                  </a:lnTo>
                  <a:lnTo>
                    <a:pt x="783" y="295"/>
                  </a:lnTo>
                  <a:lnTo>
                    <a:pt x="783" y="296"/>
                  </a:lnTo>
                  <a:lnTo>
                    <a:pt x="784" y="297"/>
                  </a:lnTo>
                  <a:lnTo>
                    <a:pt x="784" y="298"/>
                  </a:lnTo>
                  <a:lnTo>
                    <a:pt x="785" y="300"/>
                  </a:lnTo>
                  <a:lnTo>
                    <a:pt x="785" y="300"/>
                  </a:lnTo>
                  <a:lnTo>
                    <a:pt x="787" y="301"/>
                  </a:lnTo>
                  <a:lnTo>
                    <a:pt x="787" y="302"/>
                  </a:lnTo>
                  <a:lnTo>
                    <a:pt x="788" y="304"/>
                  </a:lnTo>
                  <a:lnTo>
                    <a:pt x="788" y="305"/>
                  </a:lnTo>
                  <a:lnTo>
                    <a:pt x="789" y="306"/>
                  </a:lnTo>
                  <a:lnTo>
                    <a:pt x="789" y="308"/>
                  </a:lnTo>
                  <a:lnTo>
                    <a:pt x="791" y="309"/>
                  </a:lnTo>
                  <a:lnTo>
                    <a:pt x="792" y="310"/>
                  </a:lnTo>
                  <a:lnTo>
                    <a:pt x="792" y="312"/>
                  </a:lnTo>
                  <a:lnTo>
                    <a:pt x="793" y="313"/>
                  </a:lnTo>
                  <a:lnTo>
                    <a:pt x="795" y="31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7" name="Freeform 13"/>
            <p:cNvSpPr>
              <a:spLocks/>
            </p:cNvSpPr>
            <p:nvPr/>
          </p:nvSpPr>
          <p:spPr bwMode="auto">
            <a:xfrm>
              <a:off x="1921" y="1068"/>
              <a:ext cx="397" cy="157"/>
            </a:xfrm>
            <a:custGeom>
              <a:avLst/>
              <a:gdLst>
                <a:gd name="T0" fmla="*/ 156 w 795"/>
                <a:gd name="T1" fmla="*/ 315 h 315"/>
                <a:gd name="T2" fmla="*/ 266 w 795"/>
                <a:gd name="T3" fmla="*/ 315 h 315"/>
                <a:gd name="T4" fmla="*/ 323 w 795"/>
                <a:gd name="T5" fmla="*/ 315 h 315"/>
                <a:gd name="T6" fmla="*/ 347 w 795"/>
                <a:gd name="T7" fmla="*/ 315 h 315"/>
                <a:gd name="T8" fmla="*/ 360 w 795"/>
                <a:gd name="T9" fmla="*/ 314 h 315"/>
                <a:gd name="T10" fmla="*/ 372 w 795"/>
                <a:gd name="T11" fmla="*/ 314 h 315"/>
                <a:gd name="T12" fmla="*/ 382 w 795"/>
                <a:gd name="T13" fmla="*/ 312 h 315"/>
                <a:gd name="T14" fmla="*/ 390 w 795"/>
                <a:gd name="T15" fmla="*/ 311 h 315"/>
                <a:gd name="T16" fmla="*/ 400 w 795"/>
                <a:gd name="T17" fmla="*/ 310 h 315"/>
                <a:gd name="T18" fmla="*/ 412 w 795"/>
                <a:gd name="T19" fmla="*/ 308 h 315"/>
                <a:gd name="T20" fmla="*/ 423 w 795"/>
                <a:gd name="T21" fmla="*/ 307 h 315"/>
                <a:gd name="T22" fmla="*/ 431 w 795"/>
                <a:gd name="T23" fmla="*/ 304 h 315"/>
                <a:gd name="T24" fmla="*/ 440 w 795"/>
                <a:gd name="T25" fmla="*/ 302 h 315"/>
                <a:gd name="T26" fmla="*/ 453 w 795"/>
                <a:gd name="T27" fmla="*/ 298 h 315"/>
                <a:gd name="T28" fmla="*/ 467 w 795"/>
                <a:gd name="T29" fmla="*/ 294 h 315"/>
                <a:gd name="T30" fmla="*/ 477 w 795"/>
                <a:gd name="T31" fmla="*/ 291 h 315"/>
                <a:gd name="T32" fmla="*/ 485 w 795"/>
                <a:gd name="T33" fmla="*/ 287 h 315"/>
                <a:gd name="T34" fmla="*/ 495 w 795"/>
                <a:gd name="T35" fmla="*/ 283 h 315"/>
                <a:gd name="T36" fmla="*/ 505 w 795"/>
                <a:gd name="T37" fmla="*/ 278 h 315"/>
                <a:gd name="T38" fmla="*/ 518 w 795"/>
                <a:gd name="T39" fmla="*/ 271 h 315"/>
                <a:gd name="T40" fmla="*/ 526 w 795"/>
                <a:gd name="T41" fmla="*/ 267 h 315"/>
                <a:gd name="T42" fmla="*/ 534 w 795"/>
                <a:gd name="T43" fmla="*/ 263 h 315"/>
                <a:gd name="T44" fmla="*/ 542 w 795"/>
                <a:gd name="T45" fmla="*/ 258 h 315"/>
                <a:gd name="T46" fmla="*/ 553 w 795"/>
                <a:gd name="T47" fmla="*/ 252 h 315"/>
                <a:gd name="T48" fmla="*/ 564 w 795"/>
                <a:gd name="T49" fmla="*/ 247 h 315"/>
                <a:gd name="T50" fmla="*/ 570 w 795"/>
                <a:gd name="T51" fmla="*/ 243 h 315"/>
                <a:gd name="T52" fmla="*/ 576 w 795"/>
                <a:gd name="T53" fmla="*/ 239 h 315"/>
                <a:gd name="T54" fmla="*/ 584 w 795"/>
                <a:gd name="T55" fmla="*/ 234 h 315"/>
                <a:gd name="T56" fmla="*/ 593 w 795"/>
                <a:gd name="T57" fmla="*/ 229 h 315"/>
                <a:gd name="T58" fmla="*/ 599 w 795"/>
                <a:gd name="T59" fmla="*/ 223 h 315"/>
                <a:gd name="T60" fmla="*/ 605 w 795"/>
                <a:gd name="T61" fmla="*/ 221 h 315"/>
                <a:gd name="T62" fmla="*/ 609 w 795"/>
                <a:gd name="T63" fmla="*/ 217 h 315"/>
                <a:gd name="T64" fmla="*/ 615 w 795"/>
                <a:gd name="T65" fmla="*/ 211 h 315"/>
                <a:gd name="T66" fmla="*/ 621 w 795"/>
                <a:gd name="T67" fmla="*/ 207 h 315"/>
                <a:gd name="T68" fmla="*/ 625 w 795"/>
                <a:gd name="T69" fmla="*/ 203 h 315"/>
                <a:gd name="T70" fmla="*/ 629 w 795"/>
                <a:gd name="T71" fmla="*/ 201 h 315"/>
                <a:gd name="T72" fmla="*/ 634 w 795"/>
                <a:gd name="T73" fmla="*/ 197 h 315"/>
                <a:gd name="T74" fmla="*/ 641 w 795"/>
                <a:gd name="T75" fmla="*/ 193 h 315"/>
                <a:gd name="T76" fmla="*/ 647 w 795"/>
                <a:gd name="T77" fmla="*/ 189 h 315"/>
                <a:gd name="T78" fmla="*/ 653 w 795"/>
                <a:gd name="T79" fmla="*/ 185 h 315"/>
                <a:gd name="T80" fmla="*/ 658 w 795"/>
                <a:gd name="T81" fmla="*/ 179 h 315"/>
                <a:gd name="T82" fmla="*/ 663 w 795"/>
                <a:gd name="T83" fmla="*/ 173 h 315"/>
                <a:gd name="T84" fmla="*/ 671 w 795"/>
                <a:gd name="T85" fmla="*/ 166 h 315"/>
                <a:gd name="T86" fmla="*/ 678 w 795"/>
                <a:gd name="T87" fmla="*/ 158 h 315"/>
                <a:gd name="T88" fmla="*/ 683 w 795"/>
                <a:gd name="T89" fmla="*/ 153 h 315"/>
                <a:gd name="T90" fmla="*/ 688 w 795"/>
                <a:gd name="T91" fmla="*/ 146 h 315"/>
                <a:gd name="T92" fmla="*/ 696 w 795"/>
                <a:gd name="T93" fmla="*/ 137 h 315"/>
                <a:gd name="T94" fmla="*/ 704 w 795"/>
                <a:gd name="T95" fmla="*/ 126 h 315"/>
                <a:gd name="T96" fmla="*/ 711 w 795"/>
                <a:gd name="T97" fmla="*/ 118 h 315"/>
                <a:gd name="T98" fmla="*/ 718 w 795"/>
                <a:gd name="T99" fmla="*/ 112 h 315"/>
                <a:gd name="T100" fmla="*/ 723 w 795"/>
                <a:gd name="T101" fmla="*/ 102 h 315"/>
                <a:gd name="T102" fmla="*/ 731 w 795"/>
                <a:gd name="T103" fmla="*/ 92 h 315"/>
                <a:gd name="T104" fmla="*/ 740 w 795"/>
                <a:gd name="T105" fmla="*/ 78 h 315"/>
                <a:gd name="T106" fmla="*/ 747 w 795"/>
                <a:gd name="T107" fmla="*/ 70 h 315"/>
                <a:gd name="T108" fmla="*/ 752 w 795"/>
                <a:gd name="T109" fmla="*/ 63 h 315"/>
                <a:gd name="T110" fmla="*/ 760 w 795"/>
                <a:gd name="T111" fmla="*/ 52 h 315"/>
                <a:gd name="T112" fmla="*/ 768 w 795"/>
                <a:gd name="T113" fmla="*/ 40 h 315"/>
                <a:gd name="T114" fmla="*/ 776 w 795"/>
                <a:gd name="T115" fmla="*/ 28 h 315"/>
                <a:gd name="T116" fmla="*/ 783 w 795"/>
                <a:gd name="T117" fmla="*/ 20 h 315"/>
                <a:gd name="T118" fmla="*/ 787 w 795"/>
                <a:gd name="T119" fmla="*/ 13 h 315"/>
                <a:gd name="T120" fmla="*/ 792 w 795"/>
                <a:gd name="T121" fmla="*/ 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5" h="315">
                  <a:moveTo>
                    <a:pt x="0" y="315"/>
                  </a:moveTo>
                  <a:lnTo>
                    <a:pt x="31" y="315"/>
                  </a:lnTo>
                  <a:lnTo>
                    <a:pt x="60" y="315"/>
                  </a:lnTo>
                  <a:lnTo>
                    <a:pt x="87" y="315"/>
                  </a:lnTo>
                  <a:lnTo>
                    <a:pt x="111" y="315"/>
                  </a:lnTo>
                  <a:lnTo>
                    <a:pt x="135" y="315"/>
                  </a:lnTo>
                  <a:lnTo>
                    <a:pt x="156" y="315"/>
                  </a:lnTo>
                  <a:lnTo>
                    <a:pt x="176" y="315"/>
                  </a:lnTo>
                  <a:lnTo>
                    <a:pt x="194" y="315"/>
                  </a:lnTo>
                  <a:lnTo>
                    <a:pt x="212" y="315"/>
                  </a:lnTo>
                  <a:lnTo>
                    <a:pt x="226" y="315"/>
                  </a:lnTo>
                  <a:lnTo>
                    <a:pt x="241" y="315"/>
                  </a:lnTo>
                  <a:lnTo>
                    <a:pt x="254" y="315"/>
                  </a:lnTo>
                  <a:lnTo>
                    <a:pt x="266" y="315"/>
                  </a:lnTo>
                  <a:lnTo>
                    <a:pt x="277" y="315"/>
                  </a:lnTo>
                  <a:lnTo>
                    <a:pt x="287" y="315"/>
                  </a:lnTo>
                  <a:lnTo>
                    <a:pt x="295" y="315"/>
                  </a:lnTo>
                  <a:lnTo>
                    <a:pt x="303" y="315"/>
                  </a:lnTo>
                  <a:lnTo>
                    <a:pt x="311" y="315"/>
                  </a:lnTo>
                  <a:lnTo>
                    <a:pt x="317" y="315"/>
                  </a:lnTo>
                  <a:lnTo>
                    <a:pt x="323" y="315"/>
                  </a:lnTo>
                  <a:lnTo>
                    <a:pt x="327" y="315"/>
                  </a:lnTo>
                  <a:lnTo>
                    <a:pt x="332" y="315"/>
                  </a:lnTo>
                  <a:lnTo>
                    <a:pt x="336" y="315"/>
                  </a:lnTo>
                  <a:lnTo>
                    <a:pt x="339" y="315"/>
                  </a:lnTo>
                  <a:lnTo>
                    <a:pt x="343" y="315"/>
                  </a:lnTo>
                  <a:lnTo>
                    <a:pt x="346" y="315"/>
                  </a:lnTo>
                  <a:lnTo>
                    <a:pt x="347" y="315"/>
                  </a:lnTo>
                  <a:lnTo>
                    <a:pt x="350" y="315"/>
                  </a:lnTo>
                  <a:lnTo>
                    <a:pt x="352" y="315"/>
                  </a:lnTo>
                  <a:lnTo>
                    <a:pt x="354" y="314"/>
                  </a:lnTo>
                  <a:lnTo>
                    <a:pt x="356" y="314"/>
                  </a:lnTo>
                  <a:lnTo>
                    <a:pt x="359" y="314"/>
                  </a:lnTo>
                  <a:lnTo>
                    <a:pt x="359" y="314"/>
                  </a:lnTo>
                  <a:lnTo>
                    <a:pt x="360" y="314"/>
                  </a:lnTo>
                  <a:lnTo>
                    <a:pt x="363" y="314"/>
                  </a:lnTo>
                  <a:lnTo>
                    <a:pt x="364" y="314"/>
                  </a:lnTo>
                  <a:lnTo>
                    <a:pt x="367" y="314"/>
                  </a:lnTo>
                  <a:lnTo>
                    <a:pt x="368" y="314"/>
                  </a:lnTo>
                  <a:lnTo>
                    <a:pt x="370" y="314"/>
                  </a:lnTo>
                  <a:lnTo>
                    <a:pt x="371" y="314"/>
                  </a:lnTo>
                  <a:lnTo>
                    <a:pt x="372" y="314"/>
                  </a:lnTo>
                  <a:lnTo>
                    <a:pt x="375" y="312"/>
                  </a:lnTo>
                  <a:lnTo>
                    <a:pt x="376" y="312"/>
                  </a:lnTo>
                  <a:lnTo>
                    <a:pt x="376" y="312"/>
                  </a:lnTo>
                  <a:lnTo>
                    <a:pt x="378" y="312"/>
                  </a:lnTo>
                  <a:lnTo>
                    <a:pt x="379" y="312"/>
                  </a:lnTo>
                  <a:lnTo>
                    <a:pt x="380" y="312"/>
                  </a:lnTo>
                  <a:lnTo>
                    <a:pt x="382" y="312"/>
                  </a:lnTo>
                  <a:lnTo>
                    <a:pt x="383" y="312"/>
                  </a:lnTo>
                  <a:lnTo>
                    <a:pt x="384" y="312"/>
                  </a:lnTo>
                  <a:lnTo>
                    <a:pt x="384" y="312"/>
                  </a:lnTo>
                  <a:lnTo>
                    <a:pt x="386" y="312"/>
                  </a:lnTo>
                  <a:lnTo>
                    <a:pt x="387" y="311"/>
                  </a:lnTo>
                  <a:lnTo>
                    <a:pt x="388" y="311"/>
                  </a:lnTo>
                  <a:lnTo>
                    <a:pt x="390" y="311"/>
                  </a:lnTo>
                  <a:lnTo>
                    <a:pt x="391" y="311"/>
                  </a:lnTo>
                  <a:lnTo>
                    <a:pt x="392" y="311"/>
                  </a:lnTo>
                  <a:lnTo>
                    <a:pt x="394" y="311"/>
                  </a:lnTo>
                  <a:lnTo>
                    <a:pt x="395" y="311"/>
                  </a:lnTo>
                  <a:lnTo>
                    <a:pt x="396" y="310"/>
                  </a:lnTo>
                  <a:lnTo>
                    <a:pt x="399" y="310"/>
                  </a:lnTo>
                  <a:lnTo>
                    <a:pt x="400" y="310"/>
                  </a:lnTo>
                  <a:lnTo>
                    <a:pt x="402" y="310"/>
                  </a:lnTo>
                  <a:lnTo>
                    <a:pt x="404" y="310"/>
                  </a:lnTo>
                  <a:lnTo>
                    <a:pt x="406" y="308"/>
                  </a:lnTo>
                  <a:lnTo>
                    <a:pt x="406" y="308"/>
                  </a:lnTo>
                  <a:lnTo>
                    <a:pt x="408" y="308"/>
                  </a:lnTo>
                  <a:lnTo>
                    <a:pt x="410" y="308"/>
                  </a:lnTo>
                  <a:lnTo>
                    <a:pt x="412" y="308"/>
                  </a:lnTo>
                  <a:lnTo>
                    <a:pt x="414" y="308"/>
                  </a:lnTo>
                  <a:lnTo>
                    <a:pt x="415" y="307"/>
                  </a:lnTo>
                  <a:lnTo>
                    <a:pt x="418" y="307"/>
                  </a:lnTo>
                  <a:lnTo>
                    <a:pt x="419" y="307"/>
                  </a:lnTo>
                  <a:lnTo>
                    <a:pt x="420" y="307"/>
                  </a:lnTo>
                  <a:lnTo>
                    <a:pt x="421" y="307"/>
                  </a:lnTo>
                  <a:lnTo>
                    <a:pt x="423" y="307"/>
                  </a:lnTo>
                  <a:lnTo>
                    <a:pt x="424" y="306"/>
                  </a:lnTo>
                  <a:lnTo>
                    <a:pt x="425" y="306"/>
                  </a:lnTo>
                  <a:lnTo>
                    <a:pt x="427" y="306"/>
                  </a:lnTo>
                  <a:lnTo>
                    <a:pt x="427" y="306"/>
                  </a:lnTo>
                  <a:lnTo>
                    <a:pt x="428" y="306"/>
                  </a:lnTo>
                  <a:lnTo>
                    <a:pt x="429" y="306"/>
                  </a:lnTo>
                  <a:lnTo>
                    <a:pt x="431" y="304"/>
                  </a:lnTo>
                  <a:lnTo>
                    <a:pt x="432" y="304"/>
                  </a:lnTo>
                  <a:lnTo>
                    <a:pt x="433" y="304"/>
                  </a:lnTo>
                  <a:lnTo>
                    <a:pt x="435" y="304"/>
                  </a:lnTo>
                  <a:lnTo>
                    <a:pt x="436" y="303"/>
                  </a:lnTo>
                  <a:lnTo>
                    <a:pt x="437" y="303"/>
                  </a:lnTo>
                  <a:lnTo>
                    <a:pt x="439" y="303"/>
                  </a:lnTo>
                  <a:lnTo>
                    <a:pt x="440" y="302"/>
                  </a:lnTo>
                  <a:lnTo>
                    <a:pt x="441" y="302"/>
                  </a:lnTo>
                  <a:lnTo>
                    <a:pt x="444" y="302"/>
                  </a:lnTo>
                  <a:lnTo>
                    <a:pt x="445" y="300"/>
                  </a:lnTo>
                  <a:lnTo>
                    <a:pt x="447" y="300"/>
                  </a:lnTo>
                  <a:lnTo>
                    <a:pt x="449" y="299"/>
                  </a:lnTo>
                  <a:lnTo>
                    <a:pt x="451" y="299"/>
                  </a:lnTo>
                  <a:lnTo>
                    <a:pt x="453" y="298"/>
                  </a:lnTo>
                  <a:lnTo>
                    <a:pt x="456" y="298"/>
                  </a:lnTo>
                  <a:lnTo>
                    <a:pt x="456" y="298"/>
                  </a:lnTo>
                  <a:lnTo>
                    <a:pt x="459" y="296"/>
                  </a:lnTo>
                  <a:lnTo>
                    <a:pt x="460" y="296"/>
                  </a:lnTo>
                  <a:lnTo>
                    <a:pt x="463" y="295"/>
                  </a:lnTo>
                  <a:lnTo>
                    <a:pt x="465" y="295"/>
                  </a:lnTo>
                  <a:lnTo>
                    <a:pt x="467" y="294"/>
                  </a:lnTo>
                  <a:lnTo>
                    <a:pt x="468" y="294"/>
                  </a:lnTo>
                  <a:lnTo>
                    <a:pt x="471" y="292"/>
                  </a:lnTo>
                  <a:lnTo>
                    <a:pt x="472" y="292"/>
                  </a:lnTo>
                  <a:lnTo>
                    <a:pt x="473" y="292"/>
                  </a:lnTo>
                  <a:lnTo>
                    <a:pt x="475" y="291"/>
                  </a:lnTo>
                  <a:lnTo>
                    <a:pt x="476" y="291"/>
                  </a:lnTo>
                  <a:lnTo>
                    <a:pt x="477" y="291"/>
                  </a:lnTo>
                  <a:lnTo>
                    <a:pt x="479" y="290"/>
                  </a:lnTo>
                  <a:lnTo>
                    <a:pt x="480" y="290"/>
                  </a:lnTo>
                  <a:lnTo>
                    <a:pt x="481" y="290"/>
                  </a:lnTo>
                  <a:lnTo>
                    <a:pt x="483" y="288"/>
                  </a:lnTo>
                  <a:lnTo>
                    <a:pt x="483" y="288"/>
                  </a:lnTo>
                  <a:lnTo>
                    <a:pt x="484" y="287"/>
                  </a:lnTo>
                  <a:lnTo>
                    <a:pt x="485" y="287"/>
                  </a:lnTo>
                  <a:lnTo>
                    <a:pt x="487" y="287"/>
                  </a:lnTo>
                  <a:lnTo>
                    <a:pt x="488" y="286"/>
                  </a:lnTo>
                  <a:lnTo>
                    <a:pt x="489" y="286"/>
                  </a:lnTo>
                  <a:lnTo>
                    <a:pt x="491" y="284"/>
                  </a:lnTo>
                  <a:lnTo>
                    <a:pt x="492" y="284"/>
                  </a:lnTo>
                  <a:lnTo>
                    <a:pt x="493" y="283"/>
                  </a:lnTo>
                  <a:lnTo>
                    <a:pt x="495" y="283"/>
                  </a:lnTo>
                  <a:lnTo>
                    <a:pt x="496" y="282"/>
                  </a:lnTo>
                  <a:lnTo>
                    <a:pt x="499" y="282"/>
                  </a:lnTo>
                  <a:lnTo>
                    <a:pt x="500" y="280"/>
                  </a:lnTo>
                  <a:lnTo>
                    <a:pt x="501" y="279"/>
                  </a:lnTo>
                  <a:lnTo>
                    <a:pt x="504" y="279"/>
                  </a:lnTo>
                  <a:lnTo>
                    <a:pt x="505" y="278"/>
                  </a:lnTo>
                  <a:lnTo>
                    <a:pt x="505" y="278"/>
                  </a:lnTo>
                  <a:lnTo>
                    <a:pt x="508" y="276"/>
                  </a:lnTo>
                  <a:lnTo>
                    <a:pt x="509" y="275"/>
                  </a:lnTo>
                  <a:lnTo>
                    <a:pt x="512" y="275"/>
                  </a:lnTo>
                  <a:lnTo>
                    <a:pt x="513" y="274"/>
                  </a:lnTo>
                  <a:lnTo>
                    <a:pt x="514" y="272"/>
                  </a:lnTo>
                  <a:lnTo>
                    <a:pt x="517" y="272"/>
                  </a:lnTo>
                  <a:lnTo>
                    <a:pt x="518" y="271"/>
                  </a:lnTo>
                  <a:lnTo>
                    <a:pt x="520" y="271"/>
                  </a:lnTo>
                  <a:lnTo>
                    <a:pt x="521" y="270"/>
                  </a:lnTo>
                  <a:lnTo>
                    <a:pt x="522" y="270"/>
                  </a:lnTo>
                  <a:lnTo>
                    <a:pt x="524" y="268"/>
                  </a:lnTo>
                  <a:lnTo>
                    <a:pt x="524" y="268"/>
                  </a:lnTo>
                  <a:lnTo>
                    <a:pt x="525" y="267"/>
                  </a:lnTo>
                  <a:lnTo>
                    <a:pt x="526" y="267"/>
                  </a:lnTo>
                  <a:lnTo>
                    <a:pt x="528" y="266"/>
                  </a:lnTo>
                  <a:lnTo>
                    <a:pt x="529" y="266"/>
                  </a:lnTo>
                  <a:lnTo>
                    <a:pt x="529" y="266"/>
                  </a:lnTo>
                  <a:lnTo>
                    <a:pt x="530" y="264"/>
                  </a:lnTo>
                  <a:lnTo>
                    <a:pt x="532" y="264"/>
                  </a:lnTo>
                  <a:lnTo>
                    <a:pt x="533" y="263"/>
                  </a:lnTo>
                  <a:lnTo>
                    <a:pt x="534" y="263"/>
                  </a:lnTo>
                  <a:lnTo>
                    <a:pt x="534" y="262"/>
                  </a:lnTo>
                  <a:lnTo>
                    <a:pt x="536" y="262"/>
                  </a:lnTo>
                  <a:lnTo>
                    <a:pt x="537" y="260"/>
                  </a:lnTo>
                  <a:lnTo>
                    <a:pt x="538" y="260"/>
                  </a:lnTo>
                  <a:lnTo>
                    <a:pt x="540" y="259"/>
                  </a:lnTo>
                  <a:lnTo>
                    <a:pt x="541" y="259"/>
                  </a:lnTo>
                  <a:lnTo>
                    <a:pt x="542" y="258"/>
                  </a:lnTo>
                  <a:lnTo>
                    <a:pt x="544" y="256"/>
                  </a:lnTo>
                  <a:lnTo>
                    <a:pt x="546" y="256"/>
                  </a:lnTo>
                  <a:lnTo>
                    <a:pt x="548" y="255"/>
                  </a:lnTo>
                  <a:lnTo>
                    <a:pt x="549" y="254"/>
                  </a:lnTo>
                  <a:lnTo>
                    <a:pt x="549" y="254"/>
                  </a:lnTo>
                  <a:lnTo>
                    <a:pt x="552" y="252"/>
                  </a:lnTo>
                  <a:lnTo>
                    <a:pt x="553" y="252"/>
                  </a:lnTo>
                  <a:lnTo>
                    <a:pt x="554" y="251"/>
                  </a:lnTo>
                  <a:lnTo>
                    <a:pt x="557" y="250"/>
                  </a:lnTo>
                  <a:lnTo>
                    <a:pt x="558" y="250"/>
                  </a:lnTo>
                  <a:lnTo>
                    <a:pt x="560" y="248"/>
                  </a:lnTo>
                  <a:lnTo>
                    <a:pt x="561" y="248"/>
                  </a:lnTo>
                  <a:lnTo>
                    <a:pt x="562" y="247"/>
                  </a:lnTo>
                  <a:lnTo>
                    <a:pt x="564" y="247"/>
                  </a:lnTo>
                  <a:lnTo>
                    <a:pt x="564" y="246"/>
                  </a:lnTo>
                  <a:lnTo>
                    <a:pt x="565" y="246"/>
                  </a:lnTo>
                  <a:lnTo>
                    <a:pt x="566" y="244"/>
                  </a:lnTo>
                  <a:lnTo>
                    <a:pt x="568" y="244"/>
                  </a:lnTo>
                  <a:lnTo>
                    <a:pt x="568" y="243"/>
                  </a:lnTo>
                  <a:lnTo>
                    <a:pt x="569" y="243"/>
                  </a:lnTo>
                  <a:lnTo>
                    <a:pt x="570" y="243"/>
                  </a:lnTo>
                  <a:lnTo>
                    <a:pt x="570" y="242"/>
                  </a:lnTo>
                  <a:lnTo>
                    <a:pt x="572" y="242"/>
                  </a:lnTo>
                  <a:lnTo>
                    <a:pt x="573" y="241"/>
                  </a:lnTo>
                  <a:lnTo>
                    <a:pt x="573" y="241"/>
                  </a:lnTo>
                  <a:lnTo>
                    <a:pt x="574" y="241"/>
                  </a:lnTo>
                  <a:lnTo>
                    <a:pt x="576" y="239"/>
                  </a:lnTo>
                  <a:lnTo>
                    <a:pt x="576" y="239"/>
                  </a:lnTo>
                  <a:lnTo>
                    <a:pt x="577" y="238"/>
                  </a:lnTo>
                  <a:lnTo>
                    <a:pt x="578" y="238"/>
                  </a:lnTo>
                  <a:lnTo>
                    <a:pt x="580" y="237"/>
                  </a:lnTo>
                  <a:lnTo>
                    <a:pt x="580" y="237"/>
                  </a:lnTo>
                  <a:lnTo>
                    <a:pt x="581" y="235"/>
                  </a:lnTo>
                  <a:lnTo>
                    <a:pt x="582" y="234"/>
                  </a:lnTo>
                  <a:lnTo>
                    <a:pt x="584" y="234"/>
                  </a:lnTo>
                  <a:lnTo>
                    <a:pt x="585" y="233"/>
                  </a:lnTo>
                  <a:lnTo>
                    <a:pt x="586" y="231"/>
                  </a:lnTo>
                  <a:lnTo>
                    <a:pt x="586" y="231"/>
                  </a:lnTo>
                  <a:lnTo>
                    <a:pt x="589" y="231"/>
                  </a:lnTo>
                  <a:lnTo>
                    <a:pt x="590" y="230"/>
                  </a:lnTo>
                  <a:lnTo>
                    <a:pt x="592" y="229"/>
                  </a:lnTo>
                  <a:lnTo>
                    <a:pt x="593" y="229"/>
                  </a:lnTo>
                  <a:lnTo>
                    <a:pt x="594" y="227"/>
                  </a:lnTo>
                  <a:lnTo>
                    <a:pt x="594" y="227"/>
                  </a:lnTo>
                  <a:lnTo>
                    <a:pt x="596" y="226"/>
                  </a:lnTo>
                  <a:lnTo>
                    <a:pt x="597" y="226"/>
                  </a:lnTo>
                  <a:lnTo>
                    <a:pt x="598" y="225"/>
                  </a:lnTo>
                  <a:lnTo>
                    <a:pt x="598" y="225"/>
                  </a:lnTo>
                  <a:lnTo>
                    <a:pt x="599" y="223"/>
                  </a:lnTo>
                  <a:lnTo>
                    <a:pt x="599" y="223"/>
                  </a:lnTo>
                  <a:lnTo>
                    <a:pt x="601" y="222"/>
                  </a:lnTo>
                  <a:lnTo>
                    <a:pt x="602" y="222"/>
                  </a:lnTo>
                  <a:lnTo>
                    <a:pt x="602" y="222"/>
                  </a:lnTo>
                  <a:lnTo>
                    <a:pt x="603" y="221"/>
                  </a:lnTo>
                  <a:lnTo>
                    <a:pt x="603" y="221"/>
                  </a:lnTo>
                  <a:lnTo>
                    <a:pt x="605" y="221"/>
                  </a:lnTo>
                  <a:lnTo>
                    <a:pt x="605" y="219"/>
                  </a:lnTo>
                  <a:lnTo>
                    <a:pt x="606" y="219"/>
                  </a:lnTo>
                  <a:lnTo>
                    <a:pt x="606" y="219"/>
                  </a:lnTo>
                  <a:lnTo>
                    <a:pt x="607" y="218"/>
                  </a:lnTo>
                  <a:lnTo>
                    <a:pt x="607" y="218"/>
                  </a:lnTo>
                  <a:lnTo>
                    <a:pt x="609" y="217"/>
                  </a:lnTo>
                  <a:lnTo>
                    <a:pt x="609" y="217"/>
                  </a:lnTo>
                  <a:lnTo>
                    <a:pt x="610" y="217"/>
                  </a:lnTo>
                  <a:lnTo>
                    <a:pt x="610" y="215"/>
                  </a:lnTo>
                  <a:lnTo>
                    <a:pt x="611" y="215"/>
                  </a:lnTo>
                  <a:lnTo>
                    <a:pt x="613" y="214"/>
                  </a:lnTo>
                  <a:lnTo>
                    <a:pt x="613" y="214"/>
                  </a:lnTo>
                  <a:lnTo>
                    <a:pt x="614" y="213"/>
                  </a:lnTo>
                  <a:lnTo>
                    <a:pt x="615" y="211"/>
                  </a:lnTo>
                  <a:lnTo>
                    <a:pt x="615" y="211"/>
                  </a:lnTo>
                  <a:lnTo>
                    <a:pt x="617" y="211"/>
                  </a:lnTo>
                  <a:lnTo>
                    <a:pt x="617" y="210"/>
                  </a:lnTo>
                  <a:lnTo>
                    <a:pt x="618" y="210"/>
                  </a:lnTo>
                  <a:lnTo>
                    <a:pt x="619" y="209"/>
                  </a:lnTo>
                  <a:lnTo>
                    <a:pt x="619" y="209"/>
                  </a:lnTo>
                  <a:lnTo>
                    <a:pt x="621" y="207"/>
                  </a:lnTo>
                  <a:lnTo>
                    <a:pt x="621" y="207"/>
                  </a:lnTo>
                  <a:lnTo>
                    <a:pt x="622" y="206"/>
                  </a:lnTo>
                  <a:lnTo>
                    <a:pt x="623" y="206"/>
                  </a:lnTo>
                  <a:lnTo>
                    <a:pt x="623" y="206"/>
                  </a:lnTo>
                  <a:lnTo>
                    <a:pt x="623" y="205"/>
                  </a:lnTo>
                  <a:lnTo>
                    <a:pt x="625" y="205"/>
                  </a:lnTo>
                  <a:lnTo>
                    <a:pt x="625" y="203"/>
                  </a:lnTo>
                  <a:lnTo>
                    <a:pt x="626" y="203"/>
                  </a:lnTo>
                  <a:lnTo>
                    <a:pt x="626" y="203"/>
                  </a:lnTo>
                  <a:lnTo>
                    <a:pt x="627" y="202"/>
                  </a:lnTo>
                  <a:lnTo>
                    <a:pt x="627" y="202"/>
                  </a:lnTo>
                  <a:lnTo>
                    <a:pt x="629" y="202"/>
                  </a:lnTo>
                  <a:lnTo>
                    <a:pt x="629" y="201"/>
                  </a:lnTo>
                  <a:lnTo>
                    <a:pt x="629" y="201"/>
                  </a:lnTo>
                  <a:lnTo>
                    <a:pt x="630" y="201"/>
                  </a:lnTo>
                  <a:lnTo>
                    <a:pt x="630" y="199"/>
                  </a:lnTo>
                  <a:lnTo>
                    <a:pt x="631" y="199"/>
                  </a:lnTo>
                  <a:lnTo>
                    <a:pt x="633" y="199"/>
                  </a:lnTo>
                  <a:lnTo>
                    <a:pt x="633" y="198"/>
                  </a:lnTo>
                  <a:lnTo>
                    <a:pt x="634" y="198"/>
                  </a:lnTo>
                  <a:lnTo>
                    <a:pt x="634" y="197"/>
                  </a:lnTo>
                  <a:lnTo>
                    <a:pt x="635" y="197"/>
                  </a:lnTo>
                  <a:lnTo>
                    <a:pt x="637" y="195"/>
                  </a:lnTo>
                  <a:lnTo>
                    <a:pt x="638" y="195"/>
                  </a:lnTo>
                  <a:lnTo>
                    <a:pt x="639" y="194"/>
                  </a:lnTo>
                  <a:lnTo>
                    <a:pt x="639" y="194"/>
                  </a:lnTo>
                  <a:lnTo>
                    <a:pt x="639" y="194"/>
                  </a:lnTo>
                  <a:lnTo>
                    <a:pt x="641" y="193"/>
                  </a:lnTo>
                  <a:lnTo>
                    <a:pt x="642" y="191"/>
                  </a:lnTo>
                  <a:lnTo>
                    <a:pt x="643" y="191"/>
                  </a:lnTo>
                  <a:lnTo>
                    <a:pt x="645" y="190"/>
                  </a:lnTo>
                  <a:lnTo>
                    <a:pt x="646" y="190"/>
                  </a:lnTo>
                  <a:lnTo>
                    <a:pt x="646" y="189"/>
                  </a:lnTo>
                  <a:lnTo>
                    <a:pt x="647" y="189"/>
                  </a:lnTo>
                  <a:lnTo>
                    <a:pt x="647" y="189"/>
                  </a:lnTo>
                  <a:lnTo>
                    <a:pt x="649" y="187"/>
                  </a:lnTo>
                  <a:lnTo>
                    <a:pt x="650" y="187"/>
                  </a:lnTo>
                  <a:lnTo>
                    <a:pt x="650" y="186"/>
                  </a:lnTo>
                  <a:lnTo>
                    <a:pt x="651" y="186"/>
                  </a:lnTo>
                  <a:lnTo>
                    <a:pt x="651" y="185"/>
                  </a:lnTo>
                  <a:lnTo>
                    <a:pt x="653" y="185"/>
                  </a:lnTo>
                  <a:lnTo>
                    <a:pt x="653" y="185"/>
                  </a:lnTo>
                  <a:lnTo>
                    <a:pt x="654" y="183"/>
                  </a:lnTo>
                  <a:lnTo>
                    <a:pt x="654" y="183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7" y="181"/>
                  </a:lnTo>
                  <a:lnTo>
                    <a:pt x="657" y="181"/>
                  </a:lnTo>
                  <a:lnTo>
                    <a:pt x="658" y="179"/>
                  </a:lnTo>
                  <a:lnTo>
                    <a:pt x="658" y="179"/>
                  </a:lnTo>
                  <a:lnTo>
                    <a:pt x="659" y="178"/>
                  </a:lnTo>
                  <a:lnTo>
                    <a:pt x="659" y="177"/>
                  </a:lnTo>
                  <a:lnTo>
                    <a:pt x="661" y="177"/>
                  </a:lnTo>
                  <a:lnTo>
                    <a:pt x="662" y="175"/>
                  </a:lnTo>
                  <a:lnTo>
                    <a:pt x="663" y="174"/>
                  </a:lnTo>
                  <a:lnTo>
                    <a:pt x="663" y="173"/>
                  </a:lnTo>
                  <a:lnTo>
                    <a:pt x="665" y="171"/>
                  </a:lnTo>
                  <a:lnTo>
                    <a:pt x="666" y="170"/>
                  </a:lnTo>
                  <a:lnTo>
                    <a:pt x="667" y="169"/>
                  </a:lnTo>
                  <a:lnTo>
                    <a:pt x="667" y="169"/>
                  </a:lnTo>
                  <a:lnTo>
                    <a:pt x="669" y="167"/>
                  </a:lnTo>
                  <a:lnTo>
                    <a:pt x="670" y="166"/>
                  </a:lnTo>
                  <a:lnTo>
                    <a:pt x="671" y="166"/>
                  </a:lnTo>
                  <a:lnTo>
                    <a:pt x="673" y="165"/>
                  </a:lnTo>
                  <a:lnTo>
                    <a:pt x="673" y="163"/>
                  </a:lnTo>
                  <a:lnTo>
                    <a:pt x="674" y="162"/>
                  </a:lnTo>
                  <a:lnTo>
                    <a:pt x="675" y="161"/>
                  </a:lnTo>
                  <a:lnTo>
                    <a:pt x="677" y="161"/>
                  </a:lnTo>
                  <a:lnTo>
                    <a:pt x="677" y="159"/>
                  </a:lnTo>
                  <a:lnTo>
                    <a:pt x="678" y="158"/>
                  </a:lnTo>
                  <a:lnTo>
                    <a:pt x="678" y="158"/>
                  </a:lnTo>
                  <a:lnTo>
                    <a:pt x="679" y="157"/>
                  </a:lnTo>
                  <a:lnTo>
                    <a:pt x="679" y="157"/>
                  </a:lnTo>
                  <a:lnTo>
                    <a:pt x="681" y="155"/>
                  </a:lnTo>
                  <a:lnTo>
                    <a:pt x="682" y="154"/>
                  </a:lnTo>
                  <a:lnTo>
                    <a:pt x="682" y="154"/>
                  </a:lnTo>
                  <a:lnTo>
                    <a:pt x="683" y="153"/>
                  </a:lnTo>
                  <a:lnTo>
                    <a:pt x="683" y="153"/>
                  </a:lnTo>
                  <a:lnTo>
                    <a:pt x="685" y="152"/>
                  </a:lnTo>
                  <a:lnTo>
                    <a:pt x="685" y="150"/>
                  </a:lnTo>
                  <a:lnTo>
                    <a:pt x="686" y="149"/>
                  </a:lnTo>
                  <a:lnTo>
                    <a:pt x="687" y="149"/>
                  </a:lnTo>
                  <a:lnTo>
                    <a:pt x="687" y="148"/>
                  </a:lnTo>
                  <a:lnTo>
                    <a:pt x="688" y="146"/>
                  </a:lnTo>
                  <a:lnTo>
                    <a:pt x="690" y="145"/>
                  </a:lnTo>
                  <a:lnTo>
                    <a:pt x="690" y="144"/>
                  </a:lnTo>
                  <a:lnTo>
                    <a:pt x="691" y="142"/>
                  </a:lnTo>
                  <a:lnTo>
                    <a:pt x="692" y="141"/>
                  </a:lnTo>
                  <a:lnTo>
                    <a:pt x="694" y="140"/>
                  </a:lnTo>
                  <a:lnTo>
                    <a:pt x="695" y="138"/>
                  </a:lnTo>
                  <a:lnTo>
                    <a:pt x="696" y="137"/>
                  </a:lnTo>
                  <a:lnTo>
                    <a:pt x="698" y="134"/>
                  </a:lnTo>
                  <a:lnTo>
                    <a:pt x="698" y="134"/>
                  </a:lnTo>
                  <a:lnTo>
                    <a:pt x="699" y="133"/>
                  </a:lnTo>
                  <a:lnTo>
                    <a:pt x="702" y="132"/>
                  </a:lnTo>
                  <a:lnTo>
                    <a:pt x="703" y="129"/>
                  </a:lnTo>
                  <a:lnTo>
                    <a:pt x="703" y="128"/>
                  </a:lnTo>
                  <a:lnTo>
                    <a:pt x="704" y="126"/>
                  </a:lnTo>
                  <a:lnTo>
                    <a:pt x="706" y="125"/>
                  </a:lnTo>
                  <a:lnTo>
                    <a:pt x="707" y="124"/>
                  </a:lnTo>
                  <a:lnTo>
                    <a:pt x="708" y="122"/>
                  </a:lnTo>
                  <a:lnTo>
                    <a:pt x="708" y="121"/>
                  </a:lnTo>
                  <a:lnTo>
                    <a:pt x="710" y="121"/>
                  </a:lnTo>
                  <a:lnTo>
                    <a:pt x="711" y="120"/>
                  </a:lnTo>
                  <a:lnTo>
                    <a:pt x="711" y="118"/>
                  </a:lnTo>
                  <a:lnTo>
                    <a:pt x="712" y="117"/>
                  </a:lnTo>
                  <a:lnTo>
                    <a:pt x="714" y="116"/>
                  </a:lnTo>
                  <a:lnTo>
                    <a:pt x="714" y="116"/>
                  </a:lnTo>
                  <a:lnTo>
                    <a:pt x="715" y="114"/>
                  </a:lnTo>
                  <a:lnTo>
                    <a:pt x="715" y="113"/>
                  </a:lnTo>
                  <a:lnTo>
                    <a:pt x="716" y="112"/>
                  </a:lnTo>
                  <a:lnTo>
                    <a:pt x="718" y="112"/>
                  </a:lnTo>
                  <a:lnTo>
                    <a:pt x="718" y="110"/>
                  </a:lnTo>
                  <a:lnTo>
                    <a:pt x="719" y="109"/>
                  </a:lnTo>
                  <a:lnTo>
                    <a:pt x="720" y="108"/>
                  </a:lnTo>
                  <a:lnTo>
                    <a:pt x="720" y="106"/>
                  </a:lnTo>
                  <a:lnTo>
                    <a:pt x="722" y="105"/>
                  </a:lnTo>
                  <a:lnTo>
                    <a:pt x="723" y="104"/>
                  </a:lnTo>
                  <a:lnTo>
                    <a:pt x="723" y="102"/>
                  </a:lnTo>
                  <a:lnTo>
                    <a:pt x="724" y="101"/>
                  </a:lnTo>
                  <a:lnTo>
                    <a:pt x="726" y="100"/>
                  </a:lnTo>
                  <a:lnTo>
                    <a:pt x="727" y="97"/>
                  </a:lnTo>
                  <a:lnTo>
                    <a:pt x="728" y="96"/>
                  </a:lnTo>
                  <a:lnTo>
                    <a:pt x="730" y="93"/>
                  </a:lnTo>
                  <a:lnTo>
                    <a:pt x="731" y="92"/>
                  </a:lnTo>
                  <a:lnTo>
                    <a:pt x="731" y="92"/>
                  </a:lnTo>
                  <a:lnTo>
                    <a:pt x="732" y="89"/>
                  </a:lnTo>
                  <a:lnTo>
                    <a:pt x="735" y="88"/>
                  </a:lnTo>
                  <a:lnTo>
                    <a:pt x="736" y="85"/>
                  </a:lnTo>
                  <a:lnTo>
                    <a:pt x="736" y="84"/>
                  </a:lnTo>
                  <a:lnTo>
                    <a:pt x="738" y="82"/>
                  </a:lnTo>
                  <a:lnTo>
                    <a:pt x="739" y="81"/>
                  </a:lnTo>
                  <a:lnTo>
                    <a:pt x="740" y="78"/>
                  </a:lnTo>
                  <a:lnTo>
                    <a:pt x="742" y="77"/>
                  </a:lnTo>
                  <a:lnTo>
                    <a:pt x="742" y="76"/>
                  </a:lnTo>
                  <a:lnTo>
                    <a:pt x="743" y="74"/>
                  </a:lnTo>
                  <a:lnTo>
                    <a:pt x="744" y="73"/>
                  </a:lnTo>
                  <a:lnTo>
                    <a:pt x="744" y="73"/>
                  </a:lnTo>
                  <a:lnTo>
                    <a:pt x="746" y="72"/>
                  </a:lnTo>
                  <a:lnTo>
                    <a:pt x="747" y="70"/>
                  </a:lnTo>
                  <a:lnTo>
                    <a:pt x="747" y="69"/>
                  </a:lnTo>
                  <a:lnTo>
                    <a:pt x="748" y="68"/>
                  </a:lnTo>
                  <a:lnTo>
                    <a:pt x="750" y="67"/>
                  </a:lnTo>
                  <a:lnTo>
                    <a:pt x="750" y="65"/>
                  </a:lnTo>
                  <a:lnTo>
                    <a:pt x="751" y="65"/>
                  </a:lnTo>
                  <a:lnTo>
                    <a:pt x="751" y="64"/>
                  </a:lnTo>
                  <a:lnTo>
                    <a:pt x="752" y="63"/>
                  </a:lnTo>
                  <a:lnTo>
                    <a:pt x="754" y="61"/>
                  </a:lnTo>
                  <a:lnTo>
                    <a:pt x="754" y="60"/>
                  </a:lnTo>
                  <a:lnTo>
                    <a:pt x="755" y="59"/>
                  </a:lnTo>
                  <a:lnTo>
                    <a:pt x="756" y="57"/>
                  </a:lnTo>
                  <a:lnTo>
                    <a:pt x="758" y="56"/>
                  </a:lnTo>
                  <a:lnTo>
                    <a:pt x="759" y="53"/>
                  </a:lnTo>
                  <a:lnTo>
                    <a:pt x="760" y="52"/>
                  </a:lnTo>
                  <a:lnTo>
                    <a:pt x="762" y="51"/>
                  </a:lnTo>
                  <a:lnTo>
                    <a:pt x="763" y="48"/>
                  </a:lnTo>
                  <a:lnTo>
                    <a:pt x="764" y="47"/>
                  </a:lnTo>
                  <a:lnTo>
                    <a:pt x="766" y="44"/>
                  </a:lnTo>
                  <a:lnTo>
                    <a:pt x="766" y="44"/>
                  </a:lnTo>
                  <a:lnTo>
                    <a:pt x="767" y="41"/>
                  </a:lnTo>
                  <a:lnTo>
                    <a:pt x="768" y="40"/>
                  </a:lnTo>
                  <a:lnTo>
                    <a:pt x="770" y="37"/>
                  </a:lnTo>
                  <a:lnTo>
                    <a:pt x="771" y="36"/>
                  </a:lnTo>
                  <a:lnTo>
                    <a:pt x="772" y="35"/>
                  </a:lnTo>
                  <a:lnTo>
                    <a:pt x="774" y="33"/>
                  </a:lnTo>
                  <a:lnTo>
                    <a:pt x="775" y="31"/>
                  </a:lnTo>
                  <a:lnTo>
                    <a:pt x="776" y="29"/>
                  </a:lnTo>
                  <a:lnTo>
                    <a:pt x="776" y="28"/>
                  </a:lnTo>
                  <a:lnTo>
                    <a:pt x="777" y="27"/>
                  </a:lnTo>
                  <a:lnTo>
                    <a:pt x="779" y="27"/>
                  </a:lnTo>
                  <a:lnTo>
                    <a:pt x="779" y="25"/>
                  </a:lnTo>
                  <a:lnTo>
                    <a:pt x="780" y="24"/>
                  </a:lnTo>
                  <a:lnTo>
                    <a:pt x="780" y="23"/>
                  </a:lnTo>
                  <a:lnTo>
                    <a:pt x="781" y="21"/>
                  </a:lnTo>
                  <a:lnTo>
                    <a:pt x="783" y="20"/>
                  </a:lnTo>
                  <a:lnTo>
                    <a:pt x="783" y="20"/>
                  </a:lnTo>
                  <a:lnTo>
                    <a:pt x="784" y="19"/>
                  </a:lnTo>
                  <a:lnTo>
                    <a:pt x="784" y="17"/>
                  </a:lnTo>
                  <a:lnTo>
                    <a:pt x="785" y="16"/>
                  </a:lnTo>
                  <a:lnTo>
                    <a:pt x="785" y="16"/>
                  </a:lnTo>
                  <a:lnTo>
                    <a:pt x="787" y="15"/>
                  </a:lnTo>
                  <a:lnTo>
                    <a:pt x="787" y="13"/>
                  </a:lnTo>
                  <a:lnTo>
                    <a:pt x="788" y="12"/>
                  </a:lnTo>
                  <a:lnTo>
                    <a:pt x="788" y="11"/>
                  </a:lnTo>
                  <a:lnTo>
                    <a:pt x="789" y="9"/>
                  </a:lnTo>
                  <a:lnTo>
                    <a:pt x="789" y="8"/>
                  </a:lnTo>
                  <a:lnTo>
                    <a:pt x="791" y="7"/>
                  </a:lnTo>
                  <a:lnTo>
                    <a:pt x="792" y="5"/>
                  </a:lnTo>
                  <a:lnTo>
                    <a:pt x="792" y="4"/>
                  </a:lnTo>
                  <a:lnTo>
                    <a:pt x="793" y="1"/>
                  </a:lnTo>
                  <a:lnTo>
                    <a:pt x="795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8" name="Freeform 14"/>
            <p:cNvSpPr>
              <a:spLocks/>
            </p:cNvSpPr>
            <p:nvPr/>
          </p:nvSpPr>
          <p:spPr bwMode="auto">
            <a:xfrm>
              <a:off x="1917" y="909"/>
              <a:ext cx="47" cy="159"/>
            </a:xfrm>
            <a:custGeom>
              <a:avLst/>
              <a:gdLst>
                <a:gd name="T0" fmla="*/ 6 w 95"/>
                <a:gd name="T1" fmla="*/ 10 h 317"/>
                <a:gd name="T2" fmla="*/ 12 w 95"/>
                <a:gd name="T3" fmla="*/ 20 h 317"/>
                <a:gd name="T4" fmla="*/ 16 w 95"/>
                <a:gd name="T5" fmla="*/ 29 h 317"/>
                <a:gd name="T6" fmla="*/ 19 w 95"/>
                <a:gd name="T7" fmla="*/ 34 h 317"/>
                <a:gd name="T8" fmla="*/ 23 w 95"/>
                <a:gd name="T9" fmla="*/ 39 h 317"/>
                <a:gd name="T10" fmla="*/ 24 w 95"/>
                <a:gd name="T11" fmla="*/ 45 h 317"/>
                <a:gd name="T12" fmla="*/ 27 w 95"/>
                <a:gd name="T13" fmla="*/ 50 h 317"/>
                <a:gd name="T14" fmla="*/ 30 w 95"/>
                <a:gd name="T15" fmla="*/ 57 h 317"/>
                <a:gd name="T16" fmla="*/ 32 w 95"/>
                <a:gd name="T17" fmla="*/ 62 h 317"/>
                <a:gd name="T18" fmla="*/ 35 w 95"/>
                <a:gd name="T19" fmla="*/ 67 h 317"/>
                <a:gd name="T20" fmla="*/ 36 w 95"/>
                <a:gd name="T21" fmla="*/ 73 h 317"/>
                <a:gd name="T22" fmla="*/ 38 w 95"/>
                <a:gd name="T23" fmla="*/ 77 h 317"/>
                <a:gd name="T24" fmla="*/ 40 w 95"/>
                <a:gd name="T25" fmla="*/ 81 h 317"/>
                <a:gd name="T26" fmla="*/ 42 w 95"/>
                <a:gd name="T27" fmla="*/ 85 h 317"/>
                <a:gd name="T28" fmla="*/ 43 w 95"/>
                <a:gd name="T29" fmla="*/ 91 h 317"/>
                <a:gd name="T30" fmla="*/ 46 w 95"/>
                <a:gd name="T31" fmla="*/ 98 h 317"/>
                <a:gd name="T32" fmla="*/ 48 w 95"/>
                <a:gd name="T33" fmla="*/ 105 h 317"/>
                <a:gd name="T34" fmla="*/ 51 w 95"/>
                <a:gd name="T35" fmla="*/ 111 h 317"/>
                <a:gd name="T36" fmla="*/ 54 w 95"/>
                <a:gd name="T37" fmla="*/ 118 h 317"/>
                <a:gd name="T38" fmla="*/ 55 w 95"/>
                <a:gd name="T39" fmla="*/ 123 h 317"/>
                <a:gd name="T40" fmla="*/ 58 w 95"/>
                <a:gd name="T41" fmla="*/ 127 h 317"/>
                <a:gd name="T42" fmla="*/ 59 w 95"/>
                <a:gd name="T43" fmla="*/ 132 h 317"/>
                <a:gd name="T44" fmla="*/ 60 w 95"/>
                <a:gd name="T45" fmla="*/ 138 h 317"/>
                <a:gd name="T46" fmla="*/ 63 w 95"/>
                <a:gd name="T47" fmla="*/ 144 h 317"/>
                <a:gd name="T48" fmla="*/ 64 w 95"/>
                <a:gd name="T49" fmla="*/ 150 h 317"/>
                <a:gd name="T50" fmla="*/ 67 w 95"/>
                <a:gd name="T51" fmla="*/ 158 h 317"/>
                <a:gd name="T52" fmla="*/ 69 w 95"/>
                <a:gd name="T53" fmla="*/ 164 h 317"/>
                <a:gd name="T54" fmla="*/ 71 w 95"/>
                <a:gd name="T55" fmla="*/ 170 h 317"/>
                <a:gd name="T56" fmla="*/ 72 w 95"/>
                <a:gd name="T57" fmla="*/ 174 h 317"/>
                <a:gd name="T58" fmla="*/ 73 w 95"/>
                <a:gd name="T59" fmla="*/ 179 h 317"/>
                <a:gd name="T60" fmla="*/ 75 w 95"/>
                <a:gd name="T61" fmla="*/ 184 h 317"/>
                <a:gd name="T62" fmla="*/ 77 w 95"/>
                <a:gd name="T63" fmla="*/ 191 h 317"/>
                <a:gd name="T64" fmla="*/ 79 w 95"/>
                <a:gd name="T65" fmla="*/ 199 h 317"/>
                <a:gd name="T66" fmla="*/ 81 w 95"/>
                <a:gd name="T67" fmla="*/ 204 h 317"/>
                <a:gd name="T68" fmla="*/ 83 w 95"/>
                <a:gd name="T69" fmla="*/ 211 h 317"/>
                <a:gd name="T70" fmla="*/ 85 w 95"/>
                <a:gd name="T71" fmla="*/ 216 h 317"/>
                <a:gd name="T72" fmla="*/ 85 w 95"/>
                <a:gd name="T73" fmla="*/ 221 h 317"/>
                <a:gd name="T74" fmla="*/ 87 w 95"/>
                <a:gd name="T75" fmla="*/ 225 h 317"/>
                <a:gd name="T76" fmla="*/ 87 w 95"/>
                <a:gd name="T77" fmla="*/ 229 h 317"/>
                <a:gd name="T78" fmla="*/ 88 w 95"/>
                <a:gd name="T79" fmla="*/ 235 h 317"/>
                <a:gd name="T80" fmla="*/ 88 w 95"/>
                <a:gd name="T81" fmla="*/ 241 h 317"/>
                <a:gd name="T82" fmla="*/ 89 w 95"/>
                <a:gd name="T83" fmla="*/ 247 h 317"/>
                <a:gd name="T84" fmla="*/ 89 w 95"/>
                <a:gd name="T85" fmla="*/ 253 h 317"/>
                <a:gd name="T86" fmla="*/ 89 w 95"/>
                <a:gd name="T87" fmla="*/ 257 h 317"/>
                <a:gd name="T88" fmla="*/ 89 w 95"/>
                <a:gd name="T89" fmla="*/ 261 h 317"/>
                <a:gd name="T90" fmla="*/ 91 w 95"/>
                <a:gd name="T91" fmla="*/ 264 h 317"/>
                <a:gd name="T92" fmla="*/ 91 w 95"/>
                <a:gd name="T93" fmla="*/ 268 h 317"/>
                <a:gd name="T94" fmla="*/ 92 w 95"/>
                <a:gd name="T95" fmla="*/ 271 h 317"/>
                <a:gd name="T96" fmla="*/ 92 w 95"/>
                <a:gd name="T97" fmla="*/ 275 h 317"/>
                <a:gd name="T98" fmla="*/ 93 w 95"/>
                <a:gd name="T99" fmla="*/ 277 h 317"/>
                <a:gd name="T100" fmla="*/ 93 w 95"/>
                <a:gd name="T101" fmla="*/ 281 h 317"/>
                <a:gd name="T102" fmla="*/ 95 w 95"/>
                <a:gd name="T103" fmla="*/ 285 h 317"/>
                <a:gd name="T104" fmla="*/ 95 w 95"/>
                <a:gd name="T105" fmla="*/ 288 h 317"/>
                <a:gd name="T106" fmla="*/ 95 w 95"/>
                <a:gd name="T107" fmla="*/ 292 h 317"/>
                <a:gd name="T108" fmla="*/ 95 w 95"/>
                <a:gd name="T109" fmla="*/ 296 h 317"/>
                <a:gd name="T110" fmla="*/ 95 w 95"/>
                <a:gd name="T111" fmla="*/ 302 h 317"/>
                <a:gd name="T112" fmla="*/ 93 w 95"/>
                <a:gd name="T113" fmla="*/ 31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7">
                  <a:moveTo>
                    <a:pt x="0" y="0"/>
                  </a:moveTo>
                  <a:lnTo>
                    <a:pt x="3" y="4"/>
                  </a:lnTo>
                  <a:lnTo>
                    <a:pt x="4" y="6"/>
                  </a:lnTo>
                  <a:lnTo>
                    <a:pt x="6" y="10"/>
                  </a:lnTo>
                  <a:lnTo>
                    <a:pt x="7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2" y="20"/>
                  </a:lnTo>
                  <a:lnTo>
                    <a:pt x="14" y="22"/>
                  </a:lnTo>
                  <a:lnTo>
                    <a:pt x="14" y="25"/>
                  </a:lnTo>
                  <a:lnTo>
                    <a:pt x="15" y="26"/>
                  </a:lnTo>
                  <a:lnTo>
                    <a:pt x="16" y="29"/>
                  </a:lnTo>
                  <a:lnTo>
                    <a:pt x="18" y="30"/>
                  </a:lnTo>
                  <a:lnTo>
                    <a:pt x="18" y="32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20" y="35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4" y="43"/>
                  </a:lnTo>
                  <a:lnTo>
                    <a:pt x="24" y="45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1"/>
                  </a:lnTo>
                  <a:lnTo>
                    <a:pt x="28" y="53"/>
                  </a:lnTo>
                  <a:lnTo>
                    <a:pt x="28" y="54"/>
                  </a:lnTo>
                  <a:lnTo>
                    <a:pt x="30" y="57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1" y="59"/>
                  </a:lnTo>
                  <a:lnTo>
                    <a:pt x="32" y="62"/>
                  </a:lnTo>
                  <a:lnTo>
                    <a:pt x="32" y="63"/>
                  </a:lnTo>
                  <a:lnTo>
                    <a:pt x="34" y="65"/>
                  </a:lnTo>
                  <a:lnTo>
                    <a:pt x="34" y="66"/>
                  </a:lnTo>
                  <a:lnTo>
                    <a:pt x="35" y="67"/>
                  </a:lnTo>
                  <a:lnTo>
                    <a:pt x="35" y="69"/>
                  </a:lnTo>
                  <a:lnTo>
                    <a:pt x="35" y="70"/>
                  </a:lnTo>
                  <a:lnTo>
                    <a:pt x="36" y="71"/>
                  </a:lnTo>
                  <a:lnTo>
                    <a:pt x="36" y="73"/>
                  </a:lnTo>
                  <a:lnTo>
                    <a:pt x="36" y="74"/>
                  </a:lnTo>
                  <a:lnTo>
                    <a:pt x="38" y="74"/>
                  </a:lnTo>
                  <a:lnTo>
                    <a:pt x="38" y="75"/>
                  </a:lnTo>
                  <a:lnTo>
                    <a:pt x="38" y="77"/>
                  </a:lnTo>
                  <a:lnTo>
                    <a:pt x="39" y="78"/>
                  </a:lnTo>
                  <a:lnTo>
                    <a:pt x="39" y="78"/>
                  </a:lnTo>
                  <a:lnTo>
                    <a:pt x="39" y="79"/>
                  </a:lnTo>
                  <a:lnTo>
                    <a:pt x="40" y="81"/>
                  </a:lnTo>
                  <a:lnTo>
                    <a:pt x="40" y="82"/>
                  </a:lnTo>
                  <a:lnTo>
                    <a:pt x="40" y="83"/>
                  </a:lnTo>
                  <a:lnTo>
                    <a:pt x="42" y="85"/>
                  </a:lnTo>
                  <a:lnTo>
                    <a:pt x="42" y="85"/>
                  </a:lnTo>
                  <a:lnTo>
                    <a:pt x="42" y="86"/>
                  </a:lnTo>
                  <a:lnTo>
                    <a:pt x="43" y="87"/>
                  </a:lnTo>
                  <a:lnTo>
                    <a:pt x="43" y="89"/>
                  </a:lnTo>
                  <a:lnTo>
                    <a:pt x="43" y="91"/>
                  </a:lnTo>
                  <a:lnTo>
                    <a:pt x="44" y="93"/>
                  </a:lnTo>
                  <a:lnTo>
                    <a:pt x="44" y="94"/>
                  </a:lnTo>
                  <a:lnTo>
                    <a:pt x="46" y="95"/>
                  </a:lnTo>
                  <a:lnTo>
                    <a:pt x="46" y="98"/>
                  </a:lnTo>
                  <a:lnTo>
                    <a:pt x="47" y="99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8" y="105"/>
                  </a:lnTo>
                  <a:lnTo>
                    <a:pt x="50" y="106"/>
                  </a:lnTo>
                  <a:lnTo>
                    <a:pt x="50" y="109"/>
                  </a:lnTo>
                  <a:lnTo>
                    <a:pt x="51" y="110"/>
                  </a:lnTo>
                  <a:lnTo>
                    <a:pt x="51" y="111"/>
                  </a:lnTo>
                  <a:lnTo>
                    <a:pt x="52" y="114"/>
                  </a:lnTo>
                  <a:lnTo>
                    <a:pt x="52" y="115"/>
                  </a:lnTo>
                  <a:lnTo>
                    <a:pt x="54" y="117"/>
                  </a:lnTo>
                  <a:lnTo>
                    <a:pt x="54" y="118"/>
                  </a:lnTo>
                  <a:lnTo>
                    <a:pt x="54" y="119"/>
                  </a:lnTo>
                  <a:lnTo>
                    <a:pt x="55" y="121"/>
                  </a:lnTo>
                  <a:lnTo>
                    <a:pt x="55" y="122"/>
                  </a:lnTo>
                  <a:lnTo>
                    <a:pt x="55" y="123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6" y="126"/>
                  </a:lnTo>
                  <a:lnTo>
                    <a:pt x="58" y="127"/>
                  </a:lnTo>
                  <a:lnTo>
                    <a:pt x="58" y="128"/>
                  </a:lnTo>
                  <a:lnTo>
                    <a:pt x="58" y="130"/>
                  </a:lnTo>
                  <a:lnTo>
                    <a:pt x="58" y="131"/>
                  </a:lnTo>
                  <a:lnTo>
                    <a:pt x="59" y="132"/>
                  </a:lnTo>
                  <a:lnTo>
                    <a:pt x="59" y="134"/>
                  </a:lnTo>
                  <a:lnTo>
                    <a:pt x="59" y="135"/>
                  </a:lnTo>
                  <a:lnTo>
                    <a:pt x="60" y="136"/>
                  </a:lnTo>
                  <a:lnTo>
                    <a:pt x="60" y="138"/>
                  </a:lnTo>
                  <a:lnTo>
                    <a:pt x="60" y="139"/>
                  </a:lnTo>
                  <a:lnTo>
                    <a:pt x="62" y="140"/>
                  </a:lnTo>
                  <a:lnTo>
                    <a:pt x="62" y="142"/>
                  </a:lnTo>
                  <a:lnTo>
                    <a:pt x="63" y="144"/>
                  </a:lnTo>
                  <a:lnTo>
                    <a:pt x="63" y="146"/>
                  </a:lnTo>
                  <a:lnTo>
                    <a:pt x="64" y="148"/>
                  </a:lnTo>
                  <a:lnTo>
                    <a:pt x="64" y="150"/>
                  </a:lnTo>
                  <a:lnTo>
                    <a:pt x="64" y="150"/>
                  </a:lnTo>
                  <a:lnTo>
                    <a:pt x="66" y="152"/>
                  </a:lnTo>
                  <a:lnTo>
                    <a:pt x="66" y="155"/>
                  </a:lnTo>
                  <a:lnTo>
                    <a:pt x="67" y="156"/>
                  </a:lnTo>
                  <a:lnTo>
                    <a:pt x="67" y="158"/>
                  </a:lnTo>
                  <a:lnTo>
                    <a:pt x="67" y="160"/>
                  </a:lnTo>
                  <a:lnTo>
                    <a:pt x="68" y="162"/>
                  </a:lnTo>
                  <a:lnTo>
                    <a:pt x="68" y="163"/>
                  </a:lnTo>
                  <a:lnTo>
                    <a:pt x="69" y="164"/>
                  </a:lnTo>
                  <a:lnTo>
                    <a:pt x="69" y="166"/>
                  </a:lnTo>
                  <a:lnTo>
                    <a:pt x="69" y="167"/>
                  </a:lnTo>
                  <a:lnTo>
                    <a:pt x="69" y="168"/>
                  </a:lnTo>
                  <a:lnTo>
                    <a:pt x="71" y="170"/>
                  </a:lnTo>
                  <a:lnTo>
                    <a:pt x="71" y="171"/>
                  </a:lnTo>
                  <a:lnTo>
                    <a:pt x="71" y="172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72" y="175"/>
                  </a:lnTo>
                  <a:lnTo>
                    <a:pt x="72" y="176"/>
                  </a:lnTo>
                  <a:lnTo>
                    <a:pt x="73" y="178"/>
                  </a:lnTo>
                  <a:lnTo>
                    <a:pt x="73" y="179"/>
                  </a:lnTo>
                  <a:lnTo>
                    <a:pt x="73" y="180"/>
                  </a:lnTo>
                  <a:lnTo>
                    <a:pt x="75" y="182"/>
                  </a:lnTo>
                  <a:lnTo>
                    <a:pt x="75" y="183"/>
                  </a:lnTo>
                  <a:lnTo>
                    <a:pt x="75" y="184"/>
                  </a:lnTo>
                  <a:lnTo>
                    <a:pt x="75" y="186"/>
                  </a:lnTo>
                  <a:lnTo>
                    <a:pt x="76" y="187"/>
                  </a:lnTo>
                  <a:lnTo>
                    <a:pt x="76" y="188"/>
                  </a:lnTo>
                  <a:lnTo>
                    <a:pt x="77" y="191"/>
                  </a:lnTo>
                  <a:lnTo>
                    <a:pt x="77" y="192"/>
                  </a:lnTo>
                  <a:lnTo>
                    <a:pt x="79" y="194"/>
                  </a:lnTo>
                  <a:lnTo>
                    <a:pt x="79" y="196"/>
                  </a:lnTo>
                  <a:lnTo>
                    <a:pt x="79" y="199"/>
                  </a:lnTo>
                  <a:lnTo>
                    <a:pt x="79" y="199"/>
                  </a:lnTo>
                  <a:lnTo>
                    <a:pt x="80" y="200"/>
                  </a:lnTo>
                  <a:lnTo>
                    <a:pt x="80" y="203"/>
                  </a:lnTo>
                  <a:lnTo>
                    <a:pt x="81" y="204"/>
                  </a:lnTo>
                  <a:lnTo>
                    <a:pt x="81" y="207"/>
                  </a:lnTo>
                  <a:lnTo>
                    <a:pt x="83" y="208"/>
                  </a:lnTo>
                  <a:lnTo>
                    <a:pt x="83" y="209"/>
                  </a:lnTo>
                  <a:lnTo>
                    <a:pt x="83" y="211"/>
                  </a:lnTo>
                  <a:lnTo>
                    <a:pt x="84" y="212"/>
                  </a:lnTo>
                  <a:lnTo>
                    <a:pt x="84" y="213"/>
                  </a:lnTo>
                  <a:lnTo>
                    <a:pt x="84" y="215"/>
                  </a:lnTo>
                  <a:lnTo>
                    <a:pt x="85" y="216"/>
                  </a:lnTo>
                  <a:lnTo>
                    <a:pt x="85" y="217"/>
                  </a:lnTo>
                  <a:lnTo>
                    <a:pt x="85" y="219"/>
                  </a:lnTo>
                  <a:lnTo>
                    <a:pt x="85" y="220"/>
                  </a:lnTo>
                  <a:lnTo>
                    <a:pt x="85" y="221"/>
                  </a:lnTo>
                  <a:lnTo>
                    <a:pt x="87" y="223"/>
                  </a:lnTo>
                  <a:lnTo>
                    <a:pt x="87" y="223"/>
                  </a:lnTo>
                  <a:lnTo>
                    <a:pt x="87" y="224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7" y="228"/>
                  </a:lnTo>
                  <a:lnTo>
                    <a:pt x="87" y="228"/>
                  </a:lnTo>
                  <a:lnTo>
                    <a:pt x="87" y="229"/>
                  </a:lnTo>
                  <a:lnTo>
                    <a:pt x="88" y="231"/>
                  </a:lnTo>
                  <a:lnTo>
                    <a:pt x="88" y="232"/>
                  </a:lnTo>
                  <a:lnTo>
                    <a:pt x="88" y="233"/>
                  </a:lnTo>
                  <a:lnTo>
                    <a:pt x="88" y="235"/>
                  </a:lnTo>
                  <a:lnTo>
                    <a:pt x="88" y="236"/>
                  </a:lnTo>
                  <a:lnTo>
                    <a:pt x="88" y="237"/>
                  </a:lnTo>
                  <a:lnTo>
                    <a:pt x="88" y="240"/>
                  </a:lnTo>
                  <a:lnTo>
                    <a:pt x="88" y="241"/>
                  </a:lnTo>
                  <a:lnTo>
                    <a:pt x="88" y="243"/>
                  </a:lnTo>
                  <a:lnTo>
                    <a:pt x="88" y="243"/>
                  </a:lnTo>
                  <a:lnTo>
                    <a:pt x="88" y="245"/>
                  </a:lnTo>
                  <a:lnTo>
                    <a:pt x="89" y="247"/>
                  </a:lnTo>
                  <a:lnTo>
                    <a:pt x="89" y="248"/>
                  </a:lnTo>
                  <a:lnTo>
                    <a:pt x="89" y="251"/>
                  </a:lnTo>
                  <a:lnTo>
                    <a:pt x="89" y="252"/>
                  </a:lnTo>
                  <a:lnTo>
                    <a:pt x="89" y="253"/>
                  </a:lnTo>
                  <a:lnTo>
                    <a:pt x="89" y="255"/>
                  </a:lnTo>
                  <a:lnTo>
                    <a:pt x="89" y="256"/>
                  </a:lnTo>
                  <a:lnTo>
                    <a:pt x="89" y="256"/>
                  </a:lnTo>
                  <a:lnTo>
                    <a:pt x="89" y="257"/>
                  </a:lnTo>
                  <a:lnTo>
                    <a:pt x="89" y="259"/>
                  </a:lnTo>
                  <a:lnTo>
                    <a:pt x="89" y="260"/>
                  </a:lnTo>
                  <a:lnTo>
                    <a:pt x="89" y="260"/>
                  </a:lnTo>
                  <a:lnTo>
                    <a:pt x="89" y="261"/>
                  </a:lnTo>
                  <a:lnTo>
                    <a:pt x="91" y="263"/>
                  </a:lnTo>
                  <a:lnTo>
                    <a:pt x="91" y="263"/>
                  </a:lnTo>
                  <a:lnTo>
                    <a:pt x="91" y="264"/>
                  </a:lnTo>
                  <a:lnTo>
                    <a:pt x="91" y="264"/>
                  </a:lnTo>
                  <a:lnTo>
                    <a:pt x="91" y="265"/>
                  </a:lnTo>
                  <a:lnTo>
                    <a:pt x="91" y="267"/>
                  </a:lnTo>
                  <a:lnTo>
                    <a:pt x="91" y="267"/>
                  </a:lnTo>
                  <a:lnTo>
                    <a:pt x="91" y="268"/>
                  </a:lnTo>
                  <a:lnTo>
                    <a:pt x="91" y="268"/>
                  </a:lnTo>
                  <a:lnTo>
                    <a:pt x="91" y="269"/>
                  </a:lnTo>
                  <a:lnTo>
                    <a:pt x="91" y="269"/>
                  </a:lnTo>
                  <a:lnTo>
                    <a:pt x="92" y="271"/>
                  </a:lnTo>
                  <a:lnTo>
                    <a:pt x="92" y="272"/>
                  </a:lnTo>
                  <a:lnTo>
                    <a:pt x="92" y="272"/>
                  </a:lnTo>
                  <a:lnTo>
                    <a:pt x="92" y="273"/>
                  </a:lnTo>
                  <a:lnTo>
                    <a:pt x="92" y="275"/>
                  </a:lnTo>
                  <a:lnTo>
                    <a:pt x="92" y="276"/>
                  </a:lnTo>
                  <a:lnTo>
                    <a:pt x="92" y="276"/>
                  </a:lnTo>
                  <a:lnTo>
                    <a:pt x="92" y="276"/>
                  </a:lnTo>
                  <a:lnTo>
                    <a:pt x="93" y="277"/>
                  </a:lnTo>
                  <a:lnTo>
                    <a:pt x="93" y="279"/>
                  </a:lnTo>
                  <a:lnTo>
                    <a:pt x="93" y="280"/>
                  </a:lnTo>
                  <a:lnTo>
                    <a:pt x="93" y="281"/>
                  </a:lnTo>
                  <a:lnTo>
                    <a:pt x="93" y="281"/>
                  </a:lnTo>
                  <a:lnTo>
                    <a:pt x="93" y="283"/>
                  </a:lnTo>
                  <a:lnTo>
                    <a:pt x="93" y="284"/>
                  </a:lnTo>
                  <a:lnTo>
                    <a:pt x="95" y="284"/>
                  </a:lnTo>
                  <a:lnTo>
                    <a:pt x="95" y="285"/>
                  </a:lnTo>
                  <a:lnTo>
                    <a:pt x="95" y="285"/>
                  </a:lnTo>
                  <a:lnTo>
                    <a:pt x="95" y="287"/>
                  </a:lnTo>
                  <a:lnTo>
                    <a:pt x="95" y="288"/>
                  </a:lnTo>
                  <a:lnTo>
                    <a:pt x="95" y="288"/>
                  </a:lnTo>
                  <a:lnTo>
                    <a:pt x="95" y="289"/>
                  </a:lnTo>
                  <a:lnTo>
                    <a:pt x="95" y="291"/>
                  </a:lnTo>
                  <a:lnTo>
                    <a:pt x="95" y="291"/>
                  </a:lnTo>
                  <a:lnTo>
                    <a:pt x="95" y="292"/>
                  </a:lnTo>
                  <a:lnTo>
                    <a:pt x="95" y="293"/>
                  </a:lnTo>
                  <a:lnTo>
                    <a:pt x="95" y="295"/>
                  </a:lnTo>
                  <a:lnTo>
                    <a:pt x="95" y="296"/>
                  </a:lnTo>
                  <a:lnTo>
                    <a:pt x="95" y="296"/>
                  </a:lnTo>
                  <a:lnTo>
                    <a:pt x="95" y="297"/>
                  </a:lnTo>
                  <a:lnTo>
                    <a:pt x="95" y="300"/>
                  </a:lnTo>
                  <a:lnTo>
                    <a:pt x="95" y="301"/>
                  </a:lnTo>
                  <a:lnTo>
                    <a:pt x="95" y="302"/>
                  </a:lnTo>
                  <a:lnTo>
                    <a:pt x="95" y="304"/>
                  </a:lnTo>
                  <a:lnTo>
                    <a:pt x="95" y="306"/>
                  </a:lnTo>
                  <a:lnTo>
                    <a:pt x="93" y="308"/>
                  </a:lnTo>
                  <a:lnTo>
                    <a:pt x="93" y="310"/>
                  </a:lnTo>
                  <a:lnTo>
                    <a:pt x="93" y="312"/>
                  </a:lnTo>
                  <a:lnTo>
                    <a:pt x="93" y="314"/>
                  </a:lnTo>
                  <a:lnTo>
                    <a:pt x="93" y="317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599" name="Freeform 15"/>
            <p:cNvSpPr>
              <a:spLocks/>
            </p:cNvSpPr>
            <p:nvPr/>
          </p:nvSpPr>
          <p:spPr bwMode="auto">
            <a:xfrm>
              <a:off x="1917" y="1067"/>
              <a:ext cx="47" cy="158"/>
            </a:xfrm>
            <a:custGeom>
              <a:avLst/>
              <a:gdLst>
                <a:gd name="T0" fmla="*/ 6 w 95"/>
                <a:gd name="T1" fmla="*/ 307 h 316"/>
                <a:gd name="T2" fmla="*/ 12 w 95"/>
                <a:gd name="T3" fmla="*/ 296 h 316"/>
                <a:gd name="T4" fmla="*/ 16 w 95"/>
                <a:gd name="T5" fmla="*/ 288 h 316"/>
                <a:gd name="T6" fmla="*/ 19 w 95"/>
                <a:gd name="T7" fmla="*/ 283 h 316"/>
                <a:gd name="T8" fmla="*/ 23 w 95"/>
                <a:gd name="T9" fmla="*/ 277 h 316"/>
                <a:gd name="T10" fmla="*/ 24 w 95"/>
                <a:gd name="T11" fmla="*/ 272 h 316"/>
                <a:gd name="T12" fmla="*/ 27 w 95"/>
                <a:gd name="T13" fmla="*/ 267 h 316"/>
                <a:gd name="T14" fmla="*/ 30 w 95"/>
                <a:gd name="T15" fmla="*/ 260 h 316"/>
                <a:gd name="T16" fmla="*/ 32 w 95"/>
                <a:gd name="T17" fmla="*/ 255 h 316"/>
                <a:gd name="T18" fmla="*/ 35 w 95"/>
                <a:gd name="T19" fmla="*/ 249 h 316"/>
                <a:gd name="T20" fmla="*/ 36 w 95"/>
                <a:gd name="T21" fmla="*/ 244 h 316"/>
                <a:gd name="T22" fmla="*/ 38 w 95"/>
                <a:gd name="T23" fmla="*/ 240 h 316"/>
                <a:gd name="T24" fmla="*/ 40 w 95"/>
                <a:gd name="T25" fmla="*/ 236 h 316"/>
                <a:gd name="T26" fmla="*/ 42 w 95"/>
                <a:gd name="T27" fmla="*/ 231 h 316"/>
                <a:gd name="T28" fmla="*/ 43 w 95"/>
                <a:gd name="T29" fmla="*/ 226 h 316"/>
                <a:gd name="T30" fmla="*/ 46 w 95"/>
                <a:gd name="T31" fmla="*/ 219 h 316"/>
                <a:gd name="T32" fmla="*/ 48 w 95"/>
                <a:gd name="T33" fmla="*/ 212 h 316"/>
                <a:gd name="T34" fmla="*/ 51 w 95"/>
                <a:gd name="T35" fmla="*/ 204 h 316"/>
                <a:gd name="T36" fmla="*/ 54 w 95"/>
                <a:gd name="T37" fmla="*/ 199 h 316"/>
                <a:gd name="T38" fmla="*/ 55 w 95"/>
                <a:gd name="T39" fmla="*/ 194 h 316"/>
                <a:gd name="T40" fmla="*/ 58 w 95"/>
                <a:gd name="T41" fmla="*/ 190 h 316"/>
                <a:gd name="T42" fmla="*/ 59 w 95"/>
                <a:gd name="T43" fmla="*/ 184 h 316"/>
                <a:gd name="T44" fmla="*/ 60 w 95"/>
                <a:gd name="T45" fmla="*/ 179 h 316"/>
                <a:gd name="T46" fmla="*/ 63 w 95"/>
                <a:gd name="T47" fmla="*/ 172 h 316"/>
                <a:gd name="T48" fmla="*/ 64 w 95"/>
                <a:gd name="T49" fmla="*/ 166 h 316"/>
                <a:gd name="T50" fmla="*/ 67 w 95"/>
                <a:gd name="T51" fmla="*/ 158 h 316"/>
                <a:gd name="T52" fmla="*/ 69 w 95"/>
                <a:gd name="T53" fmla="*/ 153 h 316"/>
                <a:gd name="T54" fmla="*/ 71 w 95"/>
                <a:gd name="T55" fmla="*/ 147 h 316"/>
                <a:gd name="T56" fmla="*/ 72 w 95"/>
                <a:gd name="T57" fmla="*/ 142 h 316"/>
                <a:gd name="T58" fmla="*/ 73 w 95"/>
                <a:gd name="T59" fmla="*/ 138 h 316"/>
                <a:gd name="T60" fmla="*/ 75 w 95"/>
                <a:gd name="T61" fmla="*/ 133 h 316"/>
                <a:gd name="T62" fmla="*/ 77 w 95"/>
                <a:gd name="T63" fmla="*/ 126 h 316"/>
                <a:gd name="T64" fmla="*/ 79 w 95"/>
                <a:gd name="T65" fmla="*/ 118 h 316"/>
                <a:gd name="T66" fmla="*/ 81 w 95"/>
                <a:gd name="T67" fmla="*/ 111 h 316"/>
                <a:gd name="T68" fmla="*/ 83 w 95"/>
                <a:gd name="T69" fmla="*/ 105 h 316"/>
                <a:gd name="T70" fmla="*/ 85 w 95"/>
                <a:gd name="T71" fmla="*/ 99 h 316"/>
                <a:gd name="T72" fmla="*/ 85 w 95"/>
                <a:gd name="T73" fmla="*/ 95 h 316"/>
                <a:gd name="T74" fmla="*/ 87 w 95"/>
                <a:gd name="T75" fmla="*/ 91 h 316"/>
                <a:gd name="T76" fmla="*/ 87 w 95"/>
                <a:gd name="T77" fmla="*/ 87 h 316"/>
                <a:gd name="T78" fmla="*/ 88 w 95"/>
                <a:gd name="T79" fmla="*/ 82 h 316"/>
                <a:gd name="T80" fmla="*/ 88 w 95"/>
                <a:gd name="T81" fmla="*/ 75 h 316"/>
                <a:gd name="T82" fmla="*/ 89 w 95"/>
                <a:gd name="T83" fmla="*/ 70 h 316"/>
                <a:gd name="T84" fmla="*/ 89 w 95"/>
                <a:gd name="T85" fmla="*/ 64 h 316"/>
                <a:gd name="T86" fmla="*/ 89 w 95"/>
                <a:gd name="T87" fmla="*/ 60 h 316"/>
                <a:gd name="T88" fmla="*/ 89 w 95"/>
                <a:gd name="T89" fmla="*/ 56 h 316"/>
                <a:gd name="T90" fmla="*/ 91 w 95"/>
                <a:gd name="T91" fmla="*/ 52 h 316"/>
                <a:gd name="T92" fmla="*/ 91 w 95"/>
                <a:gd name="T93" fmla="*/ 49 h 316"/>
                <a:gd name="T94" fmla="*/ 92 w 95"/>
                <a:gd name="T95" fmla="*/ 46 h 316"/>
                <a:gd name="T96" fmla="*/ 92 w 95"/>
                <a:gd name="T97" fmla="*/ 42 h 316"/>
                <a:gd name="T98" fmla="*/ 93 w 95"/>
                <a:gd name="T99" fmla="*/ 40 h 316"/>
                <a:gd name="T100" fmla="*/ 93 w 95"/>
                <a:gd name="T101" fmla="*/ 36 h 316"/>
                <a:gd name="T102" fmla="*/ 95 w 95"/>
                <a:gd name="T103" fmla="*/ 32 h 316"/>
                <a:gd name="T104" fmla="*/ 95 w 95"/>
                <a:gd name="T105" fmla="*/ 29 h 316"/>
                <a:gd name="T106" fmla="*/ 95 w 95"/>
                <a:gd name="T107" fmla="*/ 25 h 316"/>
                <a:gd name="T108" fmla="*/ 95 w 95"/>
                <a:gd name="T109" fmla="*/ 20 h 316"/>
                <a:gd name="T110" fmla="*/ 95 w 95"/>
                <a:gd name="T111" fmla="*/ 14 h 316"/>
                <a:gd name="T112" fmla="*/ 93 w 95"/>
                <a:gd name="T113" fmla="*/ 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6">
                  <a:moveTo>
                    <a:pt x="0" y="316"/>
                  </a:moveTo>
                  <a:lnTo>
                    <a:pt x="3" y="313"/>
                  </a:lnTo>
                  <a:lnTo>
                    <a:pt x="4" y="309"/>
                  </a:lnTo>
                  <a:lnTo>
                    <a:pt x="6" y="307"/>
                  </a:lnTo>
                  <a:lnTo>
                    <a:pt x="7" y="304"/>
                  </a:lnTo>
                  <a:lnTo>
                    <a:pt x="10" y="301"/>
                  </a:lnTo>
                  <a:lnTo>
                    <a:pt x="11" y="299"/>
                  </a:lnTo>
                  <a:lnTo>
                    <a:pt x="12" y="296"/>
                  </a:lnTo>
                  <a:lnTo>
                    <a:pt x="14" y="295"/>
                  </a:lnTo>
                  <a:lnTo>
                    <a:pt x="14" y="292"/>
                  </a:lnTo>
                  <a:lnTo>
                    <a:pt x="15" y="291"/>
                  </a:lnTo>
                  <a:lnTo>
                    <a:pt x="16" y="288"/>
                  </a:lnTo>
                  <a:lnTo>
                    <a:pt x="18" y="287"/>
                  </a:lnTo>
                  <a:lnTo>
                    <a:pt x="18" y="285"/>
                  </a:lnTo>
                  <a:lnTo>
                    <a:pt x="19" y="284"/>
                  </a:lnTo>
                  <a:lnTo>
                    <a:pt x="19" y="283"/>
                  </a:lnTo>
                  <a:lnTo>
                    <a:pt x="20" y="281"/>
                  </a:lnTo>
                  <a:lnTo>
                    <a:pt x="22" y="280"/>
                  </a:lnTo>
                  <a:lnTo>
                    <a:pt x="22" y="279"/>
                  </a:lnTo>
                  <a:lnTo>
                    <a:pt x="23" y="277"/>
                  </a:lnTo>
                  <a:lnTo>
                    <a:pt x="23" y="276"/>
                  </a:lnTo>
                  <a:lnTo>
                    <a:pt x="23" y="275"/>
                  </a:lnTo>
                  <a:lnTo>
                    <a:pt x="24" y="273"/>
                  </a:lnTo>
                  <a:lnTo>
                    <a:pt x="24" y="272"/>
                  </a:lnTo>
                  <a:lnTo>
                    <a:pt x="26" y="271"/>
                  </a:lnTo>
                  <a:lnTo>
                    <a:pt x="26" y="269"/>
                  </a:lnTo>
                  <a:lnTo>
                    <a:pt x="27" y="268"/>
                  </a:lnTo>
                  <a:lnTo>
                    <a:pt x="27" y="267"/>
                  </a:lnTo>
                  <a:lnTo>
                    <a:pt x="27" y="265"/>
                  </a:lnTo>
                  <a:lnTo>
                    <a:pt x="28" y="264"/>
                  </a:lnTo>
                  <a:lnTo>
                    <a:pt x="28" y="261"/>
                  </a:lnTo>
                  <a:lnTo>
                    <a:pt x="30" y="260"/>
                  </a:lnTo>
                  <a:lnTo>
                    <a:pt x="30" y="259"/>
                  </a:lnTo>
                  <a:lnTo>
                    <a:pt x="30" y="259"/>
                  </a:lnTo>
                  <a:lnTo>
                    <a:pt x="31" y="256"/>
                  </a:lnTo>
                  <a:lnTo>
                    <a:pt x="32" y="255"/>
                  </a:lnTo>
                  <a:lnTo>
                    <a:pt x="32" y="253"/>
                  </a:lnTo>
                  <a:lnTo>
                    <a:pt x="34" y="252"/>
                  </a:lnTo>
                  <a:lnTo>
                    <a:pt x="34" y="251"/>
                  </a:lnTo>
                  <a:lnTo>
                    <a:pt x="35" y="249"/>
                  </a:lnTo>
                  <a:lnTo>
                    <a:pt x="35" y="248"/>
                  </a:lnTo>
                  <a:lnTo>
                    <a:pt x="35" y="247"/>
                  </a:lnTo>
                  <a:lnTo>
                    <a:pt x="36" y="245"/>
                  </a:lnTo>
                  <a:lnTo>
                    <a:pt x="36" y="244"/>
                  </a:lnTo>
                  <a:lnTo>
                    <a:pt x="36" y="243"/>
                  </a:lnTo>
                  <a:lnTo>
                    <a:pt x="38" y="243"/>
                  </a:lnTo>
                  <a:lnTo>
                    <a:pt x="38" y="242"/>
                  </a:lnTo>
                  <a:lnTo>
                    <a:pt x="38" y="240"/>
                  </a:lnTo>
                  <a:lnTo>
                    <a:pt x="39" y="239"/>
                  </a:lnTo>
                  <a:lnTo>
                    <a:pt x="39" y="238"/>
                  </a:lnTo>
                  <a:lnTo>
                    <a:pt x="39" y="238"/>
                  </a:lnTo>
                  <a:lnTo>
                    <a:pt x="40" y="236"/>
                  </a:lnTo>
                  <a:lnTo>
                    <a:pt x="40" y="235"/>
                  </a:lnTo>
                  <a:lnTo>
                    <a:pt x="40" y="234"/>
                  </a:lnTo>
                  <a:lnTo>
                    <a:pt x="42" y="232"/>
                  </a:lnTo>
                  <a:lnTo>
                    <a:pt x="42" y="231"/>
                  </a:lnTo>
                  <a:lnTo>
                    <a:pt x="42" y="230"/>
                  </a:lnTo>
                  <a:lnTo>
                    <a:pt x="43" y="228"/>
                  </a:lnTo>
                  <a:lnTo>
                    <a:pt x="43" y="227"/>
                  </a:lnTo>
                  <a:lnTo>
                    <a:pt x="43" y="226"/>
                  </a:lnTo>
                  <a:lnTo>
                    <a:pt x="44" y="224"/>
                  </a:lnTo>
                  <a:lnTo>
                    <a:pt x="44" y="223"/>
                  </a:lnTo>
                  <a:lnTo>
                    <a:pt x="46" y="220"/>
                  </a:lnTo>
                  <a:lnTo>
                    <a:pt x="46" y="219"/>
                  </a:lnTo>
                  <a:lnTo>
                    <a:pt x="47" y="216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8" y="212"/>
                  </a:lnTo>
                  <a:lnTo>
                    <a:pt x="50" y="210"/>
                  </a:lnTo>
                  <a:lnTo>
                    <a:pt x="50" y="208"/>
                  </a:lnTo>
                  <a:lnTo>
                    <a:pt x="51" y="207"/>
                  </a:lnTo>
                  <a:lnTo>
                    <a:pt x="51" y="204"/>
                  </a:lnTo>
                  <a:lnTo>
                    <a:pt x="52" y="203"/>
                  </a:lnTo>
                  <a:lnTo>
                    <a:pt x="52" y="202"/>
                  </a:lnTo>
                  <a:lnTo>
                    <a:pt x="54" y="200"/>
                  </a:lnTo>
                  <a:lnTo>
                    <a:pt x="54" y="199"/>
                  </a:lnTo>
                  <a:lnTo>
                    <a:pt x="54" y="198"/>
                  </a:lnTo>
                  <a:lnTo>
                    <a:pt x="55" y="196"/>
                  </a:lnTo>
                  <a:lnTo>
                    <a:pt x="55" y="195"/>
                  </a:lnTo>
                  <a:lnTo>
                    <a:pt x="55" y="194"/>
                  </a:lnTo>
                  <a:lnTo>
                    <a:pt x="56" y="192"/>
                  </a:lnTo>
                  <a:lnTo>
                    <a:pt x="56" y="191"/>
                  </a:lnTo>
                  <a:lnTo>
                    <a:pt x="56" y="190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8" y="187"/>
                  </a:lnTo>
                  <a:lnTo>
                    <a:pt x="58" y="186"/>
                  </a:lnTo>
                  <a:lnTo>
                    <a:pt x="59" y="184"/>
                  </a:lnTo>
                  <a:lnTo>
                    <a:pt x="59" y="183"/>
                  </a:lnTo>
                  <a:lnTo>
                    <a:pt x="59" y="182"/>
                  </a:lnTo>
                  <a:lnTo>
                    <a:pt x="60" y="180"/>
                  </a:lnTo>
                  <a:lnTo>
                    <a:pt x="60" y="179"/>
                  </a:lnTo>
                  <a:lnTo>
                    <a:pt x="60" y="178"/>
                  </a:lnTo>
                  <a:lnTo>
                    <a:pt x="62" y="176"/>
                  </a:lnTo>
                  <a:lnTo>
                    <a:pt x="62" y="174"/>
                  </a:lnTo>
                  <a:lnTo>
                    <a:pt x="63" y="172"/>
                  </a:lnTo>
                  <a:lnTo>
                    <a:pt x="63" y="171"/>
                  </a:lnTo>
                  <a:lnTo>
                    <a:pt x="64" y="168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6" y="164"/>
                  </a:lnTo>
                  <a:lnTo>
                    <a:pt x="66" y="162"/>
                  </a:lnTo>
                  <a:lnTo>
                    <a:pt x="67" y="160"/>
                  </a:lnTo>
                  <a:lnTo>
                    <a:pt x="67" y="158"/>
                  </a:lnTo>
                  <a:lnTo>
                    <a:pt x="67" y="156"/>
                  </a:lnTo>
                  <a:lnTo>
                    <a:pt x="68" y="155"/>
                  </a:lnTo>
                  <a:lnTo>
                    <a:pt x="68" y="154"/>
                  </a:lnTo>
                  <a:lnTo>
                    <a:pt x="69" y="153"/>
                  </a:lnTo>
                  <a:lnTo>
                    <a:pt x="69" y="151"/>
                  </a:lnTo>
                  <a:lnTo>
                    <a:pt x="69" y="150"/>
                  </a:lnTo>
                  <a:lnTo>
                    <a:pt x="69" y="149"/>
                  </a:lnTo>
                  <a:lnTo>
                    <a:pt x="71" y="147"/>
                  </a:lnTo>
                  <a:lnTo>
                    <a:pt x="71" y="146"/>
                  </a:lnTo>
                  <a:lnTo>
                    <a:pt x="71" y="145"/>
                  </a:lnTo>
                  <a:lnTo>
                    <a:pt x="72" y="143"/>
                  </a:lnTo>
                  <a:lnTo>
                    <a:pt x="72" y="142"/>
                  </a:lnTo>
                  <a:lnTo>
                    <a:pt x="72" y="141"/>
                  </a:lnTo>
                  <a:lnTo>
                    <a:pt x="72" y="141"/>
                  </a:lnTo>
                  <a:lnTo>
                    <a:pt x="73" y="139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5" y="135"/>
                  </a:lnTo>
                  <a:lnTo>
                    <a:pt x="75" y="134"/>
                  </a:lnTo>
                  <a:lnTo>
                    <a:pt x="75" y="133"/>
                  </a:lnTo>
                  <a:lnTo>
                    <a:pt x="75" y="131"/>
                  </a:lnTo>
                  <a:lnTo>
                    <a:pt x="76" y="130"/>
                  </a:lnTo>
                  <a:lnTo>
                    <a:pt x="76" y="127"/>
                  </a:lnTo>
                  <a:lnTo>
                    <a:pt x="77" y="126"/>
                  </a:lnTo>
                  <a:lnTo>
                    <a:pt x="77" y="125"/>
                  </a:lnTo>
                  <a:lnTo>
                    <a:pt x="79" y="122"/>
                  </a:lnTo>
                  <a:lnTo>
                    <a:pt x="79" y="121"/>
                  </a:lnTo>
                  <a:lnTo>
                    <a:pt x="79" y="118"/>
                  </a:lnTo>
                  <a:lnTo>
                    <a:pt x="79" y="118"/>
                  </a:lnTo>
                  <a:lnTo>
                    <a:pt x="80" y="115"/>
                  </a:lnTo>
                  <a:lnTo>
                    <a:pt x="80" y="114"/>
                  </a:lnTo>
                  <a:lnTo>
                    <a:pt x="81" y="111"/>
                  </a:lnTo>
                  <a:lnTo>
                    <a:pt x="81" y="110"/>
                  </a:lnTo>
                  <a:lnTo>
                    <a:pt x="83" y="109"/>
                  </a:lnTo>
                  <a:lnTo>
                    <a:pt x="83" y="107"/>
                  </a:lnTo>
                  <a:lnTo>
                    <a:pt x="83" y="105"/>
                  </a:lnTo>
                  <a:lnTo>
                    <a:pt x="84" y="103"/>
                  </a:lnTo>
                  <a:lnTo>
                    <a:pt x="84" y="102"/>
                  </a:lnTo>
                  <a:lnTo>
                    <a:pt x="84" y="101"/>
                  </a:lnTo>
                  <a:lnTo>
                    <a:pt x="85" y="99"/>
                  </a:lnTo>
                  <a:lnTo>
                    <a:pt x="85" y="99"/>
                  </a:lnTo>
                  <a:lnTo>
                    <a:pt x="85" y="98"/>
                  </a:lnTo>
                  <a:lnTo>
                    <a:pt x="85" y="97"/>
                  </a:lnTo>
                  <a:lnTo>
                    <a:pt x="85" y="95"/>
                  </a:lnTo>
                  <a:lnTo>
                    <a:pt x="87" y="94"/>
                  </a:lnTo>
                  <a:lnTo>
                    <a:pt x="87" y="94"/>
                  </a:lnTo>
                  <a:lnTo>
                    <a:pt x="87" y="93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7" y="89"/>
                  </a:lnTo>
                  <a:lnTo>
                    <a:pt x="87" y="87"/>
                  </a:lnTo>
                  <a:lnTo>
                    <a:pt x="88" y="86"/>
                  </a:lnTo>
                  <a:lnTo>
                    <a:pt x="88" y="85"/>
                  </a:lnTo>
                  <a:lnTo>
                    <a:pt x="88" y="83"/>
                  </a:lnTo>
                  <a:lnTo>
                    <a:pt x="88" y="82"/>
                  </a:lnTo>
                  <a:lnTo>
                    <a:pt x="88" y="81"/>
                  </a:lnTo>
                  <a:lnTo>
                    <a:pt x="88" y="78"/>
                  </a:lnTo>
                  <a:lnTo>
                    <a:pt x="88" y="77"/>
                  </a:lnTo>
                  <a:lnTo>
                    <a:pt x="88" y="75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8" y="71"/>
                  </a:lnTo>
                  <a:lnTo>
                    <a:pt x="89" y="70"/>
                  </a:lnTo>
                  <a:lnTo>
                    <a:pt x="89" y="68"/>
                  </a:lnTo>
                  <a:lnTo>
                    <a:pt x="89" y="66"/>
                  </a:lnTo>
                  <a:lnTo>
                    <a:pt x="89" y="65"/>
                  </a:lnTo>
                  <a:lnTo>
                    <a:pt x="89" y="64"/>
                  </a:lnTo>
                  <a:lnTo>
                    <a:pt x="89" y="62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89" y="60"/>
                  </a:lnTo>
                  <a:lnTo>
                    <a:pt x="89" y="58"/>
                  </a:lnTo>
                  <a:lnTo>
                    <a:pt x="89" y="57"/>
                  </a:lnTo>
                  <a:lnTo>
                    <a:pt x="89" y="56"/>
                  </a:lnTo>
                  <a:lnTo>
                    <a:pt x="89" y="56"/>
                  </a:lnTo>
                  <a:lnTo>
                    <a:pt x="91" y="54"/>
                  </a:lnTo>
                  <a:lnTo>
                    <a:pt x="91" y="54"/>
                  </a:lnTo>
                  <a:lnTo>
                    <a:pt x="91" y="53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91" y="50"/>
                  </a:lnTo>
                  <a:lnTo>
                    <a:pt x="91" y="50"/>
                  </a:lnTo>
                  <a:lnTo>
                    <a:pt x="91" y="49"/>
                  </a:lnTo>
                  <a:lnTo>
                    <a:pt x="91" y="49"/>
                  </a:lnTo>
                  <a:lnTo>
                    <a:pt x="91" y="48"/>
                  </a:lnTo>
                  <a:lnTo>
                    <a:pt x="91" y="48"/>
                  </a:lnTo>
                  <a:lnTo>
                    <a:pt x="92" y="46"/>
                  </a:lnTo>
                  <a:lnTo>
                    <a:pt x="92" y="45"/>
                  </a:lnTo>
                  <a:lnTo>
                    <a:pt x="92" y="45"/>
                  </a:lnTo>
                  <a:lnTo>
                    <a:pt x="92" y="44"/>
                  </a:lnTo>
                  <a:lnTo>
                    <a:pt x="92" y="42"/>
                  </a:lnTo>
                  <a:lnTo>
                    <a:pt x="92" y="41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3" y="40"/>
                  </a:lnTo>
                  <a:lnTo>
                    <a:pt x="93" y="38"/>
                  </a:lnTo>
                  <a:lnTo>
                    <a:pt x="93" y="37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4"/>
                  </a:lnTo>
                  <a:lnTo>
                    <a:pt x="93" y="33"/>
                  </a:lnTo>
                  <a:lnTo>
                    <a:pt x="95" y="33"/>
                  </a:lnTo>
                  <a:lnTo>
                    <a:pt x="95" y="32"/>
                  </a:lnTo>
                  <a:lnTo>
                    <a:pt x="95" y="30"/>
                  </a:lnTo>
                  <a:lnTo>
                    <a:pt x="95" y="30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5" y="28"/>
                  </a:lnTo>
                  <a:lnTo>
                    <a:pt x="95" y="26"/>
                  </a:lnTo>
                  <a:lnTo>
                    <a:pt x="95" y="26"/>
                  </a:lnTo>
                  <a:lnTo>
                    <a:pt x="95" y="25"/>
                  </a:lnTo>
                  <a:lnTo>
                    <a:pt x="95" y="24"/>
                  </a:lnTo>
                  <a:lnTo>
                    <a:pt x="95" y="22"/>
                  </a:lnTo>
                  <a:lnTo>
                    <a:pt x="95" y="21"/>
                  </a:lnTo>
                  <a:lnTo>
                    <a:pt x="95" y="20"/>
                  </a:lnTo>
                  <a:lnTo>
                    <a:pt x="95" y="18"/>
                  </a:lnTo>
                  <a:lnTo>
                    <a:pt x="95" y="17"/>
                  </a:lnTo>
                  <a:lnTo>
                    <a:pt x="95" y="16"/>
                  </a:lnTo>
                  <a:lnTo>
                    <a:pt x="95" y="14"/>
                  </a:lnTo>
                  <a:lnTo>
                    <a:pt x="95" y="13"/>
                  </a:lnTo>
                  <a:lnTo>
                    <a:pt x="95" y="10"/>
                  </a:lnTo>
                  <a:lnTo>
                    <a:pt x="93" y="9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3" y="2"/>
                  </a:lnTo>
                  <a:lnTo>
                    <a:pt x="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0" name="Freeform 16"/>
            <p:cNvSpPr>
              <a:spLocks/>
            </p:cNvSpPr>
            <p:nvPr/>
          </p:nvSpPr>
          <p:spPr bwMode="auto">
            <a:xfrm>
              <a:off x="1551" y="790"/>
              <a:ext cx="199" cy="1"/>
            </a:xfrm>
            <a:custGeom>
              <a:avLst/>
              <a:gdLst>
                <a:gd name="T0" fmla="*/ 399 w 399"/>
                <a:gd name="T1" fmla="*/ 0 w 399"/>
                <a:gd name="T2" fmla="*/ 399 w 39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9">
                  <a:moveTo>
                    <a:pt x="399" y="0"/>
                  </a:moveTo>
                  <a:lnTo>
                    <a:pt x="0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Freeform 17"/>
            <p:cNvSpPr>
              <a:spLocks/>
            </p:cNvSpPr>
            <p:nvPr/>
          </p:nvSpPr>
          <p:spPr bwMode="auto">
            <a:xfrm>
              <a:off x="993" y="883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 flipH="1">
              <a:off x="993" y="883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Freeform 19"/>
            <p:cNvSpPr>
              <a:spLocks/>
            </p:cNvSpPr>
            <p:nvPr/>
          </p:nvSpPr>
          <p:spPr bwMode="auto">
            <a:xfrm>
              <a:off x="993" y="697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 flipH="1">
              <a:off x="993" y="697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5" name="Freeform 21"/>
            <p:cNvSpPr>
              <a:spLocks/>
            </p:cNvSpPr>
            <p:nvPr/>
          </p:nvSpPr>
          <p:spPr bwMode="auto">
            <a:xfrm>
              <a:off x="4179" y="761"/>
              <a:ext cx="60" cy="60"/>
            </a:xfrm>
            <a:custGeom>
              <a:avLst/>
              <a:gdLst>
                <a:gd name="T0" fmla="*/ 54 w 121"/>
                <a:gd name="T1" fmla="*/ 0 h 119"/>
                <a:gd name="T2" fmla="*/ 45 w 121"/>
                <a:gd name="T3" fmla="*/ 1 h 119"/>
                <a:gd name="T4" fmla="*/ 37 w 121"/>
                <a:gd name="T5" fmla="*/ 4 h 119"/>
                <a:gd name="T6" fmla="*/ 29 w 121"/>
                <a:gd name="T7" fmla="*/ 7 h 119"/>
                <a:gd name="T8" fmla="*/ 22 w 121"/>
                <a:gd name="T9" fmla="*/ 13 h 119"/>
                <a:gd name="T10" fmla="*/ 16 w 121"/>
                <a:gd name="T11" fmla="*/ 18 h 119"/>
                <a:gd name="T12" fmla="*/ 10 w 121"/>
                <a:gd name="T13" fmla="*/ 26 h 119"/>
                <a:gd name="T14" fmla="*/ 5 w 121"/>
                <a:gd name="T15" fmla="*/ 33 h 119"/>
                <a:gd name="T16" fmla="*/ 3 w 121"/>
                <a:gd name="T17" fmla="*/ 41 h 119"/>
                <a:gd name="T18" fmla="*/ 1 w 121"/>
                <a:gd name="T19" fmla="*/ 50 h 119"/>
                <a:gd name="T20" fmla="*/ 0 w 121"/>
                <a:gd name="T21" fmla="*/ 59 h 119"/>
                <a:gd name="T22" fmla="*/ 0 w 121"/>
                <a:gd name="T23" fmla="*/ 66 h 119"/>
                <a:gd name="T24" fmla="*/ 1 w 121"/>
                <a:gd name="T25" fmla="*/ 74 h 119"/>
                <a:gd name="T26" fmla="*/ 5 w 121"/>
                <a:gd name="T27" fmla="*/ 83 h 119"/>
                <a:gd name="T28" fmla="*/ 9 w 121"/>
                <a:gd name="T29" fmla="*/ 90 h 119"/>
                <a:gd name="T30" fmla="*/ 13 w 121"/>
                <a:gd name="T31" fmla="*/ 98 h 119"/>
                <a:gd name="T32" fmla="*/ 20 w 121"/>
                <a:gd name="T33" fmla="*/ 104 h 119"/>
                <a:gd name="T34" fmla="*/ 26 w 121"/>
                <a:gd name="T35" fmla="*/ 110 h 119"/>
                <a:gd name="T36" fmla="*/ 34 w 121"/>
                <a:gd name="T37" fmla="*/ 114 h 119"/>
                <a:gd name="T38" fmla="*/ 42 w 121"/>
                <a:gd name="T39" fmla="*/ 116 h 119"/>
                <a:gd name="T40" fmla="*/ 50 w 121"/>
                <a:gd name="T41" fmla="*/ 119 h 119"/>
                <a:gd name="T42" fmla="*/ 60 w 121"/>
                <a:gd name="T43" fmla="*/ 119 h 119"/>
                <a:gd name="T44" fmla="*/ 66 w 121"/>
                <a:gd name="T45" fmla="*/ 119 h 119"/>
                <a:gd name="T46" fmla="*/ 76 w 121"/>
                <a:gd name="T47" fmla="*/ 118 h 119"/>
                <a:gd name="T48" fmla="*/ 84 w 121"/>
                <a:gd name="T49" fmla="*/ 115 h 119"/>
                <a:gd name="T50" fmla="*/ 92 w 121"/>
                <a:gd name="T51" fmla="*/ 111 h 119"/>
                <a:gd name="T52" fmla="*/ 98 w 121"/>
                <a:gd name="T53" fmla="*/ 106 h 119"/>
                <a:gd name="T54" fmla="*/ 105 w 121"/>
                <a:gd name="T55" fmla="*/ 99 h 119"/>
                <a:gd name="T56" fmla="*/ 110 w 121"/>
                <a:gd name="T57" fmla="*/ 92 h 119"/>
                <a:gd name="T58" fmla="*/ 114 w 121"/>
                <a:gd name="T59" fmla="*/ 86 h 119"/>
                <a:gd name="T60" fmla="*/ 118 w 121"/>
                <a:gd name="T61" fmla="*/ 77 h 119"/>
                <a:gd name="T62" fmla="*/ 119 w 121"/>
                <a:gd name="T63" fmla="*/ 69 h 119"/>
                <a:gd name="T64" fmla="*/ 121 w 121"/>
                <a:gd name="T65" fmla="*/ 59 h 119"/>
                <a:gd name="T66" fmla="*/ 121 w 121"/>
                <a:gd name="T67" fmla="*/ 53 h 119"/>
                <a:gd name="T68" fmla="*/ 118 w 121"/>
                <a:gd name="T69" fmla="*/ 45 h 119"/>
                <a:gd name="T70" fmla="*/ 115 w 121"/>
                <a:gd name="T71" fmla="*/ 35 h 119"/>
                <a:gd name="T72" fmla="*/ 111 w 121"/>
                <a:gd name="T73" fmla="*/ 27 h 119"/>
                <a:gd name="T74" fmla="*/ 106 w 121"/>
                <a:gd name="T75" fmla="*/ 21 h 119"/>
                <a:gd name="T76" fmla="*/ 101 w 121"/>
                <a:gd name="T77" fmla="*/ 14 h 119"/>
                <a:gd name="T78" fmla="*/ 94 w 121"/>
                <a:gd name="T79" fmla="*/ 9 h 119"/>
                <a:gd name="T80" fmla="*/ 86 w 121"/>
                <a:gd name="T81" fmla="*/ 5 h 119"/>
                <a:gd name="T82" fmla="*/ 78 w 121"/>
                <a:gd name="T83" fmla="*/ 2 h 119"/>
                <a:gd name="T84" fmla="*/ 69 w 121"/>
                <a:gd name="T85" fmla="*/ 0 h 119"/>
                <a:gd name="T86" fmla="*/ 60 w 121"/>
                <a:gd name="T8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19">
                  <a:moveTo>
                    <a:pt x="60" y="0"/>
                  </a:moveTo>
                  <a:lnTo>
                    <a:pt x="57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5" y="1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4"/>
                  </a:lnTo>
                  <a:lnTo>
                    <a:pt x="34" y="5"/>
                  </a:lnTo>
                  <a:lnTo>
                    <a:pt x="32" y="6"/>
                  </a:lnTo>
                  <a:lnTo>
                    <a:pt x="29" y="7"/>
                  </a:lnTo>
                  <a:lnTo>
                    <a:pt x="26" y="9"/>
                  </a:lnTo>
                  <a:lnTo>
                    <a:pt x="24" y="11"/>
                  </a:lnTo>
                  <a:lnTo>
                    <a:pt x="22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8"/>
                  </a:lnTo>
                  <a:lnTo>
                    <a:pt x="13" y="21"/>
                  </a:lnTo>
                  <a:lnTo>
                    <a:pt x="12" y="23"/>
                  </a:lnTo>
                  <a:lnTo>
                    <a:pt x="10" y="26"/>
                  </a:lnTo>
                  <a:lnTo>
                    <a:pt x="9" y="27"/>
                  </a:lnTo>
                  <a:lnTo>
                    <a:pt x="7" y="30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4" y="38"/>
                  </a:lnTo>
                  <a:lnTo>
                    <a:pt x="3" y="41"/>
                  </a:lnTo>
                  <a:lnTo>
                    <a:pt x="1" y="45"/>
                  </a:lnTo>
                  <a:lnTo>
                    <a:pt x="1" y="47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1" y="74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5" y="83"/>
                  </a:lnTo>
                  <a:lnTo>
                    <a:pt x="5" y="86"/>
                  </a:lnTo>
                  <a:lnTo>
                    <a:pt x="7" y="89"/>
                  </a:lnTo>
                  <a:lnTo>
                    <a:pt x="9" y="90"/>
                  </a:lnTo>
                  <a:lnTo>
                    <a:pt x="10" y="92"/>
                  </a:lnTo>
                  <a:lnTo>
                    <a:pt x="12" y="95"/>
                  </a:lnTo>
                  <a:lnTo>
                    <a:pt x="13" y="98"/>
                  </a:lnTo>
                  <a:lnTo>
                    <a:pt x="16" y="99"/>
                  </a:lnTo>
                  <a:lnTo>
                    <a:pt x="17" y="102"/>
                  </a:lnTo>
                  <a:lnTo>
                    <a:pt x="20" y="104"/>
                  </a:lnTo>
                  <a:lnTo>
                    <a:pt x="22" y="106"/>
                  </a:lnTo>
                  <a:lnTo>
                    <a:pt x="24" y="107"/>
                  </a:lnTo>
                  <a:lnTo>
                    <a:pt x="26" y="110"/>
                  </a:lnTo>
                  <a:lnTo>
                    <a:pt x="29" y="111"/>
                  </a:lnTo>
                  <a:lnTo>
                    <a:pt x="32" y="112"/>
                  </a:lnTo>
                  <a:lnTo>
                    <a:pt x="34" y="114"/>
                  </a:lnTo>
                  <a:lnTo>
                    <a:pt x="37" y="115"/>
                  </a:lnTo>
                  <a:lnTo>
                    <a:pt x="40" y="116"/>
                  </a:lnTo>
                  <a:lnTo>
                    <a:pt x="42" y="116"/>
                  </a:lnTo>
                  <a:lnTo>
                    <a:pt x="45" y="118"/>
                  </a:lnTo>
                  <a:lnTo>
                    <a:pt x="48" y="118"/>
                  </a:lnTo>
                  <a:lnTo>
                    <a:pt x="50" y="119"/>
                  </a:lnTo>
                  <a:lnTo>
                    <a:pt x="54" y="119"/>
                  </a:lnTo>
                  <a:lnTo>
                    <a:pt x="57" y="119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4" y="119"/>
                  </a:lnTo>
                  <a:lnTo>
                    <a:pt x="66" y="119"/>
                  </a:lnTo>
                  <a:lnTo>
                    <a:pt x="69" y="119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8" y="116"/>
                  </a:lnTo>
                  <a:lnTo>
                    <a:pt x="81" y="116"/>
                  </a:lnTo>
                  <a:lnTo>
                    <a:pt x="84" y="115"/>
                  </a:lnTo>
                  <a:lnTo>
                    <a:pt x="86" y="114"/>
                  </a:lnTo>
                  <a:lnTo>
                    <a:pt x="89" y="112"/>
                  </a:lnTo>
                  <a:lnTo>
                    <a:pt x="92" y="111"/>
                  </a:lnTo>
                  <a:lnTo>
                    <a:pt x="94" y="110"/>
                  </a:lnTo>
                  <a:lnTo>
                    <a:pt x="97" y="107"/>
                  </a:lnTo>
                  <a:lnTo>
                    <a:pt x="98" y="106"/>
                  </a:lnTo>
                  <a:lnTo>
                    <a:pt x="101" y="104"/>
                  </a:lnTo>
                  <a:lnTo>
                    <a:pt x="102" y="102"/>
                  </a:lnTo>
                  <a:lnTo>
                    <a:pt x="105" y="99"/>
                  </a:lnTo>
                  <a:lnTo>
                    <a:pt x="106" y="98"/>
                  </a:lnTo>
                  <a:lnTo>
                    <a:pt x="109" y="95"/>
                  </a:lnTo>
                  <a:lnTo>
                    <a:pt x="110" y="92"/>
                  </a:lnTo>
                  <a:lnTo>
                    <a:pt x="111" y="90"/>
                  </a:lnTo>
                  <a:lnTo>
                    <a:pt x="113" y="89"/>
                  </a:lnTo>
                  <a:lnTo>
                    <a:pt x="114" y="86"/>
                  </a:lnTo>
                  <a:lnTo>
                    <a:pt x="115" y="83"/>
                  </a:lnTo>
                  <a:lnTo>
                    <a:pt x="117" y="81"/>
                  </a:lnTo>
                  <a:lnTo>
                    <a:pt x="118" y="77"/>
                  </a:lnTo>
                  <a:lnTo>
                    <a:pt x="118" y="74"/>
                  </a:lnTo>
                  <a:lnTo>
                    <a:pt x="119" y="71"/>
                  </a:lnTo>
                  <a:lnTo>
                    <a:pt x="119" y="69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1" y="59"/>
                  </a:lnTo>
                  <a:lnTo>
                    <a:pt x="121" y="59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19" y="50"/>
                  </a:lnTo>
                  <a:lnTo>
                    <a:pt x="119" y="47"/>
                  </a:lnTo>
                  <a:lnTo>
                    <a:pt x="118" y="45"/>
                  </a:lnTo>
                  <a:lnTo>
                    <a:pt x="118" y="41"/>
                  </a:lnTo>
                  <a:lnTo>
                    <a:pt x="117" y="38"/>
                  </a:lnTo>
                  <a:lnTo>
                    <a:pt x="115" y="35"/>
                  </a:lnTo>
                  <a:lnTo>
                    <a:pt x="114" y="33"/>
                  </a:lnTo>
                  <a:lnTo>
                    <a:pt x="113" y="30"/>
                  </a:lnTo>
                  <a:lnTo>
                    <a:pt x="111" y="27"/>
                  </a:lnTo>
                  <a:lnTo>
                    <a:pt x="110" y="26"/>
                  </a:lnTo>
                  <a:lnTo>
                    <a:pt x="109" y="23"/>
                  </a:lnTo>
                  <a:lnTo>
                    <a:pt x="106" y="21"/>
                  </a:lnTo>
                  <a:lnTo>
                    <a:pt x="105" y="18"/>
                  </a:lnTo>
                  <a:lnTo>
                    <a:pt x="102" y="17"/>
                  </a:lnTo>
                  <a:lnTo>
                    <a:pt x="101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2" y="7"/>
                  </a:lnTo>
                  <a:lnTo>
                    <a:pt x="89" y="6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8" y="2"/>
                  </a:lnTo>
                  <a:lnTo>
                    <a:pt x="76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6" name="Line 22"/>
            <p:cNvSpPr>
              <a:spLocks noChangeShapeType="1"/>
            </p:cNvSpPr>
            <p:nvPr/>
          </p:nvSpPr>
          <p:spPr bwMode="auto">
            <a:xfrm>
              <a:off x="4380" y="976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23"/>
            <p:cNvSpPr>
              <a:spLocks noChangeShapeType="1"/>
            </p:cNvSpPr>
            <p:nvPr/>
          </p:nvSpPr>
          <p:spPr bwMode="auto">
            <a:xfrm>
              <a:off x="4380" y="1162"/>
              <a:ext cx="14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Line 24"/>
            <p:cNvSpPr>
              <a:spLocks noChangeShapeType="1"/>
            </p:cNvSpPr>
            <p:nvPr/>
          </p:nvSpPr>
          <p:spPr bwMode="auto">
            <a:xfrm flipH="1">
              <a:off x="4951" y="1069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9" name="Freeform 25"/>
            <p:cNvSpPr>
              <a:spLocks/>
            </p:cNvSpPr>
            <p:nvPr/>
          </p:nvSpPr>
          <p:spPr bwMode="auto">
            <a:xfrm>
              <a:off x="4557" y="909"/>
              <a:ext cx="396" cy="158"/>
            </a:xfrm>
            <a:custGeom>
              <a:avLst/>
              <a:gdLst>
                <a:gd name="T0" fmla="*/ 154 w 793"/>
                <a:gd name="T1" fmla="*/ 0 h 316"/>
                <a:gd name="T2" fmla="*/ 265 w 793"/>
                <a:gd name="T3" fmla="*/ 0 h 316"/>
                <a:gd name="T4" fmla="*/ 321 w 793"/>
                <a:gd name="T5" fmla="*/ 1 h 316"/>
                <a:gd name="T6" fmla="*/ 346 w 793"/>
                <a:gd name="T7" fmla="*/ 1 h 316"/>
                <a:gd name="T8" fmla="*/ 360 w 793"/>
                <a:gd name="T9" fmla="*/ 2 h 316"/>
                <a:gd name="T10" fmla="*/ 372 w 793"/>
                <a:gd name="T11" fmla="*/ 2 h 316"/>
                <a:gd name="T12" fmla="*/ 380 w 793"/>
                <a:gd name="T13" fmla="*/ 4 h 316"/>
                <a:gd name="T14" fmla="*/ 388 w 793"/>
                <a:gd name="T15" fmla="*/ 5 h 316"/>
                <a:gd name="T16" fmla="*/ 398 w 793"/>
                <a:gd name="T17" fmla="*/ 6 h 316"/>
                <a:gd name="T18" fmla="*/ 410 w 793"/>
                <a:gd name="T19" fmla="*/ 8 h 316"/>
                <a:gd name="T20" fmla="*/ 421 w 793"/>
                <a:gd name="T21" fmla="*/ 9 h 316"/>
                <a:gd name="T22" fmla="*/ 429 w 793"/>
                <a:gd name="T23" fmla="*/ 12 h 316"/>
                <a:gd name="T24" fmla="*/ 438 w 793"/>
                <a:gd name="T25" fmla="*/ 13 h 316"/>
                <a:gd name="T26" fmla="*/ 451 w 793"/>
                <a:gd name="T27" fmla="*/ 17 h 316"/>
                <a:gd name="T28" fmla="*/ 465 w 793"/>
                <a:gd name="T29" fmla="*/ 22 h 316"/>
                <a:gd name="T30" fmla="*/ 475 w 793"/>
                <a:gd name="T31" fmla="*/ 25 h 316"/>
                <a:gd name="T32" fmla="*/ 485 w 793"/>
                <a:gd name="T33" fmla="*/ 29 h 316"/>
                <a:gd name="T34" fmla="*/ 493 w 793"/>
                <a:gd name="T35" fmla="*/ 33 h 316"/>
                <a:gd name="T36" fmla="*/ 504 w 793"/>
                <a:gd name="T37" fmla="*/ 38 h 316"/>
                <a:gd name="T38" fmla="*/ 516 w 793"/>
                <a:gd name="T39" fmla="*/ 45 h 316"/>
                <a:gd name="T40" fmla="*/ 524 w 793"/>
                <a:gd name="T41" fmla="*/ 49 h 316"/>
                <a:gd name="T42" fmla="*/ 532 w 793"/>
                <a:gd name="T43" fmla="*/ 53 h 316"/>
                <a:gd name="T44" fmla="*/ 542 w 793"/>
                <a:gd name="T45" fmla="*/ 58 h 316"/>
                <a:gd name="T46" fmla="*/ 552 w 793"/>
                <a:gd name="T47" fmla="*/ 63 h 316"/>
                <a:gd name="T48" fmla="*/ 562 w 793"/>
                <a:gd name="T49" fmla="*/ 69 h 316"/>
                <a:gd name="T50" fmla="*/ 568 w 793"/>
                <a:gd name="T51" fmla="*/ 73 h 316"/>
                <a:gd name="T52" fmla="*/ 575 w 793"/>
                <a:gd name="T53" fmla="*/ 77 h 316"/>
                <a:gd name="T54" fmla="*/ 583 w 793"/>
                <a:gd name="T55" fmla="*/ 82 h 316"/>
                <a:gd name="T56" fmla="*/ 591 w 793"/>
                <a:gd name="T57" fmla="*/ 87 h 316"/>
                <a:gd name="T58" fmla="*/ 597 w 793"/>
                <a:gd name="T59" fmla="*/ 91 h 316"/>
                <a:gd name="T60" fmla="*/ 603 w 793"/>
                <a:gd name="T61" fmla="*/ 95 h 316"/>
                <a:gd name="T62" fmla="*/ 608 w 793"/>
                <a:gd name="T63" fmla="*/ 99 h 316"/>
                <a:gd name="T64" fmla="*/ 613 w 793"/>
                <a:gd name="T65" fmla="*/ 103 h 316"/>
                <a:gd name="T66" fmla="*/ 619 w 793"/>
                <a:gd name="T67" fmla="*/ 109 h 316"/>
                <a:gd name="T68" fmla="*/ 624 w 793"/>
                <a:gd name="T69" fmla="*/ 111 h 316"/>
                <a:gd name="T70" fmla="*/ 628 w 793"/>
                <a:gd name="T71" fmla="*/ 115 h 316"/>
                <a:gd name="T72" fmla="*/ 633 w 793"/>
                <a:gd name="T73" fmla="*/ 118 h 316"/>
                <a:gd name="T74" fmla="*/ 640 w 793"/>
                <a:gd name="T75" fmla="*/ 123 h 316"/>
                <a:gd name="T76" fmla="*/ 647 w 793"/>
                <a:gd name="T77" fmla="*/ 127 h 316"/>
                <a:gd name="T78" fmla="*/ 652 w 793"/>
                <a:gd name="T79" fmla="*/ 131 h 316"/>
                <a:gd name="T80" fmla="*/ 656 w 793"/>
                <a:gd name="T81" fmla="*/ 135 h 316"/>
                <a:gd name="T82" fmla="*/ 663 w 793"/>
                <a:gd name="T83" fmla="*/ 142 h 316"/>
                <a:gd name="T84" fmla="*/ 669 w 793"/>
                <a:gd name="T85" fmla="*/ 150 h 316"/>
                <a:gd name="T86" fmla="*/ 676 w 793"/>
                <a:gd name="T87" fmla="*/ 156 h 316"/>
                <a:gd name="T88" fmla="*/ 681 w 793"/>
                <a:gd name="T89" fmla="*/ 163 h 316"/>
                <a:gd name="T90" fmla="*/ 686 w 793"/>
                <a:gd name="T91" fmla="*/ 170 h 316"/>
                <a:gd name="T92" fmla="*/ 696 w 793"/>
                <a:gd name="T93" fmla="*/ 179 h 316"/>
                <a:gd name="T94" fmla="*/ 704 w 793"/>
                <a:gd name="T95" fmla="*/ 188 h 316"/>
                <a:gd name="T96" fmla="*/ 710 w 793"/>
                <a:gd name="T97" fmla="*/ 198 h 316"/>
                <a:gd name="T98" fmla="*/ 716 w 793"/>
                <a:gd name="T99" fmla="*/ 204 h 316"/>
                <a:gd name="T100" fmla="*/ 722 w 793"/>
                <a:gd name="T101" fmla="*/ 213 h 316"/>
                <a:gd name="T102" fmla="*/ 730 w 793"/>
                <a:gd name="T103" fmla="*/ 224 h 316"/>
                <a:gd name="T104" fmla="*/ 738 w 793"/>
                <a:gd name="T105" fmla="*/ 236 h 316"/>
                <a:gd name="T106" fmla="*/ 745 w 793"/>
                <a:gd name="T107" fmla="*/ 245 h 316"/>
                <a:gd name="T108" fmla="*/ 752 w 793"/>
                <a:gd name="T109" fmla="*/ 253 h 316"/>
                <a:gd name="T110" fmla="*/ 758 w 793"/>
                <a:gd name="T111" fmla="*/ 264 h 316"/>
                <a:gd name="T112" fmla="*/ 768 w 793"/>
                <a:gd name="T113" fmla="*/ 276 h 316"/>
                <a:gd name="T114" fmla="*/ 775 w 793"/>
                <a:gd name="T115" fmla="*/ 287 h 316"/>
                <a:gd name="T116" fmla="*/ 781 w 793"/>
                <a:gd name="T117" fmla="*/ 295 h 316"/>
                <a:gd name="T118" fmla="*/ 785 w 793"/>
                <a:gd name="T119" fmla="*/ 302 h 316"/>
                <a:gd name="T120" fmla="*/ 791 w 793"/>
                <a:gd name="T121" fmla="*/ 3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3" h="316">
                  <a:moveTo>
                    <a:pt x="0" y="0"/>
                  </a:moveTo>
                  <a:lnTo>
                    <a:pt x="30" y="0"/>
                  </a:lnTo>
                  <a:lnTo>
                    <a:pt x="58" y="0"/>
                  </a:lnTo>
                  <a:lnTo>
                    <a:pt x="85" y="0"/>
                  </a:lnTo>
                  <a:lnTo>
                    <a:pt x="110" y="0"/>
                  </a:lnTo>
                  <a:lnTo>
                    <a:pt x="133" y="0"/>
                  </a:lnTo>
                  <a:lnTo>
                    <a:pt x="154" y="0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210" y="0"/>
                  </a:lnTo>
                  <a:lnTo>
                    <a:pt x="226" y="0"/>
                  </a:lnTo>
                  <a:lnTo>
                    <a:pt x="240" y="0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6" y="0"/>
                  </a:lnTo>
                  <a:lnTo>
                    <a:pt x="285" y="0"/>
                  </a:lnTo>
                  <a:lnTo>
                    <a:pt x="295" y="0"/>
                  </a:lnTo>
                  <a:lnTo>
                    <a:pt x="303" y="0"/>
                  </a:lnTo>
                  <a:lnTo>
                    <a:pt x="309" y="0"/>
                  </a:lnTo>
                  <a:lnTo>
                    <a:pt x="316" y="0"/>
                  </a:lnTo>
                  <a:lnTo>
                    <a:pt x="321" y="1"/>
                  </a:lnTo>
                  <a:lnTo>
                    <a:pt x="326" y="1"/>
                  </a:lnTo>
                  <a:lnTo>
                    <a:pt x="330" y="1"/>
                  </a:lnTo>
                  <a:lnTo>
                    <a:pt x="334" y="1"/>
                  </a:lnTo>
                  <a:lnTo>
                    <a:pt x="338" y="1"/>
                  </a:lnTo>
                  <a:lnTo>
                    <a:pt x="341" y="1"/>
                  </a:lnTo>
                  <a:lnTo>
                    <a:pt x="344" y="1"/>
                  </a:lnTo>
                  <a:lnTo>
                    <a:pt x="346" y="1"/>
                  </a:lnTo>
                  <a:lnTo>
                    <a:pt x="349" y="1"/>
                  </a:lnTo>
                  <a:lnTo>
                    <a:pt x="350" y="1"/>
                  </a:lnTo>
                  <a:lnTo>
                    <a:pt x="353" y="1"/>
                  </a:lnTo>
                  <a:lnTo>
                    <a:pt x="354" y="1"/>
                  </a:lnTo>
                  <a:lnTo>
                    <a:pt x="357" y="1"/>
                  </a:lnTo>
                  <a:lnTo>
                    <a:pt x="357" y="1"/>
                  </a:lnTo>
                  <a:lnTo>
                    <a:pt x="360" y="2"/>
                  </a:lnTo>
                  <a:lnTo>
                    <a:pt x="361" y="2"/>
                  </a:lnTo>
                  <a:lnTo>
                    <a:pt x="364" y="2"/>
                  </a:lnTo>
                  <a:lnTo>
                    <a:pt x="365" y="2"/>
                  </a:lnTo>
                  <a:lnTo>
                    <a:pt x="366" y="2"/>
                  </a:lnTo>
                  <a:lnTo>
                    <a:pt x="369" y="2"/>
                  </a:lnTo>
                  <a:lnTo>
                    <a:pt x="370" y="2"/>
                  </a:lnTo>
                  <a:lnTo>
                    <a:pt x="372" y="2"/>
                  </a:lnTo>
                  <a:lnTo>
                    <a:pt x="373" y="2"/>
                  </a:lnTo>
                  <a:lnTo>
                    <a:pt x="374" y="2"/>
                  </a:lnTo>
                  <a:lnTo>
                    <a:pt x="376" y="4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4"/>
                  </a:lnTo>
                  <a:lnTo>
                    <a:pt x="380" y="4"/>
                  </a:lnTo>
                  <a:lnTo>
                    <a:pt x="381" y="4"/>
                  </a:lnTo>
                  <a:lnTo>
                    <a:pt x="382" y="4"/>
                  </a:lnTo>
                  <a:lnTo>
                    <a:pt x="384" y="4"/>
                  </a:lnTo>
                  <a:lnTo>
                    <a:pt x="385" y="4"/>
                  </a:lnTo>
                  <a:lnTo>
                    <a:pt x="386" y="4"/>
                  </a:lnTo>
                  <a:lnTo>
                    <a:pt x="386" y="4"/>
                  </a:lnTo>
                  <a:lnTo>
                    <a:pt x="388" y="5"/>
                  </a:lnTo>
                  <a:lnTo>
                    <a:pt x="389" y="5"/>
                  </a:lnTo>
                  <a:lnTo>
                    <a:pt x="390" y="5"/>
                  </a:lnTo>
                  <a:lnTo>
                    <a:pt x="392" y="5"/>
                  </a:lnTo>
                  <a:lnTo>
                    <a:pt x="393" y="5"/>
                  </a:lnTo>
                  <a:lnTo>
                    <a:pt x="396" y="5"/>
                  </a:lnTo>
                  <a:lnTo>
                    <a:pt x="397" y="5"/>
                  </a:lnTo>
                  <a:lnTo>
                    <a:pt x="398" y="6"/>
                  </a:lnTo>
                  <a:lnTo>
                    <a:pt x="401" y="6"/>
                  </a:lnTo>
                  <a:lnTo>
                    <a:pt x="402" y="6"/>
                  </a:lnTo>
                  <a:lnTo>
                    <a:pt x="405" y="6"/>
                  </a:lnTo>
                  <a:lnTo>
                    <a:pt x="405" y="6"/>
                  </a:lnTo>
                  <a:lnTo>
                    <a:pt x="406" y="6"/>
                  </a:lnTo>
                  <a:lnTo>
                    <a:pt x="409" y="8"/>
                  </a:lnTo>
                  <a:lnTo>
                    <a:pt x="410" y="8"/>
                  </a:lnTo>
                  <a:lnTo>
                    <a:pt x="413" y="8"/>
                  </a:lnTo>
                  <a:lnTo>
                    <a:pt x="414" y="8"/>
                  </a:lnTo>
                  <a:lnTo>
                    <a:pt x="415" y="8"/>
                  </a:lnTo>
                  <a:lnTo>
                    <a:pt x="417" y="9"/>
                  </a:lnTo>
                  <a:lnTo>
                    <a:pt x="418" y="9"/>
                  </a:lnTo>
                  <a:lnTo>
                    <a:pt x="419" y="9"/>
                  </a:lnTo>
                  <a:lnTo>
                    <a:pt x="421" y="9"/>
                  </a:lnTo>
                  <a:lnTo>
                    <a:pt x="422" y="9"/>
                  </a:lnTo>
                  <a:lnTo>
                    <a:pt x="423" y="10"/>
                  </a:lnTo>
                  <a:lnTo>
                    <a:pt x="425" y="10"/>
                  </a:lnTo>
                  <a:lnTo>
                    <a:pt x="426" y="10"/>
                  </a:lnTo>
                  <a:lnTo>
                    <a:pt x="427" y="10"/>
                  </a:lnTo>
                  <a:lnTo>
                    <a:pt x="429" y="10"/>
                  </a:lnTo>
                  <a:lnTo>
                    <a:pt x="429" y="12"/>
                  </a:lnTo>
                  <a:lnTo>
                    <a:pt x="430" y="12"/>
                  </a:lnTo>
                  <a:lnTo>
                    <a:pt x="431" y="12"/>
                  </a:lnTo>
                  <a:lnTo>
                    <a:pt x="433" y="12"/>
                  </a:lnTo>
                  <a:lnTo>
                    <a:pt x="434" y="12"/>
                  </a:lnTo>
                  <a:lnTo>
                    <a:pt x="435" y="13"/>
                  </a:lnTo>
                  <a:lnTo>
                    <a:pt x="437" y="13"/>
                  </a:lnTo>
                  <a:lnTo>
                    <a:pt x="438" y="13"/>
                  </a:lnTo>
                  <a:lnTo>
                    <a:pt x="441" y="14"/>
                  </a:lnTo>
                  <a:lnTo>
                    <a:pt x="442" y="14"/>
                  </a:lnTo>
                  <a:lnTo>
                    <a:pt x="443" y="16"/>
                  </a:lnTo>
                  <a:lnTo>
                    <a:pt x="446" y="16"/>
                  </a:lnTo>
                  <a:lnTo>
                    <a:pt x="447" y="16"/>
                  </a:lnTo>
                  <a:lnTo>
                    <a:pt x="450" y="17"/>
                  </a:lnTo>
                  <a:lnTo>
                    <a:pt x="451" y="17"/>
                  </a:lnTo>
                  <a:lnTo>
                    <a:pt x="454" y="18"/>
                  </a:lnTo>
                  <a:lnTo>
                    <a:pt x="454" y="18"/>
                  </a:lnTo>
                  <a:lnTo>
                    <a:pt x="457" y="20"/>
                  </a:lnTo>
                  <a:lnTo>
                    <a:pt x="459" y="20"/>
                  </a:lnTo>
                  <a:lnTo>
                    <a:pt x="461" y="21"/>
                  </a:lnTo>
                  <a:lnTo>
                    <a:pt x="463" y="21"/>
                  </a:lnTo>
                  <a:lnTo>
                    <a:pt x="465" y="22"/>
                  </a:lnTo>
                  <a:lnTo>
                    <a:pt x="467" y="22"/>
                  </a:lnTo>
                  <a:lnTo>
                    <a:pt x="469" y="22"/>
                  </a:lnTo>
                  <a:lnTo>
                    <a:pt x="470" y="24"/>
                  </a:lnTo>
                  <a:lnTo>
                    <a:pt x="471" y="24"/>
                  </a:lnTo>
                  <a:lnTo>
                    <a:pt x="473" y="24"/>
                  </a:lnTo>
                  <a:lnTo>
                    <a:pt x="474" y="25"/>
                  </a:lnTo>
                  <a:lnTo>
                    <a:pt x="475" y="25"/>
                  </a:lnTo>
                  <a:lnTo>
                    <a:pt x="477" y="26"/>
                  </a:lnTo>
                  <a:lnTo>
                    <a:pt x="478" y="26"/>
                  </a:lnTo>
                  <a:lnTo>
                    <a:pt x="479" y="26"/>
                  </a:lnTo>
                  <a:lnTo>
                    <a:pt x="481" y="28"/>
                  </a:lnTo>
                  <a:lnTo>
                    <a:pt x="482" y="28"/>
                  </a:lnTo>
                  <a:lnTo>
                    <a:pt x="483" y="28"/>
                  </a:lnTo>
                  <a:lnTo>
                    <a:pt x="485" y="29"/>
                  </a:lnTo>
                  <a:lnTo>
                    <a:pt x="485" y="29"/>
                  </a:lnTo>
                  <a:lnTo>
                    <a:pt x="486" y="29"/>
                  </a:lnTo>
                  <a:lnTo>
                    <a:pt x="487" y="30"/>
                  </a:lnTo>
                  <a:lnTo>
                    <a:pt x="489" y="30"/>
                  </a:lnTo>
                  <a:lnTo>
                    <a:pt x="490" y="32"/>
                  </a:lnTo>
                  <a:lnTo>
                    <a:pt x="491" y="32"/>
                  </a:lnTo>
                  <a:lnTo>
                    <a:pt x="493" y="33"/>
                  </a:lnTo>
                  <a:lnTo>
                    <a:pt x="495" y="34"/>
                  </a:lnTo>
                  <a:lnTo>
                    <a:pt x="497" y="34"/>
                  </a:lnTo>
                  <a:lnTo>
                    <a:pt x="498" y="35"/>
                  </a:lnTo>
                  <a:lnTo>
                    <a:pt x="501" y="35"/>
                  </a:lnTo>
                  <a:lnTo>
                    <a:pt x="502" y="37"/>
                  </a:lnTo>
                  <a:lnTo>
                    <a:pt x="504" y="38"/>
                  </a:lnTo>
                  <a:lnTo>
                    <a:pt x="504" y="38"/>
                  </a:lnTo>
                  <a:lnTo>
                    <a:pt x="506" y="39"/>
                  </a:lnTo>
                  <a:lnTo>
                    <a:pt x="508" y="41"/>
                  </a:lnTo>
                  <a:lnTo>
                    <a:pt x="510" y="41"/>
                  </a:lnTo>
                  <a:lnTo>
                    <a:pt x="512" y="42"/>
                  </a:lnTo>
                  <a:lnTo>
                    <a:pt x="514" y="43"/>
                  </a:lnTo>
                  <a:lnTo>
                    <a:pt x="515" y="43"/>
                  </a:lnTo>
                  <a:lnTo>
                    <a:pt x="516" y="45"/>
                  </a:lnTo>
                  <a:lnTo>
                    <a:pt x="518" y="45"/>
                  </a:lnTo>
                  <a:lnTo>
                    <a:pt x="519" y="46"/>
                  </a:lnTo>
                  <a:lnTo>
                    <a:pt x="520" y="46"/>
                  </a:lnTo>
                  <a:lnTo>
                    <a:pt x="522" y="47"/>
                  </a:lnTo>
                  <a:lnTo>
                    <a:pt x="523" y="47"/>
                  </a:lnTo>
                  <a:lnTo>
                    <a:pt x="524" y="49"/>
                  </a:lnTo>
                  <a:lnTo>
                    <a:pt x="524" y="49"/>
                  </a:lnTo>
                  <a:lnTo>
                    <a:pt x="526" y="49"/>
                  </a:lnTo>
                  <a:lnTo>
                    <a:pt x="527" y="50"/>
                  </a:lnTo>
                  <a:lnTo>
                    <a:pt x="528" y="50"/>
                  </a:lnTo>
                  <a:lnTo>
                    <a:pt x="530" y="51"/>
                  </a:lnTo>
                  <a:lnTo>
                    <a:pt x="530" y="51"/>
                  </a:lnTo>
                  <a:lnTo>
                    <a:pt x="531" y="51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5" y="54"/>
                  </a:lnTo>
                  <a:lnTo>
                    <a:pt x="536" y="54"/>
                  </a:lnTo>
                  <a:lnTo>
                    <a:pt x="538" y="55"/>
                  </a:lnTo>
                  <a:lnTo>
                    <a:pt x="539" y="55"/>
                  </a:lnTo>
                  <a:lnTo>
                    <a:pt x="540" y="57"/>
                  </a:lnTo>
                  <a:lnTo>
                    <a:pt x="542" y="58"/>
                  </a:lnTo>
                  <a:lnTo>
                    <a:pt x="543" y="58"/>
                  </a:lnTo>
                  <a:lnTo>
                    <a:pt x="544" y="59"/>
                  </a:lnTo>
                  <a:lnTo>
                    <a:pt x="546" y="61"/>
                  </a:lnTo>
                  <a:lnTo>
                    <a:pt x="548" y="61"/>
                  </a:lnTo>
                  <a:lnTo>
                    <a:pt x="548" y="61"/>
                  </a:lnTo>
                  <a:lnTo>
                    <a:pt x="550" y="62"/>
                  </a:lnTo>
                  <a:lnTo>
                    <a:pt x="552" y="63"/>
                  </a:lnTo>
                  <a:lnTo>
                    <a:pt x="554" y="65"/>
                  </a:lnTo>
                  <a:lnTo>
                    <a:pt x="555" y="65"/>
                  </a:lnTo>
                  <a:lnTo>
                    <a:pt x="556" y="66"/>
                  </a:lnTo>
                  <a:lnTo>
                    <a:pt x="558" y="67"/>
                  </a:lnTo>
                  <a:lnTo>
                    <a:pt x="559" y="67"/>
                  </a:lnTo>
                  <a:lnTo>
                    <a:pt x="560" y="69"/>
                  </a:lnTo>
                  <a:lnTo>
                    <a:pt x="562" y="69"/>
                  </a:lnTo>
                  <a:lnTo>
                    <a:pt x="563" y="70"/>
                  </a:lnTo>
                  <a:lnTo>
                    <a:pt x="564" y="70"/>
                  </a:lnTo>
                  <a:lnTo>
                    <a:pt x="564" y="71"/>
                  </a:lnTo>
                  <a:lnTo>
                    <a:pt x="566" y="71"/>
                  </a:lnTo>
                  <a:lnTo>
                    <a:pt x="567" y="71"/>
                  </a:lnTo>
                  <a:lnTo>
                    <a:pt x="567" y="73"/>
                  </a:lnTo>
                  <a:lnTo>
                    <a:pt x="568" y="73"/>
                  </a:lnTo>
                  <a:lnTo>
                    <a:pt x="570" y="74"/>
                  </a:lnTo>
                  <a:lnTo>
                    <a:pt x="570" y="74"/>
                  </a:lnTo>
                  <a:lnTo>
                    <a:pt x="571" y="74"/>
                  </a:lnTo>
                  <a:lnTo>
                    <a:pt x="572" y="75"/>
                  </a:lnTo>
                  <a:lnTo>
                    <a:pt x="572" y="75"/>
                  </a:lnTo>
                  <a:lnTo>
                    <a:pt x="574" y="77"/>
                  </a:lnTo>
                  <a:lnTo>
                    <a:pt x="575" y="77"/>
                  </a:lnTo>
                  <a:lnTo>
                    <a:pt x="576" y="78"/>
                  </a:lnTo>
                  <a:lnTo>
                    <a:pt x="576" y="78"/>
                  </a:lnTo>
                  <a:lnTo>
                    <a:pt x="578" y="79"/>
                  </a:lnTo>
                  <a:lnTo>
                    <a:pt x="579" y="79"/>
                  </a:lnTo>
                  <a:lnTo>
                    <a:pt x="580" y="81"/>
                  </a:lnTo>
                  <a:lnTo>
                    <a:pt x="582" y="81"/>
                  </a:lnTo>
                  <a:lnTo>
                    <a:pt x="583" y="82"/>
                  </a:lnTo>
                  <a:lnTo>
                    <a:pt x="584" y="83"/>
                  </a:lnTo>
                  <a:lnTo>
                    <a:pt x="586" y="83"/>
                  </a:lnTo>
                  <a:lnTo>
                    <a:pt x="586" y="83"/>
                  </a:lnTo>
                  <a:lnTo>
                    <a:pt x="587" y="85"/>
                  </a:lnTo>
                  <a:lnTo>
                    <a:pt x="588" y="86"/>
                  </a:lnTo>
                  <a:lnTo>
                    <a:pt x="590" y="86"/>
                  </a:lnTo>
                  <a:lnTo>
                    <a:pt x="591" y="87"/>
                  </a:lnTo>
                  <a:lnTo>
                    <a:pt x="592" y="89"/>
                  </a:lnTo>
                  <a:lnTo>
                    <a:pt x="593" y="89"/>
                  </a:lnTo>
                  <a:lnTo>
                    <a:pt x="595" y="90"/>
                  </a:lnTo>
                  <a:lnTo>
                    <a:pt x="595" y="90"/>
                  </a:lnTo>
                  <a:lnTo>
                    <a:pt x="596" y="91"/>
                  </a:lnTo>
                  <a:lnTo>
                    <a:pt x="597" y="91"/>
                  </a:lnTo>
                  <a:lnTo>
                    <a:pt x="597" y="91"/>
                  </a:lnTo>
                  <a:lnTo>
                    <a:pt x="599" y="93"/>
                  </a:lnTo>
                  <a:lnTo>
                    <a:pt x="599" y="93"/>
                  </a:lnTo>
                  <a:lnTo>
                    <a:pt x="600" y="94"/>
                  </a:lnTo>
                  <a:lnTo>
                    <a:pt x="601" y="94"/>
                  </a:lnTo>
                  <a:lnTo>
                    <a:pt x="601" y="94"/>
                  </a:lnTo>
                  <a:lnTo>
                    <a:pt x="603" y="95"/>
                  </a:lnTo>
                  <a:lnTo>
                    <a:pt x="603" y="95"/>
                  </a:lnTo>
                  <a:lnTo>
                    <a:pt x="603" y="95"/>
                  </a:lnTo>
                  <a:lnTo>
                    <a:pt x="604" y="97"/>
                  </a:lnTo>
                  <a:lnTo>
                    <a:pt x="604" y="97"/>
                  </a:lnTo>
                  <a:lnTo>
                    <a:pt x="605" y="97"/>
                  </a:lnTo>
                  <a:lnTo>
                    <a:pt x="605" y="98"/>
                  </a:lnTo>
                  <a:lnTo>
                    <a:pt x="607" y="98"/>
                  </a:lnTo>
                  <a:lnTo>
                    <a:pt x="608" y="99"/>
                  </a:lnTo>
                  <a:lnTo>
                    <a:pt x="608" y="99"/>
                  </a:lnTo>
                  <a:lnTo>
                    <a:pt x="609" y="101"/>
                  </a:lnTo>
                  <a:lnTo>
                    <a:pt x="609" y="101"/>
                  </a:lnTo>
                  <a:lnTo>
                    <a:pt x="611" y="102"/>
                  </a:lnTo>
                  <a:lnTo>
                    <a:pt x="612" y="102"/>
                  </a:lnTo>
                  <a:lnTo>
                    <a:pt x="612" y="103"/>
                  </a:lnTo>
                  <a:lnTo>
                    <a:pt x="613" y="103"/>
                  </a:lnTo>
                  <a:lnTo>
                    <a:pt x="613" y="103"/>
                  </a:lnTo>
                  <a:lnTo>
                    <a:pt x="615" y="105"/>
                  </a:lnTo>
                  <a:lnTo>
                    <a:pt x="616" y="106"/>
                  </a:lnTo>
                  <a:lnTo>
                    <a:pt x="617" y="106"/>
                  </a:lnTo>
                  <a:lnTo>
                    <a:pt x="617" y="107"/>
                  </a:lnTo>
                  <a:lnTo>
                    <a:pt x="619" y="107"/>
                  </a:lnTo>
                  <a:lnTo>
                    <a:pt x="619" y="109"/>
                  </a:lnTo>
                  <a:lnTo>
                    <a:pt x="620" y="109"/>
                  </a:lnTo>
                  <a:lnTo>
                    <a:pt x="621" y="109"/>
                  </a:lnTo>
                  <a:lnTo>
                    <a:pt x="621" y="110"/>
                  </a:lnTo>
                  <a:lnTo>
                    <a:pt x="623" y="110"/>
                  </a:lnTo>
                  <a:lnTo>
                    <a:pt x="623" y="111"/>
                  </a:lnTo>
                  <a:lnTo>
                    <a:pt x="623" y="111"/>
                  </a:lnTo>
                  <a:lnTo>
                    <a:pt x="624" y="111"/>
                  </a:lnTo>
                  <a:lnTo>
                    <a:pt x="624" y="113"/>
                  </a:lnTo>
                  <a:lnTo>
                    <a:pt x="625" y="113"/>
                  </a:lnTo>
                  <a:lnTo>
                    <a:pt x="625" y="113"/>
                  </a:lnTo>
                  <a:lnTo>
                    <a:pt x="627" y="114"/>
                  </a:lnTo>
                  <a:lnTo>
                    <a:pt x="627" y="114"/>
                  </a:lnTo>
                  <a:lnTo>
                    <a:pt x="628" y="114"/>
                  </a:lnTo>
                  <a:lnTo>
                    <a:pt x="628" y="115"/>
                  </a:lnTo>
                  <a:lnTo>
                    <a:pt x="629" y="115"/>
                  </a:lnTo>
                  <a:lnTo>
                    <a:pt x="629" y="115"/>
                  </a:lnTo>
                  <a:lnTo>
                    <a:pt x="631" y="117"/>
                  </a:lnTo>
                  <a:lnTo>
                    <a:pt x="631" y="117"/>
                  </a:lnTo>
                  <a:lnTo>
                    <a:pt x="632" y="117"/>
                  </a:lnTo>
                  <a:lnTo>
                    <a:pt x="632" y="118"/>
                  </a:lnTo>
                  <a:lnTo>
                    <a:pt x="633" y="118"/>
                  </a:lnTo>
                  <a:lnTo>
                    <a:pt x="635" y="119"/>
                  </a:lnTo>
                  <a:lnTo>
                    <a:pt x="636" y="119"/>
                  </a:lnTo>
                  <a:lnTo>
                    <a:pt x="636" y="121"/>
                  </a:lnTo>
                  <a:lnTo>
                    <a:pt x="637" y="121"/>
                  </a:lnTo>
                  <a:lnTo>
                    <a:pt x="639" y="122"/>
                  </a:lnTo>
                  <a:lnTo>
                    <a:pt x="639" y="122"/>
                  </a:lnTo>
                  <a:lnTo>
                    <a:pt x="640" y="123"/>
                  </a:lnTo>
                  <a:lnTo>
                    <a:pt x="641" y="123"/>
                  </a:lnTo>
                  <a:lnTo>
                    <a:pt x="643" y="124"/>
                  </a:lnTo>
                  <a:lnTo>
                    <a:pt x="643" y="124"/>
                  </a:lnTo>
                  <a:lnTo>
                    <a:pt x="644" y="126"/>
                  </a:lnTo>
                  <a:lnTo>
                    <a:pt x="645" y="126"/>
                  </a:lnTo>
                  <a:lnTo>
                    <a:pt x="645" y="127"/>
                  </a:lnTo>
                  <a:lnTo>
                    <a:pt x="647" y="127"/>
                  </a:lnTo>
                  <a:lnTo>
                    <a:pt x="648" y="128"/>
                  </a:lnTo>
                  <a:lnTo>
                    <a:pt x="648" y="128"/>
                  </a:lnTo>
                  <a:lnTo>
                    <a:pt x="649" y="130"/>
                  </a:lnTo>
                  <a:lnTo>
                    <a:pt x="649" y="130"/>
                  </a:lnTo>
                  <a:lnTo>
                    <a:pt x="651" y="130"/>
                  </a:lnTo>
                  <a:lnTo>
                    <a:pt x="651" y="131"/>
                  </a:lnTo>
                  <a:lnTo>
                    <a:pt x="652" y="131"/>
                  </a:lnTo>
                  <a:lnTo>
                    <a:pt x="652" y="132"/>
                  </a:lnTo>
                  <a:lnTo>
                    <a:pt x="653" y="132"/>
                  </a:lnTo>
                  <a:lnTo>
                    <a:pt x="653" y="132"/>
                  </a:lnTo>
                  <a:lnTo>
                    <a:pt x="655" y="134"/>
                  </a:lnTo>
                  <a:lnTo>
                    <a:pt x="655" y="134"/>
                  </a:lnTo>
                  <a:lnTo>
                    <a:pt x="656" y="135"/>
                  </a:lnTo>
                  <a:lnTo>
                    <a:pt x="656" y="135"/>
                  </a:lnTo>
                  <a:lnTo>
                    <a:pt x="657" y="136"/>
                  </a:lnTo>
                  <a:lnTo>
                    <a:pt x="657" y="138"/>
                  </a:lnTo>
                  <a:lnTo>
                    <a:pt x="659" y="138"/>
                  </a:lnTo>
                  <a:lnTo>
                    <a:pt x="660" y="139"/>
                  </a:lnTo>
                  <a:lnTo>
                    <a:pt x="660" y="140"/>
                  </a:lnTo>
                  <a:lnTo>
                    <a:pt x="661" y="142"/>
                  </a:lnTo>
                  <a:lnTo>
                    <a:pt x="663" y="142"/>
                  </a:lnTo>
                  <a:lnTo>
                    <a:pt x="664" y="143"/>
                  </a:lnTo>
                  <a:lnTo>
                    <a:pt x="665" y="144"/>
                  </a:lnTo>
                  <a:lnTo>
                    <a:pt x="667" y="146"/>
                  </a:lnTo>
                  <a:lnTo>
                    <a:pt x="667" y="146"/>
                  </a:lnTo>
                  <a:lnTo>
                    <a:pt x="668" y="147"/>
                  </a:lnTo>
                  <a:lnTo>
                    <a:pt x="669" y="148"/>
                  </a:lnTo>
                  <a:lnTo>
                    <a:pt x="669" y="150"/>
                  </a:lnTo>
                  <a:lnTo>
                    <a:pt x="671" y="151"/>
                  </a:lnTo>
                  <a:lnTo>
                    <a:pt x="672" y="152"/>
                  </a:lnTo>
                  <a:lnTo>
                    <a:pt x="673" y="154"/>
                  </a:lnTo>
                  <a:lnTo>
                    <a:pt x="673" y="154"/>
                  </a:lnTo>
                  <a:lnTo>
                    <a:pt x="675" y="155"/>
                  </a:lnTo>
                  <a:lnTo>
                    <a:pt x="676" y="156"/>
                  </a:lnTo>
                  <a:lnTo>
                    <a:pt x="676" y="156"/>
                  </a:lnTo>
                  <a:lnTo>
                    <a:pt x="677" y="158"/>
                  </a:lnTo>
                  <a:lnTo>
                    <a:pt x="677" y="158"/>
                  </a:lnTo>
                  <a:lnTo>
                    <a:pt x="679" y="159"/>
                  </a:lnTo>
                  <a:lnTo>
                    <a:pt x="679" y="160"/>
                  </a:lnTo>
                  <a:lnTo>
                    <a:pt x="680" y="160"/>
                  </a:lnTo>
                  <a:lnTo>
                    <a:pt x="681" y="162"/>
                  </a:lnTo>
                  <a:lnTo>
                    <a:pt x="681" y="163"/>
                  </a:lnTo>
                  <a:lnTo>
                    <a:pt x="683" y="163"/>
                  </a:lnTo>
                  <a:lnTo>
                    <a:pt x="683" y="164"/>
                  </a:lnTo>
                  <a:lnTo>
                    <a:pt x="684" y="166"/>
                  </a:lnTo>
                  <a:lnTo>
                    <a:pt x="684" y="166"/>
                  </a:lnTo>
                  <a:lnTo>
                    <a:pt x="685" y="167"/>
                  </a:lnTo>
                  <a:lnTo>
                    <a:pt x="686" y="168"/>
                  </a:lnTo>
                  <a:lnTo>
                    <a:pt x="686" y="170"/>
                  </a:lnTo>
                  <a:lnTo>
                    <a:pt x="688" y="170"/>
                  </a:lnTo>
                  <a:lnTo>
                    <a:pt x="689" y="171"/>
                  </a:lnTo>
                  <a:lnTo>
                    <a:pt x="690" y="172"/>
                  </a:lnTo>
                  <a:lnTo>
                    <a:pt x="692" y="174"/>
                  </a:lnTo>
                  <a:lnTo>
                    <a:pt x="693" y="176"/>
                  </a:lnTo>
                  <a:lnTo>
                    <a:pt x="693" y="178"/>
                  </a:lnTo>
                  <a:lnTo>
                    <a:pt x="696" y="179"/>
                  </a:lnTo>
                  <a:lnTo>
                    <a:pt x="697" y="180"/>
                  </a:lnTo>
                  <a:lnTo>
                    <a:pt x="697" y="180"/>
                  </a:lnTo>
                  <a:lnTo>
                    <a:pt x="698" y="183"/>
                  </a:lnTo>
                  <a:lnTo>
                    <a:pt x="700" y="184"/>
                  </a:lnTo>
                  <a:lnTo>
                    <a:pt x="701" y="186"/>
                  </a:lnTo>
                  <a:lnTo>
                    <a:pt x="702" y="187"/>
                  </a:lnTo>
                  <a:lnTo>
                    <a:pt x="704" y="188"/>
                  </a:lnTo>
                  <a:lnTo>
                    <a:pt x="705" y="191"/>
                  </a:lnTo>
                  <a:lnTo>
                    <a:pt x="705" y="191"/>
                  </a:lnTo>
                  <a:lnTo>
                    <a:pt x="706" y="192"/>
                  </a:lnTo>
                  <a:lnTo>
                    <a:pt x="708" y="194"/>
                  </a:lnTo>
                  <a:lnTo>
                    <a:pt x="709" y="195"/>
                  </a:lnTo>
                  <a:lnTo>
                    <a:pt x="709" y="196"/>
                  </a:lnTo>
                  <a:lnTo>
                    <a:pt x="710" y="198"/>
                  </a:lnTo>
                  <a:lnTo>
                    <a:pt x="710" y="198"/>
                  </a:lnTo>
                  <a:lnTo>
                    <a:pt x="712" y="199"/>
                  </a:lnTo>
                  <a:lnTo>
                    <a:pt x="713" y="200"/>
                  </a:lnTo>
                  <a:lnTo>
                    <a:pt x="713" y="202"/>
                  </a:lnTo>
                  <a:lnTo>
                    <a:pt x="714" y="203"/>
                  </a:lnTo>
                  <a:lnTo>
                    <a:pt x="714" y="203"/>
                  </a:lnTo>
                  <a:lnTo>
                    <a:pt x="716" y="204"/>
                  </a:lnTo>
                  <a:lnTo>
                    <a:pt x="717" y="206"/>
                  </a:lnTo>
                  <a:lnTo>
                    <a:pt x="717" y="207"/>
                  </a:lnTo>
                  <a:lnTo>
                    <a:pt x="718" y="208"/>
                  </a:lnTo>
                  <a:lnTo>
                    <a:pt x="720" y="209"/>
                  </a:lnTo>
                  <a:lnTo>
                    <a:pt x="720" y="211"/>
                  </a:lnTo>
                  <a:lnTo>
                    <a:pt x="721" y="212"/>
                  </a:lnTo>
                  <a:lnTo>
                    <a:pt x="722" y="213"/>
                  </a:lnTo>
                  <a:lnTo>
                    <a:pt x="724" y="215"/>
                  </a:lnTo>
                  <a:lnTo>
                    <a:pt x="725" y="216"/>
                  </a:lnTo>
                  <a:lnTo>
                    <a:pt x="726" y="219"/>
                  </a:lnTo>
                  <a:lnTo>
                    <a:pt x="726" y="220"/>
                  </a:lnTo>
                  <a:lnTo>
                    <a:pt x="729" y="221"/>
                  </a:lnTo>
                  <a:lnTo>
                    <a:pt x="730" y="224"/>
                  </a:lnTo>
                  <a:lnTo>
                    <a:pt x="730" y="224"/>
                  </a:lnTo>
                  <a:lnTo>
                    <a:pt x="732" y="227"/>
                  </a:lnTo>
                  <a:lnTo>
                    <a:pt x="733" y="228"/>
                  </a:lnTo>
                  <a:lnTo>
                    <a:pt x="734" y="231"/>
                  </a:lnTo>
                  <a:lnTo>
                    <a:pt x="736" y="232"/>
                  </a:lnTo>
                  <a:lnTo>
                    <a:pt x="737" y="233"/>
                  </a:lnTo>
                  <a:lnTo>
                    <a:pt x="738" y="235"/>
                  </a:lnTo>
                  <a:lnTo>
                    <a:pt x="738" y="236"/>
                  </a:lnTo>
                  <a:lnTo>
                    <a:pt x="740" y="237"/>
                  </a:lnTo>
                  <a:lnTo>
                    <a:pt x="741" y="239"/>
                  </a:lnTo>
                  <a:lnTo>
                    <a:pt x="742" y="240"/>
                  </a:lnTo>
                  <a:lnTo>
                    <a:pt x="742" y="241"/>
                  </a:lnTo>
                  <a:lnTo>
                    <a:pt x="744" y="243"/>
                  </a:lnTo>
                  <a:lnTo>
                    <a:pt x="745" y="244"/>
                  </a:lnTo>
                  <a:lnTo>
                    <a:pt x="745" y="245"/>
                  </a:lnTo>
                  <a:lnTo>
                    <a:pt x="746" y="247"/>
                  </a:lnTo>
                  <a:lnTo>
                    <a:pt x="746" y="248"/>
                  </a:lnTo>
                  <a:lnTo>
                    <a:pt x="748" y="248"/>
                  </a:lnTo>
                  <a:lnTo>
                    <a:pt x="749" y="249"/>
                  </a:lnTo>
                  <a:lnTo>
                    <a:pt x="749" y="251"/>
                  </a:lnTo>
                  <a:lnTo>
                    <a:pt x="750" y="252"/>
                  </a:lnTo>
                  <a:lnTo>
                    <a:pt x="752" y="253"/>
                  </a:lnTo>
                  <a:lnTo>
                    <a:pt x="752" y="255"/>
                  </a:lnTo>
                  <a:lnTo>
                    <a:pt x="753" y="256"/>
                  </a:lnTo>
                  <a:lnTo>
                    <a:pt x="754" y="257"/>
                  </a:lnTo>
                  <a:lnTo>
                    <a:pt x="754" y="259"/>
                  </a:lnTo>
                  <a:lnTo>
                    <a:pt x="756" y="260"/>
                  </a:lnTo>
                  <a:lnTo>
                    <a:pt x="757" y="261"/>
                  </a:lnTo>
                  <a:lnTo>
                    <a:pt x="758" y="264"/>
                  </a:lnTo>
                  <a:lnTo>
                    <a:pt x="760" y="265"/>
                  </a:lnTo>
                  <a:lnTo>
                    <a:pt x="761" y="267"/>
                  </a:lnTo>
                  <a:lnTo>
                    <a:pt x="762" y="269"/>
                  </a:lnTo>
                  <a:lnTo>
                    <a:pt x="764" y="272"/>
                  </a:lnTo>
                  <a:lnTo>
                    <a:pt x="764" y="272"/>
                  </a:lnTo>
                  <a:lnTo>
                    <a:pt x="766" y="273"/>
                  </a:lnTo>
                  <a:lnTo>
                    <a:pt x="768" y="276"/>
                  </a:lnTo>
                  <a:lnTo>
                    <a:pt x="769" y="277"/>
                  </a:lnTo>
                  <a:lnTo>
                    <a:pt x="770" y="280"/>
                  </a:lnTo>
                  <a:lnTo>
                    <a:pt x="772" y="281"/>
                  </a:lnTo>
                  <a:lnTo>
                    <a:pt x="773" y="283"/>
                  </a:lnTo>
                  <a:lnTo>
                    <a:pt x="773" y="284"/>
                  </a:lnTo>
                  <a:lnTo>
                    <a:pt x="774" y="285"/>
                  </a:lnTo>
                  <a:lnTo>
                    <a:pt x="775" y="287"/>
                  </a:lnTo>
                  <a:lnTo>
                    <a:pt x="777" y="288"/>
                  </a:lnTo>
                  <a:lnTo>
                    <a:pt x="777" y="289"/>
                  </a:lnTo>
                  <a:lnTo>
                    <a:pt x="778" y="291"/>
                  </a:lnTo>
                  <a:lnTo>
                    <a:pt x="778" y="292"/>
                  </a:lnTo>
                  <a:lnTo>
                    <a:pt x="779" y="293"/>
                  </a:lnTo>
                  <a:lnTo>
                    <a:pt x="779" y="295"/>
                  </a:lnTo>
                  <a:lnTo>
                    <a:pt x="781" y="295"/>
                  </a:lnTo>
                  <a:lnTo>
                    <a:pt x="781" y="296"/>
                  </a:lnTo>
                  <a:lnTo>
                    <a:pt x="782" y="297"/>
                  </a:lnTo>
                  <a:lnTo>
                    <a:pt x="782" y="298"/>
                  </a:lnTo>
                  <a:lnTo>
                    <a:pt x="783" y="300"/>
                  </a:lnTo>
                  <a:lnTo>
                    <a:pt x="783" y="300"/>
                  </a:lnTo>
                  <a:lnTo>
                    <a:pt x="785" y="301"/>
                  </a:lnTo>
                  <a:lnTo>
                    <a:pt x="785" y="302"/>
                  </a:lnTo>
                  <a:lnTo>
                    <a:pt x="786" y="304"/>
                  </a:lnTo>
                  <a:lnTo>
                    <a:pt x="787" y="305"/>
                  </a:lnTo>
                  <a:lnTo>
                    <a:pt x="787" y="306"/>
                  </a:lnTo>
                  <a:lnTo>
                    <a:pt x="789" y="308"/>
                  </a:lnTo>
                  <a:lnTo>
                    <a:pt x="789" y="309"/>
                  </a:lnTo>
                  <a:lnTo>
                    <a:pt x="790" y="310"/>
                  </a:lnTo>
                  <a:lnTo>
                    <a:pt x="791" y="312"/>
                  </a:lnTo>
                  <a:lnTo>
                    <a:pt x="791" y="313"/>
                  </a:lnTo>
                  <a:lnTo>
                    <a:pt x="793" y="31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0" name="Freeform 26"/>
            <p:cNvSpPr>
              <a:spLocks/>
            </p:cNvSpPr>
            <p:nvPr/>
          </p:nvSpPr>
          <p:spPr bwMode="auto">
            <a:xfrm>
              <a:off x="4557" y="1068"/>
              <a:ext cx="396" cy="157"/>
            </a:xfrm>
            <a:custGeom>
              <a:avLst/>
              <a:gdLst>
                <a:gd name="T0" fmla="*/ 154 w 793"/>
                <a:gd name="T1" fmla="*/ 315 h 315"/>
                <a:gd name="T2" fmla="*/ 265 w 793"/>
                <a:gd name="T3" fmla="*/ 315 h 315"/>
                <a:gd name="T4" fmla="*/ 321 w 793"/>
                <a:gd name="T5" fmla="*/ 315 h 315"/>
                <a:gd name="T6" fmla="*/ 346 w 793"/>
                <a:gd name="T7" fmla="*/ 315 h 315"/>
                <a:gd name="T8" fmla="*/ 360 w 793"/>
                <a:gd name="T9" fmla="*/ 314 h 315"/>
                <a:gd name="T10" fmla="*/ 372 w 793"/>
                <a:gd name="T11" fmla="*/ 314 h 315"/>
                <a:gd name="T12" fmla="*/ 380 w 793"/>
                <a:gd name="T13" fmla="*/ 312 h 315"/>
                <a:gd name="T14" fmla="*/ 388 w 793"/>
                <a:gd name="T15" fmla="*/ 311 h 315"/>
                <a:gd name="T16" fmla="*/ 398 w 793"/>
                <a:gd name="T17" fmla="*/ 310 h 315"/>
                <a:gd name="T18" fmla="*/ 410 w 793"/>
                <a:gd name="T19" fmla="*/ 308 h 315"/>
                <a:gd name="T20" fmla="*/ 421 w 793"/>
                <a:gd name="T21" fmla="*/ 307 h 315"/>
                <a:gd name="T22" fmla="*/ 429 w 793"/>
                <a:gd name="T23" fmla="*/ 304 h 315"/>
                <a:gd name="T24" fmla="*/ 438 w 793"/>
                <a:gd name="T25" fmla="*/ 302 h 315"/>
                <a:gd name="T26" fmla="*/ 451 w 793"/>
                <a:gd name="T27" fmla="*/ 298 h 315"/>
                <a:gd name="T28" fmla="*/ 465 w 793"/>
                <a:gd name="T29" fmla="*/ 294 h 315"/>
                <a:gd name="T30" fmla="*/ 475 w 793"/>
                <a:gd name="T31" fmla="*/ 291 h 315"/>
                <a:gd name="T32" fmla="*/ 485 w 793"/>
                <a:gd name="T33" fmla="*/ 287 h 315"/>
                <a:gd name="T34" fmla="*/ 493 w 793"/>
                <a:gd name="T35" fmla="*/ 283 h 315"/>
                <a:gd name="T36" fmla="*/ 504 w 793"/>
                <a:gd name="T37" fmla="*/ 278 h 315"/>
                <a:gd name="T38" fmla="*/ 516 w 793"/>
                <a:gd name="T39" fmla="*/ 271 h 315"/>
                <a:gd name="T40" fmla="*/ 524 w 793"/>
                <a:gd name="T41" fmla="*/ 267 h 315"/>
                <a:gd name="T42" fmla="*/ 532 w 793"/>
                <a:gd name="T43" fmla="*/ 263 h 315"/>
                <a:gd name="T44" fmla="*/ 542 w 793"/>
                <a:gd name="T45" fmla="*/ 258 h 315"/>
                <a:gd name="T46" fmla="*/ 552 w 793"/>
                <a:gd name="T47" fmla="*/ 252 h 315"/>
                <a:gd name="T48" fmla="*/ 562 w 793"/>
                <a:gd name="T49" fmla="*/ 247 h 315"/>
                <a:gd name="T50" fmla="*/ 568 w 793"/>
                <a:gd name="T51" fmla="*/ 243 h 315"/>
                <a:gd name="T52" fmla="*/ 575 w 793"/>
                <a:gd name="T53" fmla="*/ 239 h 315"/>
                <a:gd name="T54" fmla="*/ 583 w 793"/>
                <a:gd name="T55" fmla="*/ 234 h 315"/>
                <a:gd name="T56" fmla="*/ 591 w 793"/>
                <a:gd name="T57" fmla="*/ 229 h 315"/>
                <a:gd name="T58" fmla="*/ 597 w 793"/>
                <a:gd name="T59" fmla="*/ 223 h 315"/>
                <a:gd name="T60" fmla="*/ 603 w 793"/>
                <a:gd name="T61" fmla="*/ 221 h 315"/>
                <a:gd name="T62" fmla="*/ 608 w 793"/>
                <a:gd name="T63" fmla="*/ 217 h 315"/>
                <a:gd name="T64" fmla="*/ 613 w 793"/>
                <a:gd name="T65" fmla="*/ 211 h 315"/>
                <a:gd name="T66" fmla="*/ 619 w 793"/>
                <a:gd name="T67" fmla="*/ 207 h 315"/>
                <a:gd name="T68" fmla="*/ 624 w 793"/>
                <a:gd name="T69" fmla="*/ 203 h 315"/>
                <a:gd name="T70" fmla="*/ 628 w 793"/>
                <a:gd name="T71" fmla="*/ 201 h 315"/>
                <a:gd name="T72" fmla="*/ 633 w 793"/>
                <a:gd name="T73" fmla="*/ 197 h 315"/>
                <a:gd name="T74" fmla="*/ 640 w 793"/>
                <a:gd name="T75" fmla="*/ 193 h 315"/>
                <a:gd name="T76" fmla="*/ 647 w 793"/>
                <a:gd name="T77" fmla="*/ 189 h 315"/>
                <a:gd name="T78" fmla="*/ 652 w 793"/>
                <a:gd name="T79" fmla="*/ 185 h 315"/>
                <a:gd name="T80" fmla="*/ 656 w 793"/>
                <a:gd name="T81" fmla="*/ 179 h 315"/>
                <a:gd name="T82" fmla="*/ 663 w 793"/>
                <a:gd name="T83" fmla="*/ 173 h 315"/>
                <a:gd name="T84" fmla="*/ 669 w 793"/>
                <a:gd name="T85" fmla="*/ 166 h 315"/>
                <a:gd name="T86" fmla="*/ 676 w 793"/>
                <a:gd name="T87" fmla="*/ 158 h 315"/>
                <a:gd name="T88" fmla="*/ 681 w 793"/>
                <a:gd name="T89" fmla="*/ 153 h 315"/>
                <a:gd name="T90" fmla="*/ 686 w 793"/>
                <a:gd name="T91" fmla="*/ 146 h 315"/>
                <a:gd name="T92" fmla="*/ 696 w 793"/>
                <a:gd name="T93" fmla="*/ 137 h 315"/>
                <a:gd name="T94" fmla="*/ 704 w 793"/>
                <a:gd name="T95" fmla="*/ 126 h 315"/>
                <a:gd name="T96" fmla="*/ 710 w 793"/>
                <a:gd name="T97" fmla="*/ 118 h 315"/>
                <a:gd name="T98" fmla="*/ 716 w 793"/>
                <a:gd name="T99" fmla="*/ 112 h 315"/>
                <a:gd name="T100" fmla="*/ 722 w 793"/>
                <a:gd name="T101" fmla="*/ 102 h 315"/>
                <a:gd name="T102" fmla="*/ 730 w 793"/>
                <a:gd name="T103" fmla="*/ 92 h 315"/>
                <a:gd name="T104" fmla="*/ 738 w 793"/>
                <a:gd name="T105" fmla="*/ 78 h 315"/>
                <a:gd name="T106" fmla="*/ 745 w 793"/>
                <a:gd name="T107" fmla="*/ 70 h 315"/>
                <a:gd name="T108" fmla="*/ 752 w 793"/>
                <a:gd name="T109" fmla="*/ 63 h 315"/>
                <a:gd name="T110" fmla="*/ 758 w 793"/>
                <a:gd name="T111" fmla="*/ 52 h 315"/>
                <a:gd name="T112" fmla="*/ 768 w 793"/>
                <a:gd name="T113" fmla="*/ 40 h 315"/>
                <a:gd name="T114" fmla="*/ 775 w 793"/>
                <a:gd name="T115" fmla="*/ 28 h 315"/>
                <a:gd name="T116" fmla="*/ 781 w 793"/>
                <a:gd name="T117" fmla="*/ 20 h 315"/>
                <a:gd name="T118" fmla="*/ 785 w 793"/>
                <a:gd name="T119" fmla="*/ 13 h 315"/>
                <a:gd name="T120" fmla="*/ 791 w 793"/>
                <a:gd name="T121" fmla="*/ 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3" h="315">
                  <a:moveTo>
                    <a:pt x="0" y="315"/>
                  </a:moveTo>
                  <a:lnTo>
                    <a:pt x="30" y="315"/>
                  </a:lnTo>
                  <a:lnTo>
                    <a:pt x="58" y="315"/>
                  </a:lnTo>
                  <a:lnTo>
                    <a:pt x="85" y="315"/>
                  </a:lnTo>
                  <a:lnTo>
                    <a:pt x="110" y="315"/>
                  </a:lnTo>
                  <a:lnTo>
                    <a:pt x="133" y="315"/>
                  </a:lnTo>
                  <a:lnTo>
                    <a:pt x="154" y="315"/>
                  </a:lnTo>
                  <a:lnTo>
                    <a:pt x="174" y="315"/>
                  </a:lnTo>
                  <a:lnTo>
                    <a:pt x="192" y="315"/>
                  </a:lnTo>
                  <a:lnTo>
                    <a:pt x="210" y="315"/>
                  </a:lnTo>
                  <a:lnTo>
                    <a:pt x="226" y="315"/>
                  </a:lnTo>
                  <a:lnTo>
                    <a:pt x="240" y="315"/>
                  </a:lnTo>
                  <a:lnTo>
                    <a:pt x="253" y="315"/>
                  </a:lnTo>
                  <a:lnTo>
                    <a:pt x="265" y="315"/>
                  </a:lnTo>
                  <a:lnTo>
                    <a:pt x="276" y="315"/>
                  </a:lnTo>
                  <a:lnTo>
                    <a:pt x="285" y="315"/>
                  </a:lnTo>
                  <a:lnTo>
                    <a:pt x="295" y="315"/>
                  </a:lnTo>
                  <a:lnTo>
                    <a:pt x="303" y="315"/>
                  </a:lnTo>
                  <a:lnTo>
                    <a:pt x="309" y="315"/>
                  </a:lnTo>
                  <a:lnTo>
                    <a:pt x="316" y="315"/>
                  </a:lnTo>
                  <a:lnTo>
                    <a:pt x="321" y="315"/>
                  </a:lnTo>
                  <a:lnTo>
                    <a:pt x="326" y="315"/>
                  </a:lnTo>
                  <a:lnTo>
                    <a:pt x="330" y="315"/>
                  </a:lnTo>
                  <a:lnTo>
                    <a:pt x="334" y="315"/>
                  </a:lnTo>
                  <a:lnTo>
                    <a:pt x="338" y="315"/>
                  </a:lnTo>
                  <a:lnTo>
                    <a:pt x="341" y="315"/>
                  </a:lnTo>
                  <a:lnTo>
                    <a:pt x="344" y="315"/>
                  </a:lnTo>
                  <a:lnTo>
                    <a:pt x="346" y="315"/>
                  </a:lnTo>
                  <a:lnTo>
                    <a:pt x="349" y="315"/>
                  </a:lnTo>
                  <a:lnTo>
                    <a:pt x="350" y="315"/>
                  </a:lnTo>
                  <a:lnTo>
                    <a:pt x="353" y="314"/>
                  </a:lnTo>
                  <a:lnTo>
                    <a:pt x="354" y="314"/>
                  </a:lnTo>
                  <a:lnTo>
                    <a:pt x="357" y="314"/>
                  </a:lnTo>
                  <a:lnTo>
                    <a:pt x="357" y="314"/>
                  </a:lnTo>
                  <a:lnTo>
                    <a:pt x="360" y="314"/>
                  </a:lnTo>
                  <a:lnTo>
                    <a:pt x="361" y="314"/>
                  </a:lnTo>
                  <a:lnTo>
                    <a:pt x="364" y="314"/>
                  </a:lnTo>
                  <a:lnTo>
                    <a:pt x="365" y="314"/>
                  </a:lnTo>
                  <a:lnTo>
                    <a:pt x="366" y="314"/>
                  </a:lnTo>
                  <a:lnTo>
                    <a:pt x="369" y="314"/>
                  </a:lnTo>
                  <a:lnTo>
                    <a:pt x="370" y="314"/>
                  </a:lnTo>
                  <a:lnTo>
                    <a:pt x="372" y="314"/>
                  </a:lnTo>
                  <a:lnTo>
                    <a:pt x="373" y="312"/>
                  </a:lnTo>
                  <a:lnTo>
                    <a:pt x="374" y="312"/>
                  </a:lnTo>
                  <a:lnTo>
                    <a:pt x="376" y="312"/>
                  </a:lnTo>
                  <a:lnTo>
                    <a:pt x="377" y="312"/>
                  </a:lnTo>
                  <a:lnTo>
                    <a:pt x="378" y="312"/>
                  </a:lnTo>
                  <a:lnTo>
                    <a:pt x="380" y="312"/>
                  </a:lnTo>
                  <a:lnTo>
                    <a:pt x="380" y="312"/>
                  </a:lnTo>
                  <a:lnTo>
                    <a:pt x="381" y="312"/>
                  </a:lnTo>
                  <a:lnTo>
                    <a:pt x="382" y="312"/>
                  </a:lnTo>
                  <a:lnTo>
                    <a:pt x="384" y="312"/>
                  </a:lnTo>
                  <a:lnTo>
                    <a:pt x="385" y="312"/>
                  </a:lnTo>
                  <a:lnTo>
                    <a:pt x="386" y="311"/>
                  </a:lnTo>
                  <a:lnTo>
                    <a:pt x="386" y="311"/>
                  </a:lnTo>
                  <a:lnTo>
                    <a:pt x="388" y="311"/>
                  </a:lnTo>
                  <a:lnTo>
                    <a:pt x="389" y="311"/>
                  </a:lnTo>
                  <a:lnTo>
                    <a:pt x="390" y="311"/>
                  </a:lnTo>
                  <a:lnTo>
                    <a:pt x="392" y="311"/>
                  </a:lnTo>
                  <a:lnTo>
                    <a:pt x="393" y="311"/>
                  </a:lnTo>
                  <a:lnTo>
                    <a:pt x="396" y="310"/>
                  </a:lnTo>
                  <a:lnTo>
                    <a:pt x="397" y="310"/>
                  </a:lnTo>
                  <a:lnTo>
                    <a:pt x="398" y="310"/>
                  </a:lnTo>
                  <a:lnTo>
                    <a:pt x="401" y="310"/>
                  </a:lnTo>
                  <a:lnTo>
                    <a:pt x="402" y="310"/>
                  </a:lnTo>
                  <a:lnTo>
                    <a:pt x="405" y="308"/>
                  </a:lnTo>
                  <a:lnTo>
                    <a:pt x="405" y="308"/>
                  </a:lnTo>
                  <a:lnTo>
                    <a:pt x="406" y="308"/>
                  </a:lnTo>
                  <a:lnTo>
                    <a:pt x="409" y="308"/>
                  </a:lnTo>
                  <a:lnTo>
                    <a:pt x="410" y="308"/>
                  </a:lnTo>
                  <a:lnTo>
                    <a:pt x="413" y="308"/>
                  </a:lnTo>
                  <a:lnTo>
                    <a:pt x="414" y="307"/>
                  </a:lnTo>
                  <a:lnTo>
                    <a:pt x="415" y="307"/>
                  </a:lnTo>
                  <a:lnTo>
                    <a:pt x="417" y="307"/>
                  </a:lnTo>
                  <a:lnTo>
                    <a:pt x="418" y="307"/>
                  </a:lnTo>
                  <a:lnTo>
                    <a:pt x="419" y="307"/>
                  </a:lnTo>
                  <a:lnTo>
                    <a:pt x="421" y="307"/>
                  </a:lnTo>
                  <a:lnTo>
                    <a:pt x="422" y="306"/>
                  </a:lnTo>
                  <a:lnTo>
                    <a:pt x="423" y="306"/>
                  </a:lnTo>
                  <a:lnTo>
                    <a:pt x="425" y="306"/>
                  </a:lnTo>
                  <a:lnTo>
                    <a:pt x="426" y="306"/>
                  </a:lnTo>
                  <a:lnTo>
                    <a:pt x="427" y="306"/>
                  </a:lnTo>
                  <a:lnTo>
                    <a:pt x="429" y="306"/>
                  </a:lnTo>
                  <a:lnTo>
                    <a:pt x="429" y="304"/>
                  </a:lnTo>
                  <a:lnTo>
                    <a:pt x="430" y="304"/>
                  </a:lnTo>
                  <a:lnTo>
                    <a:pt x="431" y="304"/>
                  </a:lnTo>
                  <a:lnTo>
                    <a:pt x="433" y="304"/>
                  </a:lnTo>
                  <a:lnTo>
                    <a:pt x="434" y="303"/>
                  </a:lnTo>
                  <a:lnTo>
                    <a:pt x="435" y="303"/>
                  </a:lnTo>
                  <a:lnTo>
                    <a:pt x="437" y="303"/>
                  </a:lnTo>
                  <a:lnTo>
                    <a:pt x="438" y="302"/>
                  </a:lnTo>
                  <a:lnTo>
                    <a:pt x="441" y="302"/>
                  </a:lnTo>
                  <a:lnTo>
                    <a:pt x="442" y="302"/>
                  </a:lnTo>
                  <a:lnTo>
                    <a:pt x="443" y="300"/>
                  </a:lnTo>
                  <a:lnTo>
                    <a:pt x="446" y="300"/>
                  </a:lnTo>
                  <a:lnTo>
                    <a:pt x="447" y="299"/>
                  </a:lnTo>
                  <a:lnTo>
                    <a:pt x="450" y="299"/>
                  </a:lnTo>
                  <a:lnTo>
                    <a:pt x="451" y="298"/>
                  </a:lnTo>
                  <a:lnTo>
                    <a:pt x="454" y="298"/>
                  </a:lnTo>
                  <a:lnTo>
                    <a:pt x="454" y="298"/>
                  </a:lnTo>
                  <a:lnTo>
                    <a:pt x="457" y="296"/>
                  </a:lnTo>
                  <a:lnTo>
                    <a:pt x="459" y="296"/>
                  </a:lnTo>
                  <a:lnTo>
                    <a:pt x="461" y="295"/>
                  </a:lnTo>
                  <a:lnTo>
                    <a:pt x="463" y="295"/>
                  </a:lnTo>
                  <a:lnTo>
                    <a:pt x="465" y="294"/>
                  </a:lnTo>
                  <a:lnTo>
                    <a:pt x="467" y="294"/>
                  </a:lnTo>
                  <a:lnTo>
                    <a:pt x="469" y="292"/>
                  </a:lnTo>
                  <a:lnTo>
                    <a:pt x="470" y="292"/>
                  </a:lnTo>
                  <a:lnTo>
                    <a:pt x="471" y="292"/>
                  </a:lnTo>
                  <a:lnTo>
                    <a:pt x="473" y="291"/>
                  </a:lnTo>
                  <a:lnTo>
                    <a:pt x="474" y="291"/>
                  </a:lnTo>
                  <a:lnTo>
                    <a:pt x="475" y="291"/>
                  </a:lnTo>
                  <a:lnTo>
                    <a:pt x="477" y="290"/>
                  </a:lnTo>
                  <a:lnTo>
                    <a:pt x="478" y="290"/>
                  </a:lnTo>
                  <a:lnTo>
                    <a:pt x="479" y="290"/>
                  </a:lnTo>
                  <a:lnTo>
                    <a:pt x="481" y="288"/>
                  </a:lnTo>
                  <a:lnTo>
                    <a:pt x="482" y="288"/>
                  </a:lnTo>
                  <a:lnTo>
                    <a:pt x="483" y="287"/>
                  </a:lnTo>
                  <a:lnTo>
                    <a:pt x="485" y="287"/>
                  </a:lnTo>
                  <a:lnTo>
                    <a:pt x="485" y="287"/>
                  </a:lnTo>
                  <a:lnTo>
                    <a:pt x="486" y="286"/>
                  </a:lnTo>
                  <a:lnTo>
                    <a:pt x="487" y="286"/>
                  </a:lnTo>
                  <a:lnTo>
                    <a:pt x="489" y="284"/>
                  </a:lnTo>
                  <a:lnTo>
                    <a:pt x="490" y="284"/>
                  </a:lnTo>
                  <a:lnTo>
                    <a:pt x="491" y="283"/>
                  </a:lnTo>
                  <a:lnTo>
                    <a:pt x="493" y="283"/>
                  </a:lnTo>
                  <a:lnTo>
                    <a:pt x="495" y="282"/>
                  </a:lnTo>
                  <a:lnTo>
                    <a:pt x="497" y="282"/>
                  </a:lnTo>
                  <a:lnTo>
                    <a:pt x="498" y="280"/>
                  </a:lnTo>
                  <a:lnTo>
                    <a:pt x="501" y="279"/>
                  </a:lnTo>
                  <a:lnTo>
                    <a:pt x="502" y="279"/>
                  </a:lnTo>
                  <a:lnTo>
                    <a:pt x="504" y="278"/>
                  </a:lnTo>
                  <a:lnTo>
                    <a:pt x="504" y="278"/>
                  </a:lnTo>
                  <a:lnTo>
                    <a:pt x="506" y="276"/>
                  </a:lnTo>
                  <a:lnTo>
                    <a:pt x="508" y="275"/>
                  </a:lnTo>
                  <a:lnTo>
                    <a:pt x="510" y="275"/>
                  </a:lnTo>
                  <a:lnTo>
                    <a:pt x="512" y="274"/>
                  </a:lnTo>
                  <a:lnTo>
                    <a:pt x="514" y="272"/>
                  </a:lnTo>
                  <a:lnTo>
                    <a:pt x="515" y="272"/>
                  </a:lnTo>
                  <a:lnTo>
                    <a:pt x="516" y="271"/>
                  </a:lnTo>
                  <a:lnTo>
                    <a:pt x="518" y="271"/>
                  </a:lnTo>
                  <a:lnTo>
                    <a:pt x="519" y="270"/>
                  </a:lnTo>
                  <a:lnTo>
                    <a:pt x="520" y="270"/>
                  </a:lnTo>
                  <a:lnTo>
                    <a:pt x="522" y="268"/>
                  </a:lnTo>
                  <a:lnTo>
                    <a:pt x="523" y="268"/>
                  </a:lnTo>
                  <a:lnTo>
                    <a:pt x="524" y="267"/>
                  </a:lnTo>
                  <a:lnTo>
                    <a:pt x="524" y="267"/>
                  </a:lnTo>
                  <a:lnTo>
                    <a:pt x="526" y="266"/>
                  </a:lnTo>
                  <a:lnTo>
                    <a:pt x="527" y="266"/>
                  </a:lnTo>
                  <a:lnTo>
                    <a:pt x="528" y="266"/>
                  </a:lnTo>
                  <a:lnTo>
                    <a:pt x="530" y="264"/>
                  </a:lnTo>
                  <a:lnTo>
                    <a:pt x="530" y="264"/>
                  </a:lnTo>
                  <a:lnTo>
                    <a:pt x="531" y="263"/>
                  </a:lnTo>
                  <a:lnTo>
                    <a:pt x="532" y="263"/>
                  </a:lnTo>
                  <a:lnTo>
                    <a:pt x="534" y="262"/>
                  </a:lnTo>
                  <a:lnTo>
                    <a:pt x="535" y="262"/>
                  </a:lnTo>
                  <a:lnTo>
                    <a:pt x="536" y="260"/>
                  </a:lnTo>
                  <a:lnTo>
                    <a:pt x="538" y="260"/>
                  </a:lnTo>
                  <a:lnTo>
                    <a:pt x="539" y="259"/>
                  </a:lnTo>
                  <a:lnTo>
                    <a:pt x="540" y="259"/>
                  </a:lnTo>
                  <a:lnTo>
                    <a:pt x="542" y="258"/>
                  </a:lnTo>
                  <a:lnTo>
                    <a:pt x="543" y="256"/>
                  </a:lnTo>
                  <a:lnTo>
                    <a:pt x="544" y="256"/>
                  </a:lnTo>
                  <a:lnTo>
                    <a:pt x="546" y="255"/>
                  </a:lnTo>
                  <a:lnTo>
                    <a:pt x="548" y="254"/>
                  </a:lnTo>
                  <a:lnTo>
                    <a:pt x="548" y="254"/>
                  </a:lnTo>
                  <a:lnTo>
                    <a:pt x="550" y="252"/>
                  </a:lnTo>
                  <a:lnTo>
                    <a:pt x="552" y="252"/>
                  </a:lnTo>
                  <a:lnTo>
                    <a:pt x="554" y="251"/>
                  </a:lnTo>
                  <a:lnTo>
                    <a:pt x="555" y="250"/>
                  </a:lnTo>
                  <a:lnTo>
                    <a:pt x="556" y="250"/>
                  </a:lnTo>
                  <a:lnTo>
                    <a:pt x="558" y="248"/>
                  </a:lnTo>
                  <a:lnTo>
                    <a:pt x="559" y="248"/>
                  </a:lnTo>
                  <a:lnTo>
                    <a:pt x="560" y="247"/>
                  </a:lnTo>
                  <a:lnTo>
                    <a:pt x="562" y="247"/>
                  </a:lnTo>
                  <a:lnTo>
                    <a:pt x="563" y="246"/>
                  </a:lnTo>
                  <a:lnTo>
                    <a:pt x="564" y="246"/>
                  </a:lnTo>
                  <a:lnTo>
                    <a:pt x="564" y="244"/>
                  </a:lnTo>
                  <a:lnTo>
                    <a:pt x="566" y="244"/>
                  </a:lnTo>
                  <a:lnTo>
                    <a:pt x="567" y="243"/>
                  </a:lnTo>
                  <a:lnTo>
                    <a:pt x="567" y="243"/>
                  </a:lnTo>
                  <a:lnTo>
                    <a:pt x="568" y="243"/>
                  </a:lnTo>
                  <a:lnTo>
                    <a:pt x="570" y="242"/>
                  </a:lnTo>
                  <a:lnTo>
                    <a:pt x="570" y="242"/>
                  </a:lnTo>
                  <a:lnTo>
                    <a:pt x="571" y="241"/>
                  </a:lnTo>
                  <a:lnTo>
                    <a:pt x="572" y="241"/>
                  </a:lnTo>
                  <a:lnTo>
                    <a:pt x="572" y="241"/>
                  </a:lnTo>
                  <a:lnTo>
                    <a:pt x="574" y="239"/>
                  </a:lnTo>
                  <a:lnTo>
                    <a:pt x="575" y="239"/>
                  </a:lnTo>
                  <a:lnTo>
                    <a:pt x="576" y="238"/>
                  </a:lnTo>
                  <a:lnTo>
                    <a:pt x="576" y="238"/>
                  </a:lnTo>
                  <a:lnTo>
                    <a:pt x="578" y="237"/>
                  </a:lnTo>
                  <a:lnTo>
                    <a:pt x="579" y="237"/>
                  </a:lnTo>
                  <a:lnTo>
                    <a:pt x="580" y="235"/>
                  </a:lnTo>
                  <a:lnTo>
                    <a:pt x="582" y="234"/>
                  </a:lnTo>
                  <a:lnTo>
                    <a:pt x="583" y="234"/>
                  </a:lnTo>
                  <a:lnTo>
                    <a:pt x="584" y="233"/>
                  </a:lnTo>
                  <a:lnTo>
                    <a:pt x="586" y="231"/>
                  </a:lnTo>
                  <a:lnTo>
                    <a:pt x="586" y="231"/>
                  </a:lnTo>
                  <a:lnTo>
                    <a:pt x="587" y="231"/>
                  </a:lnTo>
                  <a:lnTo>
                    <a:pt x="588" y="230"/>
                  </a:lnTo>
                  <a:lnTo>
                    <a:pt x="590" y="229"/>
                  </a:lnTo>
                  <a:lnTo>
                    <a:pt x="591" y="229"/>
                  </a:lnTo>
                  <a:lnTo>
                    <a:pt x="592" y="227"/>
                  </a:lnTo>
                  <a:lnTo>
                    <a:pt x="593" y="227"/>
                  </a:lnTo>
                  <a:lnTo>
                    <a:pt x="595" y="226"/>
                  </a:lnTo>
                  <a:lnTo>
                    <a:pt x="595" y="226"/>
                  </a:lnTo>
                  <a:lnTo>
                    <a:pt x="596" y="225"/>
                  </a:lnTo>
                  <a:lnTo>
                    <a:pt x="597" y="225"/>
                  </a:lnTo>
                  <a:lnTo>
                    <a:pt x="597" y="223"/>
                  </a:lnTo>
                  <a:lnTo>
                    <a:pt x="599" y="223"/>
                  </a:lnTo>
                  <a:lnTo>
                    <a:pt x="599" y="222"/>
                  </a:lnTo>
                  <a:lnTo>
                    <a:pt x="600" y="222"/>
                  </a:lnTo>
                  <a:lnTo>
                    <a:pt x="601" y="222"/>
                  </a:lnTo>
                  <a:lnTo>
                    <a:pt x="601" y="221"/>
                  </a:lnTo>
                  <a:lnTo>
                    <a:pt x="603" y="221"/>
                  </a:lnTo>
                  <a:lnTo>
                    <a:pt x="603" y="221"/>
                  </a:lnTo>
                  <a:lnTo>
                    <a:pt x="603" y="219"/>
                  </a:lnTo>
                  <a:lnTo>
                    <a:pt x="604" y="219"/>
                  </a:lnTo>
                  <a:lnTo>
                    <a:pt x="604" y="219"/>
                  </a:lnTo>
                  <a:lnTo>
                    <a:pt x="605" y="218"/>
                  </a:lnTo>
                  <a:lnTo>
                    <a:pt x="605" y="218"/>
                  </a:lnTo>
                  <a:lnTo>
                    <a:pt x="607" y="217"/>
                  </a:lnTo>
                  <a:lnTo>
                    <a:pt x="608" y="217"/>
                  </a:lnTo>
                  <a:lnTo>
                    <a:pt x="608" y="217"/>
                  </a:lnTo>
                  <a:lnTo>
                    <a:pt x="609" y="215"/>
                  </a:lnTo>
                  <a:lnTo>
                    <a:pt x="609" y="215"/>
                  </a:lnTo>
                  <a:lnTo>
                    <a:pt x="611" y="214"/>
                  </a:lnTo>
                  <a:lnTo>
                    <a:pt x="612" y="214"/>
                  </a:lnTo>
                  <a:lnTo>
                    <a:pt x="612" y="213"/>
                  </a:lnTo>
                  <a:lnTo>
                    <a:pt x="613" y="211"/>
                  </a:lnTo>
                  <a:lnTo>
                    <a:pt x="613" y="211"/>
                  </a:lnTo>
                  <a:lnTo>
                    <a:pt x="615" y="211"/>
                  </a:lnTo>
                  <a:lnTo>
                    <a:pt x="616" y="210"/>
                  </a:lnTo>
                  <a:lnTo>
                    <a:pt x="617" y="210"/>
                  </a:lnTo>
                  <a:lnTo>
                    <a:pt x="617" y="209"/>
                  </a:lnTo>
                  <a:lnTo>
                    <a:pt x="619" y="209"/>
                  </a:lnTo>
                  <a:lnTo>
                    <a:pt x="619" y="207"/>
                  </a:lnTo>
                  <a:lnTo>
                    <a:pt x="620" y="207"/>
                  </a:lnTo>
                  <a:lnTo>
                    <a:pt x="621" y="206"/>
                  </a:lnTo>
                  <a:lnTo>
                    <a:pt x="621" y="206"/>
                  </a:lnTo>
                  <a:lnTo>
                    <a:pt x="623" y="206"/>
                  </a:lnTo>
                  <a:lnTo>
                    <a:pt x="623" y="205"/>
                  </a:lnTo>
                  <a:lnTo>
                    <a:pt x="623" y="205"/>
                  </a:lnTo>
                  <a:lnTo>
                    <a:pt x="624" y="203"/>
                  </a:lnTo>
                  <a:lnTo>
                    <a:pt x="624" y="203"/>
                  </a:lnTo>
                  <a:lnTo>
                    <a:pt x="625" y="203"/>
                  </a:lnTo>
                  <a:lnTo>
                    <a:pt x="625" y="202"/>
                  </a:lnTo>
                  <a:lnTo>
                    <a:pt x="627" y="202"/>
                  </a:lnTo>
                  <a:lnTo>
                    <a:pt x="627" y="202"/>
                  </a:lnTo>
                  <a:lnTo>
                    <a:pt x="628" y="201"/>
                  </a:lnTo>
                  <a:lnTo>
                    <a:pt x="628" y="201"/>
                  </a:lnTo>
                  <a:lnTo>
                    <a:pt x="629" y="201"/>
                  </a:lnTo>
                  <a:lnTo>
                    <a:pt x="629" y="199"/>
                  </a:lnTo>
                  <a:lnTo>
                    <a:pt x="631" y="199"/>
                  </a:lnTo>
                  <a:lnTo>
                    <a:pt x="631" y="199"/>
                  </a:lnTo>
                  <a:lnTo>
                    <a:pt x="632" y="198"/>
                  </a:lnTo>
                  <a:lnTo>
                    <a:pt x="632" y="198"/>
                  </a:lnTo>
                  <a:lnTo>
                    <a:pt x="633" y="197"/>
                  </a:lnTo>
                  <a:lnTo>
                    <a:pt x="635" y="197"/>
                  </a:lnTo>
                  <a:lnTo>
                    <a:pt x="636" y="195"/>
                  </a:lnTo>
                  <a:lnTo>
                    <a:pt x="636" y="195"/>
                  </a:lnTo>
                  <a:lnTo>
                    <a:pt x="637" y="194"/>
                  </a:lnTo>
                  <a:lnTo>
                    <a:pt x="639" y="194"/>
                  </a:lnTo>
                  <a:lnTo>
                    <a:pt x="639" y="194"/>
                  </a:lnTo>
                  <a:lnTo>
                    <a:pt x="640" y="193"/>
                  </a:lnTo>
                  <a:lnTo>
                    <a:pt x="641" y="191"/>
                  </a:lnTo>
                  <a:lnTo>
                    <a:pt x="643" y="191"/>
                  </a:lnTo>
                  <a:lnTo>
                    <a:pt x="643" y="190"/>
                  </a:lnTo>
                  <a:lnTo>
                    <a:pt x="644" y="190"/>
                  </a:lnTo>
                  <a:lnTo>
                    <a:pt x="645" y="189"/>
                  </a:lnTo>
                  <a:lnTo>
                    <a:pt x="645" y="189"/>
                  </a:lnTo>
                  <a:lnTo>
                    <a:pt x="647" y="189"/>
                  </a:lnTo>
                  <a:lnTo>
                    <a:pt x="648" y="187"/>
                  </a:lnTo>
                  <a:lnTo>
                    <a:pt x="648" y="187"/>
                  </a:lnTo>
                  <a:lnTo>
                    <a:pt x="649" y="186"/>
                  </a:lnTo>
                  <a:lnTo>
                    <a:pt x="649" y="186"/>
                  </a:lnTo>
                  <a:lnTo>
                    <a:pt x="651" y="185"/>
                  </a:lnTo>
                  <a:lnTo>
                    <a:pt x="651" y="185"/>
                  </a:lnTo>
                  <a:lnTo>
                    <a:pt x="652" y="185"/>
                  </a:lnTo>
                  <a:lnTo>
                    <a:pt x="652" y="183"/>
                  </a:lnTo>
                  <a:lnTo>
                    <a:pt x="653" y="183"/>
                  </a:lnTo>
                  <a:lnTo>
                    <a:pt x="653" y="182"/>
                  </a:lnTo>
                  <a:lnTo>
                    <a:pt x="655" y="182"/>
                  </a:lnTo>
                  <a:lnTo>
                    <a:pt x="655" y="181"/>
                  </a:lnTo>
                  <a:lnTo>
                    <a:pt x="656" y="181"/>
                  </a:lnTo>
                  <a:lnTo>
                    <a:pt x="656" y="179"/>
                  </a:lnTo>
                  <a:lnTo>
                    <a:pt x="657" y="179"/>
                  </a:lnTo>
                  <a:lnTo>
                    <a:pt x="657" y="178"/>
                  </a:lnTo>
                  <a:lnTo>
                    <a:pt x="659" y="177"/>
                  </a:lnTo>
                  <a:lnTo>
                    <a:pt x="660" y="177"/>
                  </a:lnTo>
                  <a:lnTo>
                    <a:pt x="660" y="175"/>
                  </a:lnTo>
                  <a:lnTo>
                    <a:pt x="661" y="174"/>
                  </a:lnTo>
                  <a:lnTo>
                    <a:pt x="663" y="173"/>
                  </a:lnTo>
                  <a:lnTo>
                    <a:pt x="664" y="171"/>
                  </a:lnTo>
                  <a:lnTo>
                    <a:pt x="665" y="170"/>
                  </a:lnTo>
                  <a:lnTo>
                    <a:pt x="667" y="169"/>
                  </a:lnTo>
                  <a:lnTo>
                    <a:pt x="667" y="169"/>
                  </a:lnTo>
                  <a:lnTo>
                    <a:pt x="668" y="167"/>
                  </a:lnTo>
                  <a:lnTo>
                    <a:pt x="669" y="166"/>
                  </a:lnTo>
                  <a:lnTo>
                    <a:pt x="669" y="166"/>
                  </a:lnTo>
                  <a:lnTo>
                    <a:pt x="671" y="165"/>
                  </a:lnTo>
                  <a:lnTo>
                    <a:pt x="672" y="163"/>
                  </a:lnTo>
                  <a:lnTo>
                    <a:pt x="673" y="162"/>
                  </a:lnTo>
                  <a:lnTo>
                    <a:pt x="673" y="161"/>
                  </a:lnTo>
                  <a:lnTo>
                    <a:pt x="675" y="161"/>
                  </a:lnTo>
                  <a:lnTo>
                    <a:pt x="676" y="159"/>
                  </a:lnTo>
                  <a:lnTo>
                    <a:pt x="676" y="158"/>
                  </a:lnTo>
                  <a:lnTo>
                    <a:pt x="677" y="158"/>
                  </a:lnTo>
                  <a:lnTo>
                    <a:pt x="677" y="157"/>
                  </a:lnTo>
                  <a:lnTo>
                    <a:pt x="679" y="157"/>
                  </a:lnTo>
                  <a:lnTo>
                    <a:pt x="679" y="155"/>
                  </a:lnTo>
                  <a:lnTo>
                    <a:pt x="680" y="154"/>
                  </a:lnTo>
                  <a:lnTo>
                    <a:pt x="681" y="154"/>
                  </a:lnTo>
                  <a:lnTo>
                    <a:pt x="681" y="153"/>
                  </a:lnTo>
                  <a:lnTo>
                    <a:pt x="683" y="153"/>
                  </a:lnTo>
                  <a:lnTo>
                    <a:pt x="683" y="152"/>
                  </a:lnTo>
                  <a:lnTo>
                    <a:pt x="684" y="150"/>
                  </a:lnTo>
                  <a:lnTo>
                    <a:pt x="684" y="149"/>
                  </a:lnTo>
                  <a:lnTo>
                    <a:pt x="685" y="149"/>
                  </a:lnTo>
                  <a:lnTo>
                    <a:pt x="686" y="148"/>
                  </a:lnTo>
                  <a:lnTo>
                    <a:pt x="686" y="146"/>
                  </a:lnTo>
                  <a:lnTo>
                    <a:pt x="688" y="145"/>
                  </a:lnTo>
                  <a:lnTo>
                    <a:pt x="689" y="144"/>
                  </a:lnTo>
                  <a:lnTo>
                    <a:pt x="690" y="142"/>
                  </a:lnTo>
                  <a:lnTo>
                    <a:pt x="692" y="141"/>
                  </a:lnTo>
                  <a:lnTo>
                    <a:pt x="693" y="140"/>
                  </a:lnTo>
                  <a:lnTo>
                    <a:pt x="693" y="138"/>
                  </a:lnTo>
                  <a:lnTo>
                    <a:pt x="696" y="137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8" y="133"/>
                  </a:lnTo>
                  <a:lnTo>
                    <a:pt x="700" y="132"/>
                  </a:lnTo>
                  <a:lnTo>
                    <a:pt x="701" y="129"/>
                  </a:lnTo>
                  <a:lnTo>
                    <a:pt x="702" y="128"/>
                  </a:lnTo>
                  <a:lnTo>
                    <a:pt x="704" y="126"/>
                  </a:lnTo>
                  <a:lnTo>
                    <a:pt x="705" y="125"/>
                  </a:lnTo>
                  <a:lnTo>
                    <a:pt x="705" y="124"/>
                  </a:lnTo>
                  <a:lnTo>
                    <a:pt x="706" y="122"/>
                  </a:lnTo>
                  <a:lnTo>
                    <a:pt x="708" y="121"/>
                  </a:lnTo>
                  <a:lnTo>
                    <a:pt x="709" y="121"/>
                  </a:lnTo>
                  <a:lnTo>
                    <a:pt x="709" y="120"/>
                  </a:lnTo>
                  <a:lnTo>
                    <a:pt x="710" y="118"/>
                  </a:lnTo>
                  <a:lnTo>
                    <a:pt x="710" y="117"/>
                  </a:lnTo>
                  <a:lnTo>
                    <a:pt x="712" y="116"/>
                  </a:lnTo>
                  <a:lnTo>
                    <a:pt x="713" y="116"/>
                  </a:lnTo>
                  <a:lnTo>
                    <a:pt x="713" y="114"/>
                  </a:lnTo>
                  <a:lnTo>
                    <a:pt x="714" y="113"/>
                  </a:lnTo>
                  <a:lnTo>
                    <a:pt x="714" y="112"/>
                  </a:lnTo>
                  <a:lnTo>
                    <a:pt x="716" y="112"/>
                  </a:lnTo>
                  <a:lnTo>
                    <a:pt x="717" y="110"/>
                  </a:lnTo>
                  <a:lnTo>
                    <a:pt x="717" y="109"/>
                  </a:lnTo>
                  <a:lnTo>
                    <a:pt x="718" y="108"/>
                  </a:lnTo>
                  <a:lnTo>
                    <a:pt x="720" y="106"/>
                  </a:lnTo>
                  <a:lnTo>
                    <a:pt x="720" y="105"/>
                  </a:lnTo>
                  <a:lnTo>
                    <a:pt x="721" y="104"/>
                  </a:lnTo>
                  <a:lnTo>
                    <a:pt x="722" y="102"/>
                  </a:lnTo>
                  <a:lnTo>
                    <a:pt x="724" y="101"/>
                  </a:lnTo>
                  <a:lnTo>
                    <a:pt x="725" y="100"/>
                  </a:lnTo>
                  <a:lnTo>
                    <a:pt x="726" y="97"/>
                  </a:lnTo>
                  <a:lnTo>
                    <a:pt x="726" y="96"/>
                  </a:lnTo>
                  <a:lnTo>
                    <a:pt x="729" y="93"/>
                  </a:lnTo>
                  <a:lnTo>
                    <a:pt x="730" y="92"/>
                  </a:lnTo>
                  <a:lnTo>
                    <a:pt x="730" y="92"/>
                  </a:lnTo>
                  <a:lnTo>
                    <a:pt x="732" y="89"/>
                  </a:lnTo>
                  <a:lnTo>
                    <a:pt x="733" y="88"/>
                  </a:lnTo>
                  <a:lnTo>
                    <a:pt x="734" y="85"/>
                  </a:lnTo>
                  <a:lnTo>
                    <a:pt x="736" y="84"/>
                  </a:lnTo>
                  <a:lnTo>
                    <a:pt x="737" y="82"/>
                  </a:lnTo>
                  <a:lnTo>
                    <a:pt x="738" y="81"/>
                  </a:lnTo>
                  <a:lnTo>
                    <a:pt x="738" y="78"/>
                  </a:lnTo>
                  <a:lnTo>
                    <a:pt x="740" y="77"/>
                  </a:lnTo>
                  <a:lnTo>
                    <a:pt x="741" y="76"/>
                  </a:lnTo>
                  <a:lnTo>
                    <a:pt x="742" y="74"/>
                  </a:lnTo>
                  <a:lnTo>
                    <a:pt x="742" y="73"/>
                  </a:lnTo>
                  <a:lnTo>
                    <a:pt x="744" y="73"/>
                  </a:lnTo>
                  <a:lnTo>
                    <a:pt x="745" y="72"/>
                  </a:lnTo>
                  <a:lnTo>
                    <a:pt x="745" y="70"/>
                  </a:lnTo>
                  <a:lnTo>
                    <a:pt x="746" y="69"/>
                  </a:lnTo>
                  <a:lnTo>
                    <a:pt x="746" y="68"/>
                  </a:lnTo>
                  <a:lnTo>
                    <a:pt x="748" y="67"/>
                  </a:lnTo>
                  <a:lnTo>
                    <a:pt x="749" y="65"/>
                  </a:lnTo>
                  <a:lnTo>
                    <a:pt x="749" y="65"/>
                  </a:lnTo>
                  <a:lnTo>
                    <a:pt x="750" y="64"/>
                  </a:lnTo>
                  <a:lnTo>
                    <a:pt x="752" y="63"/>
                  </a:lnTo>
                  <a:lnTo>
                    <a:pt x="752" y="61"/>
                  </a:lnTo>
                  <a:lnTo>
                    <a:pt x="753" y="60"/>
                  </a:lnTo>
                  <a:lnTo>
                    <a:pt x="754" y="59"/>
                  </a:lnTo>
                  <a:lnTo>
                    <a:pt x="754" y="57"/>
                  </a:lnTo>
                  <a:lnTo>
                    <a:pt x="756" y="56"/>
                  </a:lnTo>
                  <a:lnTo>
                    <a:pt x="757" y="53"/>
                  </a:lnTo>
                  <a:lnTo>
                    <a:pt x="758" y="52"/>
                  </a:lnTo>
                  <a:lnTo>
                    <a:pt x="760" y="51"/>
                  </a:lnTo>
                  <a:lnTo>
                    <a:pt x="761" y="48"/>
                  </a:lnTo>
                  <a:lnTo>
                    <a:pt x="762" y="47"/>
                  </a:lnTo>
                  <a:lnTo>
                    <a:pt x="764" y="44"/>
                  </a:lnTo>
                  <a:lnTo>
                    <a:pt x="764" y="44"/>
                  </a:lnTo>
                  <a:lnTo>
                    <a:pt x="766" y="41"/>
                  </a:lnTo>
                  <a:lnTo>
                    <a:pt x="768" y="40"/>
                  </a:lnTo>
                  <a:lnTo>
                    <a:pt x="769" y="37"/>
                  </a:lnTo>
                  <a:lnTo>
                    <a:pt x="770" y="36"/>
                  </a:lnTo>
                  <a:lnTo>
                    <a:pt x="772" y="35"/>
                  </a:lnTo>
                  <a:lnTo>
                    <a:pt x="773" y="33"/>
                  </a:lnTo>
                  <a:lnTo>
                    <a:pt x="773" y="31"/>
                  </a:lnTo>
                  <a:lnTo>
                    <a:pt x="774" y="29"/>
                  </a:lnTo>
                  <a:lnTo>
                    <a:pt x="775" y="28"/>
                  </a:lnTo>
                  <a:lnTo>
                    <a:pt x="777" y="27"/>
                  </a:lnTo>
                  <a:lnTo>
                    <a:pt x="777" y="27"/>
                  </a:lnTo>
                  <a:lnTo>
                    <a:pt x="778" y="25"/>
                  </a:lnTo>
                  <a:lnTo>
                    <a:pt x="778" y="24"/>
                  </a:lnTo>
                  <a:lnTo>
                    <a:pt x="779" y="23"/>
                  </a:lnTo>
                  <a:lnTo>
                    <a:pt x="779" y="21"/>
                  </a:lnTo>
                  <a:lnTo>
                    <a:pt x="781" y="20"/>
                  </a:lnTo>
                  <a:lnTo>
                    <a:pt x="781" y="20"/>
                  </a:lnTo>
                  <a:lnTo>
                    <a:pt x="782" y="19"/>
                  </a:lnTo>
                  <a:lnTo>
                    <a:pt x="782" y="17"/>
                  </a:lnTo>
                  <a:lnTo>
                    <a:pt x="783" y="16"/>
                  </a:lnTo>
                  <a:lnTo>
                    <a:pt x="783" y="16"/>
                  </a:lnTo>
                  <a:lnTo>
                    <a:pt x="785" y="15"/>
                  </a:lnTo>
                  <a:lnTo>
                    <a:pt x="785" y="13"/>
                  </a:lnTo>
                  <a:lnTo>
                    <a:pt x="786" y="12"/>
                  </a:lnTo>
                  <a:lnTo>
                    <a:pt x="787" y="11"/>
                  </a:lnTo>
                  <a:lnTo>
                    <a:pt x="787" y="9"/>
                  </a:lnTo>
                  <a:lnTo>
                    <a:pt x="789" y="8"/>
                  </a:lnTo>
                  <a:lnTo>
                    <a:pt x="789" y="7"/>
                  </a:lnTo>
                  <a:lnTo>
                    <a:pt x="790" y="5"/>
                  </a:lnTo>
                  <a:lnTo>
                    <a:pt x="791" y="4"/>
                  </a:lnTo>
                  <a:lnTo>
                    <a:pt x="791" y="1"/>
                  </a:lnTo>
                  <a:lnTo>
                    <a:pt x="7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1" name="Freeform 27"/>
            <p:cNvSpPr>
              <a:spLocks/>
            </p:cNvSpPr>
            <p:nvPr/>
          </p:nvSpPr>
          <p:spPr bwMode="auto">
            <a:xfrm>
              <a:off x="4552" y="909"/>
              <a:ext cx="47" cy="159"/>
            </a:xfrm>
            <a:custGeom>
              <a:avLst/>
              <a:gdLst>
                <a:gd name="T0" fmla="*/ 7 w 95"/>
                <a:gd name="T1" fmla="*/ 10 h 317"/>
                <a:gd name="T2" fmla="*/ 12 w 95"/>
                <a:gd name="T3" fmla="*/ 20 h 317"/>
                <a:gd name="T4" fmla="*/ 16 w 95"/>
                <a:gd name="T5" fmla="*/ 29 h 317"/>
                <a:gd name="T6" fmla="*/ 20 w 95"/>
                <a:gd name="T7" fmla="*/ 34 h 317"/>
                <a:gd name="T8" fmla="*/ 23 w 95"/>
                <a:gd name="T9" fmla="*/ 39 h 317"/>
                <a:gd name="T10" fmla="*/ 26 w 95"/>
                <a:gd name="T11" fmla="*/ 45 h 317"/>
                <a:gd name="T12" fmla="*/ 27 w 95"/>
                <a:gd name="T13" fmla="*/ 50 h 317"/>
                <a:gd name="T14" fmla="*/ 31 w 95"/>
                <a:gd name="T15" fmla="*/ 57 h 317"/>
                <a:gd name="T16" fmla="*/ 32 w 95"/>
                <a:gd name="T17" fmla="*/ 62 h 317"/>
                <a:gd name="T18" fmla="*/ 35 w 95"/>
                <a:gd name="T19" fmla="*/ 67 h 317"/>
                <a:gd name="T20" fmla="*/ 36 w 95"/>
                <a:gd name="T21" fmla="*/ 73 h 317"/>
                <a:gd name="T22" fmla="*/ 39 w 95"/>
                <a:gd name="T23" fmla="*/ 77 h 317"/>
                <a:gd name="T24" fmla="*/ 40 w 95"/>
                <a:gd name="T25" fmla="*/ 81 h 317"/>
                <a:gd name="T26" fmla="*/ 42 w 95"/>
                <a:gd name="T27" fmla="*/ 85 h 317"/>
                <a:gd name="T28" fmla="*/ 44 w 95"/>
                <a:gd name="T29" fmla="*/ 91 h 317"/>
                <a:gd name="T30" fmla="*/ 47 w 95"/>
                <a:gd name="T31" fmla="*/ 98 h 317"/>
                <a:gd name="T32" fmla="*/ 50 w 95"/>
                <a:gd name="T33" fmla="*/ 105 h 317"/>
                <a:gd name="T34" fmla="*/ 52 w 95"/>
                <a:gd name="T35" fmla="*/ 111 h 317"/>
                <a:gd name="T36" fmla="*/ 55 w 95"/>
                <a:gd name="T37" fmla="*/ 118 h 317"/>
                <a:gd name="T38" fmla="*/ 56 w 95"/>
                <a:gd name="T39" fmla="*/ 123 h 317"/>
                <a:gd name="T40" fmla="*/ 58 w 95"/>
                <a:gd name="T41" fmla="*/ 127 h 317"/>
                <a:gd name="T42" fmla="*/ 59 w 95"/>
                <a:gd name="T43" fmla="*/ 132 h 317"/>
                <a:gd name="T44" fmla="*/ 62 w 95"/>
                <a:gd name="T45" fmla="*/ 138 h 317"/>
                <a:gd name="T46" fmla="*/ 63 w 95"/>
                <a:gd name="T47" fmla="*/ 144 h 317"/>
                <a:gd name="T48" fmla="*/ 66 w 95"/>
                <a:gd name="T49" fmla="*/ 150 h 317"/>
                <a:gd name="T50" fmla="*/ 68 w 95"/>
                <a:gd name="T51" fmla="*/ 158 h 317"/>
                <a:gd name="T52" fmla="*/ 69 w 95"/>
                <a:gd name="T53" fmla="*/ 164 h 317"/>
                <a:gd name="T54" fmla="*/ 71 w 95"/>
                <a:gd name="T55" fmla="*/ 170 h 317"/>
                <a:gd name="T56" fmla="*/ 72 w 95"/>
                <a:gd name="T57" fmla="*/ 174 h 317"/>
                <a:gd name="T58" fmla="*/ 73 w 95"/>
                <a:gd name="T59" fmla="*/ 179 h 317"/>
                <a:gd name="T60" fmla="*/ 76 w 95"/>
                <a:gd name="T61" fmla="*/ 184 h 317"/>
                <a:gd name="T62" fmla="*/ 77 w 95"/>
                <a:gd name="T63" fmla="*/ 191 h 317"/>
                <a:gd name="T64" fmla="*/ 80 w 95"/>
                <a:gd name="T65" fmla="*/ 199 h 317"/>
                <a:gd name="T66" fmla="*/ 81 w 95"/>
                <a:gd name="T67" fmla="*/ 204 h 317"/>
                <a:gd name="T68" fmla="*/ 84 w 95"/>
                <a:gd name="T69" fmla="*/ 211 h 317"/>
                <a:gd name="T70" fmla="*/ 85 w 95"/>
                <a:gd name="T71" fmla="*/ 216 h 317"/>
                <a:gd name="T72" fmla="*/ 87 w 95"/>
                <a:gd name="T73" fmla="*/ 221 h 317"/>
                <a:gd name="T74" fmla="*/ 87 w 95"/>
                <a:gd name="T75" fmla="*/ 225 h 317"/>
                <a:gd name="T76" fmla="*/ 88 w 95"/>
                <a:gd name="T77" fmla="*/ 229 h 317"/>
                <a:gd name="T78" fmla="*/ 88 w 95"/>
                <a:gd name="T79" fmla="*/ 235 h 317"/>
                <a:gd name="T80" fmla="*/ 89 w 95"/>
                <a:gd name="T81" fmla="*/ 241 h 317"/>
                <a:gd name="T82" fmla="*/ 89 w 95"/>
                <a:gd name="T83" fmla="*/ 247 h 317"/>
                <a:gd name="T84" fmla="*/ 89 w 95"/>
                <a:gd name="T85" fmla="*/ 253 h 317"/>
                <a:gd name="T86" fmla="*/ 91 w 95"/>
                <a:gd name="T87" fmla="*/ 257 h 317"/>
                <a:gd name="T88" fmla="*/ 91 w 95"/>
                <a:gd name="T89" fmla="*/ 261 h 317"/>
                <a:gd name="T90" fmla="*/ 91 w 95"/>
                <a:gd name="T91" fmla="*/ 264 h 317"/>
                <a:gd name="T92" fmla="*/ 92 w 95"/>
                <a:gd name="T93" fmla="*/ 268 h 317"/>
                <a:gd name="T94" fmla="*/ 92 w 95"/>
                <a:gd name="T95" fmla="*/ 271 h 317"/>
                <a:gd name="T96" fmla="*/ 93 w 95"/>
                <a:gd name="T97" fmla="*/ 275 h 317"/>
                <a:gd name="T98" fmla="*/ 93 w 95"/>
                <a:gd name="T99" fmla="*/ 277 h 317"/>
                <a:gd name="T100" fmla="*/ 95 w 95"/>
                <a:gd name="T101" fmla="*/ 281 h 317"/>
                <a:gd name="T102" fmla="*/ 95 w 95"/>
                <a:gd name="T103" fmla="*/ 285 h 317"/>
                <a:gd name="T104" fmla="*/ 95 w 95"/>
                <a:gd name="T105" fmla="*/ 288 h 317"/>
                <a:gd name="T106" fmla="*/ 95 w 95"/>
                <a:gd name="T107" fmla="*/ 292 h 317"/>
                <a:gd name="T108" fmla="*/ 95 w 95"/>
                <a:gd name="T109" fmla="*/ 296 h 317"/>
                <a:gd name="T110" fmla="*/ 95 w 95"/>
                <a:gd name="T111" fmla="*/ 302 h 317"/>
                <a:gd name="T112" fmla="*/ 95 w 95"/>
                <a:gd name="T113" fmla="*/ 31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7">
                  <a:moveTo>
                    <a:pt x="0" y="0"/>
                  </a:moveTo>
                  <a:lnTo>
                    <a:pt x="3" y="4"/>
                  </a:lnTo>
                  <a:lnTo>
                    <a:pt x="4" y="6"/>
                  </a:lnTo>
                  <a:lnTo>
                    <a:pt x="7" y="10"/>
                  </a:lnTo>
                  <a:lnTo>
                    <a:pt x="8" y="13"/>
                  </a:lnTo>
                  <a:lnTo>
                    <a:pt x="10" y="16"/>
                  </a:lnTo>
                  <a:lnTo>
                    <a:pt x="11" y="18"/>
                  </a:lnTo>
                  <a:lnTo>
                    <a:pt x="12" y="20"/>
                  </a:lnTo>
                  <a:lnTo>
                    <a:pt x="14" y="22"/>
                  </a:lnTo>
                  <a:lnTo>
                    <a:pt x="15" y="25"/>
                  </a:lnTo>
                  <a:lnTo>
                    <a:pt x="16" y="26"/>
                  </a:lnTo>
                  <a:lnTo>
                    <a:pt x="16" y="29"/>
                  </a:lnTo>
                  <a:lnTo>
                    <a:pt x="18" y="30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0" y="34"/>
                  </a:lnTo>
                  <a:lnTo>
                    <a:pt x="20" y="35"/>
                  </a:lnTo>
                  <a:lnTo>
                    <a:pt x="22" y="37"/>
                  </a:lnTo>
                  <a:lnTo>
                    <a:pt x="22" y="38"/>
                  </a:lnTo>
                  <a:lnTo>
                    <a:pt x="23" y="39"/>
                  </a:lnTo>
                  <a:lnTo>
                    <a:pt x="23" y="41"/>
                  </a:lnTo>
                  <a:lnTo>
                    <a:pt x="24" y="42"/>
                  </a:lnTo>
                  <a:lnTo>
                    <a:pt x="24" y="43"/>
                  </a:lnTo>
                  <a:lnTo>
                    <a:pt x="26" y="45"/>
                  </a:lnTo>
                  <a:lnTo>
                    <a:pt x="26" y="46"/>
                  </a:lnTo>
                  <a:lnTo>
                    <a:pt x="27" y="47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8" y="51"/>
                  </a:lnTo>
                  <a:lnTo>
                    <a:pt x="28" y="53"/>
                  </a:lnTo>
                  <a:lnTo>
                    <a:pt x="30" y="54"/>
                  </a:lnTo>
                  <a:lnTo>
                    <a:pt x="31" y="57"/>
                  </a:lnTo>
                  <a:lnTo>
                    <a:pt x="31" y="58"/>
                  </a:lnTo>
                  <a:lnTo>
                    <a:pt x="31" y="58"/>
                  </a:lnTo>
                  <a:lnTo>
                    <a:pt x="32" y="59"/>
                  </a:lnTo>
                  <a:lnTo>
                    <a:pt x="32" y="62"/>
                  </a:lnTo>
                  <a:lnTo>
                    <a:pt x="34" y="63"/>
                  </a:lnTo>
                  <a:lnTo>
                    <a:pt x="34" y="65"/>
                  </a:lnTo>
                  <a:lnTo>
                    <a:pt x="35" y="66"/>
                  </a:lnTo>
                  <a:lnTo>
                    <a:pt x="35" y="67"/>
                  </a:lnTo>
                  <a:lnTo>
                    <a:pt x="35" y="69"/>
                  </a:lnTo>
                  <a:lnTo>
                    <a:pt x="36" y="70"/>
                  </a:lnTo>
                  <a:lnTo>
                    <a:pt x="36" y="71"/>
                  </a:lnTo>
                  <a:lnTo>
                    <a:pt x="36" y="73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38" y="75"/>
                  </a:lnTo>
                  <a:lnTo>
                    <a:pt x="39" y="77"/>
                  </a:lnTo>
                  <a:lnTo>
                    <a:pt x="39" y="78"/>
                  </a:lnTo>
                  <a:lnTo>
                    <a:pt x="39" y="78"/>
                  </a:lnTo>
                  <a:lnTo>
                    <a:pt x="40" y="79"/>
                  </a:lnTo>
                  <a:lnTo>
                    <a:pt x="40" y="81"/>
                  </a:lnTo>
                  <a:lnTo>
                    <a:pt x="40" y="82"/>
                  </a:lnTo>
                  <a:lnTo>
                    <a:pt x="42" y="83"/>
                  </a:lnTo>
                  <a:lnTo>
                    <a:pt x="42" y="85"/>
                  </a:lnTo>
                  <a:lnTo>
                    <a:pt x="42" y="85"/>
                  </a:lnTo>
                  <a:lnTo>
                    <a:pt x="43" y="86"/>
                  </a:lnTo>
                  <a:lnTo>
                    <a:pt x="43" y="87"/>
                  </a:lnTo>
                  <a:lnTo>
                    <a:pt x="43" y="89"/>
                  </a:lnTo>
                  <a:lnTo>
                    <a:pt x="44" y="91"/>
                  </a:lnTo>
                  <a:lnTo>
                    <a:pt x="44" y="93"/>
                  </a:lnTo>
                  <a:lnTo>
                    <a:pt x="46" y="94"/>
                  </a:lnTo>
                  <a:lnTo>
                    <a:pt x="46" y="95"/>
                  </a:lnTo>
                  <a:lnTo>
                    <a:pt x="47" y="98"/>
                  </a:lnTo>
                  <a:lnTo>
                    <a:pt x="47" y="99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50" y="105"/>
                  </a:lnTo>
                  <a:lnTo>
                    <a:pt x="50" y="106"/>
                  </a:lnTo>
                  <a:lnTo>
                    <a:pt x="51" y="109"/>
                  </a:lnTo>
                  <a:lnTo>
                    <a:pt x="51" y="110"/>
                  </a:lnTo>
                  <a:lnTo>
                    <a:pt x="52" y="111"/>
                  </a:lnTo>
                  <a:lnTo>
                    <a:pt x="52" y="114"/>
                  </a:lnTo>
                  <a:lnTo>
                    <a:pt x="54" y="115"/>
                  </a:lnTo>
                  <a:lnTo>
                    <a:pt x="54" y="117"/>
                  </a:lnTo>
                  <a:lnTo>
                    <a:pt x="55" y="118"/>
                  </a:lnTo>
                  <a:lnTo>
                    <a:pt x="55" y="119"/>
                  </a:lnTo>
                  <a:lnTo>
                    <a:pt x="55" y="121"/>
                  </a:lnTo>
                  <a:lnTo>
                    <a:pt x="56" y="122"/>
                  </a:lnTo>
                  <a:lnTo>
                    <a:pt x="56" y="123"/>
                  </a:lnTo>
                  <a:lnTo>
                    <a:pt x="56" y="124"/>
                  </a:lnTo>
                  <a:lnTo>
                    <a:pt x="58" y="124"/>
                  </a:lnTo>
                  <a:lnTo>
                    <a:pt x="58" y="126"/>
                  </a:lnTo>
                  <a:lnTo>
                    <a:pt x="58" y="127"/>
                  </a:lnTo>
                  <a:lnTo>
                    <a:pt x="58" y="128"/>
                  </a:lnTo>
                  <a:lnTo>
                    <a:pt x="59" y="130"/>
                  </a:lnTo>
                  <a:lnTo>
                    <a:pt x="59" y="131"/>
                  </a:lnTo>
                  <a:lnTo>
                    <a:pt x="59" y="132"/>
                  </a:lnTo>
                  <a:lnTo>
                    <a:pt x="60" y="134"/>
                  </a:lnTo>
                  <a:lnTo>
                    <a:pt x="60" y="135"/>
                  </a:lnTo>
                  <a:lnTo>
                    <a:pt x="60" y="136"/>
                  </a:lnTo>
                  <a:lnTo>
                    <a:pt x="62" y="138"/>
                  </a:lnTo>
                  <a:lnTo>
                    <a:pt x="62" y="139"/>
                  </a:lnTo>
                  <a:lnTo>
                    <a:pt x="62" y="140"/>
                  </a:lnTo>
                  <a:lnTo>
                    <a:pt x="63" y="142"/>
                  </a:lnTo>
                  <a:lnTo>
                    <a:pt x="63" y="144"/>
                  </a:lnTo>
                  <a:lnTo>
                    <a:pt x="64" y="146"/>
                  </a:lnTo>
                  <a:lnTo>
                    <a:pt x="64" y="148"/>
                  </a:lnTo>
                  <a:lnTo>
                    <a:pt x="66" y="150"/>
                  </a:lnTo>
                  <a:lnTo>
                    <a:pt x="66" y="150"/>
                  </a:lnTo>
                  <a:lnTo>
                    <a:pt x="66" y="152"/>
                  </a:lnTo>
                  <a:lnTo>
                    <a:pt x="67" y="155"/>
                  </a:lnTo>
                  <a:lnTo>
                    <a:pt x="67" y="156"/>
                  </a:lnTo>
                  <a:lnTo>
                    <a:pt x="68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9" y="163"/>
                  </a:lnTo>
                  <a:lnTo>
                    <a:pt x="69" y="164"/>
                  </a:lnTo>
                  <a:lnTo>
                    <a:pt x="69" y="166"/>
                  </a:lnTo>
                  <a:lnTo>
                    <a:pt x="71" y="167"/>
                  </a:lnTo>
                  <a:lnTo>
                    <a:pt x="71" y="168"/>
                  </a:lnTo>
                  <a:lnTo>
                    <a:pt x="71" y="170"/>
                  </a:lnTo>
                  <a:lnTo>
                    <a:pt x="71" y="171"/>
                  </a:lnTo>
                  <a:lnTo>
                    <a:pt x="72" y="172"/>
                  </a:lnTo>
                  <a:lnTo>
                    <a:pt x="72" y="174"/>
                  </a:lnTo>
                  <a:lnTo>
                    <a:pt x="72" y="174"/>
                  </a:lnTo>
                  <a:lnTo>
                    <a:pt x="73" y="175"/>
                  </a:lnTo>
                  <a:lnTo>
                    <a:pt x="73" y="176"/>
                  </a:lnTo>
                  <a:lnTo>
                    <a:pt x="73" y="178"/>
                  </a:lnTo>
                  <a:lnTo>
                    <a:pt x="73" y="179"/>
                  </a:lnTo>
                  <a:lnTo>
                    <a:pt x="75" y="180"/>
                  </a:lnTo>
                  <a:lnTo>
                    <a:pt x="75" y="182"/>
                  </a:lnTo>
                  <a:lnTo>
                    <a:pt x="75" y="183"/>
                  </a:lnTo>
                  <a:lnTo>
                    <a:pt x="76" y="184"/>
                  </a:lnTo>
                  <a:lnTo>
                    <a:pt x="76" y="186"/>
                  </a:lnTo>
                  <a:lnTo>
                    <a:pt x="76" y="187"/>
                  </a:lnTo>
                  <a:lnTo>
                    <a:pt x="77" y="188"/>
                  </a:lnTo>
                  <a:lnTo>
                    <a:pt x="77" y="191"/>
                  </a:lnTo>
                  <a:lnTo>
                    <a:pt x="77" y="192"/>
                  </a:lnTo>
                  <a:lnTo>
                    <a:pt x="79" y="194"/>
                  </a:lnTo>
                  <a:lnTo>
                    <a:pt x="79" y="196"/>
                  </a:lnTo>
                  <a:lnTo>
                    <a:pt x="80" y="199"/>
                  </a:lnTo>
                  <a:lnTo>
                    <a:pt x="80" y="199"/>
                  </a:lnTo>
                  <a:lnTo>
                    <a:pt x="80" y="200"/>
                  </a:lnTo>
                  <a:lnTo>
                    <a:pt x="81" y="203"/>
                  </a:lnTo>
                  <a:lnTo>
                    <a:pt x="81" y="204"/>
                  </a:lnTo>
                  <a:lnTo>
                    <a:pt x="83" y="207"/>
                  </a:lnTo>
                  <a:lnTo>
                    <a:pt x="83" y="208"/>
                  </a:lnTo>
                  <a:lnTo>
                    <a:pt x="83" y="209"/>
                  </a:lnTo>
                  <a:lnTo>
                    <a:pt x="84" y="211"/>
                  </a:lnTo>
                  <a:lnTo>
                    <a:pt x="84" y="212"/>
                  </a:lnTo>
                  <a:lnTo>
                    <a:pt x="84" y="213"/>
                  </a:lnTo>
                  <a:lnTo>
                    <a:pt x="85" y="215"/>
                  </a:lnTo>
                  <a:lnTo>
                    <a:pt x="85" y="216"/>
                  </a:lnTo>
                  <a:lnTo>
                    <a:pt x="85" y="217"/>
                  </a:lnTo>
                  <a:lnTo>
                    <a:pt x="85" y="219"/>
                  </a:lnTo>
                  <a:lnTo>
                    <a:pt x="87" y="220"/>
                  </a:lnTo>
                  <a:lnTo>
                    <a:pt x="87" y="221"/>
                  </a:lnTo>
                  <a:lnTo>
                    <a:pt x="87" y="223"/>
                  </a:lnTo>
                  <a:lnTo>
                    <a:pt x="87" y="223"/>
                  </a:lnTo>
                  <a:lnTo>
                    <a:pt x="87" y="224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8" y="228"/>
                  </a:lnTo>
                  <a:lnTo>
                    <a:pt x="88" y="228"/>
                  </a:lnTo>
                  <a:lnTo>
                    <a:pt x="88" y="229"/>
                  </a:lnTo>
                  <a:lnTo>
                    <a:pt x="88" y="231"/>
                  </a:lnTo>
                  <a:lnTo>
                    <a:pt x="88" y="232"/>
                  </a:lnTo>
                  <a:lnTo>
                    <a:pt x="88" y="233"/>
                  </a:lnTo>
                  <a:lnTo>
                    <a:pt x="88" y="235"/>
                  </a:lnTo>
                  <a:lnTo>
                    <a:pt x="88" y="236"/>
                  </a:lnTo>
                  <a:lnTo>
                    <a:pt x="88" y="237"/>
                  </a:lnTo>
                  <a:lnTo>
                    <a:pt x="88" y="240"/>
                  </a:lnTo>
                  <a:lnTo>
                    <a:pt x="89" y="241"/>
                  </a:lnTo>
                  <a:lnTo>
                    <a:pt x="89" y="243"/>
                  </a:lnTo>
                  <a:lnTo>
                    <a:pt x="89" y="243"/>
                  </a:lnTo>
                  <a:lnTo>
                    <a:pt x="89" y="245"/>
                  </a:lnTo>
                  <a:lnTo>
                    <a:pt x="89" y="247"/>
                  </a:lnTo>
                  <a:lnTo>
                    <a:pt x="89" y="248"/>
                  </a:lnTo>
                  <a:lnTo>
                    <a:pt x="89" y="251"/>
                  </a:lnTo>
                  <a:lnTo>
                    <a:pt x="89" y="252"/>
                  </a:lnTo>
                  <a:lnTo>
                    <a:pt x="89" y="253"/>
                  </a:lnTo>
                  <a:lnTo>
                    <a:pt x="89" y="255"/>
                  </a:lnTo>
                  <a:lnTo>
                    <a:pt x="91" y="256"/>
                  </a:lnTo>
                  <a:lnTo>
                    <a:pt x="91" y="256"/>
                  </a:lnTo>
                  <a:lnTo>
                    <a:pt x="91" y="257"/>
                  </a:lnTo>
                  <a:lnTo>
                    <a:pt x="91" y="259"/>
                  </a:lnTo>
                  <a:lnTo>
                    <a:pt x="91" y="260"/>
                  </a:lnTo>
                  <a:lnTo>
                    <a:pt x="91" y="260"/>
                  </a:lnTo>
                  <a:lnTo>
                    <a:pt x="91" y="261"/>
                  </a:lnTo>
                  <a:lnTo>
                    <a:pt x="91" y="263"/>
                  </a:lnTo>
                  <a:lnTo>
                    <a:pt x="91" y="263"/>
                  </a:lnTo>
                  <a:lnTo>
                    <a:pt x="91" y="264"/>
                  </a:lnTo>
                  <a:lnTo>
                    <a:pt x="91" y="264"/>
                  </a:lnTo>
                  <a:lnTo>
                    <a:pt x="91" y="265"/>
                  </a:lnTo>
                  <a:lnTo>
                    <a:pt x="91" y="267"/>
                  </a:lnTo>
                  <a:lnTo>
                    <a:pt x="92" y="267"/>
                  </a:lnTo>
                  <a:lnTo>
                    <a:pt x="92" y="268"/>
                  </a:lnTo>
                  <a:lnTo>
                    <a:pt x="92" y="268"/>
                  </a:lnTo>
                  <a:lnTo>
                    <a:pt x="92" y="269"/>
                  </a:lnTo>
                  <a:lnTo>
                    <a:pt x="92" y="269"/>
                  </a:lnTo>
                  <a:lnTo>
                    <a:pt x="92" y="271"/>
                  </a:lnTo>
                  <a:lnTo>
                    <a:pt x="92" y="272"/>
                  </a:lnTo>
                  <a:lnTo>
                    <a:pt x="92" y="272"/>
                  </a:lnTo>
                  <a:lnTo>
                    <a:pt x="92" y="273"/>
                  </a:lnTo>
                  <a:lnTo>
                    <a:pt x="93" y="275"/>
                  </a:lnTo>
                  <a:lnTo>
                    <a:pt x="93" y="276"/>
                  </a:lnTo>
                  <a:lnTo>
                    <a:pt x="93" y="276"/>
                  </a:lnTo>
                  <a:lnTo>
                    <a:pt x="93" y="276"/>
                  </a:lnTo>
                  <a:lnTo>
                    <a:pt x="93" y="277"/>
                  </a:lnTo>
                  <a:lnTo>
                    <a:pt x="93" y="279"/>
                  </a:lnTo>
                  <a:lnTo>
                    <a:pt x="93" y="280"/>
                  </a:lnTo>
                  <a:lnTo>
                    <a:pt x="93" y="281"/>
                  </a:lnTo>
                  <a:lnTo>
                    <a:pt x="95" y="281"/>
                  </a:lnTo>
                  <a:lnTo>
                    <a:pt x="95" y="283"/>
                  </a:lnTo>
                  <a:lnTo>
                    <a:pt x="95" y="284"/>
                  </a:lnTo>
                  <a:lnTo>
                    <a:pt x="95" y="284"/>
                  </a:lnTo>
                  <a:lnTo>
                    <a:pt x="95" y="285"/>
                  </a:lnTo>
                  <a:lnTo>
                    <a:pt x="95" y="285"/>
                  </a:lnTo>
                  <a:lnTo>
                    <a:pt x="95" y="287"/>
                  </a:lnTo>
                  <a:lnTo>
                    <a:pt x="95" y="288"/>
                  </a:lnTo>
                  <a:lnTo>
                    <a:pt x="95" y="288"/>
                  </a:lnTo>
                  <a:lnTo>
                    <a:pt x="95" y="289"/>
                  </a:lnTo>
                  <a:lnTo>
                    <a:pt x="95" y="291"/>
                  </a:lnTo>
                  <a:lnTo>
                    <a:pt x="95" y="291"/>
                  </a:lnTo>
                  <a:lnTo>
                    <a:pt x="95" y="292"/>
                  </a:lnTo>
                  <a:lnTo>
                    <a:pt x="95" y="293"/>
                  </a:lnTo>
                  <a:lnTo>
                    <a:pt x="95" y="295"/>
                  </a:lnTo>
                  <a:lnTo>
                    <a:pt x="95" y="296"/>
                  </a:lnTo>
                  <a:lnTo>
                    <a:pt x="95" y="296"/>
                  </a:lnTo>
                  <a:lnTo>
                    <a:pt x="95" y="297"/>
                  </a:lnTo>
                  <a:lnTo>
                    <a:pt x="95" y="300"/>
                  </a:lnTo>
                  <a:lnTo>
                    <a:pt x="95" y="301"/>
                  </a:lnTo>
                  <a:lnTo>
                    <a:pt x="95" y="302"/>
                  </a:lnTo>
                  <a:lnTo>
                    <a:pt x="95" y="304"/>
                  </a:lnTo>
                  <a:lnTo>
                    <a:pt x="95" y="306"/>
                  </a:lnTo>
                  <a:lnTo>
                    <a:pt x="95" y="308"/>
                  </a:lnTo>
                  <a:lnTo>
                    <a:pt x="95" y="310"/>
                  </a:lnTo>
                  <a:lnTo>
                    <a:pt x="95" y="312"/>
                  </a:lnTo>
                  <a:lnTo>
                    <a:pt x="95" y="314"/>
                  </a:lnTo>
                  <a:lnTo>
                    <a:pt x="93" y="317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2" name="Freeform 28"/>
            <p:cNvSpPr>
              <a:spLocks/>
            </p:cNvSpPr>
            <p:nvPr/>
          </p:nvSpPr>
          <p:spPr bwMode="auto">
            <a:xfrm>
              <a:off x="4552" y="1067"/>
              <a:ext cx="47" cy="158"/>
            </a:xfrm>
            <a:custGeom>
              <a:avLst/>
              <a:gdLst>
                <a:gd name="T0" fmla="*/ 7 w 95"/>
                <a:gd name="T1" fmla="*/ 307 h 316"/>
                <a:gd name="T2" fmla="*/ 12 w 95"/>
                <a:gd name="T3" fmla="*/ 296 h 316"/>
                <a:gd name="T4" fmla="*/ 16 w 95"/>
                <a:gd name="T5" fmla="*/ 288 h 316"/>
                <a:gd name="T6" fmla="*/ 20 w 95"/>
                <a:gd name="T7" fmla="*/ 283 h 316"/>
                <a:gd name="T8" fmla="*/ 23 w 95"/>
                <a:gd name="T9" fmla="*/ 277 h 316"/>
                <a:gd name="T10" fmla="*/ 26 w 95"/>
                <a:gd name="T11" fmla="*/ 272 h 316"/>
                <a:gd name="T12" fmla="*/ 27 w 95"/>
                <a:gd name="T13" fmla="*/ 267 h 316"/>
                <a:gd name="T14" fmla="*/ 31 w 95"/>
                <a:gd name="T15" fmla="*/ 260 h 316"/>
                <a:gd name="T16" fmla="*/ 32 w 95"/>
                <a:gd name="T17" fmla="*/ 255 h 316"/>
                <a:gd name="T18" fmla="*/ 35 w 95"/>
                <a:gd name="T19" fmla="*/ 249 h 316"/>
                <a:gd name="T20" fmla="*/ 36 w 95"/>
                <a:gd name="T21" fmla="*/ 244 h 316"/>
                <a:gd name="T22" fmla="*/ 39 w 95"/>
                <a:gd name="T23" fmla="*/ 240 h 316"/>
                <a:gd name="T24" fmla="*/ 40 w 95"/>
                <a:gd name="T25" fmla="*/ 236 h 316"/>
                <a:gd name="T26" fmla="*/ 42 w 95"/>
                <a:gd name="T27" fmla="*/ 231 h 316"/>
                <a:gd name="T28" fmla="*/ 44 w 95"/>
                <a:gd name="T29" fmla="*/ 226 h 316"/>
                <a:gd name="T30" fmla="*/ 47 w 95"/>
                <a:gd name="T31" fmla="*/ 219 h 316"/>
                <a:gd name="T32" fmla="*/ 50 w 95"/>
                <a:gd name="T33" fmla="*/ 212 h 316"/>
                <a:gd name="T34" fmla="*/ 52 w 95"/>
                <a:gd name="T35" fmla="*/ 204 h 316"/>
                <a:gd name="T36" fmla="*/ 55 w 95"/>
                <a:gd name="T37" fmla="*/ 199 h 316"/>
                <a:gd name="T38" fmla="*/ 56 w 95"/>
                <a:gd name="T39" fmla="*/ 194 h 316"/>
                <a:gd name="T40" fmla="*/ 58 w 95"/>
                <a:gd name="T41" fmla="*/ 190 h 316"/>
                <a:gd name="T42" fmla="*/ 59 w 95"/>
                <a:gd name="T43" fmla="*/ 184 h 316"/>
                <a:gd name="T44" fmla="*/ 62 w 95"/>
                <a:gd name="T45" fmla="*/ 179 h 316"/>
                <a:gd name="T46" fmla="*/ 63 w 95"/>
                <a:gd name="T47" fmla="*/ 172 h 316"/>
                <a:gd name="T48" fmla="*/ 66 w 95"/>
                <a:gd name="T49" fmla="*/ 166 h 316"/>
                <a:gd name="T50" fmla="*/ 68 w 95"/>
                <a:gd name="T51" fmla="*/ 158 h 316"/>
                <a:gd name="T52" fmla="*/ 69 w 95"/>
                <a:gd name="T53" fmla="*/ 153 h 316"/>
                <a:gd name="T54" fmla="*/ 71 w 95"/>
                <a:gd name="T55" fmla="*/ 147 h 316"/>
                <a:gd name="T56" fmla="*/ 72 w 95"/>
                <a:gd name="T57" fmla="*/ 142 h 316"/>
                <a:gd name="T58" fmla="*/ 73 w 95"/>
                <a:gd name="T59" fmla="*/ 138 h 316"/>
                <a:gd name="T60" fmla="*/ 76 w 95"/>
                <a:gd name="T61" fmla="*/ 133 h 316"/>
                <a:gd name="T62" fmla="*/ 77 w 95"/>
                <a:gd name="T63" fmla="*/ 126 h 316"/>
                <a:gd name="T64" fmla="*/ 80 w 95"/>
                <a:gd name="T65" fmla="*/ 118 h 316"/>
                <a:gd name="T66" fmla="*/ 81 w 95"/>
                <a:gd name="T67" fmla="*/ 111 h 316"/>
                <a:gd name="T68" fmla="*/ 84 w 95"/>
                <a:gd name="T69" fmla="*/ 105 h 316"/>
                <a:gd name="T70" fmla="*/ 85 w 95"/>
                <a:gd name="T71" fmla="*/ 99 h 316"/>
                <a:gd name="T72" fmla="*/ 87 w 95"/>
                <a:gd name="T73" fmla="*/ 95 h 316"/>
                <a:gd name="T74" fmla="*/ 87 w 95"/>
                <a:gd name="T75" fmla="*/ 91 h 316"/>
                <a:gd name="T76" fmla="*/ 88 w 95"/>
                <a:gd name="T77" fmla="*/ 87 h 316"/>
                <a:gd name="T78" fmla="*/ 88 w 95"/>
                <a:gd name="T79" fmla="*/ 82 h 316"/>
                <a:gd name="T80" fmla="*/ 89 w 95"/>
                <a:gd name="T81" fmla="*/ 75 h 316"/>
                <a:gd name="T82" fmla="*/ 89 w 95"/>
                <a:gd name="T83" fmla="*/ 70 h 316"/>
                <a:gd name="T84" fmla="*/ 89 w 95"/>
                <a:gd name="T85" fmla="*/ 64 h 316"/>
                <a:gd name="T86" fmla="*/ 91 w 95"/>
                <a:gd name="T87" fmla="*/ 60 h 316"/>
                <a:gd name="T88" fmla="*/ 91 w 95"/>
                <a:gd name="T89" fmla="*/ 56 h 316"/>
                <a:gd name="T90" fmla="*/ 91 w 95"/>
                <a:gd name="T91" fmla="*/ 52 h 316"/>
                <a:gd name="T92" fmla="*/ 92 w 95"/>
                <a:gd name="T93" fmla="*/ 49 h 316"/>
                <a:gd name="T94" fmla="*/ 92 w 95"/>
                <a:gd name="T95" fmla="*/ 46 h 316"/>
                <a:gd name="T96" fmla="*/ 93 w 95"/>
                <a:gd name="T97" fmla="*/ 42 h 316"/>
                <a:gd name="T98" fmla="*/ 93 w 95"/>
                <a:gd name="T99" fmla="*/ 40 h 316"/>
                <a:gd name="T100" fmla="*/ 95 w 95"/>
                <a:gd name="T101" fmla="*/ 36 h 316"/>
                <a:gd name="T102" fmla="*/ 95 w 95"/>
                <a:gd name="T103" fmla="*/ 32 h 316"/>
                <a:gd name="T104" fmla="*/ 95 w 95"/>
                <a:gd name="T105" fmla="*/ 29 h 316"/>
                <a:gd name="T106" fmla="*/ 95 w 95"/>
                <a:gd name="T107" fmla="*/ 25 h 316"/>
                <a:gd name="T108" fmla="*/ 95 w 95"/>
                <a:gd name="T109" fmla="*/ 20 h 316"/>
                <a:gd name="T110" fmla="*/ 95 w 95"/>
                <a:gd name="T111" fmla="*/ 14 h 316"/>
                <a:gd name="T112" fmla="*/ 95 w 95"/>
                <a:gd name="T113" fmla="*/ 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6">
                  <a:moveTo>
                    <a:pt x="0" y="316"/>
                  </a:moveTo>
                  <a:lnTo>
                    <a:pt x="3" y="313"/>
                  </a:lnTo>
                  <a:lnTo>
                    <a:pt x="4" y="309"/>
                  </a:lnTo>
                  <a:lnTo>
                    <a:pt x="7" y="307"/>
                  </a:lnTo>
                  <a:lnTo>
                    <a:pt x="8" y="304"/>
                  </a:lnTo>
                  <a:lnTo>
                    <a:pt x="10" y="301"/>
                  </a:lnTo>
                  <a:lnTo>
                    <a:pt x="11" y="299"/>
                  </a:lnTo>
                  <a:lnTo>
                    <a:pt x="12" y="296"/>
                  </a:lnTo>
                  <a:lnTo>
                    <a:pt x="14" y="295"/>
                  </a:lnTo>
                  <a:lnTo>
                    <a:pt x="15" y="292"/>
                  </a:lnTo>
                  <a:lnTo>
                    <a:pt x="16" y="291"/>
                  </a:lnTo>
                  <a:lnTo>
                    <a:pt x="16" y="288"/>
                  </a:lnTo>
                  <a:lnTo>
                    <a:pt x="18" y="287"/>
                  </a:lnTo>
                  <a:lnTo>
                    <a:pt x="19" y="285"/>
                  </a:lnTo>
                  <a:lnTo>
                    <a:pt x="19" y="284"/>
                  </a:lnTo>
                  <a:lnTo>
                    <a:pt x="20" y="283"/>
                  </a:lnTo>
                  <a:lnTo>
                    <a:pt x="20" y="281"/>
                  </a:lnTo>
                  <a:lnTo>
                    <a:pt x="22" y="280"/>
                  </a:lnTo>
                  <a:lnTo>
                    <a:pt x="22" y="279"/>
                  </a:lnTo>
                  <a:lnTo>
                    <a:pt x="23" y="277"/>
                  </a:lnTo>
                  <a:lnTo>
                    <a:pt x="23" y="276"/>
                  </a:lnTo>
                  <a:lnTo>
                    <a:pt x="24" y="275"/>
                  </a:lnTo>
                  <a:lnTo>
                    <a:pt x="24" y="273"/>
                  </a:lnTo>
                  <a:lnTo>
                    <a:pt x="26" y="272"/>
                  </a:lnTo>
                  <a:lnTo>
                    <a:pt x="26" y="271"/>
                  </a:lnTo>
                  <a:lnTo>
                    <a:pt x="27" y="269"/>
                  </a:lnTo>
                  <a:lnTo>
                    <a:pt x="27" y="268"/>
                  </a:lnTo>
                  <a:lnTo>
                    <a:pt x="27" y="267"/>
                  </a:lnTo>
                  <a:lnTo>
                    <a:pt x="28" y="265"/>
                  </a:lnTo>
                  <a:lnTo>
                    <a:pt x="28" y="264"/>
                  </a:lnTo>
                  <a:lnTo>
                    <a:pt x="30" y="261"/>
                  </a:lnTo>
                  <a:lnTo>
                    <a:pt x="31" y="260"/>
                  </a:lnTo>
                  <a:lnTo>
                    <a:pt x="31" y="259"/>
                  </a:lnTo>
                  <a:lnTo>
                    <a:pt x="31" y="259"/>
                  </a:lnTo>
                  <a:lnTo>
                    <a:pt x="32" y="256"/>
                  </a:lnTo>
                  <a:lnTo>
                    <a:pt x="32" y="255"/>
                  </a:lnTo>
                  <a:lnTo>
                    <a:pt x="34" y="253"/>
                  </a:lnTo>
                  <a:lnTo>
                    <a:pt x="34" y="252"/>
                  </a:lnTo>
                  <a:lnTo>
                    <a:pt x="35" y="251"/>
                  </a:lnTo>
                  <a:lnTo>
                    <a:pt x="35" y="249"/>
                  </a:lnTo>
                  <a:lnTo>
                    <a:pt x="35" y="248"/>
                  </a:lnTo>
                  <a:lnTo>
                    <a:pt x="36" y="247"/>
                  </a:lnTo>
                  <a:lnTo>
                    <a:pt x="36" y="245"/>
                  </a:lnTo>
                  <a:lnTo>
                    <a:pt x="36" y="244"/>
                  </a:lnTo>
                  <a:lnTo>
                    <a:pt x="38" y="243"/>
                  </a:lnTo>
                  <a:lnTo>
                    <a:pt x="38" y="243"/>
                  </a:lnTo>
                  <a:lnTo>
                    <a:pt x="38" y="242"/>
                  </a:lnTo>
                  <a:lnTo>
                    <a:pt x="39" y="240"/>
                  </a:lnTo>
                  <a:lnTo>
                    <a:pt x="39" y="239"/>
                  </a:lnTo>
                  <a:lnTo>
                    <a:pt x="39" y="238"/>
                  </a:lnTo>
                  <a:lnTo>
                    <a:pt x="40" y="238"/>
                  </a:lnTo>
                  <a:lnTo>
                    <a:pt x="40" y="236"/>
                  </a:lnTo>
                  <a:lnTo>
                    <a:pt x="40" y="235"/>
                  </a:lnTo>
                  <a:lnTo>
                    <a:pt x="42" y="234"/>
                  </a:lnTo>
                  <a:lnTo>
                    <a:pt x="42" y="232"/>
                  </a:lnTo>
                  <a:lnTo>
                    <a:pt x="42" y="231"/>
                  </a:lnTo>
                  <a:lnTo>
                    <a:pt x="43" y="230"/>
                  </a:lnTo>
                  <a:lnTo>
                    <a:pt x="43" y="228"/>
                  </a:lnTo>
                  <a:lnTo>
                    <a:pt x="43" y="227"/>
                  </a:lnTo>
                  <a:lnTo>
                    <a:pt x="44" y="226"/>
                  </a:lnTo>
                  <a:lnTo>
                    <a:pt x="44" y="224"/>
                  </a:lnTo>
                  <a:lnTo>
                    <a:pt x="46" y="223"/>
                  </a:lnTo>
                  <a:lnTo>
                    <a:pt x="46" y="220"/>
                  </a:lnTo>
                  <a:lnTo>
                    <a:pt x="47" y="219"/>
                  </a:lnTo>
                  <a:lnTo>
                    <a:pt x="47" y="216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50" y="212"/>
                  </a:lnTo>
                  <a:lnTo>
                    <a:pt x="50" y="210"/>
                  </a:lnTo>
                  <a:lnTo>
                    <a:pt x="51" y="208"/>
                  </a:lnTo>
                  <a:lnTo>
                    <a:pt x="51" y="207"/>
                  </a:lnTo>
                  <a:lnTo>
                    <a:pt x="52" y="204"/>
                  </a:lnTo>
                  <a:lnTo>
                    <a:pt x="52" y="203"/>
                  </a:lnTo>
                  <a:lnTo>
                    <a:pt x="54" y="202"/>
                  </a:lnTo>
                  <a:lnTo>
                    <a:pt x="54" y="200"/>
                  </a:lnTo>
                  <a:lnTo>
                    <a:pt x="55" y="199"/>
                  </a:lnTo>
                  <a:lnTo>
                    <a:pt x="55" y="198"/>
                  </a:lnTo>
                  <a:lnTo>
                    <a:pt x="55" y="196"/>
                  </a:lnTo>
                  <a:lnTo>
                    <a:pt x="56" y="195"/>
                  </a:lnTo>
                  <a:lnTo>
                    <a:pt x="56" y="194"/>
                  </a:lnTo>
                  <a:lnTo>
                    <a:pt x="56" y="192"/>
                  </a:lnTo>
                  <a:lnTo>
                    <a:pt x="58" y="191"/>
                  </a:lnTo>
                  <a:lnTo>
                    <a:pt x="58" y="190"/>
                  </a:lnTo>
                  <a:lnTo>
                    <a:pt x="58" y="190"/>
                  </a:lnTo>
                  <a:lnTo>
                    <a:pt x="58" y="188"/>
                  </a:lnTo>
                  <a:lnTo>
                    <a:pt x="59" y="187"/>
                  </a:lnTo>
                  <a:lnTo>
                    <a:pt x="59" y="186"/>
                  </a:lnTo>
                  <a:lnTo>
                    <a:pt x="59" y="184"/>
                  </a:lnTo>
                  <a:lnTo>
                    <a:pt x="60" y="183"/>
                  </a:lnTo>
                  <a:lnTo>
                    <a:pt x="60" y="182"/>
                  </a:lnTo>
                  <a:lnTo>
                    <a:pt x="60" y="180"/>
                  </a:lnTo>
                  <a:lnTo>
                    <a:pt x="62" y="179"/>
                  </a:lnTo>
                  <a:lnTo>
                    <a:pt x="62" y="178"/>
                  </a:lnTo>
                  <a:lnTo>
                    <a:pt x="62" y="176"/>
                  </a:lnTo>
                  <a:lnTo>
                    <a:pt x="63" y="174"/>
                  </a:lnTo>
                  <a:lnTo>
                    <a:pt x="63" y="172"/>
                  </a:lnTo>
                  <a:lnTo>
                    <a:pt x="64" y="171"/>
                  </a:lnTo>
                  <a:lnTo>
                    <a:pt x="64" y="168"/>
                  </a:lnTo>
                  <a:lnTo>
                    <a:pt x="66" y="166"/>
                  </a:lnTo>
                  <a:lnTo>
                    <a:pt x="66" y="166"/>
                  </a:lnTo>
                  <a:lnTo>
                    <a:pt x="66" y="164"/>
                  </a:lnTo>
                  <a:lnTo>
                    <a:pt x="67" y="162"/>
                  </a:lnTo>
                  <a:lnTo>
                    <a:pt x="67" y="160"/>
                  </a:lnTo>
                  <a:lnTo>
                    <a:pt x="68" y="158"/>
                  </a:lnTo>
                  <a:lnTo>
                    <a:pt x="68" y="156"/>
                  </a:lnTo>
                  <a:lnTo>
                    <a:pt x="68" y="155"/>
                  </a:lnTo>
                  <a:lnTo>
                    <a:pt x="69" y="154"/>
                  </a:lnTo>
                  <a:lnTo>
                    <a:pt x="69" y="153"/>
                  </a:lnTo>
                  <a:lnTo>
                    <a:pt x="69" y="151"/>
                  </a:lnTo>
                  <a:lnTo>
                    <a:pt x="71" y="150"/>
                  </a:lnTo>
                  <a:lnTo>
                    <a:pt x="71" y="149"/>
                  </a:lnTo>
                  <a:lnTo>
                    <a:pt x="71" y="147"/>
                  </a:lnTo>
                  <a:lnTo>
                    <a:pt x="71" y="146"/>
                  </a:lnTo>
                  <a:lnTo>
                    <a:pt x="72" y="145"/>
                  </a:lnTo>
                  <a:lnTo>
                    <a:pt x="72" y="143"/>
                  </a:lnTo>
                  <a:lnTo>
                    <a:pt x="72" y="142"/>
                  </a:lnTo>
                  <a:lnTo>
                    <a:pt x="73" y="141"/>
                  </a:lnTo>
                  <a:lnTo>
                    <a:pt x="73" y="141"/>
                  </a:lnTo>
                  <a:lnTo>
                    <a:pt x="73" y="139"/>
                  </a:lnTo>
                  <a:lnTo>
                    <a:pt x="73" y="138"/>
                  </a:lnTo>
                  <a:lnTo>
                    <a:pt x="75" y="137"/>
                  </a:lnTo>
                  <a:lnTo>
                    <a:pt x="75" y="135"/>
                  </a:lnTo>
                  <a:lnTo>
                    <a:pt x="75" y="134"/>
                  </a:lnTo>
                  <a:lnTo>
                    <a:pt x="76" y="133"/>
                  </a:lnTo>
                  <a:lnTo>
                    <a:pt x="76" y="131"/>
                  </a:lnTo>
                  <a:lnTo>
                    <a:pt x="76" y="130"/>
                  </a:lnTo>
                  <a:lnTo>
                    <a:pt x="77" y="127"/>
                  </a:lnTo>
                  <a:lnTo>
                    <a:pt x="77" y="126"/>
                  </a:lnTo>
                  <a:lnTo>
                    <a:pt x="77" y="125"/>
                  </a:lnTo>
                  <a:lnTo>
                    <a:pt x="79" y="122"/>
                  </a:lnTo>
                  <a:lnTo>
                    <a:pt x="79" y="121"/>
                  </a:lnTo>
                  <a:lnTo>
                    <a:pt x="80" y="118"/>
                  </a:lnTo>
                  <a:lnTo>
                    <a:pt x="80" y="118"/>
                  </a:lnTo>
                  <a:lnTo>
                    <a:pt x="80" y="115"/>
                  </a:lnTo>
                  <a:lnTo>
                    <a:pt x="81" y="114"/>
                  </a:lnTo>
                  <a:lnTo>
                    <a:pt x="81" y="111"/>
                  </a:lnTo>
                  <a:lnTo>
                    <a:pt x="83" y="110"/>
                  </a:lnTo>
                  <a:lnTo>
                    <a:pt x="83" y="109"/>
                  </a:lnTo>
                  <a:lnTo>
                    <a:pt x="83" y="107"/>
                  </a:lnTo>
                  <a:lnTo>
                    <a:pt x="84" y="105"/>
                  </a:lnTo>
                  <a:lnTo>
                    <a:pt x="84" y="103"/>
                  </a:lnTo>
                  <a:lnTo>
                    <a:pt x="84" y="102"/>
                  </a:lnTo>
                  <a:lnTo>
                    <a:pt x="85" y="101"/>
                  </a:lnTo>
                  <a:lnTo>
                    <a:pt x="85" y="99"/>
                  </a:lnTo>
                  <a:lnTo>
                    <a:pt x="85" y="99"/>
                  </a:lnTo>
                  <a:lnTo>
                    <a:pt x="85" y="98"/>
                  </a:lnTo>
                  <a:lnTo>
                    <a:pt x="87" y="97"/>
                  </a:lnTo>
                  <a:lnTo>
                    <a:pt x="87" y="95"/>
                  </a:lnTo>
                  <a:lnTo>
                    <a:pt x="87" y="94"/>
                  </a:lnTo>
                  <a:lnTo>
                    <a:pt x="87" y="94"/>
                  </a:lnTo>
                  <a:lnTo>
                    <a:pt x="87" y="93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8" y="89"/>
                  </a:lnTo>
                  <a:lnTo>
                    <a:pt x="88" y="89"/>
                  </a:lnTo>
                  <a:lnTo>
                    <a:pt x="88" y="87"/>
                  </a:lnTo>
                  <a:lnTo>
                    <a:pt x="88" y="86"/>
                  </a:lnTo>
                  <a:lnTo>
                    <a:pt x="88" y="85"/>
                  </a:lnTo>
                  <a:lnTo>
                    <a:pt x="88" y="83"/>
                  </a:lnTo>
                  <a:lnTo>
                    <a:pt x="88" y="82"/>
                  </a:lnTo>
                  <a:lnTo>
                    <a:pt x="88" y="81"/>
                  </a:lnTo>
                  <a:lnTo>
                    <a:pt x="88" y="78"/>
                  </a:lnTo>
                  <a:lnTo>
                    <a:pt x="88" y="77"/>
                  </a:lnTo>
                  <a:lnTo>
                    <a:pt x="89" y="75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71"/>
                  </a:lnTo>
                  <a:lnTo>
                    <a:pt x="89" y="70"/>
                  </a:lnTo>
                  <a:lnTo>
                    <a:pt x="89" y="68"/>
                  </a:lnTo>
                  <a:lnTo>
                    <a:pt x="89" y="66"/>
                  </a:lnTo>
                  <a:lnTo>
                    <a:pt x="89" y="65"/>
                  </a:lnTo>
                  <a:lnTo>
                    <a:pt x="89" y="64"/>
                  </a:lnTo>
                  <a:lnTo>
                    <a:pt x="89" y="62"/>
                  </a:lnTo>
                  <a:lnTo>
                    <a:pt x="91" y="61"/>
                  </a:lnTo>
                  <a:lnTo>
                    <a:pt x="91" y="60"/>
                  </a:lnTo>
                  <a:lnTo>
                    <a:pt x="91" y="60"/>
                  </a:lnTo>
                  <a:lnTo>
                    <a:pt x="91" y="58"/>
                  </a:lnTo>
                  <a:lnTo>
                    <a:pt x="91" y="57"/>
                  </a:lnTo>
                  <a:lnTo>
                    <a:pt x="91" y="56"/>
                  </a:lnTo>
                  <a:lnTo>
                    <a:pt x="91" y="56"/>
                  </a:lnTo>
                  <a:lnTo>
                    <a:pt x="91" y="54"/>
                  </a:lnTo>
                  <a:lnTo>
                    <a:pt x="91" y="54"/>
                  </a:lnTo>
                  <a:lnTo>
                    <a:pt x="91" y="53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91" y="50"/>
                  </a:lnTo>
                  <a:lnTo>
                    <a:pt x="92" y="50"/>
                  </a:lnTo>
                  <a:lnTo>
                    <a:pt x="92" y="49"/>
                  </a:lnTo>
                  <a:lnTo>
                    <a:pt x="92" y="49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6"/>
                  </a:lnTo>
                  <a:lnTo>
                    <a:pt x="92" y="45"/>
                  </a:lnTo>
                  <a:lnTo>
                    <a:pt x="92" y="45"/>
                  </a:lnTo>
                  <a:lnTo>
                    <a:pt x="92" y="44"/>
                  </a:lnTo>
                  <a:lnTo>
                    <a:pt x="93" y="42"/>
                  </a:lnTo>
                  <a:lnTo>
                    <a:pt x="93" y="41"/>
                  </a:lnTo>
                  <a:lnTo>
                    <a:pt x="93" y="40"/>
                  </a:lnTo>
                  <a:lnTo>
                    <a:pt x="93" y="40"/>
                  </a:lnTo>
                  <a:lnTo>
                    <a:pt x="93" y="40"/>
                  </a:lnTo>
                  <a:lnTo>
                    <a:pt x="93" y="38"/>
                  </a:lnTo>
                  <a:lnTo>
                    <a:pt x="93" y="37"/>
                  </a:lnTo>
                  <a:lnTo>
                    <a:pt x="93" y="36"/>
                  </a:lnTo>
                  <a:lnTo>
                    <a:pt x="95" y="36"/>
                  </a:lnTo>
                  <a:lnTo>
                    <a:pt x="95" y="34"/>
                  </a:lnTo>
                  <a:lnTo>
                    <a:pt x="95" y="33"/>
                  </a:lnTo>
                  <a:lnTo>
                    <a:pt x="95" y="33"/>
                  </a:lnTo>
                  <a:lnTo>
                    <a:pt x="95" y="32"/>
                  </a:lnTo>
                  <a:lnTo>
                    <a:pt x="95" y="30"/>
                  </a:lnTo>
                  <a:lnTo>
                    <a:pt x="95" y="30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5" y="28"/>
                  </a:lnTo>
                  <a:lnTo>
                    <a:pt x="95" y="26"/>
                  </a:lnTo>
                  <a:lnTo>
                    <a:pt x="95" y="26"/>
                  </a:lnTo>
                  <a:lnTo>
                    <a:pt x="95" y="25"/>
                  </a:lnTo>
                  <a:lnTo>
                    <a:pt x="95" y="24"/>
                  </a:lnTo>
                  <a:lnTo>
                    <a:pt x="95" y="22"/>
                  </a:lnTo>
                  <a:lnTo>
                    <a:pt x="95" y="21"/>
                  </a:lnTo>
                  <a:lnTo>
                    <a:pt x="95" y="20"/>
                  </a:lnTo>
                  <a:lnTo>
                    <a:pt x="95" y="18"/>
                  </a:lnTo>
                  <a:lnTo>
                    <a:pt x="95" y="17"/>
                  </a:lnTo>
                  <a:lnTo>
                    <a:pt x="95" y="16"/>
                  </a:lnTo>
                  <a:lnTo>
                    <a:pt x="95" y="14"/>
                  </a:lnTo>
                  <a:lnTo>
                    <a:pt x="95" y="13"/>
                  </a:lnTo>
                  <a:lnTo>
                    <a:pt x="95" y="10"/>
                  </a:lnTo>
                  <a:lnTo>
                    <a:pt x="95" y="9"/>
                  </a:lnTo>
                  <a:lnTo>
                    <a:pt x="95" y="6"/>
                  </a:lnTo>
                  <a:lnTo>
                    <a:pt x="95" y="5"/>
                  </a:lnTo>
                  <a:lnTo>
                    <a:pt x="95" y="2"/>
                  </a:lnTo>
                  <a:lnTo>
                    <a:pt x="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3" name="Freeform 29"/>
            <p:cNvSpPr>
              <a:spLocks/>
            </p:cNvSpPr>
            <p:nvPr/>
          </p:nvSpPr>
          <p:spPr bwMode="auto">
            <a:xfrm>
              <a:off x="4511" y="1134"/>
              <a:ext cx="60" cy="60"/>
            </a:xfrm>
            <a:custGeom>
              <a:avLst/>
              <a:gdLst>
                <a:gd name="T0" fmla="*/ 55 w 121"/>
                <a:gd name="T1" fmla="*/ 0 h 119"/>
                <a:gd name="T2" fmla="*/ 45 w 121"/>
                <a:gd name="T3" fmla="*/ 1 h 119"/>
                <a:gd name="T4" fmla="*/ 37 w 121"/>
                <a:gd name="T5" fmla="*/ 4 h 119"/>
                <a:gd name="T6" fmla="*/ 29 w 121"/>
                <a:gd name="T7" fmla="*/ 8 h 119"/>
                <a:gd name="T8" fmla="*/ 23 w 121"/>
                <a:gd name="T9" fmla="*/ 13 h 119"/>
                <a:gd name="T10" fmla="*/ 16 w 121"/>
                <a:gd name="T11" fmla="*/ 19 h 119"/>
                <a:gd name="T12" fmla="*/ 11 w 121"/>
                <a:gd name="T13" fmla="*/ 26 h 119"/>
                <a:gd name="T14" fmla="*/ 5 w 121"/>
                <a:gd name="T15" fmla="*/ 33 h 119"/>
                <a:gd name="T16" fmla="*/ 3 w 121"/>
                <a:gd name="T17" fmla="*/ 41 h 119"/>
                <a:gd name="T18" fmla="*/ 1 w 121"/>
                <a:gd name="T19" fmla="*/ 50 h 119"/>
                <a:gd name="T20" fmla="*/ 0 w 121"/>
                <a:gd name="T21" fmla="*/ 60 h 119"/>
                <a:gd name="T22" fmla="*/ 0 w 121"/>
                <a:gd name="T23" fmla="*/ 66 h 119"/>
                <a:gd name="T24" fmla="*/ 1 w 121"/>
                <a:gd name="T25" fmla="*/ 74 h 119"/>
                <a:gd name="T26" fmla="*/ 5 w 121"/>
                <a:gd name="T27" fmla="*/ 84 h 119"/>
                <a:gd name="T28" fmla="*/ 9 w 121"/>
                <a:gd name="T29" fmla="*/ 90 h 119"/>
                <a:gd name="T30" fmla="*/ 13 w 121"/>
                <a:gd name="T31" fmla="*/ 98 h 119"/>
                <a:gd name="T32" fmla="*/ 20 w 121"/>
                <a:gd name="T33" fmla="*/ 105 h 119"/>
                <a:gd name="T34" fmla="*/ 27 w 121"/>
                <a:gd name="T35" fmla="*/ 110 h 119"/>
                <a:gd name="T36" fmla="*/ 35 w 121"/>
                <a:gd name="T37" fmla="*/ 114 h 119"/>
                <a:gd name="T38" fmla="*/ 43 w 121"/>
                <a:gd name="T39" fmla="*/ 117 h 119"/>
                <a:gd name="T40" fmla="*/ 51 w 121"/>
                <a:gd name="T41" fmla="*/ 119 h 119"/>
                <a:gd name="T42" fmla="*/ 60 w 121"/>
                <a:gd name="T43" fmla="*/ 119 h 119"/>
                <a:gd name="T44" fmla="*/ 66 w 121"/>
                <a:gd name="T45" fmla="*/ 119 h 119"/>
                <a:gd name="T46" fmla="*/ 76 w 121"/>
                <a:gd name="T47" fmla="*/ 118 h 119"/>
                <a:gd name="T48" fmla="*/ 84 w 121"/>
                <a:gd name="T49" fmla="*/ 115 h 119"/>
                <a:gd name="T50" fmla="*/ 92 w 121"/>
                <a:gd name="T51" fmla="*/ 111 h 119"/>
                <a:gd name="T52" fmla="*/ 98 w 121"/>
                <a:gd name="T53" fmla="*/ 106 h 119"/>
                <a:gd name="T54" fmla="*/ 105 w 121"/>
                <a:gd name="T55" fmla="*/ 100 h 119"/>
                <a:gd name="T56" fmla="*/ 110 w 121"/>
                <a:gd name="T57" fmla="*/ 93 h 119"/>
                <a:gd name="T58" fmla="*/ 114 w 121"/>
                <a:gd name="T59" fmla="*/ 86 h 119"/>
                <a:gd name="T60" fmla="*/ 118 w 121"/>
                <a:gd name="T61" fmla="*/ 77 h 119"/>
                <a:gd name="T62" fmla="*/ 120 w 121"/>
                <a:gd name="T63" fmla="*/ 69 h 119"/>
                <a:gd name="T64" fmla="*/ 121 w 121"/>
                <a:gd name="T65" fmla="*/ 60 h 119"/>
                <a:gd name="T66" fmla="*/ 121 w 121"/>
                <a:gd name="T67" fmla="*/ 53 h 119"/>
                <a:gd name="T68" fmla="*/ 118 w 121"/>
                <a:gd name="T69" fmla="*/ 45 h 119"/>
                <a:gd name="T70" fmla="*/ 116 w 121"/>
                <a:gd name="T71" fmla="*/ 36 h 119"/>
                <a:gd name="T72" fmla="*/ 112 w 121"/>
                <a:gd name="T73" fmla="*/ 28 h 119"/>
                <a:gd name="T74" fmla="*/ 106 w 121"/>
                <a:gd name="T75" fmla="*/ 21 h 119"/>
                <a:gd name="T76" fmla="*/ 101 w 121"/>
                <a:gd name="T77" fmla="*/ 15 h 119"/>
                <a:gd name="T78" fmla="*/ 94 w 121"/>
                <a:gd name="T79" fmla="*/ 9 h 119"/>
                <a:gd name="T80" fmla="*/ 86 w 121"/>
                <a:gd name="T81" fmla="*/ 5 h 119"/>
                <a:gd name="T82" fmla="*/ 78 w 121"/>
                <a:gd name="T83" fmla="*/ 3 h 119"/>
                <a:gd name="T84" fmla="*/ 69 w 121"/>
                <a:gd name="T85" fmla="*/ 0 h 119"/>
                <a:gd name="T86" fmla="*/ 60 w 121"/>
                <a:gd name="T8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19">
                  <a:moveTo>
                    <a:pt x="60" y="0"/>
                  </a:moveTo>
                  <a:lnTo>
                    <a:pt x="57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5" y="1"/>
                  </a:lnTo>
                  <a:lnTo>
                    <a:pt x="43" y="3"/>
                  </a:lnTo>
                  <a:lnTo>
                    <a:pt x="40" y="3"/>
                  </a:lnTo>
                  <a:lnTo>
                    <a:pt x="37" y="4"/>
                  </a:lnTo>
                  <a:lnTo>
                    <a:pt x="35" y="5"/>
                  </a:lnTo>
                  <a:lnTo>
                    <a:pt x="32" y="7"/>
                  </a:lnTo>
                  <a:lnTo>
                    <a:pt x="29" y="8"/>
                  </a:lnTo>
                  <a:lnTo>
                    <a:pt x="27" y="9"/>
                  </a:lnTo>
                  <a:lnTo>
                    <a:pt x="24" y="12"/>
                  </a:lnTo>
                  <a:lnTo>
                    <a:pt x="23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9" y="28"/>
                  </a:lnTo>
                  <a:lnTo>
                    <a:pt x="7" y="30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4" y="38"/>
                  </a:lnTo>
                  <a:lnTo>
                    <a:pt x="3" y="41"/>
                  </a:lnTo>
                  <a:lnTo>
                    <a:pt x="1" y="45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5" y="84"/>
                  </a:lnTo>
                  <a:lnTo>
                    <a:pt x="5" y="86"/>
                  </a:lnTo>
                  <a:lnTo>
                    <a:pt x="7" y="89"/>
                  </a:lnTo>
                  <a:lnTo>
                    <a:pt x="9" y="90"/>
                  </a:lnTo>
                  <a:lnTo>
                    <a:pt x="11" y="93"/>
                  </a:lnTo>
                  <a:lnTo>
                    <a:pt x="12" y="9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7" y="102"/>
                  </a:lnTo>
                  <a:lnTo>
                    <a:pt x="20" y="105"/>
                  </a:lnTo>
                  <a:lnTo>
                    <a:pt x="23" y="106"/>
                  </a:lnTo>
                  <a:lnTo>
                    <a:pt x="24" y="108"/>
                  </a:lnTo>
                  <a:lnTo>
                    <a:pt x="27" y="110"/>
                  </a:lnTo>
                  <a:lnTo>
                    <a:pt x="29" y="111"/>
                  </a:lnTo>
                  <a:lnTo>
                    <a:pt x="32" y="113"/>
                  </a:lnTo>
                  <a:lnTo>
                    <a:pt x="35" y="114"/>
                  </a:lnTo>
                  <a:lnTo>
                    <a:pt x="37" y="115"/>
                  </a:lnTo>
                  <a:lnTo>
                    <a:pt x="40" y="117"/>
                  </a:lnTo>
                  <a:lnTo>
                    <a:pt x="43" y="117"/>
                  </a:lnTo>
                  <a:lnTo>
                    <a:pt x="45" y="118"/>
                  </a:lnTo>
                  <a:lnTo>
                    <a:pt x="48" y="118"/>
                  </a:lnTo>
                  <a:lnTo>
                    <a:pt x="51" y="119"/>
                  </a:lnTo>
                  <a:lnTo>
                    <a:pt x="55" y="119"/>
                  </a:lnTo>
                  <a:lnTo>
                    <a:pt x="57" y="119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4" y="119"/>
                  </a:lnTo>
                  <a:lnTo>
                    <a:pt x="66" y="119"/>
                  </a:lnTo>
                  <a:lnTo>
                    <a:pt x="69" y="119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8" y="117"/>
                  </a:lnTo>
                  <a:lnTo>
                    <a:pt x="81" y="117"/>
                  </a:lnTo>
                  <a:lnTo>
                    <a:pt x="84" y="115"/>
                  </a:lnTo>
                  <a:lnTo>
                    <a:pt x="86" y="114"/>
                  </a:lnTo>
                  <a:lnTo>
                    <a:pt x="89" y="113"/>
                  </a:lnTo>
                  <a:lnTo>
                    <a:pt x="92" y="111"/>
                  </a:lnTo>
                  <a:lnTo>
                    <a:pt x="94" y="110"/>
                  </a:lnTo>
                  <a:lnTo>
                    <a:pt x="97" y="108"/>
                  </a:lnTo>
                  <a:lnTo>
                    <a:pt x="98" y="106"/>
                  </a:lnTo>
                  <a:lnTo>
                    <a:pt x="101" y="105"/>
                  </a:lnTo>
                  <a:lnTo>
                    <a:pt x="102" y="102"/>
                  </a:lnTo>
                  <a:lnTo>
                    <a:pt x="105" y="100"/>
                  </a:lnTo>
                  <a:lnTo>
                    <a:pt x="106" y="98"/>
                  </a:lnTo>
                  <a:lnTo>
                    <a:pt x="109" y="96"/>
                  </a:lnTo>
                  <a:lnTo>
                    <a:pt x="110" y="93"/>
                  </a:lnTo>
                  <a:lnTo>
                    <a:pt x="112" y="90"/>
                  </a:lnTo>
                  <a:lnTo>
                    <a:pt x="113" y="89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7" y="81"/>
                  </a:lnTo>
                  <a:lnTo>
                    <a:pt x="118" y="77"/>
                  </a:lnTo>
                  <a:lnTo>
                    <a:pt x="118" y="74"/>
                  </a:lnTo>
                  <a:lnTo>
                    <a:pt x="120" y="72"/>
                  </a:lnTo>
                  <a:lnTo>
                    <a:pt x="120" y="69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20" y="50"/>
                  </a:lnTo>
                  <a:lnTo>
                    <a:pt x="120" y="48"/>
                  </a:lnTo>
                  <a:lnTo>
                    <a:pt x="118" y="45"/>
                  </a:lnTo>
                  <a:lnTo>
                    <a:pt x="118" y="41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4" y="33"/>
                  </a:lnTo>
                  <a:lnTo>
                    <a:pt x="113" y="30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6" y="21"/>
                  </a:lnTo>
                  <a:lnTo>
                    <a:pt x="105" y="19"/>
                  </a:lnTo>
                  <a:lnTo>
                    <a:pt x="102" y="17"/>
                  </a:lnTo>
                  <a:lnTo>
                    <a:pt x="101" y="15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4" y="9"/>
                  </a:lnTo>
                  <a:lnTo>
                    <a:pt x="92" y="8"/>
                  </a:lnTo>
                  <a:lnTo>
                    <a:pt x="89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76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4" name="Freeform 30"/>
            <p:cNvSpPr>
              <a:spLocks/>
            </p:cNvSpPr>
            <p:nvPr/>
          </p:nvSpPr>
          <p:spPr bwMode="auto">
            <a:xfrm>
              <a:off x="4511" y="948"/>
              <a:ext cx="60" cy="60"/>
            </a:xfrm>
            <a:custGeom>
              <a:avLst/>
              <a:gdLst>
                <a:gd name="T0" fmla="*/ 55 w 121"/>
                <a:gd name="T1" fmla="*/ 0 h 120"/>
                <a:gd name="T2" fmla="*/ 45 w 121"/>
                <a:gd name="T3" fmla="*/ 1 h 120"/>
                <a:gd name="T4" fmla="*/ 37 w 121"/>
                <a:gd name="T5" fmla="*/ 4 h 120"/>
                <a:gd name="T6" fmla="*/ 29 w 121"/>
                <a:gd name="T7" fmla="*/ 8 h 120"/>
                <a:gd name="T8" fmla="*/ 23 w 121"/>
                <a:gd name="T9" fmla="*/ 13 h 120"/>
                <a:gd name="T10" fmla="*/ 16 w 121"/>
                <a:gd name="T11" fmla="*/ 19 h 120"/>
                <a:gd name="T12" fmla="*/ 11 w 121"/>
                <a:gd name="T13" fmla="*/ 27 h 120"/>
                <a:gd name="T14" fmla="*/ 5 w 121"/>
                <a:gd name="T15" fmla="*/ 33 h 120"/>
                <a:gd name="T16" fmla="*/ 3 w 121"/>
                <a:gd name="T17" fmla="*/ 41 h 120"/>
                <a:gd name="T18" fmla="*/ 1 w 121"/>
                <a:gd name="T19" fmla="*/ 50 h 120"/>
                <a:gd name="T20" fmla="*/ 0 w 121"/>
                <a:gd name="T21" fmla="*/ 60 h 120"/>
                <a:gd name="T22" fmla="*/ 0 w 121"/>
                <a:gd name="T23" fmla="*/ 66 h 120"/>
                <a:gd name="T24" fmla="*/ 1 w 121"/>
                <a:gd name="T25" fmla="*/ 74 h 120"/>
                <a:gd name="T26" fmla="*/ 5 w 121"/>
                <a:gd name="T27" fmla="*/ 84 h 120"/>
                <a:gd name="T28" fmla="*/ 9 w 121"/>
                <a:gd name="T29" fmla="*/ 90 h 120"/>
                <a:gd name="T30" fmla="*/ 13 w 121"/>
                <a:gd name="T31" fmla="*/ 98 h 120"/>
                <a:gd name="T32" fmla="*/ 20 w 121"/>
                <a:gd name="T33" fmla="*/ 105 h 120"/>
                <a:gd name="T34" fmla="*/ 27 w 121"/>
                <a:gd name="T35" fmla="*/ 110 h 120"/>
                <a:gd name="T36" fmla="*/ 35 w 121"/>
                <a:gd name="T37" fmla="*/ 114 h 120"/>
                <a:gd name="T38" fmla="*/ 43 w 121"/>
                <a:gd name="T39" fmla="*/ 117 h 120"/>
                <a:gd name="T40" fmla="*/ 51 w 121"/>
                <a:gd name="T41" fmla="*/ 120 h 120"/>
                <a:gd name="T42" fmla="*/ 60 w 121"/>
                <a:gd name="T43" fmla="*/ 120 h 120"/>
                <a:gd name="T44" fmla="*/ 66 w 121"/>
                <a:gd name="T45" fmla="*/ 120 h 120"/>
                <a:gd name="T46" fmla="*/ 76 w 121"/>
                <a:gd name="T47" fmla="*/ 118 h 120"/>
                <a:gd name="T48" fmla="*/ 84 w 121"/>
                <a:gd name="T49" fmla="*/ 116 h 120"/>
                <a:gd name="T50" fmla="*/ 92 w 121"/>
                <a:gd name="T51" fmla="*/ 112 h 120"/>
                <a:gd name="T52" fmla="*/ 98 w 121"/>
                <a:gd name="T53" fmla="*/ 106 h 120"/>
                <a:gd name="T54" fmla="*/ 105 w 121"/>
                <a:gd name="T55" fmla="*/ 100 h 120"/>
                <a:gd name="T56" fmla="*/ 110 w 121"/>
                <a:gd name="T57" fmla="*/ 93 h 120"/>
                <a:gd name="T58" fmla="*/ 114 w 121"/>
                <a:gd name="T59" fmla="*/ 86 h 120"/>
                <a:gd name="T60" fmla="*/ 118 w 121"/>
                <a:gd name="T61" fmla="*/ 77 h 120"/>
                <a:gd name="T62" fmla="*/ 120 w 121"/>
                <a:gd name="T63" fmla="*/ 69 h 120"/>
                <a:gd name="T64" fmla="*/ 121 w 121"/>
                <a:gd name="T65" fmla="*/ 60 h 120"/>
                <a:gd name="T66" fmla="*/ 121 w 121"/>
                <a:gd name="T67" fmla="*/ 53 h 120"/>
                <a:gd name="T68" fmla="*/ 118 w 121"/>
                <a:gd name="T69" fmla="*/ 45 h 120"/>
                <a:gd name="T70" fmla="*/ 116 w 121"/>
                <a:gd name="T71" fmla="*/ 36 h 120"/>
                <a:gd name="T72" fmla="*/ 112 w 121"/>
                <a:gd name="T73" fmla="*/ 28 h 120"/>
                <a:gd name="T74" fmla="*/ 106 w 121"/>
                <a:gd name="T75" fmla="*/ 21 h 120"/>
                <a:gd name="T76" fmla="*/ 101 w 121"/>
                <a:gd name="T77" fmla="*/ 15 h 120"/>
                <a:gd name="T78" fmla="*/ 94 w 121"/>
                <a:gd name="T79" fmla="*/ 9 h 120"/>
                <a:gd name="T80" fmla="*/ 86 w 121"/>
                <a:gd name="T81" fmla="*/ 5 h 120"/>
                <a:gd name="T82" fmla="*/ 78 w 121"/>
                <a:gd name="T83" fmla="*/ 3 h 120"/>
                <a:gd name="T84" fmla="*/ 69 w 121"/>
                <a:gd name="T85" fmla="*/ 0 h 120"/>
                <a:gd name="T86" fmla="*/ 60 w 121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20">
                  <a:moveTo>
                    <a:pt x="60" y="0"/>
                  </a:moveTo>
                  <a:lnTo>
                    <a:pt x="57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5" y="1"/>
                  </a:lnTo>
                  <a:lnTo>
                    <a:pt x="43" y="3"/>
                  </a:lnTo>
                  <a:lnTo>
                    <a:pt x="40" y="3"/>
                  </a:lnTo>
                  <a:lnTo>
                    <a:pt x="37" y="4"/>
                  </a:lnTo>
                  <a:lnTo>
                    <a:pt x="35" y="5"/>
                  </a:lnTo>
                  <a:lnTo>
                    <a:pt x="32" y="7"/>
                  </a:lnTo>
                  <a:lnTo>
                    <a:pt x="29" y="8"/>
                  </a:lnTo>
                  <a:lnTo>
                    <a:pt x="27" y="9"/>
                  </a:lnTo>
                  <a:lnTo>
                    <a:pt x="24" y="12"/>
                  </a:lnTo>
                  <a:lnTo>
                    <a:pt x="23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12" y="24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31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4" y="39"/>
                  </a:lnTo>
                  <a:lnTo>
                    <a:pt x="3" y="41"/>
                  </a:lnTo>
                  <a:lnTo>
                    <a:pt x="1" y="45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5" y="84"/>
                  </a:lnTo>
                  <a:lnTo>
                    <a:pt x="5" y="86"/>
                  </a:lnTo>
                  <a:lnTo>
                    <a:pt x="7" y="89"/>
                  </a:lnTo>
                  <a:lnTo>
                    <a:pt x="9" y="90"/>
                  </a:lnTo>
                  <a:lnTo>
                    <a:pt x="11" y="93"/>
                  </a:lnTo>
                  <a:lnTo>
                    <a:pt x="12" y="9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7" y="102"/>
                  </a:lnTo>
                  <a:lnTo>
                    <a:pt x="20" y="105"/>
                  </a:lnTo>
                  <a:lnTo>
                    <a:pt x="23" y="106"/>
                  </a:lnTo>
                  <a:lnTo>
                    <a:pt x="24" y="108"/>
                  </a:lnTo>
                  <a:lnTo>
                    <a:pt x="27" y="110"/>
                  </a:lnTo>
                  <a:lnTo>
                    <a:pt x="29" y="112"/>
                  </a:lnTo>
                  <a:lnTo>
                    <a:pt x="32" y="113"/>
                  </a:lnTo>
                  <a:lnTo>
                    <a:pt x="35" y="114"/>
                  </a:lnTo>
                  <a:lnTo>
                    <a:pt x="37" y="116"/>
                  </a:lnTo>
                  <a:lnTo>
                    <a:pt x="40" y="117"/>
                  </a:lnTo>
                  <a:lnTo>
                    <a:pt x="43" y="117"/>
                  </a:lnTo>
                  <a:lnTo>
                    <a:pt x="45" y="118"/>
                  </a:lnTo>
                  <a:lnTo>
                    <a:pt x="48" y="118"/>
                  </a:lnTo>
                  <a:lnTo>
                    <a:pt x="51" y="120"/>
                  </a:lnTo>
                  <a:lnTo>
                    <a:pt x="55" y="120"/>
                  </a:lnTo>
                  <a:lnTo>
                    <a:pt x="57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4" y="120"/>
                  </a:lnTo>
                  <a:lnTo>
                    <a:pt x="66" y="120"/>
                  </a:lnTo>
                  <a:lnTo>
                    <a:pt x="69" y="120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8" y="117"/>
                  </a:lnTo>
                  <a:lnTo>
                    <a:pt x="81" y="117"/>
                  </a:lnTo>
                  <a:lnTo>
                    <a:pt x="84" y="116"/>
                  </a:lnTo>
                  <a:lnTo>
                    <a:pt x="86" y="114"/>
                  </a:lnTo>
                  <a:lnTo>
                    <a:pt x="89" y="113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7" y="108"/>
                  </a:lnTo>
                  <a:lnTo>
                    <a:pt x="98" y="106"/>
                  </a:lnTo>
                  <a:lnTo>
                    <a:pt x="101" y="105"/>
                  </a:lnTo>
                  <a:lnTo>
                    <a:pt x="102" y="102"/>
                  </a:lnTo>
                  <a:lnTo>
                    <a:pt x="105" y="100"/>
                  </a:lnTo>
                  <a:lnTo>
                    <a:pt x="106" y="98"/>
                  </a:lnTo>
                  <a:lnTo>
                    <a:pt x="109" y="96"/>
                  </a:lnTo>
                  <a:lnTo>
                    <a:pt x="110" y="93"/>
                  </a:lnTo>
                  <a:lnTo>
                    <a:pt x="112" y="90"/>
                  </a:lnTo>
                  <a:lnTo>
                    <a:pt x="113" y="89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7" y="81"/>
                  </a:lnTo>
                  <a:lnTo>
                    <a:pt x="118" y="77"/>
                  </a:lnTo>
                  <a:lnTo>
                    <a:pt x="118" y="74"/>
                  </a:lnTo>
                  <a:lnTo>
                    <a:pt x="120" y="72"/>
                  </a:lnTo>
                  <a:lnTo>
                    <a:pt x="120" y="69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20" y="50"/>
                  </a:lnTo>
                  <a:lnTo>
                    <a:pt x="120" y="48"/>
                  </a:lnTo>
                  <a:lnTo>
                    <a:pt x="118" y="45"/>
                  </a:lnTo>
                  <a:lnTo>
                    <a:pt x="118" y="41"/>
                  </a:lnTo>
                  <a:lnTo>
                    <a:pt x="117" y="39"/>
                  </a:lnTo>
                  <a:lnTo>
                    <a:pt x="116" y="36"/>
                  </a:lnTo>
                  <a:lnTo>
                    <a:pt x="114" y="33"/>
                  </a:lnTo>
                  <a:lnTo>
                    <a:pt x="113" y="31"/>
                  </a:lnTo>
                  <a:lnTo>
                    <a:pt x="112" y="28"/>
                  </a:lnTo>
                  <a:lnTo>
                    <a:pt x="110" y="27"/>
                  </a:lnTo>
                  <a:lnTo>
                    <a:pt x="109" y="24"/>
                  </a:lnTo>
                  <a:lnTo>
                    <a:pt x="106" y="21"/>
                  </a:lnTo>
                  <a:lnTo>
                    <a:pt x="105" y="19"/>
                  </a:lnTo>
                  <a:lnTo>
                    <a:pt x="102" y="17"/>
                  </a:lnTo>
                  <a:lnTo>
                    <a:pt x="101" y="15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4" y="9"/>
                  </a:lnTo>
                  <a:lnTo>
                    <a:pt x="92" y="8"/>
                  </a:lnTo>
                  <a:lnTo>
                    <a:pt x="89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76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5" name="Freeform 31"/>
            <p:cNvSpPr>
              <a:spLocks/>
            </p:cNvSpPr>
            <p:nvPr/>
          </p:nvSpPr>
          <p:spPr bwMode="auto">
            <a:xfrm>
              <a:off x="2693" y="976"/>
              <a:ext cx="372" cy="186"/>
            </a:xfrm>
            <a:custGeom>
              <a:avLst/>
              <a:gdLst>
                <a:gd name="T0" fmla="*/ 186 w 744"/>
                <a:gd name="T1" fmla="*/ 0 h 372"/>
                <a:gd name="T2" fmla="*/ 0 w 744"/>
                <a:gd name="T3" fmla="*/ 186 h 372"/>
                <a:gd name="T4" fmla="*/ 186 w 744"/>
                <a:gd name="T5" fmla="*/ 372 h 372"/>
                <a:gd name="T6" fmla="*/ 186 w 744"/>
                <a:gd name="T7" fmla="*/ 265 h 372"/>
                <a:gd name="T8" fmla="*/ 558 w 744"/>
                <a:gd name="T9" fmla="*/ 265 h 372"/>
                <a:gd name="T10" fmla="*/ 558 w 744"/>
                <a:gd name="T11" fmla="*/ 372 h 372"/>
                <a:gd name="T12" fmla="*/ 744 w 744"/>
                <a:gd name="T13" fmla="*/ 186 h 372"/>
                <a:gd name="T14" fmla="*/ 558 w 744"/>
                <a:gd name="T15" fmla="*/ 0 h 372"/>
                <a:gd name="T16" fmla="*/ 558 w 744"/>
                <a:gd name="T17" fmla="*/ 79 h 372"/>
                <a:gd name="T18" fmla="*/ 186 w 744"/>
                <a:gd name="T19" fmla="*/ 79 h 372"/>
                <a:gd name="T20" fmla="*/ 186 w 744"/>
                <a:gd name="T21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372">
                  <a:moveTo>
                    <a:pt x="186" y="0"/>
                  </a:moveTo>
                  <a:lnTo>
                    <a:pt x="0" y="186"/>
                  </a:lnTo>
                  <a:lnTo>
                    <a:pt x="186" y="372"/>
                  </a:lnTo>
                  <a:lnTo>
                    <a:pt x="186" y="265"/>
                  </a:lnTo>
                  <a:lnTo>
                    <a:pt x="558" y="265"/>
                  </a:lnTo>
                  <a:lnTo>
                    <a:pt x="558" y="372"/>
                  </a:lnTo>
                  <a:lnTo>
                    <a:pt x="744" y="186"/>
                  </a:lnTo>
                  <a:lnTo>
                    <a:pt x="558" y="0"/>
                  </a:lnTo>
                  <a:lnTo>
                    <a:pt x="558" y="79"/>
                  </a:lnTo>
                  <a:lnTo>
                    <a:pt x="186" y="79"/>
                  </a:lnTo>
                  <a:lnTo>
                    <a:pt x="186" y="0"/>
                  </a:lnTo>
                  <a:close/>
                </a:path>
              </a:pathLst>
            </a:custGeom>
            <a:noFill/>
            <a:ln w="206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6" name="Freeform 32"/>
            <p:cNvSpPr>
              <a:spLocks/>
            </p:cNvSpPr>
            <p:nvPr/>
          </p:nvSpPr>
          <p:spPr bwMode="auto">
            <a:xfrm>
              <a:off x="1551" y="1348"/>
              <a:ext cx="199" cy="1"/>
            </a:xfrm>
            <a:custGeom>
              <a:avLst/>
              <a:gdLst>
                <a:gd name="T0" fmla="*/ 399 w 399"/>
                <a:gd name="T1" fmla="*/ 0 w 399"/>
                <a:gd name="T2" fmla="*/ 399 w 39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9">
                  <a:moveTo>
                    <a:pt x="399" y="0"/>
                  </a:moveTo>
                  <a:lnTo>
                    <a:pt x="0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7" name="Freeform 33"/>
            <p:cNvSpPr>
              <a:spLocks/>
            </p:cNvSpPr>
            <p:nvPr/>
          </p:nvSpPr>
          <p:spPr bwMode="auto">
            <a:xfrm>
              <a:off x="993" y="1441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18" name="Line 34"/>
            <p:cNvSpPr>
              <a:spLocks noChangeShapeType="1"/>
            </p:cNvSpPr>
            <p:nvPr/>
          </p:nvSpPr>
          <p:spPr bwMode="auto">
            <a:xfrm flipH="1">
              <a:off x="993" y="1441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19" name="Freeform 35"/>
            <p:cNvSpPr>
              <a:spLocks/>
            </p:cNvSpPr>
            <p:nvPr/>
          </p:nvSpPr>
          <p:spPr bwMode="auto">
            <a:xfrm>
              <a:off x="993" y="1255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0" name="Line 36"/>
            <p:cNvSpPr>
              <a:spLocks noChangeShapeType="1"/>
            </p:cNvSpPr>
            <p:nvPr/>
          </p:nvSpPr>
          <p:spPr bwMode="auto">
            <a:xfrm flipH="1">
              <a:off x="993" y="1255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1" name="Freeform 37"/>
            <p:cNvSpPr>
              <a:spLocks/>
            </p:cNvSpPr>
            <p:nvPr/>
          </p:nvSpPr>
          <p:spPr bwMode="auto">
            <a:xfrm>
              <a:off x="993" y="1348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2" name="Line 38"/>
            <p:cNvSpPr>
              <a:spLocks noChangeShapeType="1"/>
            </p:cNvSpPr>
            <p:nvPr/>
          </p:nvSpPr>
          <p:spPr bwMode="auto">
            <a:xfrm flipV="1">
              <a:off x="1750" y="790"/>
              <a:ext cx="1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3" name="Line 39"/>
            <p:cNvSpPr>
              <a:spLocks noChangeShapeType="1"/>
            </p:cNvSpPr>
            <p:nvPr/>
          </p:nvSpPr>
          <p:spPr bwMode="auto">
            <a:xfrm flipV="1">
              <a:off x="1750" y="1162"/>
              <a:ext cx="1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4" name="Freeform 40"/>
            <p:cNvSpPr>
              <a:spLocks/>
            </p:cNvSpPr>
            <p:nvPr/>
          </p:nvSpPr>
          <p:spPr bwMode="auto">
            <a:xfrm>
              <a:off x="4181" y="1348"/>
              <a:ext cx="199" cy="1"/>
            </a:xfrm>
            <a:custGeom>
              <a:avLst/>
              <a:gdLst>
                <a:gd name="T0" fmla="*/ 398 w 398"/>
                <a:gd name="T1" fmla="*/ 0 w 398"/>
                <a:gd name="T2" fmla="*/ 398 w 3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8">
                  <a:moveTo>
                    <a:pt x="398" y="0"/>
                  </a:moveTo>
                  <a:lnTo>
                    <a:pt x="0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5" name="Line 41"/>
            <p:cNvSpPr>
              <a:spLocks noChangeShapeType="1"/>
            </p:cNvSpPr>
            <p:nvPr/>
          </p:nvSpPr>
          <p:spPr bwMode="auto">
            <a:xfrm flipH="1">
              <a:off x="4181" y="1348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6" name="Freeform 42"/>
            <p:cNvSpPr>
              <a:spLocks/>
            </p:cNvSpPr>
            <p:nvPr/>
          </p:nvSpPr>
          <p:spPr bwMode="auto">
            <a:xfrm>
              <a:off x="3636" y="1441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7" name="Line 43"/>
            <p:cNvSpPr>
              <a:spLocks noChangeShapeType="1"/>
            </p:cNvSpPr>
            <p:nvPr/>
          </p:nvSpPr>
          <p:spPr bwMode="auto">
            <a:xfrm flipH="1">
              <a:off x="3636" y="1441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28" name="Freeform 44"/>
            <p:cNvSpPr>
              <a:spLocks/>
            </p:cNvSpPr>
            <p:nvPr/>
          </p:nvSpPr>
          <p:spPr bwMode="auto">
            <a:xfrm>
              <a:off x="3636" y="1255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29" name="Line 45"/>
            <p:cNvSpPr>
              <a:spLocks noChangeShapeType="1"/>
            </p:cNvSpPr>
            <p:nvPr/>
          </p:nvSpPr>
          <p:spPr bwMode="auto">
            <a:xfrm flipH="1">
              <a:off x="3636" y="1255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0" name="Freeform 46"/>
            <p:cNvSpPr>
              <a:spLocks/>
            </p:cNvSpPr>
            <p:nvPr/>
          </p:nvSpPr>
          <p:spPr bwMode="auto">
            <a:xfrm>
              <a:off x="4179" y="1320"/>
              <a:ext cx="60" cy="60"/>
            </a:xfrm>
            <a:custGeom>
              <a:avLst/>
              <a:gdLst>
                <a:gd name="T0" fmla="*/ 54 w 121"/>
                <a:gd name="T1" fmla="*/ 0 h 119"/>
                <a:gd name="T2" fmla="*/ 45 w 121"/>
                <a:gd name="T3" fmla="*/ 1 h 119"/>
                <a:gd name="T4" fmla="*/ 37 w 121"/>
                <a:gd name="T5" fmla="*/ 4 h 119"/>
                <a:gd name="T6" fmla="*/ 29 w 121"/>
                <a:gd name="T7" fmla="*/ 8 h 119"/>
                <a:gd name="T8" fmla="*/ 22 w 121"/>
                <a:gd name="T9" fmla="*/ 13 h 119"/>
                <a:gd name="T10" fmla="*/ 16 w 121"/>
                <a:gd name="T11" fmla="*/ 18 h 119"/>
                <a:gd name="T12" fmla="*/ 10 w 121"/>
                <a:gd name="T13" fmla="*/ 26 h 119"/>
                <a:gd name="T14" fmla="*/ 5 w 121"/>
                <a:gd name="T15" fmla="*/ 33 h 119"/>
                <a:gd name="T16" fmla="*/ 3 w 121"/>
                <a:gd name="T17" fmla="*/ 41 h 119"/>
                <a:gd name="T18" fmla="*/ 1 w 121"/>
                <a:gd name="T19" fmla="*/ 50 h 119"/>
                <a:gd name="T20" fmla="*/ 0 w 121"/>
                <a:gd name="T21" fmla="*/ 60 h 119"/>
                <a:gd name="T22" fmla="*/ 0 w 121"/>
                <a:gd name="T23" fmla="*/ 66 h 119"/>
                <a:gd name="T24" fmla="*/ 1 w 121"/>
                <a:gd name="T25" fmla="*/ 74 h 119"/>
                <a:gd name="T26" fmla="*/ 5 w 121"/>
                <a:gd name="T27" fmla="*/ 84 h 119"/>
                <a:gd name="T28" fmla="*/ 9 w 121"/>
                <a:gd name="T29" fmla="*/ 90 h 119"/>
                <a:gd name="T30" fmla="*/ 13 w 121"/>
                <a:gd name="T31" fmla="*/ 98 h 119"/>
                <a:gd name="T32" fmla="*/ 20 w 121"/>
                <a:gd name="T33" fmla="*/ 105 h 119"/>
                <a:gd name="T34" fmla="*/ 26 w 121"/>
                <a:gd name="T35" fmla="*/ 110 h 119"/>
                <a:gd name="T36" fmla="*/ 34 w 121"/>
                <a:gd name="T37" fmla="*/ 114 h 119"/>
                <a:gd name="T38" fmla="*/ 42 w 121"/>
                <a:gd name="T39" fmla="*/ 117 h 119"/>
                <a:gd name="T40" fmla="*/ 50 w 121"/>
                <a:gd name="T41" fmla="*/ 119 h 119"/>
                <a:gd name="T42" fmla="*/ 60 w 121"/>
                <a:gd name="T43" fmla="*/ 119 h 119"/>
                <a:gd name="T44" fmla="*/ 66 w 121"/>
                <a:gd name="T45" fmla="*/ 119 h 119"/>
                <a:gd name="T46" fmla="*/ 76 w 121"/>
                <a:gd name="T47" fmla="*/ 118 h 119"/>
                <a:gd name="T48" fmla="*/ 84 w 121"/>
                <a:gd name="T49" fmla="*/ 115 h 119"/>
                <a:gd name="T50" fmla="*/ 92 w 121"/>
                <a:gd name="T51" fmla="*/ 111 h 119"/>
                <a:gd name="T52" fmla="*/ 98 w 121"/>
                <a:gd name="T53" fmla="*/ 106 h 119"/>
                <a:gd name="T54" fmla="*/ 105 w 121"/>
                <a:gd name="T55" fmla="*/ 99 h 119"/>
                <a:gd name="T56" fmla="*/ 110 w 121"/>
                <a:gd name="T57" fmla="*/ 93 h 119"/>
                <a:gd name="T58" fmla="*/ 114 w 121"/>
                <a:gd name="T59" fmla="*/ 86 h 119"/>
                <a:gd name="T60" fmla="*/ 118 w 121"/>
                <a:gd name="T61" fmla="*/ 77 h 119"/>
                <a:gd name="T62" fmla="*/ 119 w 121"/>
                <a:gd name="T63" fmla="*/ 69 h 119"/>
                <a:gd name="T64" fmla="*/ 121 w 121"/>
                <a:gd name="T65" fmla="*/ 60 h 119"/>
                <a:gd name="T66" fmla="*/ 121 w 121"/>
                <a:gd name="T67" fmla="*/ 53 h 119"/>
                <a:gd name="T68" fmla="*/ 118 w 121"/>
                <a:gd name="T69" fmla="*/ 45 h 119"/>
                <a:gd name="T70" fmla="*/ 115 w 121"/>
                <a:gd name="T71" fmla="*/ 36 h 119"/>
                <a:gd name="T72" fmla="*/ 111 w 121"/>
                <a:gd name="T73" fmla="*/ 28 h 119"/>
                <a:gd name="T74" fmla="*/ 106 w 121"/>
                <a:gd name="T75" fmla="*/ 21 h 119"/>
                <a:gd name="T76" fmla="*/ 101 w 121"/>
                <a:gd name="T77" fmla="*/ 14 h 119"/>
                <a:gd name="T78" fmla="*/ 94 w 121"/>
                <a:gd name="T79" fmla="*/ 9 h 119"/>
                <a:gd name="T80" fmla="*/ 86 w 121"/>
                <a:gd name="T81" fmla="*/ 5 h 119"/>
                <a:gd name="T82" fmla="*/ 78 w 121"/>
                <a:gd name="T83" fmla="*/ 2 h 119"/>
                <a:gd name="T84" fmla="*/ 69 w 121"/>
                <a:gd name="T85" fmla="*/ 0 h 119"/>
                <a:gd name="T86" fmla="*/ 60 w 121"/>
                <a:gd name="T8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19">
                  <a:moveTo>
                    <a:pt x="60" y="0"/>
                  </a:moveTo>
                  <a:lnTo>
                    <a:pt x="57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5" y="1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37" y="4"/>
                  </a:lnTo>
                  <a:lnTo>
                    <a:pt x="34" y="5"/>
                  </a:lnTo>
                  <a:lnTo>
                    <a:pt x="32" y="6"/>
                  </a:lnTo>
                  <a:lnTo>
                    <a:pt x="29" y="8"/>
                  </a:lnTo>
                  <a:lnTo>
                    <a:pt x="26" y="9"/>
                  </a:lnTo>
                  <a:lnTo>
                    <a:pt x="24" y="12"/>
                  </a:lnTo>
                  <a:lnTo>
                    <a:pt x="22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8"/>
                  </a:lnTo>
                  <a:lnTo>
                    <a:pt x="13" y="21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9" y="28"/>
                  </a:lnTo>
                  <a:lnTo>
                    <a:pt x="7" y="30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4" y="38"/>
                  </a:lnTo>
                  <a:lnTo>
                    <a:pt x="3" y="41"/>
                  </a:lnTo>
                  <a:lnTo>
                    <a:pt x="1" y="45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5" y="84"/>
                  </a:lnTo>
                  <a:lnTo>
                    <a:pt x="5" y="86"/>
                  </a:lnTo>
                  <a:lnTo>
                    <a:pt x="7" y="89"/>
                  </a:lnTo>
                  <a:lnTo>
                    <a:pt x="9" y="90"/>
                  </a:lnTo>
                  <a:lnTo>
                    <a:pt x="10" y="93"/>
                  </a:lnTo>
                  <a:lnTo>
                    <a:pt x="12" y="95"/>
                  </a:lnTo>
                  <a:lnTo>
                    <a:pt x="13" y="98"/>
                  </a:lnTo>
                  <a:lnTo>
                    <a:pt x="16" y="99"/>
                  </a:lnTo>
                  <a:lnTo>
                    <a:pt x="17" y="102"/>
                  </a:lnTo>
                  <a:lnTo>
                    <a:pt x="20" y="105"/>
                  </a:lnTo>
                  <a:lnTo>
                    <a:pt x="22" y="106"/>
                  </a:lnTo>
                  <a:lnTo>
                    <a:pt x="24" y="107"/>
                  </a:lnTo>
                  <a:lnTo>
                    <a:pt x="26" y="110"/>
                  </a:lnTo>
                  <a:lnTo>
                    <a:pt x="29" y="111"/>
                  </a:lnTo>
                  <a:lnTo>
                    <a:pt x="32" y="113"/>
                  </a:lnTo>
                  <a:lnTo>
                    <a:pt x="34" y="114"/>
                  </a:lnTo>
                  <a:lnTo>
                    <a:pt x="37" y="115"/>
                  </a:lnTo>
                  <a:lnTo>
                    <a:pt x="40" y="117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8" y="118"/>
                  </a:lnTo>
                  <a:lnTo>
                    <a:pt x="50" y="119"/>
                  </a:lnTo>
                  <a:lnTo>
                    <a:pt x="54" y="119"/>
                  </a:lnTo>
                  <a:lnTo>
                    <a:pt x="57" y="119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4" y="119"/>
                  </a:lnTo>
                  <a:lnTo>
                    <a:pt x="66" y="119"/>
                  </a:lnTo>
                  <a:lnTo>
                    <a:pt x="69" y="119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8" y="117"/>
                  </a:lnTo>
                  <a:lnTo>
                    <a:pt x="81" y="117"/>
                  </a:lnTo>
                  <a:lnTo>
                    <a:pt x="84" y="115"/>
                  </a:lnTo>
                  <a:lnTo>
                    <a:pt x="86" y="114"/>
                  </a:lnTo>
                  <a:lnTo>
                    <a:pt x="89" y="113"/>
                  </a:lnTo>
                  <a:lnTo>
                    <a:pt x="92" y="111"/>
                  </a:lnTo>
                  <a:lnTo>
                    <a:pt x="94" y="110"/>
                  </a:lnTo>
                  <a:lnTo>
                    <a:pt x="97" y="107"/>
                  </a:lnTo>
                  <a:lnTo>
                    <a:pt x="98" y="106"/>
                  </a:lnTo>
                  <a:lnTo>
                    <a:pt x="101" y="105"/>
                  </a:lnTo>
                  <a:lnTo>
                    <a:pt x="102" y="102"/>
                  </a:lnTo>
                  <a:lnTo>
                    <a:pt x="105" y="99"/>
                  </a:lnTo>
                  <a:lnTo>
                    <a:pt x="106" y="98"/>
                  </a:lnTo>
                  <a:lnTo>
                    <a:pt x="109" y="95"/>
                  </a:lnTo>
                  <a:lnTo>
                    <a:pt x="110" y="93"/>
                  </a:lnTo>
                  <a:lnTo>
                    <a:pt x="111" y="90"/>
                  </a:lnTo>
                  <a:lnTo>
                    <a:pt x="113" y="89"/>
                  </a:lnTo>
                  <a:lnTo>
                    <a:pt x="114" y="86"/>
                  </a:lnTo>
                  <a:lnTo>
                    <a:pt x="115" y="84"/>
                  </a:lnTo>
                  <a:lnTo>
                    <a:pt x="117" y="81"/>
                  </a:lnTo>
                  <a:lnTo>
                    <a:pt x="118" y="77"/>
                  </a:lnTo>
                  <a:lnTo>
                    <a:pt x="118" y="74"/>
                  </a:lnTo>
                  <a:lnTo>
                    <a:pt x="119" y="72"/>
                  </a:lnTo>
                  <a:lnTo>
                    <a:pt x="119" y="69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19" y="50"/>
                  </a:lnTo>
                  <a:lnTo>
                    <a:pt x="119" y="48"/>
                  </a:lnTo>
                  <a:lnTo>
                    <a:pt x="118" y="45"/>
                  </a:lnTo>
                  <a:lnTo>
                    <a:pt x="118" y="41"/>
                  </a:lnTo>
                  <a:lnTo>
                    <a:pt x="117" y="38"/>
                  </a:lnTo>
                  <a:lnTo>
                    <a:pt x="115" y="36"/>
                  </a:lnTo>
                  <a:lnTo>
                    <a:pt x="114" y="33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6" y="21"/>
                  </a:lnTo>
                  <a:lnTo>
                    <a:pt x="105" y="18"/>
                  </a:lnTo>
                  <a:lnTo>
                    <a:pt x="102" y="17"/>
                  </a:lnTo>
                  <a:lnTo>
                    <a:pt x="101" y="14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4" y="9"/>
                  </a:lnTo>
                  <a:lnTo>
                    <a:pt x="92" y="8"/>
                  </a:lnTo>
                  <a:lnTo>
                    <a:pt x="89" y="6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8" y="2"/>
                  </a:lnTo>
                  <a:lnTo>
                    <a:pt x="76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31" name="Freeform 47"/>
            <p:cNvSpPr>
              <a:spLocks/>
            </p:cNvSpPr>
            <p:nvPr/>
          </p:nvSpPr>
          <p:spPr bwMode="auto">
            <a:xfrm>
              <a:off x="3636" y="1348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32" name="Line 48"/>
            <p:cNvSpPr>
              <a:spLocks noChangeShapeType="1"/>
            </p:cNvSpPr>
            <p:nvPr/>
          </p:nvSpPr>
          <p:spPr bwMode="auto">
            <a:xfrm flipV="1">
              <a:off x="4380" y="790"/>
              <a:ext cx="0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3" name="Line 49"/>
            <p:cNvSpPr>
              <a:spLocks noChangeShapeType="1"/>
            </p:cNvSpPr>
            <p:nvPr/>
          </p:nvSpPr>
          <p:spPr bwMode="auto">
            <a:xfrm flipV="1">
              <a:off x="4380" y="1162"/>
              <a:ext cx="1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4" name="Freeform 50"/>
            <p:cNvSpPr>
              <a:spLocks/>
            </p:cNvSpPr>
            <p:nvPr/>
          </p:nvSpPr>
          <p:spPr bwMode="auto">
            <a:xfrm>
              <a:off x="4181" y="2477"/>
              <a:ext cx="199" cy="1"/>
            </a:xfrm>
            <a:custGeom>
              <a:avLst/>
              <a:gdLst>
                <a:gd name="T0" fmla="*/ 398 w 398"/>
                <a:gd name="T1" fmla="*/ 0 w 398"/>
                <a:gd name="T2" fmla="*/ 398 w 3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8">
                  <a:moveTo>
                    <a:pt x="398" y="0"/>
                  </a:moveTo>
                  <a:lnTo>
                    <a:pt x="0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5" name="Line 51"/>
            <p:cNvSpPr>
              <a:spLocks noChangeShapeType="1"/>
            </p:cNvSpPr>
            <p:nvPr/>
          </p:nvSpPr>
          <p:spPr bwMode="auto">
            <a:xfrm flipH="1">
              <a:off x="4181" y="2477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6" name="Freeform 52"/>
            <p:cNvSpPr>
              <a:spLocks/>
            </p:cNvSpPr>
            <p:nvPr/>
          </p:nvSpPr>
          <p:spPr bwMode="auto">
            <a:xfrm>
              <a:off x="3636" y="2570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37" name="Line 53"/>
            <p:cNvSpPr>
              <a:spLocks noChangeShapeType="1"/>
            </p:cNvSpPr>
            <p:nvPr/>
          </p:nvSpPr>
          <p:spPr bwMode="auto">
            <a:xfrm flipH="1">
              <a:off x="3636" y="2570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38" name="Freeform 54"/>
            <p:cNvSpPr>
              <a:spLocks/>
            </p:cNvSpPr>
            <p:nvPr/>
          </p:nvSpPr>
          <p:spPr bwMode="auto">
            <a:xfrm>
              <a:off x="3636" y="2384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39" name="Line 55"/>
            <p:cNvSpPr>
              <a:spLocks noChangeShapeType="1"/>
            </p:cNvSpPr>
            <p:nvPr/>
          </p:nvSpPr>
          <p:spPr bwMode="auto">
            <a:xfrm flipH="1">
              <a:off x="3636" y="2384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0" name="Freeform 56"/>
            <p:cNvSpPr>
              <a:spLocks/>
            </p:cNvSpPr>
            <p:nvPr/>
          </p:nvSpPr>
          <p:spPr bwMode="auto">
            <a:xfrm>
              <a:off x="4179" y="2449"/>
              <a:ext cx="60" cy="60"/>
            </a:xfrm>
            <a:custGeom>
              <a:avLst/>
              <a:gdLst>
                <a:gd name="T0" fmla="*/ 54 w 121"/>
                <a:gd name="T1" fmla="*/ 0 h 119"/>
                <a:gd name="T2" fmla="*/ 45 w 121"/>
                <a:gd name="T3" fmla="*/ 1 h 119"/>
                <a:gd name="T4" fmla="*/ 37 w 121"/>
                <a:gd name="T5" fmla="*/ 4 h 119"/>
                <a:gd name="T6" fmla="*/ 29 w 121"/>
                <a:gd name="T7" fmla="*/ 8 h 119"/>
                <a:gd name="T8" fmla="*/ 22 w 121"/>
                <a:gd name="T9" fmla="*/ 13 h 119"/>
                <a:gd name="T10" fmla="*/ 16 w 121"/>
                <a:gd name="T11" fmla="*/ 18 h 119"/>
                <a:gd name="T12" fmla="*/ 10 w 121"/>
                <a:gd name="T13" fmla="*/ 26 h 119"/>
                <a:gd name="T14" fmla="*/ 5 w 121"/>
                <a:gd name="T15" fmla="*/ 33 h 119"/>
                <a:gd name="T16" fmla="*/ 3 w 121"/>
                <a:gd name="T17" fmla="*/ 41 h 119"/>
                <a:gd name="T18" fmla="*/ 1 w 121"/>
                <a:gd name="T19" fmla="*/ 50 h 119"/>
                <a:gd name="T20" fmla="*/ 0 w 121"/>
                <a:gd name="T21" fmla="*/ 60 h 119"/>
                <a:gd name="T22" fmla="*/ 0 w 121"/>
                <a:gd name="T23" fmla="*/ 66 h 119"/>
                <a:gd name="T24" fmla="*/ 1 w 121"/>
                <a:gd name="T25" fmla="*/ 74 h 119"/>
                <a:gd name="T26" fmla="*/ 5 w 121"/>
                <a:gd name="T27" fmla="*/ 84 h 119"/>
                <a:gd name="T28" fmla="*/ 9 w 121"/>
                <a:gd name="T29" fmla="*/ 90 h 119"/>
                <a:gd name="T30" fmla="*/ 13 w 121"/>
                <a:gd name="T31" fmla="*/ 98 h 119"/>
                <a:gd name="T32" fmla="*/ 20 w 121"/>
                <a:gd name="T33" fmla="*/ 105 h 119"/>
                <a:gd name="T34" fmla="*/ 26 w 121"/>
                <a:gd name="T35" fmla="*/ 110 h 119"/>
                <a:gd name="T36" fmla="*/ 34 w 121"/>
                <a:gd name="T37" fmla="*/ 114 h 119"/>
                <a:gd name="T38" fmla="*/ 42 w 121"/>
                <a:gd name="T39" fmla="*/ 117 h 119"/>
                <a:gd name="T40" fmla="*/ 50 w 121"/>
                <a:gd name="T41" fmla="*/ 119 h 119"/>
                <a:gd name="T42" fmla="*/ 60 w 121"/>
                <a:gd name="T43" fmla="*/ 119 h 119"/>
                <a:gd name="T44" fmla="*/ 66 w 121"/>
                <a:gd name="T45" fmla="*/ 119 h 119"/>
                <a:gd name="T46" fmla="*/ 76 w 121"/>
                <a:gd name="T47" fmla="*/ 118 h 119"/>
                <a:gd name="T48" fmla="*/ 84 w 121"/>
                <a:gd name="T49" fmla="*/ 115 h 119"/>
                <a:gd name="T50" fmla="*/ 92 w 121"/>
                <a:gd name="T51" fmla="*/ 111 h 119"/>
                <a:gd name="T52" fmla="*/ 98 w 121"/>
                <a:gd name="T53" fmla="*/ 106 h 119"/>
                <a:gd name="T54" fmla="*/ 105 w 121"/>
                <a:gd name="T55" fmla="*/ 100 h 119"/>
                <a:gd name="T56" fmla="*/ 110 w 121"/>
                <a:gd name="T57" fmla="*/ 93 h 119"/>
                <a:gd name="T58" fmla="*/ 114 w 121"/>
                <a:gd name="T59" fmla="*/ 86 h 119"/>
                <a:gd name="T60" fmla="*/ 118 w 121"/>
                <a:gd name="T61" fmla="*/ 77 h 119"/>
                <a:gd name="T62" fmla="*/ 119 w 121"/>
                <a:gd name="T63" fmla="*/ 69 h 119"/>
                <a:gd name="T64" fmla="*/ 121 w 121"/>
                <a:gd name="T65" fmla="*/ 60 h 119"/>
                <a:gd name="T66" fmla="*/ 121 w 121"/>
                <a:gd name="T67" fmla="*/ 53 h 119"/>
                <a:gd name="T68" fmla="*/ 118 w 121"/>
                <a:gd name="T69" fmla="*/ 45 h 119"/>
                <a:gd name="T70" fmla="*/ 115 w 121"/>
                <a:gd name="T71" fmla="*/ 36 h 119"/>
                <a:gd name="T72" fmla="*/ 111 w 121"/>
                <a:gd name="T73" fmla="*/ 28 h 119"/>
                <a:gd name="T74" fmla="*/ 106 w 121"/>
                <a:gd name="T75" fmla="*/ 21 h 119"/>
                <a:gd name="T76" fmla="*/ 101 w 121"/>
                <a:gd name="T77" fmla="*/ 15 h 119"/>
                <a:gd name="T78" fmla="*/ 94 w 121"/>
                <a:gd name="T79" fmla="*/ 9 h 119"/>
                <a:gd name="T80" fmla="*/ 86 w 121"/>
                <a:gd name="T81" fmla="*/ 5 h 119"/>
                <a:gd name="T82" fmla="*/ 78 w 121"/>
                <a:gd name="T83" fmla="*/ 3 h 119"/>
                <a:gd name="T84" fmla="*/ 69 w 121"/>
                <a:gd name="T85" fmla="*/ 0 h 119"/>
                <a:gd name="T86" fmla="*/ 60 w 121"/>
                <a:gd name="T8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19">
                  <a:moveTo>
                    <a:pt x="60" y="0"/>
                  </a:moveTo>
                  <a:lnTo>
                    <a:pt x="57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5" y="1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7" y="4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29" y="8"/>
                  </a:lnTo>
                  <a:lnTo>
                    <a:pt x="26" y="9"/>
                  </a:lnTo>
                  <a:lnTo>
                    <a:pt x="24" y="12"/>
                  </a:lnTo>
                  <a:lnTo>
                    <a:pt x="22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8"/>
                  </a:lnTo>
                  <a:lnTo>
                    <a:pt x="13" y="21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9" y="28"/>
                  </a:lnTo>
                  <a:lnTo>
                    <a:pt x="7" y="30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4" y="38"/>
                  </a:lnTo>
                  <a:lnTo>
                    <a:pt x="3" y="41"/>
                  </a:lnTo>
                  <a:lnTo>
                    <a:pt x="1" y="45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5" y="84"/>
                  </a:lnTo>
                  <a:lnTo>
                    <a:pt x="5" y="86"/>
                  </a:lnTo>
                  <a:lnTo>
                    <a:pt x="7" y="89"/>
                  </a:lnTo>
                  <a:lnTo>
                    <a:pt x="9" y="90"/>
                  </a:lnTo>
                  <a:lnTo>
                    <a:pt x="10" y="93"/>
                  </a:lnTo>
                  <a:lnTo>
                    <a:pt x="12" y="9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7" y="102"/>
                  </a:lnTo>
                  <a:lnTo>
                    <a:pt x="20" y="105"/>
                  </a:lnTo>
                  <a:lnTo>
                    <a:pt x="22" y="106"/>
                  </a:lnTo>
                  <a:lnTo>
                    <a:pt x="24" y="107"/>
                  </a:lnTo>
                  <a:lnTo>
                    <a:pt x="26" y="110"/>
                  </a:lnTo>
                  <a:lnTo>
                    <a:pt x="29" y="111"/>
                  </a:lnTo>
                  <a:lnTo>
                    <a:pt x="32" y="113"/>
                  </a:lnTo>
                  <a:lnTo>
                    <a:pt x="34" y="114"/>
                  </a:lnTo>
                  <a:lnTo>
                    <a:pt x="37" y="115"/>
                  </a:lnTo>
                  <a:lnTo>
                    <a:pt x="40" y="117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8" y="118"/>
                  </a:lnTo>
                  <a:lnTo>
                    <a:pt x="50" y="119"/>
                  </a:lnTo>
                  <a:lnTo>
                    <a:pt x="54" y="119"/>
                  </a:lnTo>
                  <a:lnTo>
                    <a:pt x="57" y="119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4" y="119"/>
                  </a:lnTo>
                  <a:lnTo>
                    <a:pt x="66" y="119"/>
                  </a:lnTo>
                  <a:lnTo>
                    <a:pt x="69" y="119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8" y="117"/>
                  </a:lnTo>
                  <a:lnTo>
                    <a:pt x="81" y="117"/>
                  </a:lnTo>
                  <a:lnTo>
                    <a:pt x="84" y="115"/>
                  </a:lnTo>
                  <a:lnTo>
                    <a:pt x="86" y="114"/>
                  </a:lnTo>
                  <a:lnTo>
                    <a:pt x="89" y="113"/>
                  </a:lnTo>
                  <a:lnTo>
                    <a:pt x="92" y="111"/>
                  </a:lnTo>
                  <a:lnTo>
                    <a:pt x="94" y="110"/>
                  </a:lnTo>
                  <a:lnTo>
                    <a:pt x="97" y="107"/>
                  </a:lnTo>
                  <a:lnTo>
                    <a:pt x="98" y="106"/>
                  </a:lnTo>
                  <a:lnTo>
                    <a:pt x="101" y="105"/>
                  </a:lnTo>
                  <a:lnTo>
                    <a:pt x="102" y="102"/>
                  </a:lnTo>
                  <a:lnTo>
                    <a:pt x="105" y="100"/>
                  </a:lnTo>
                  <a:lnTo>
                    <a:pt x="106" y="98"/>
                  </a:lnTo>
                  <a:lnTo>
                    <a:pt x="109" y="96"/>
                  </a:lnTo>
                  <a:lnTo>
                    <a:pt x="110" y="93"/>
                  </a:lnTo>
                  <a:lnTo>
                    <a:pt x="111" y="90"/>
                  </a:lnTo>
                  <a:lnTo>
                    <a:pt x="113" y="89"/>
                  </a:lnTo>
                  <a:lnTo>
                    <a:pt x="114" y="86"/>
                  </a:lnTo>
                  <a:lnTo>
                    <a:pt x="115" y="84"/>
                  </a:lnTo>
                  <a:lnTo>
                    <a:pt x="117" y="81"/>
                  </a:lnTo>
                  <a:lnTo>
                    <a:pt x="118" y="77"/>
                  </a:lnTo>
                  <a:lnTo>
                    <a:pt x="118" y="74"/>
                  </a:lnTo>
                  <a:lnTo>
                    <a:pt x="119" y="72"/>
                  </a:lnTo>
                  <a:lnTo>
                    <a:pt x="119" y="69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19" y="50"/>
                  </a:lnTo>
                  <a:lnTo>
                    <a:pt x="119" y="48"/>
                  </a:lnTo>
                  <a:lnTo>
                    <a:pt x="118" y="45"/>
                  </a:lnTo>
                  <a:lnTo>
                    <a:pt x="118" y="41"/>
                  </a:lnTo>
                  <a:lnTo>
                    <a:pt x="117" y="38"/>
                  </a:lnTo>
                  <a:lnTo>
                    <a:pt x="115" y="36"/>
                  </a:lnTo>
                  <a:lnTo>
                    <a:pt x="114" y="33"/>
                  </a:lnTo>
                  <a:lnTo>
                    <a:pt x="113" y="30"/>
                  </a:lnTo>
                  <a:lnTo>
                    <a:pt x="111" y="28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6" y="21"/>
                  </a:lnTo>
                  <a:lnTo>
                    <a:pt x="105" y="18"/>
                  </a:lnTo>
                  <a:lnTo>
                    <a:pt x="102" y="17"/>
                  </a:lnTo>
                  <a:lnTo>
                    <a:pt x="101" y="15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4" y="9"/>
                  </a:lnTo>
                  <a:lnTo>
                    <a:pt x="92" y="8"/>
                  </a:lnTo>
                  <a:lnTo>
                    <a:pt x="89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76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41" name="Freeform 57"/>
            <p:cNvSpPr>
              <a:spLocks/>
            </p:cNvSpPr>
            <p:nvPr/>
          </p:nvSpPr>
          <p:spPr bwMode="auto">
            <a:xfrm>
              <a:off x="4181" y="3048"/>
              <a:ext cx="199" cy="1"/>
            </a:xfrm>
            <a:custGeom>
              <a:avLst/>
              <a:gdLst>
                <a:gd name="T0" fmla="*/ 398 w 398"/>
                <a:gd name="T1" fmla="*/ 0 w 398"/>
                <a:gd name="T2" fmla="*/ 398 w 3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8">
                  <a:moveTo>
                    <a:pt x="398" y="0"/>
                  </a:moveTo>
                  <a:lnTo>
                    <a:pt x="0" y="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2" name="Line 58"/>
            <p:cNvSpPr>
              <a:spLocks noChangeShapeType="1"/>
            </p:cNvSpPr>
            <p:nvPr/>
          </p:nvSpPr>
          <p:spPr bwMode="auto">
            <a:xfrm flipH="1">
              <a:off x="4191" y="3039"/>
              <a:ext cx="1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3" name="Freeform 59"/>
            <p:cNvSpPr>
              <a:spLocks/>
            </p:cNvSpPr>
            <p:nvPr/>
          </p:nvSpPr>
          <p:spPr bwMode="auto">
            <a:xfrm>
              <a:off x="3636" y="3141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44" name="Line 60"/>
            <p:cNvSpPr>
              <a:spLocks noChangeShapeType="1"/>
            </p:cNvSpPr>
            <p:nvPr/>
          </p:nvSpPr>
          <p:spPr bwMode="auto">
            <a:xfrm flipH="1">
              <a:off x="3636" y="3141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5" name="Freeform 61"/>
            <p:cNvSpPr>
              <a:spLocks/>
            </p:cNvSpPr>
            <p:nvPr/>
          </p:nvSpPr>
          <p:spPr bwMode="auto">
            <a:xfrm>
              <a:off x="3636" y="2955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46" name="Line 62"/>
            <p:cNvSpPr>
              <a:spLocks noChangeShapeType="1"/>
            </p:cNvSpPr>
            <p:nvPr/>
          </p:nvSpPr>
          <p:spPr bwMode="auto">
            <a:xfrm flipH="1">
              <a:off x="3636" y="2955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47" name="Freeform 63"/>
            <p:cNvSpPr>
              <a:spLocks/>
            </p:cNvSpPr>
            <p:nvPr/>
          </p:nvSpPr>
          <p:spPr bwMode="auto">
            <a:xfrm>
              <a:off x="4179" y="3010"/>
              <a:ext cx="60" cy="60"/>
            </a:xfrm>
            <a:custGeom>
              <a:avLst/>
              <a:gdLst>
                <a:gd name="T0" fmla="*/ 54 w 121"/>
                <a:gd name="T1" fmla="*/ 0 h 120"/>
                <a:gd name="T2" fmla="*/ 45 w 121"/>
                <a:gd name="T3" fmla="*/ 2 h 120"/>
                <a:gd name="T4" fmla="*/ 37 w 121"/>
                <a:gd name="T5" fmla="*/ 4 h 120"/>
                <a:gd name="T6" fmla="*/ 29 w 121"/>
                <a:gd name="T7" fmla="*/ 8 h 120"/>
                <a:gd name="T8" fmla="*/ 22 w 121"/>
                <a:gd name="T9" fmla="*/ 13 h 120"/>
                <a:gd name="T10" fmla="*/ 16 w 121"/>
                <a:gd name="T11" fmla="*/ 19 h 120"/>
                <a:gd name="T12" fmla="*/ 10 w 121"/>
                <a:gd name="T13" fmla="*/ 27 h 120"/>
                <a:gd name="T14" fmla="*/ 5 w 121"/>
                <a:gd name="T15" fmla="*/ 33 h 120"/>
                <a:gd name="T16" fmla="*/ 3 w 121"/>
                <a:gd name="T17" fmla="*/ 41 h 120"/>
                <a:gd name="T18" fmla="*/ 1 w 121"/>
                <a:gd name="T19" fmla="*/ 51 h 120"/>
                <a:gd name="T20" fmla="*/ 0 w 121"/>
                <a:gd name="T21" fmla="*/ 60 h 120"/>
                <a:gd name="T22" fmla="*/ 0 w 121"/>
                <a:gd name="T23" fmla="*/ 67 h 120"/>
                <a:gd name="T24" fmla="*/ 1 w 121"/>
                <a:gd name="T25" fmla="*/ 75 h 120"/>
                <a:gd name="T26" fmla="*/ 5 w 121"/>
                <a:gd name="T27" fmla="*/ 84 h 120"/>
                <a:gd name="T28" fmla="*/ 9 w 121"/>
                <a:gd name="T29" fmla="*/ 91 h 120"/>
                <a:gd name="T30" fmla="*/ 13 w 121"/>
                <a:gd name="T31" fmla="*/ 98 h 120"/>
                <a:gd name="T32" fmla="*/ 20 w 121"/>
                <a:gd name="T33" fmla="*/ 105 h 120"/>
                <a:gd name="T34" fmla="*/ 26 w 121"/>
                <a:gd name="T35" fmla="*/ 110 h 120"/>
                <a:gd name="T36" fmla="*/ 34 w 121"/>
                <a:gd name="T37" fmla="*/ 114 h 120"/>
                <a:gd name="T38" fmla="*/ 42 w 121"/>
                <a:gd name="T39" fmla="*/ 117 h 120"/>
                <a:gd name="T40" fmla="*/ 50 w 121"/>
                <a:gd name="T41" fmla="*/ 120 h 120"/>
                <a:gd name="T42" fmla="*/ 60 w 121"/>
                <a:gd name="T43" fmla="*/ 120 h 120"/>
                <a:gd name="T44" fmla="*/ 66 w 121"/>
                <a:gd name="T45" fmla="*/ 120 h 120"/>
                <a:gd name="T46" fmla="*/ 76 w 121"/>
                <a:gd name="T47" fmla="*/ 118 h 120"/>
                <a:gd name="T48" fmla="*/ 84 w 121"/>
                <a:gd name="T49" fmla="*/ 116 h 120"/>
                <a:gd name="T50" fmla="*/ 92 w 121"/>
                <a:gd name="T51" fmla="*/ 112 h 120"/>
                <a:gd name="T52" fmla="*/ 98 w 121"/>
                <a:gd name="T53" fmla="*/ 106 h 120"/>
                <a:gd name="T54" fmla="*/ 105 w 121"/>
                <a:gd name="T55" fmla="*/ 100 h 120"/>
                <a:gd name="T56" fmla="*/ 110 w 121"/>
                <a:gd name="T57" fmla="*/ 93 h 120"/>
                <a:gd name="T58" fmla="*/ 114 w 121"/>
                <a:gd name="T59" fmla="*/ 87 h 120"/>
                <a:gd name="T60" fmla="*/ 118 w 121"/>
                <a:gd name="T61" fmla="*/ 77 h 120"/>
                <a:gd name="T62" fmla="*/ 119 w 121"/>
                <a:gd name="T63" fmla="*/ 69 h 120"/>
                <a:gd name="T64" fmla="*/ 121 w 121"/>
                <a:gd name="T65" fmla="*/ 60 h 120"/>
                <a:gd name="T66" fmla="*/ 121 w 121"/>
                <a:gd name="T67" fmla="*/ 53 h 120"/>
                <a:gd name="T68" fmla="*/ 118 w 121"/>
                <a:gd name="T69" fmla="*/ 45 h 120"/>
                <a:gd name="T70" fmla="*/ 115 w 121"/>
                <a:gd name="T71" fmla="*/ 36 h 120"/>
                <a:gd name="T72" fmla="*/ 111 w 121"/>
                <a:gd name="T73" fmla="*/ 28 h 120"/>
                <a:gd name="T74" fmla="*/ 106 w 121"/>
                <a:gd name="T75" fmla="*/ 21 h 120"/>
                <a:gd name="T76" fmla="*/ 101 w 121"/>
                <a:gd name="T77" fmla="*/ 15 h 120"/>
                <a:gd name="T78" fmla="*/ 94 w 121"/>
                <a:gd name="T79" fmla="*/ 10 h 120"/>
                <a:gd name="T80" fmla="*/ 86 w 121"/>
                <a:gd name="T81" fmla="*/ 6 h 120"/>
                <a:gd name="T82" fmla="*/ 78 w 121"/>
                <a:gd name="T83" fmla="*/ 3 h 120"/>
                <a:gd name="T84" fmla="*/ 69 w 121"/>
                <a:gd name="T85" fmla="*/ 0 h 120"/>
                <a:gd name="T86" fmla="*/ 60 w 121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20">
                  <a:moveTo>
                    <a:pt x="60" y="0"/>
                  </a:moveTo>
                  <a:lnTo>
                    <a:pt x="57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5" y="2"/>
                  </a:lnTo>
                  <a:lnTo>
                    <a:pt x="42" y="3"/>
                  </a:lnTo>
                  <a:lnTo>
                    <a:pt x="40" y="3"/>
                  </a:lnTo>
                  <a:lnTo>
                    <a:pt x="37" y="4"/>
                  </a:lnTo>
                  <a:lnTo>
                    <a:pt x="34" y="6"/>
                  </a:lnTo>
                  <a:lnTo>
                    <a:pt x="32" y="7"/>
                  </a:lnTo>
                  <a:lnTo>
                    <a:pt x="29" y="8"/>
                  </a:lnTo>
                  <a:lnTo>
                    <a:pt x="26" y="10"/>
                  </a:lnTo>
                  <a:lnTo>
                    <a:pt x="24" y="12"/>
                  </a:lnTo>
                  <a:lnTo>
                    <a:pt x="22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12" y="24"/>
                  </a:lnTo>
                  <a:lnTo>
                    <a:pt x="10" y="27"/>
                  </a:lnTo>
                  <a:lnTo>
                    <a:pt x="9" y="28"/>
                  </a:lnTo>
                  <a:lnTo>
                    <a:pt x="7" y="31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4" y="39"/>
                  </a:lnTo>
                  <a:lnTo>
                    <a:pt x="3" y="41"/>
                  </a:lnTo>
                  <a:lnTo>
                    <a:pt x="1" y="45"/>
                  </a:lnTo>
                  <a:lnTo>
                    <a:pt x="1" y="48"/>
                  </a:lnTo>
                  <a:lnTo>
                    <a:pt x="1" y="51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1" y="72"/>
                  </a:lnTo>
                  <a:lnTo>
                    <a:pt x="1" y="75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5" y="84"/>
                  </a:lnTo>
                  <a:lnTo>
                    <a:pt x="5" y="87"/>
                  </a:lnTo>
                  <a:lnTo>
                    <a:pt x="7" y="89"/>
                  </a:lnTo>
                  <a:lnTo>
                    <a:pt x="9" y="91"/>
                  </a:lnTo>
                  <a:lnTo>
                    <a:pt x="10" y="93"/>
                  </a:lnTo>
                  <a:lnTo>
                    <a:pt x="12" y="9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7" y="102"/>
                  </a:lnTo>
                  <a:lnTo>
                    <a:pt x="20" y="105"/>
                  </a:lnTo>
                  <a:lnTo>
                    <a:pt x="22" y="106"/>
                  </a:lnTo>
                  <a:lnTo>
                    <a:pt x="24" y="108"/>
                  </a:lnTo>
                  <a:lnTo>
                    <a:pt x="26" y="110"/>
                  </a:lnTo>
                  <a:lnTo>
                    <a:pt x="29" y="112"/>
                  </a:lnTo>
                  <a:lnTo>
                    <a:pt x="32" y="113"/>
                  </a:lnTo>
                  <a:lnTo>
                    <a:pt x="34" y="114"/>
                  </a:lnTo>
                  <a:lnTo>
                    <a:pt x="37" y="116"/>
                  </a:lnTo>
                  <a:lnTo>
                    <a:pt x="40" y="117"/>
                  </a:lnTo>
                  <a:lnTo>
                    <a:pt x="42" y="117"/>
                  </a:lnTo>
                  <a:lnTo>
                    <a:pt x="45" y="118"/>
                  </a:lnTo>
                  <a:lnTo>
                    <a:pt x="48" y="118"/>
                  </a:lnTo>
                  <a:lnTo>
                    <a:pt x="50" y="120"/>
                  </a:lnTo>
                  <a:lnTo>
                    <a:pt x="54" y="120"/>
                  </a:lnTo>
                  <a:lnTo>
                    <a:pt x="57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4" y="120"/>
                  </a:lnTo>
                  <a:lnTo>
                    <a:pt x="66" y="120"/>
                  </a:lnTo>
                  <a:lnTo>
                    <a:pt x="69" y="120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8" y="117"/>
                  </a:lnTo>
                  <a:lnTo>
                    <a:pt x="81" y="117"/>
                  </a:lnTo>
                  <a:lnTo>
                    <a:pt x="84" y="116"/>
                  </a:lnTo>
                  <a:lnTo>
                    <a:pt x="86" y="114"/>
                  </a:lnTo>
                  <a:lnTo>
                    <a:pt x="89" y="113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7" y="108"/>
                  </a:lnTo>
                  <a:lnTo>
                    <a:pt x="98" y="106"/>
                  </a:lnTo>
                  <a:lnTo>
                    <a:pt x="101" y="105"/>
                  </a:lnTo>
                  <a:lnTo>
                    <a:pt x="102" y="102"/>
                  </a:lnTo>
                  <a:lnTo>
                    <a:pt x="105" y="100"/>
                  </a:lnTo>
                  <a:lnTo>
                    <a:pt x="106" y="98"/>
                  </a:lnTo>
                  <a:lnTo>
                    <a:pt x="109" y="96"/>
                  </a:lnTo>
                  <a:lnTo>
                    <a:pt x="110" y="93"/>
                  </a:lnTo>
                  <a:lnTo>
                    <a:pt x="111" y="91"/>
                  </a:lnTo>
                  <a:lnTo>
                    <a:pt x="113" y="89"/>
                  </a:lnTo>
                  <a:lnTo>
                    <a:pt x="114" y="87"/>
                  </a:lnTo>
                  <a:lnTo>
                    <a:pt x="115" y="84"/>
                  </a:lnTo>
                  <a:lnTo>
                    <a:pt x="117" y="81"/>
                  </a:lnTo>
                  <a:lnTo>
                    <a:pt x="118" y="77"/>
                  </a:lnTo>
                  <a:lnTo>
                    <a:pt x="118" y="75"/>
                  </a:lnTo>
                  <a:lnTo>
                    <a:pt x="119" y="72"/>
                  </a:lnTo>
                  <a:lnTo>
                    <a:pt x="119" y="69"/>
                  </a:lnTo>
                  <a:lnTo>
                    <a:pt x="121" y="67"/>
                  </a:lnTo>
                  <a:lnTo>
                    <a:pt x="121" y="63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19" y="51"/>
                  </a:lnTo>
                  <a:lnTo>
                    <a:pt x="119" y="48"/>
                  </a:lnTo>
                  <a:lnTo>
                    <a:pt x="118" y="45"/>
                  </a:lnTo>
                  <a:lnTo>
                    <a:pt x="118" y="41"/>
                  </a:lnTo>
                  <a:lnTo>
                    <a:pt x="117" y="39"/>
                  </a:lnTo>
                  <a:lnTo>
                    <a:pt x="115" y="36"/>
                  </a:lnTo>
                  <a:lnTo>
                    <a:pt x="114" y="33"/>
                  </a:lnTo>
                  <a:lnTo>
                    <a:pt x="113" y="31"/>
                  </a:lnTo>
                  <a:lnTo>
                    <a:pt x="111" y="28"/>
                  </a:lnTo>
                  <a:lnTo>
                    <a:pt x="110" y="27"/>
                  </a:lnTo>
                  <a:lnTo>
                    <a:pt x="109" y="24"/>
                  </a:lnTo>
                  <a:lnTo>
                    <a:pt x="106" y="21"/>
                  </a:lnTo>
                  <a:lnTo>
                    <a:pt x="105" y="19"/>
                  </a:lnTo>
                  <a:lnTo>
                    <a:pt x="102" y="17"/>
                  </a:lnTo>
                  <a:lnTo>
                    <a:pt x="101" y="15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89" y="7"/>
                  </a:lnTo>
                  <a:lnTo>
                    <a:pt x="86" y="6"/>
                  </a:lnTo>
                  <a:lnTo>
                    <a:pt x="84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76" y="2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48" name="Freeform 64"/>
            <p:cNvSpPr>
              <a:spLocks/>
            </p:cNvSpPr>
            <p:nvPr/>
          </p:nvSpPr>
          <p:spPr bwMode="auto">
            <a:xfrm>
              <a:off x="3636" y="3048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49" name="Freeform 65"/>
            <p:cNvSpPr>
              <a:spLocks/>
            </p:cNvSpPr>
            <p:nvPr/>
          </p:nvSpPr>
          <p:spPr bwMode="auto">
            <a:xfrm>
              <a:off x="4938" y="2756"/>
              <a:ext cx="199" cy="1"/>
            </a:xfrm>
            <a:custGeom>
              <a:avLst/>
              <a:gdLst>
                <a:gd name="T0" fmla="*/ 399 w 399"/>
                <a:gd name="T1" fmla="*/ 0 w 399"/>
                <a:gd name="T2" fmla="*/ 399 w 39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9">
                  <a:moveTo>
                    <a:pt x="399" y="0"/>
                  </a:moveTo>
                  <a:lnTo>
                    <a:pt x="0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0" name="Line 66"/>
            <p:cNvSpPr>
              <a:spLocks noChangeShapeType="1"/>
            </p:cNvSpPr>
            <p:nvPr/>
          </p:nvSpPr>
          <p:spPr bwMode="auto">
            <a:xfrm flipH="1">
              <a:off x="4938" y="2756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1" name="Freeform 67"/>
            <p:cNvSpPr>
              <a:spLocks/>
            </p:cNvSpPr>
            <p:nvPr/>
          </p:nvSpPr>
          <p:spPr bwMode="auto">
            <a:xfrm>
              <a:off x="4380" y="2849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52" name="Line 68"/>
            <p:cNvSpPr>
              <a:spLocks noChangeShapeType="1"/>
            </p:cNvSpPr>
            <p:nvPr/>
          </p:nvSpPr>
          <p:spPr bwMode="auto">
            <a:xfrm flipH="1">
              <a:off x="4380" y="2849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3" name="Freeform 69"/>
            <p:cNvSpPr>
              <a:spLocks/>
            </p:cNvSpPr>
            <p:nvPr/>
          </p:nvSpPr>
          <p:spPr bwMode="auto">
            <a:xfrm>
              <a:off x="4380" y="2663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54" name="Line 70"/>
            <p:cNvSpPr>
              <a:spLocks noChangeShapeType="1"/>
            </p:cNvSpPr>
            <p:nvPr/>
          </p:nvSpPr>
          <p:spPr bwMode="auto">
            <a:xfrm flipH="1">
              <a:off x="4380" y="2663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5" name="Freeform 71"/>
            <p:cNvSpPr>
              <a:spLocks/>
            </p:cNvSpPr>
            <p:nvPr/>
          </p:nvSpPr>
          <p:spPr bwMode="auto">
            <a:xfrm>
              <a:off x="4936" y="2728"/>
              <a:ext cx="61" cy="60"/>
            </a:xfrm>
            <a:custGeom>
              <a:avLst/>
              <a:gdLst>
                <a:gd name="T0" fmla="*/ 55 w 121"/>
                <a:gd name="T1" fmla="*/ 0 h 119"/>
                <a:gd name="T2" fmla="*/ 45 w 121"/>
                <a:gd name="T3" fmla="*/ 1 h 119"/>
                <a:gd name="T4" fmla="*/ 37 w 121"/>
                <a:gd name="T5" fmla="*/ 4 h 119"/>
                <a:gd name="T6" fmla="*/ 29 w 121"/>
                <a:gd name="T7" fmla="*/ 8 h 119"/>
                <a:gd name="T8" fmla="*/ 23 w 121"/>
                <a:gd name="T9" fmla="*/ 13 h 119"/>
                <a:gd name="T10" fmla="*/ 16 w 121"/>
                <a:gd name="T11" fmla="*/ 18 h 119"/>
                <a:gd name="T12" fmla="*/ 11 w 121"/>
                <a:gd name="T13" fmla="*/ 26 h 119"/>
                <a:gd name="T14" fmla="*/ 6 w 121"/>
                <a:gd name="T15" fmla="*/ 33 h 119"/>
                <a:gd name="T16" fmla="*/ 3 w 121"/>
                <a:gd name="T17" fmla="*/ 41 h 119"/>
                <a:gd name="T18" fmla="*/ 2 w 121"/>
                <a:gd name="T19" fmla="*/ 50 h 119"/>
                <a:gd name="T20" fmla="*/ 0 w 121"/>
                <a:gd name="T21" fmla="*/ 60 h 119"/>
                <a:gd name="T22" fmla="*/ 0 w 121"/>
                <a:gd name="T23" fmla="*/ 66 h 119"/>
                <a:gd name="T24" fmla="*/ 2 w 121"/>
                <a:gd name="T25" fmla="*/ 74 h 119"/>
                <a:gd name="T26" fmla="*/ 6 w 121"/>
                <a:gd name="T27" fmla="*/ 83 h 119"/>
                <a:gd name="T28" fmla="*/ 10 w 121"/>
                <a:gd name="T29" fmla="*/ 90 h 119"/>
                <a:gd name="T30" fmla="*/ 14 w 121"/>
                <a:gd name="T31" fmla="*/ 98 h 119"/>
                <a:gd name="T32" fmla="*/ 20 w 121"/>
                <a:gd name="T33" fmla="*/ 105 h 119"/>
                <a:gd name="T34" fmla="*/ 27 w 121"/>
                <a:gd name="T35" fmla="*/ 110 h 119"/>
                <a:gd name="T36" fmla="*/ 35 w 121"/>
                <a:gd name="T37" fmla="*/ 114 h 119"/>
                <a:gd name="T38" fmla="*/ 43 w 121"/>
                <a:gd name="T39" fmla="*/ 117 h 119"/>
                <a:gd name="T40" fmla="*/ 51 w 121"/>
                <a:gd name="T41" fmla="*/ 119 h 119"/>
                <a:gd name="T42" fmla="*/ 60 w 121"/>
                <a:gd name="T43" fmla="*/ 119 h 119"/>
                <a:gd name="T44" fmla="*/ 67 w 121"/>
                <a:gd name="T45" fmla="*/ 119 h 119"/>
                <a:gd name="T46" fmla="*/ 76 w 121"/>
                <a:gd name="T47" fmla="*/ 118 h 119"/>
                <a:gd name="T48" fmla="*/ 84 w 121"/>
                <a:gd name="T49" fmla="*/ 115 h 119"/>
                <a:gd name="T50" fmla="*/ 92 w 121"/>
                <a:gd name="T51" fmla="*/ 111 h 119"/>
                <a:gd name="T52" fmla="*/ 99 w 121"/>
                <a:gd name="T53" fmla="*/ 106 h 119"/>
                <a:gd name="T54" fmla="*/ 105 w 121"/>
                <a:gd name="T55" fmla="*/ 99 h 119"/>
                <a:gd name="T56" fmla="*/ 110 w 121"/>
                <a:gd name="T57" fmla="*/ 93 h 119"/>
                <a:gd name="T58" fmla="*/ 114 w 121"/>
                <a:gd name="T59" fmla="*/ 86 h 119"/>
                <a:gd name="T60" fmla="*/ 118 w 121"/>
                <a:gd name="T61" fmla="*/ 77 h 119"/>
                <a:gd name="T62" fmla="*/ 120 w 121"/>
                <a:gd name="T63" fmla="*/ 69 h 119"/>
                <a:gd name="T64" fmla="*/ 121 w 121"/>
                <a:gd name="T65" fmla="*/ 60 h 119"/>
                <a:gd name="T66" fmla="*/ 121 w 121"/>
                <a:gd name="T67" fmla="*/ 53 h 119"/>
                <a:gd name="T68" fmla="*/ 118 w 121"/>
                <a:gd name="T69" fmla="*/ 45 h 119"/>
                <a:gd name="T70" fmla="*/ 116 w 121"/>
                <a:gd name="T71" fmla="*/ 36 h 119"/>
                <a:gd name="T72" fmla="*/ 112 w 121"/>
                <a:gd name="T73" fmla="*/ 28 h 119"/>
                <a:gd name="T74" fmla="*/ 106 w 121"/>
                <a:gd name="T75" fmla="*/ 21 h 119"/>
                <a:gd name="T76" fmla="*/ 101 w 121"/>
                <a:gd name="T77" fmla="*/ 14 h 119"/>
                <a:gd name="T78" fmla="*/ 95 w 121"/>
                <a:gd name="T79" fmla="*/ 9 h 119"/>
                <a:gd name="T80" fmla="*/ 87 w 121"/>
                <a:gd name="T81" fmla="*/ 5 h 119"/>
                <a:gd name="T82" fmla="*/ 79 w 121"/>
                <a:gd name="T83" fmla="*/ 2 h 119"/>
                <a:gd name="T84" fmla="*/ 69 w 121"/>
                <a:gd name="T85" fmla="*/ 0 h 119"/>
                <a:gd name="T86" fmla="*/ 60 w 121"/>
                <a:gd name="T8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19">
                  <a:moveTo>
                    <a:pt x="60" y="0"/>
                  </a:moveTo>
                  <a:lnTo>
                    <a:pt x="57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4"/>
                  </a:lnTo>
                  <a:lnTo>
                    <a:pt x="35" y="5"/>
                  </a:lnTo>
                  <a:lnTo>
                    <a:pt x="32" y="6"/>
                  </a:lnTo>
                  <a:lnTo>
                    <a:pt x="29" y="8"/>
                  </a:lnTo>
                  <a:lnTo>
                    <a:pt x="27" y="9"/>
                  </a:ln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10" y="28"/>
                  </a:lnTo>
                  <a:lnTo>
                    <a:pt x="7" y="30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4" y="38"/>
                  </a:lnTo>
                  <a:lnTo>
                    <a:pt x="3" y="41"/>
                  </a:lnTo>
                  <a:lnTo>
                    <a:pt x="2" y="45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4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3"/>
                  </a:lnTo>
                  <a:lnTo>
                    <a:pt x="6" y="86"/>
                  </a:lnTo>
                  <a:lnTo>
                    <a:pt x="7" y="89"/>
                  </a:lnTo>
                  <a:lnTo>
                    <a:pt x="10" y="90"/>
                  </a:lnTo>
                  <a:lnTo>
                    <a:pt x="11" y="93"/>
                  </a:lnTo>
                  <a:lnTo>
                    <a:pt x="12" y="95"/>
                  </a:lnTo>
                  <a:lnTo>
                    <a:pt x="14" y="98"/>
                  </a:lnTo>
                  <a:lnTo>
                    <a:pt x="16" y="99"/>
                  </a:lnTo>
                  <a:lnTo>
                    <a:pt x="17" y="102"/>
                  </a:lnTo>
                  <a:lnTo>
                    <a:pt x="20" y="105"/>
                  </a:lnTo>
                  <a:lnTo>
                    <a:pt x="23" y="106"/>
                  </a:lnTo>
                  <a:lnTo>
                    <a:pt x="24" y="107"/>
                  </a:lnTo>
                  <a:lnTo>
                    <a:pt x="27" y="110"/>
                  </a:lnTo>
                  <a:lnTo>
                    <a:pt x="29" y="111"/>
                  </a:lnTo>
                  <a:lnTo>
                    <a:pt x="32" y="113"/>
                  </a:lnTo>
                  <a:lnTo>
                    <a:pt x="35" y="114"/>
                  </a:lnTo>
                  <a:lnTo>
                    <a:pt x="37" y="115"/>
                  </a:lnTo>
                  <a:lnTo>
                    <a:pt x="40" y="117"/>
                  </a:lnTo>
                  <a:lnTo>
                    <a:pt x="43" y="117"/>
                  </a:lnTo>
                  <a:lnTo>
                    <a:pt x="45" y="118"/>
                  </a:lnTo>
                  <a:lnTo>
                    <a:pt x="48" y="118"/>
                  </a:lnTo>
                  <a:lnTo>
                    <a:pt x="51" y="119"/>
                  </a:lnTo>
                  <a:lnTo>
                    <a:pt x="55" y="119"/>
                  </a:lnTo>
                  <a:lnTo>
                    <a:pt x="57" y="119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4" y="119"/>
                  </a:lnTo>
                  <a:lnTo>
                    <a:pt x="67" y="119"/>
                  </a:lnTo>
                  <a:lnTo>
                    <a:pt x="69" y="119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4" y="115"/>
                  </a:lnTo>
                  <a:lnTo>
                    <a:pt x="87" y="114"/>
                  </a:lnTo>
                  <a:lnTo>
                    <a:pt x="89" y="113"/>
                  </a:lnTo>
                  <a:lnTo>
                    <a:pt x="92" y="111"/>
                  </a:lnTo>
                  <a:lnTo>
                    <a:pt x="95" y="110"/>
                  </a:lnTo>
                  <a:lnTo>
                    <a:pt x="97" y="107"/>
                  </a:lnTo>
                  <a:lnTo>
                    <a:pt x="99" y="106"/>
                  </a:lnTo>
                  <a:lnTo>
                    <a:pt x="101" y="105"/>
                  </a:lnTo>
                  <a:lnTo>
                    <a:pt x="103" y="102"/>
                  </a:lnTo>
                  <a:lnTo>
                    <a:pt x="105" y="99"/>
                  </a:lnTo>
                  <a:lnTo>
                    <a:pt x="106" y="98"/>
                  </a:lnTo>
                  <a:lnTo>
                    <a:pt x="109" y="95"/>
                  </a:lnTo>
                  <a:lnTo>
                    <a:pt x="110" y="93"/>
                  </a:lnTo>
                  <a:lnTo>
                    <a:pt x="112" y="90"/>
                  </a:lnTo>
                  <a:lnTo>
                    <a:pt x="113" y="89"/>
                  </a:lnTo>
                  <a:lnTo>
                    <a:pt x="114" y="86"/>
                  </a:lnTo>
                  <a:lnTo>
                    <a:pt x="116" y="83"/>
                  </a:lnTo>
                  <a:lnTo>
                    <a:pt x="117" y="81"/>
                  </a:lnTo>
                  <a:lnTo>
                    <a:pt x="118" y="77"/>
                  </a:lnTo>
                  <a:lnTo>
                    <a:pt x="118" y="74"/>
                  </a:lnTo>
                  <a:lnTo>
                    <a:pt x="120" y="71"/>
                  </a:lnTo>
                  <a:lnTo>
                    <a:pt x="120" y="69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20" y="50"/>
                  </a:lnTo>
                  <a:lnTo>
                    <a:pt x="120" y="48"/>
                  </a:lnTo>
                  <a:lnTo>
                    <a:pt x="118" y="45"/>
                  </a:lnTo>
                  <a:lnTo>
                    <a:pt x="118" y="41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4" y="33"/>
                  </a:lnTo>
                  <a:lnTo>
                    <a:pt x="113" y="30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6" y="21"/>
                  </a:lnTo>
                  <a:lnTo>
                    <a:pt x="105" y="18"/>
                  </a:lnTo>
                  <a:lnTo>
                    <a:pt x="103" y="17"/>
                  </a:lnTo>
                  <a:lnTo>
                    <a:pt x="101" y="14"/>
                  </a:lnTo>
                  <a:lnTo>
                    <a:pt x="99" y="13"/>
                  </a:lnTo>
                  <a:lnTo>
                    <a:pt x="97" y="12"/>
                  </a:lnTo>
                  <a:lnTo>
                    <a:pt x="95" y="9"/>
                  </a:lnTo>
                  <a:lnTo>
                    <a:pt x="92" y="8"/>
                  </a:lnTo>
                  <a:lnTo>
                    <a:pt x="89" y="6"/>
                  </a:lnTo>
                  <a:lnTo>
                    <a:pt x="87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6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56" name="Line 72"/>
            <p:cNvSpPr>
              <a:spLocks noChangeShapeType="1"/>
            </p:cNvSpPr>
            <p:nvPr/>
          </p:nvSpPr>
          <p:spPr bwMode="auto">
            <a:xfrm flipV="1">
              <a:off x="4380" y="2477"/>
              <a:ext cx="1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7" name="Line 73"/>
            <p:cNvSpPr>
              <a:spLocks noChangeShapeType="1"/>
            </p:cNvSpPr>
            <p:nvPr/>
          </p:nvSpPr>
          <p:spPr bwMode="auto">
            <a:xfrm flipV="1">
              <a:off x="4380" y="2849"/>
              <a:ext cx="1" cy="1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8" name="Freeform 74"/>
            <p:cNvSpPr>
              <a:spLocks/>
            </p:cNvSpPr>
            <p:nvPr/>
          </p:nvSpPr>
          <p:spPr bwMode="auto">
            <a:xfrm>
              <a:off x="3862" y="1720"/>
              <a:ext cx="186" cy="385"/>
            </a:xfrm>
            <a:custGeom>
              <a:avLst/>
              <a:gdLst>
                <a:gd name="T0" fmla="*/ 0 w 372"/>
                <a:gd name="T1" fmla="*/ 585 h 771"/>
                <a:gd name="T2" fmla="*/ 186 w 372"/>
                <a:gd name="T3" fmla="*/ 771 h 771"/>
                <a:gd name="T4" fmla="*/ 372 w 372"/>
                <a:gd name="T5" fmla="*/ 585 h 771"/>
                <a:gd name="T6" fmla="*/ 292 w 372"/>
                <a:gd name="T7" fmla="*/ 585 h 771"/>
                <a:gd name="T8" fmla="*/ 292 w 372"/>
                <a:gd name="T9" fmla="*/ 213 h 771"/>
                <a:gd name="T10" fmla="*/ 372 w 372"/>
                <a:gd name="T11" fmla="*/ 213 h 771"/>
                <a:gd name="T12" fmla="*/ 186 w 372"/>
                <a:gd name="T13" fmla="*/ 0 h 771"/>
                <a:gd name="T14" fmla="*/ 0 w 372"/>
                <a:gd name="T15" fmla="*/ 213 h 771"/>
                <a:gd name="T16" fmla="*/ 107 w 372"/>
                <a:gd name="T17" fmla="*/ 213 h 771"/>
                <a:gd name="T18" fmla="*/ 107 w 372"/>
                <a:gd name="T19" fmla="*/ 585 h 771"/>
                <a:gd name="T20" fmla="*/ 0 w 372"/>
                <a:gd name="T21" fmla="*/ 58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771">
                  <a:moveTo>
                    <a:pt x="0" y="585"/>
                  </a:moveTo>
                  <a:lnTo>
                    <a:pt x="186" y="771"/>
                  </a:lnTo>
                  <a:lnTo>
                    <a:pt x="372" y="585"/>
                  </a:lnTo>
                  <a:lnTo>
                    <a:pt x="292" y="585"/>
                  </a:lnTo>
                  <a:lnTo>
                    <a:pt x="292" y="213"/>
                  </a:lnTo>
                  <a:lnTo>
                    <a:pt x="372" y="213"/>
                  </a:lnTo>
                  <a:lnTo>
                    <a:pt x="186" y="0"/>
                  </a:lnTo>
                  <a:lnTo>
                    <a:pt x="0" y="213"/>
                  </a:lnTo>
                  <a:lnTo>
                    <a:pt x="107" y="213"/>
                  </a:lnTo>
                  <a:lnTo>
                    <a:pt x="107" y="585"/>
                  </a:lnTo>
                  <a:lnTo>
                    <a:pt x="0" y="585"/>
                  </a:lnTo>
                  <a:close/>
                </a:path>
              </a:pathLst>
            </a:custGeom>
            <a:noFill/>
            <a:ln w="206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59" name="Rectangle 75"/>
            <p:cNvSpPr>
              <a:spLocks noChangeArrowheads="1"/>
            </p:cNvSpPr>
            <p:nvPr/>
          </p:nvSpPr>
          <p:spPr bwMode="auto">
            <a:xfrm>
              <a:off x="612" y="609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660" name="Rectangle 76"/>
            <p:cNvSpPr>
              <a:spLocks noChangeArrowheads="1"/>
            </p:cNvSpPr>
            <p:nvPr/>
          </p:nvSpPr>
          <p:spPr bwMode="auto">
            <a:xfrm>
              <a:off x="671" y="669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sz="3200"/>
            </a:p>
          </p:txBody>
        </p:sp>
        <p:sp>
          <p:nvSpPr>
            <p:cNvPr id="67661" name="Rectangle 77"/>
            <p:cNvSpPr>
              <a:spLocks noChangeArrowheads="1"/>
            </p:cNvSpPr>
            <p:nvPr/>
          </p:nvSpPr>
          <p:spPr bwMode="auto">
            <a:xfrm>
              <a:off x="612" y="798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662" name="Rectangle 78"/>
            <p:cNvSpPr>
              <a:spLocks noChangeArrowheads="1"/>
            </p:cNvSpPr>
            <p:nvPr/>
          </p:nvSpPr>
          <p:spPr bwMode="auto">
            <a:xfrm>
              <a:off x="671" y="859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sz="3200"/>
            </a:p>
          </p:txBody>
        </p:sp>
        <p:sp>
          <p:nvSpPr>
            <p:cNvPr id="67663" name="Rectangle 79"/>
            <p:cNvSpPr>
              <a:spLocks noChangeArrowheads="1"/>
            </p:cNvSpPr>
            <p:nvPr/>
          </p:nvSpPr>
          <p:spPr bwMode="auto">
            <a:xfrm>
              <a:off x="612" y="1074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664" name="Rectangle 80"/>
            <p:cNvSpPr>
              <a:spLocks noChangeArrowheads="1"/>
            </p:cNvSpPr>
            <p:nvPr/>
          </p:nvSpPr>
          <p:spPr bwMode="auto">
            <a:xfrm>
              <a:off x="671" y="1135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US" sz="3200"/>
            </a:p>
          </p:txBody>
        </p:sp>
        <p:sp>
          <p:nvSpPr>
            <p:cNvPr id="67665" name="Rectangle 81"/>
            <p:cNvSpPr>
              <a:spLocks noChangeArrowheads="1"/>
            </p:cNvSpPr>
            <p:nvPr/>
          </p:nvSpPr>
          <p:spPr bwMode="auto">
            <a:xfrm>
              <a:off x="612" y="1263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666" name="Line 82"/>
            <p:cNvSpPr>
              <a:spLocks noChangeShapeType="1"/>
            </p:cNvSpPr>
            <p:nvPr/>
          </p:nvSpPr>
          <p:spPr bwMode="auto">
            <a:xfrm>
              <a:off x="807" y="697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67" name="Line 83"/>
            <p:cNvSpPr>
              <a:spLocks noChangeShapeType="1"/>
            </p:cNvSpPr>
            <p:nvPr/>
          </p:nvSpPr>
          <p:spPr bwMode="auto">
            <a:xfrm>
              <a:off x="807" y="883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68" name="Line 84"/>
            <p:cNvSpPr>
              <a:spLocks noChangeShapeType="1"/>
            </p:cNvSpPr>
            <p:nvPr/>
          </p:nvSpPr>
          <p:spPr bwMode="auto">
            <a:xfrm>
              <a:off x="807" y="1348"/>
              <a:ext cx="18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69" name="Freeform 85"/>
            <p:cNvSpPr>
              <a:spLocks/>
            </p:cNvSpPr>
            <p:nvPr/>
          </p:nvSpPr>
          <p:spPr bwMode="auto">
            <a:xfrm>
              <a:off x="807" y="1162"/>
              <a:ext cx="186" cy="93"/>
            </a:xfrm>
            <a:custGeom>
              <a:avLst/>
              <a:gdLst>
                <a:gd name="T0" fmla="*/ 0 w 372"/>
                <a:gd name="T1" fmla="*/ 0 h 186"/>
                <a:gd name="T2" fmla="*/ 372 w 372"/>
                <a:gd name="T3" fmla="*/ 0 h 186"/>
                <a:gd name="T4" fmla="*/ 372 w 372"/>
                <a:gd name="T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2" h="186">
                  <a:moveTo>
                    <a:pt x="0" y="0"/>
                  </a:moveTo>
                  <a:lnTo>
                    <a:pt x="372" y="0"/>
                  </a:lnTo>
                  <a:lnTo>
                    <a:pt x="372" y="186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0" name="Freeform 86"/>
            <p:cNvSpPr>
              <a:spLocks/>
            </p:cNvSpPr>
            <p:nvPr/>
          </p:nvSpPr>
          <p:spPr bwMode="auto">
            <a:xfrm>
              <a:off x="807" y="1441"/>
              <a:ext cx="186" cy="93"/>
            </a:xfrm>
            <a:custGeom>
              <a:avLst/>
              <a:gdLst>
                <a:gd name="T0" fmla="*/ 0 w 372"/>
                <a:gd name="T1" fmla="*/ 186 h 186"/>
                <a:gd name="T2" fmla="*/ 372 w 372"/>
                <a:gd name="T3" fmla="*/ 186 h 186"/>
                <a:gd name="T4" fmla="*/ 372 w 372"/>
                <a:gd name="T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2" h="186">
                  <a:moveTo>
                    <a:pt x="0" y="186"/>
                  </a:moveTo>
                  <a:lnTo>
                    <a:pt x="372" y="186"/>
                  </a:lnTo>
                  <a:lnTo>
                    <a:pt x="372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71" name="Rectangle 87"/>
            <p:cNvSpPr>
              <a:spLocks noChangeArrowheads="1"/>
            </p:cNvSpPr>
            <p:nvPr/>
          </p:nvSpPr>
          <p:spPr bwMode="auto">
            <a:xfrm>
              <a:off x="671" y="1324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US" sz="3200"/>
            </a:p>
          </p:txBody>
        </p:sp>
        <p:sp>
          <p:nvSpPr>
            <p:cNvPr id="67672" name="Rectangle 88"/>
            <p:cNvSpPr>
              <a:spLocks noChangeArrowheads="1"/>
            </p:cNvSpPr>
            <p:nvPr/>
          </p:nvSpPr>
          <p:spPr bwMode="auto">
            <a:xfrm>
              <a:off x="612" y="1457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673" name="Rectangle 89"/>
            <p:cNvSpPr>
              <a:spLocks noChangeArrowheads="1"/>
            </p:cNvSpPr>
            <p:nvPr/>
          </p:nvSpPr>
          <p:spPr bwMode="auto">
            <a:xfrm>
              <a:off x="671" y="1518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US" sz="3200"/>
            </a:p>
          </p:txBody>
        </p:sp>
        <p:sp>
          <p:nvSpPr>
            <p:cNvPr id="67674" name="Rectangle 90"/>
            <p:cNvSpPr>
              <a:spLocks noChangeArrowheads="1"/>
            </p:cNvSpPr>
            <p:nvPr/>
          </p:nvSpPr>
          <p:spPr bwMode="auto">
            <a:xfrm>
              <a:off x="3257" y="608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675" name="Rectangle 91"/>
            <p:cNvSpPr>
              <a:spLocks noChangeArrowheads="1"/>
            </p:cNvSpPr>
            <p:nvPr/>
          </p:nvSpPr>
          <p:spPr bwMode="auto">
            <a:xfrm>
              <a:off x="3315" y="669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sz="3200"/>
            </a:p>
          </p:txBody>
        </p:sp>
        <p:sp>
          <p:nvSpPr>
            <p:cNvPr id="67676" name="Rectangle 92"/>
            <p:cNvSpPr>
              <a:spLocks noChangeArrowheads="1"/>
            </p:cNvSpPr>
            <p:nvPr/>
          </p:nvSpPr>
          <p:spPr bwMode="auto">
            <a:xfrm>
              <a:off x="3257" y="797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677" name="Rectangle 93"/>
            <p:cNvSpPr>
              <a:spLocks noChangeArrowheads="1"/>
            </p:cNvSpPr>
            <p:nvPr/>
          </p:nvSpPr>
          <p:spPr bwMode="auto">
            <a:xfrm>
              <a:off x="3315" y="857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sz="3200"/>
            </a:p>
          </p:txBody>
        </p:sp>
        <p:sp>
          <p:nvSpPr>
            <p:cNvPr id="67678" name="Rectangle 94"/>
            <p:cNvSpPr>
              <a:spLocks noChangeArrowheads="1"/>
            </p:cNvSpPr>
            <p:nvPr/>
          </p:nvSpPr>
          <p:spPr bwMode="auto">
            <a:xfrm>
              <a:off x="3257" y="1073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679" name="Rectangle 95"/>
            <p:cNvSpPr>
              <a:spLocks noChangeArrowheads="1"/>
            </p:cNvSpPr>
            <p:nvPr/>
          </p:nvSpPr>
          <p:spPr bwMode="auto">
            <a:xfrm>
              <a:off x="3315" y="1134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US" sz="3200"/>
            </a:p>
          </p:txBody>
        </p:sp>
        <p:sp>
          <p:nvSpPr>
            <p:cNvPr id="67680" name="Rectangle 96"/>
            <p:cNvSpPr>
              <a:spLocks noChangeArrowheads="1"/>
            </p:cNvSpPr>
            <p:nvPr/>
          </p:nvSpPr>
          <p:spPr bwMode="auto">
            <a:xfrm>
              <a:off x="3257" y="1262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681" name="Rectangle 97"/>
            <p:cNvSpPr>
              <a:spLocks noChangeArrowheads="1"/>
            </p:cNvSpPr>
            <p:nvPr/>
          </p:nvSpPr>
          <p:spPr bwMode="auto">
            <a:xfrm>
              <a:off x="3315" y="1322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US" sz="3200"/>
            </a:p>
          </p:txBody>
        </p:sp>
        <p:sp>
          <p:nvSpPr>
            <p:cNvPr id="67682" name="Rectangle 98"/>
            <p:cNvSpPr>
              <a:spLocks noChangeArrowheads="1"/>
            </p:cNvSpPr>
            <p:nvPr/>
          </p:nvSpPr>
          <p:spPr bwMode="auto">
            <a:xfrm>
              <a:off x="3257" y="1456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683" name="Line 99"/>
            <p:cNvSpPr>
              <a:spLocks noChangeShapeType="1"/>
            </p:cNvSpPr>
            <p:nvPr/>
          </p:nvSpPr>
          <p:spPr bwMode="auto">
            <a:xfrm>
              <a:off x="3437" y="697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4" name="Line 100"/>
            <p:cNvSpPr>
              <a:spLocks noChangeShapeType="1"/>
            </p:cNvSpPr>
            <p:nvPr/>
          </p:nvSpPr>
          <p:spPr bwMode="auto">
            <a:xfrm>
              <a:off x="3437" y="883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5" name="Line 101"/>
            <p:cNvSpPr>
              <a:spLocks noChangeShapeType="1"/>
            </p:cNvSpPr>
            <p:nvPr/>
          </p:nvSpPr>
          <p:spPr bwMode="auto">
            <a:xfrm>
              <a:off x="3437" y="1348"/>
              <a:ext cx="1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6" name="Freeform 102"/>
            <p:cNvSpPr>
              <a:spLocks/>
            </p:cNvSpPr>
            <p:nvPr/>
          </p:nvSpPr>
          <p:spPr bwMode="auto">
            <a:xfrm>
              <a:off x="3437" y="1162"/>
              <a:ext cx="199" cy="93"/>
            </a:xfrm>
            <a:custGeom>
              <a:avLst/>
              <a:gdLst>
                <a:gd name="T0" fmla="*/ 0 w 399"/>
                <a:gd name="T1" fmla="*/ 0 h 186"/>
                <a:gd name="T2" fmla="*/ 399 w 399"/>
                <a:gd name="T3" fmla="*/ 0 h 186"/>
                <a:gd name="T4" fmla="*/ 399 w 399"/>
                <a:gd name="T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" h="186">
                  <a:moveTo>
                    <a:pt x="0" y="0"/>
                  </a:moveTo>
                  <a:lnTo>
                    <a:pt x="399" y="0"/>
                  </a:lnTo>
                  <a:lnTo>
                    <a:pt x="399" y="186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7" name="Freeform 103"/>
            <p:cNvSpPr>
              <a:spLocks/>
            </p:cNvSpPr>
            <p:nvPr/>
          </p:nvSpPr>
          <p:spPr bwMode="auto">
            <a:xfrm>
              <a:off x="3437" y="1441"/>
              <a:ext cx="199" cy="93"/>
            </a:xfrm>
            <a:custGeom>
              <a:avLst/>
              <a:gdLst>
                <a:gd name="T0" fmla="*/ 0 w 399"/>
                <a:gd name="T1" fmla="*/ 186 h 186"/>
                <a:gd name="T2" fmla="*/ 399 w 399"/>
                <a:gd name="T3" fmla="*/ 186 h 186"/>
                <a:gd name="T4" fmla="*/ 399 w 399"/>
                <a:gd name="T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" h="186">
                  <a:moveTo>
                    <a:pt x="0" y="186"/>
                  </a:moveTo>
                  <a:lnTo>
                    <a:pt x="399" y="186"/>
                  </a:lnTo>
                  <a:lnTo>
                    <a:pt x="39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88" name="Freeform 104"/>
            <p:cNvSpPr>
              <a:spLocks/>
            </p:cNvSpPr>
            <p:nvPr/>
          </p:nvSpPr>
          <p:spPr bwMode="auto">
            <a:xfrm>
              <a:off x="3636" y="2570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89" name="Line 105"/>
            <p:cNvSpPr>
              <a:spLocks noChangeShapeType="1"/>
            </p:cNvSpPr>
            <p:nvPr/>
          </p:nvSpPr>
          <p:spPr bwMode="auto">
            <a:xfrm flipH="1">
              <a:off x="3636" y="2570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90" name="Freeform 106"/>
            <p:cNvSpPr>
              <a:spLocks/>
            </p:cNvSpPr>
            <p:nvPr/>
          </p:nvSpPr>
          <p:spPr bwMode="auto">
            <a:xfrm>
              <a:off x="3636" y="2384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91" name="Line 107"/>
            <p:cNvSpPr>
              <a:spLocks noChangeShapeType="1"/>
            </p:cNvSpPr>
            <p:nvPr/>
          </p:nvSpPr>
          <p:spPr bwMode="auto">
            <a:xfrm flipH="1">
              <a:off x="3636" y="2384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92" name="Freeform 108"/>
            <p:cNvSpPr>
              <a:spLocks/>
            </p:cNvSpPr>
            <p:nvPr/>
          </p:nvSpPr>
          <p:spPr bwMode="auto">
            <a:xfrm>
              <a:off x="3636" y="3141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93" name="Line 109"/>
            <p:cNvSpPr>
              <a:spLocks noChangeShapeType="1"/>
            </p:cNvSpPr>
            <p:nvPr/>
          </p:nvSpPr>
          <p:spPr bwMode="auto">
            <a:xfrm flipH="1">
              <a:off x="3636" y="3141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94" name="Freeform 110"/>
            <p:cNvSpPr>
              <a:spLocks/>
            </p:cNvSpPr>
            <p:nvPr/>
          </p:nvSpPr>
          <p:spPr bwMode="auto">
            <a:xfrm>
              <a:off x="3636" y="2955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95" name="Line 111"/>
            <p:cNvSpPr>
              <a:spLocks noChangeShapeType="1"/>
            </p:cNvSpPr>
            <p:nvPr/>
          </p:nvSpPr>
          <p:spPr bwMode="auto">
            <a:xfrm flipH="1">
              <a:off x="3636" y="2955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96" name="Rectangle 112"/>
            <p:cNvSpPr>
              <a:spLocks noChangeArrowheads="1"/>
            </p:cNvSpPr>
            <p:nvPr/>
          </p:nvSpPr>
          <p:spPr bwMode="auto">
            <a:xfrm>
              <a:off x="3315" y="1516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US" sz="3200"/>
            </a:p>
          </p:txBody>
        </p:sp>
        <p:sp>
          <p:nvSpPr>
            <p:cNvPr id="67697" name="Rectangle 113"/>
            <p:cNvSpPr>
              <a:spLocks noChangeArrowheads="1"/>
            </p:cNvSpPr>
            <p:nvPr/>
          </p:nvSpPr>
          <p:spPr bwMode="auto">
            <a:xfrm>
              <a:off x="3257" y="2302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698" name="Rectangle 114"/>
            <p:cNvSpPr>
              <a:spLocks noChangeArrowheads="1"/>
            </p:cNvSpPr>
            <p:nvPr/>
          </p:nvSpPr>
          <p:spPr bwMode="auto">
            <a:xfrm>
              <a:off x="3315" y="2363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sz="3200"/>
            </a:p>
          </p:txBody>
        </p:sp>
        <p:sp>
          <p:nvSpPr>
            <p:cNvPr id="67699" name="Rectangle 115"/>
            <p:cNvSpPr>
              <a:spLocks noChangeArrowheads="1"/>
            </p:cNvSpPr>
            <p:nvPr/>
          </p:nvSpPr>
          <p:spPr bwMode="auto">
            <a:xfrm>
              <a:off x="3257" y="2491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700" name="Rectangle 116"/>
            <p:cNvSpPr>
              <a:spLocks noChangeArrowheads="1"/>
            </p:cNvSpPr>
            <p:nvPr/>
          </p:nvSpPr>
          <p:spPr bwMode="auto">
            <a:xfrm>
              <a:off x="3315" y="2552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sz="3200"/>
            </a:p>
          </p:txBody>
        </p:sp>
        <p:sp>
          <p:nvSpPr>
            <p:cNvPr id="67701" name="Rectangle 117"/>
            <p:cNvSpPr>
              <a:spLocks noChangeArrowheads="1"/>
            </p:cNvSpPr>
            <p:nvPr/>
          </p:nvSpPr>
          <p:spPr bwMode="auto">
            <a:xfrm>
              <a:off x="3257" y="2767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702" name="Rectangle 118"/>
            <p:cNvSpPr>
              <a:spLocks noChangeArrowheads="1"/>
            </p:cNvSpPr>
            <p:nvPr/>
          </p:nvSpPr>
          <p:spPr bwMode="auto">
            <a:xfrm>
              <a:off x="3315" y="2828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US" sz="3200"/>
            </a:p>
          </p:txBody>
        </p:sp>
        <p:sp>
          <p:nvSpPr>
            <p:cNvPr id="67703" name="Rectangle 119"/>
            <p:cNvSpPr>
              <a:spLocks noChangeArrowheads="1"/>
            </p:cNvSpPr>
            <p:nvPr/>
          </p:nvSpPr>
          <p:spPr bwMode="auto">
            <a:xfrm>
              <a:off x="3257" y="2956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704" name="Rectangle 120"/>
            <p:cNvSpPr>
              <a:spLocks noChangeArrowheads="1"/>
            </p:cNvSpPr>
            <p:nvPr/>
          </p:nvSpPr>
          <p:spPr bwMode="auto">
            <a:xfrm>
              <a:off x="3315" y="3016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US" sz="3200"/>
            </a:p>
          </p:txBody>
        </p:sp>
        <p:sp>
          <p:nvSpPr>
            <p:cNvPr id="67705" name="Rectangle 121"/>
            <p:cNvSpPr>
              <a:spLocks noChangeArrowheads="1"/>
            </p:cNvSpPr>
            <p:nvPr/>
          </p:nvSpPr>
          <p:spPr bwMode="auto">
            <a:xfrm>
              <a:off x="3257" y="3150"/>
              <a:ext cx="10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9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sz="3200"/>
            </a:p>
          </p:txBody>
        </p:sp>
        <p:sp>
          <p:nvSpPr>
            <p:cNvPr id="67706" name="Line 122"/>
            <p:cNvSpPr>
              <a:spLocks noChangeShapeType="1"/>
            </p:cNvSpPr>
            <p:nvPr/>
          </p:nvSpPr>
          <p:spPr bwMode="auto">
            <a:xfrm>
              <a:off x="3437" y="2384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07" name="Line 123"/>
            <p:cNvSpPr>
              <a:spLocks noChangeShapeType="1"/>
            </p:cNvSpPr>
            <p:nvPr/>
          </p:nvSpPr>
          <p:spPr bwMode="auto">
            <a:xfrm>
              <a:off x="3437" y="2570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08" name="Line 124"/>
            <p:cNvSpPr>
              <a:spLocks noChangeShapeType="1"/>
            </p:cNvSpPr>
            <p:nvPr/>
          </p:nvSpPr>
          <p:spPr bwMode="auto">
            <a:xfrm>
              <a:off x="3437" y="3048"/>
              <a:ext cx="1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09" name="Freeform 125"/>
            <p:cNvSpPr>
              <a:spLocks/>
            </p:cNvSpPr>
            <p:nvPr/>
          </p:nvSpPr>
          <p:spPr bwMode="auto">
            <a:xfrm>
              <a:off x="3437" y="2849"/>
              <a:ext cx="199" cy="106"/>
            </a:xfrm>
            <a:custGeom>
              <a:avLst/>
              <a:gdLst>
                <a:gd name="T0" fmla="*/ 0 w 399"/>
                <a:gd name="T1" fmla="*/ 0 h 212"/>
                <a:gd name="T2" fmla="*/ 399 w 399"/>
                <a:gd name="T3" fmla="*/ 0 h 212"/>
                <a:gd name="T4" fmla="*/ 399 w 399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" h="212">
                  <a:moveTo>
                    <a:pt x="0" y="0"/>
                  </a:moveTo>
                  <a:lnTo>
                    <a:pt x="399" y="0"/>
                  </a:lnTo>
                  <a:lnTo>
                    <a:pt x="399" y="212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0" name="Freeform 126"/>
            <p:cNvSpPr>
              <a:spLocks/>
            </p:cNvSpPr>
            <p:nvPr/>
          </p:nvSpPr>
          <p:spPr bwMode="auto">
            <a:xfrm>
              <a:off x="3437" y="3141"/>
              <a:ext cx="199" cy="93"/>
            </a:xfrm>
            <a:custGeom>
              <a:avLst/>
              <a:gdLst>
                <a:gd name="T0" fmla="*/ 0 w 399"/>
                <a:gd name="T1" fmla="*/ 186 h 186"/>
                <a:gd name="T2" fmla="*/ 399 w 399"/>
                <a:gd name="T3" fmla="*/ 186 h 186"/>
                <a:gd name="T4" fmla="*/ 399 w 399"/>
                <a:gd name="T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" h="186">
                  <a:moveTo>
                    <a:pt x="0" y="186"/>
                  </a:moveTo>
                  <a:lnTo>
                    <a:pt x="399" y="186"/>
                  </a:lnTo>
                  <a:lnTo>
                    <a:pt x="39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711" name="Rectangle 127"/>
            <p:cNvSpPr>
              <a:spLocks noChangeArrowheads="1"/>
            </p:cNvSpPr>
            <p:nvPr/>
          </p:nvSpPr>
          <p:spPr bwMode="auto">
            <a:xfrm>
              <a:off x="3315" y="3210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US" sz="3200"/>
            </a:p>
          </p:txBody>
        </p:sp>
        <p:sp>
          <p:nvSpPr>
            <p:cNvPr id="67712" name="AutoShape 128"/>
            <p:cNvSpPr>
              <a:spLocks noChangeArrowheads="1"/>
            </p:cNvSpPr>
            <p:nvPr/>
          </p:nvSpPr>
          <p:spPr bwMode="auto">
            <a:xfrm>
              <a:off x="1179" y="627"/>
              <a:ext cx="375" cy="321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3" name="AutoShape 129"/>
            <p:cNvSpPr>
              <a:spLocks noChangeArrowheads="1"/>
            </p:cNvSpPr>
            <p:nvPr/>
          </p:nvSpPr>
          <p:spPr bwMode="auto">
            <a:xfrm>
              <a:off x="1179" y="1190"/>
              <a:ext cx="375" cy="321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4" name="AutoShape 130"/>
            <p:cNvSpPr>
              <a:spLocks noChangeArrowheads="1"/>
            </p:cNvSpPr>
            <p:nvPr/>
          </p:nvSpPr>
          <p:spPr bwMode="auto">
            <a:xfrm>
              <a:off x="3793" y="627"/>
              <a:ext cx="375" cy="321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5" name="AutoShape 131"/>
            <p:cNvSpPr>
              <a:spLocks noChangeArrowheads="1"/>
            </p:cNvSpPr>
            <p:nvPr/>
          </p:nvSpPr>
          <p:spPr bwMode="auto">
            <a:xfrm>
              <a:off x="3793" y="1188"/>
              <a:ext cx="375" cy="321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6" name="AutoShape 132"/>
            <p:cNvSpPr>
              <a:spLocks noChangeArrowheads="1"/>
            </p:cNvSpPr>
            <p:nvPr/>
          </p:nvSpPr>
          <p:spPr bwMode="auto">
            <a:xfrm>
              <a:off x="3793" y="2317"/>
              <a:ext cx="375" cy="321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7" name="AutoShape 133"/>
            <p:cNvSpPr>
              <a:spLocks noChangeArrowheads="1"/>
            </p:cNvSpPr>
            <p:nvPr/>
          </p:nvSpPr>
          <p:spPr bwMode="auto">
            <a:xfrm>
              <a:off x="3792" y="2888"/>
              <a:ext cx="375" cy="321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18" name="AutoShape 134"/>
            <p:cNvSpPr>
              <a:spLocks noChangeArrowheads="1"/>
            </p:cNvSpPr>
            <p:nvPr/>
          </p:nvSpPr>
          <p:spPr bwMode="auto">
            <a:xfrm>
              <a:off x="4550" y="2596"/>
              <a:ext cx="375" cy="321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978694" y="457200"/>
            <a:ext cx="77485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/>
              <a:t>Using NAND gates to implement a sum-of-products</a:t>
            </a:r>
          </a:p>
        </p:txBody>
      </p:sp>
    </p:spTree>
    <p:extLst>
      <p:ext uri="{BB962C8B-B14F-4D97-AF65-F5344CB8AC3E}">
        <p14:creationId xmlns:p14="http://schemas.microsoft.com/office/powerpoint/2010/main" val="3451173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473074" y="533400"/>
            <a:ext cx="842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sz="2800" dirty="0"/>
              <a:t>Using NOR gates to implement a product-of sums</a:t>
            </a:r>
          </a:p>
        </p:txBody>
      </p:sp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1087436" y="1467644"/>
            <a:ext cx="7183438" cy="4341812"/>
            <a:chOff x="662" y="633"/>
            <a:chExt cx="4525" cy="2735"/>
          </a:xfrm>
        </p:grpSpPr>
        <p:sp>
          <p:nvSpPr>
            <p:cNvPr id="68612" name="Line 4"/>
            <p:cNvSpPr>
              <a:spLocks noChangeShapeType="1"/>
            </p:cNvSpPr>
            <p:nvPr/>
          </p:nvSpPr>
          <p:spPr bwMode="auto">
            <a:xfrm>
              <a:off x="1043" y="722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>
              <a:off x="1043" y="908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 flipH="1">
              <a:off x="1614" y="815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Freeform 7"/>
            <p:cNvSpPr>
              <a:spLocks/>
            </p:cNvSpPr>
            <p:nvPr/>
          </p:nvSpPr>
          <p:spPr bwMode="auto">
            <a:xfrm>
              <a:off x="1218" y="652"/>
              <a:ext cx="397" cy="158"/>
            </a:xfrm>
            <a:custGeom>
              <a:avLst/>
              <a:gdLst>
                <a:gd name="T0" fmla="*/ 155 w 794"/>
                <a:gd name="T1" fmla="*/ 0 h 316"/>
                <a:gd name="T2" fmla="*/ 266 w 794"/>
                <a:gd name="T3" fmla="*/ 0 h 316"/>
                <a:gd name="T4" fmla="*/ 323 w 794"/>
                <a:gd name="T5" fmla="*/ 0 h 316"/>
                <a:gd name="T6" fmla="*/ 348 w 794"/>
                <a:gd name="T7" fmla="*/ 1 h 316"/>
                <a:gd name="T8" fmla="*/ 361 w 794"/>
                <a:gd name="T9" fmla="*/ 1 h 316"/>
                <a:gd name="T10" fmla="*/ 373 w 794"/>
                <a:gd name="T11" fmla="*/ 3 h 316"/>
                <a:gd name="T12" fmla="*/ 381 w 794"/>
                <a:gd name="T13" fmla="*/ 4 h 316"/>
                <a:gd name="T14" fmla="*/ 389 w 794"/>
                <a:gd name="T15" fmla="*/ 4 h 316"/>
                <a:gd name="T16" fmla="*/ 400 w 794"/>
                <a:gd name="T17" fmla="*/ 5 h 316"/>
                <a:gd name="T18" fmla="*/ 412 w 794"/>
                <a:gd name="T19" fmla="*/ 8 h 316"/>
                <a:gd name="T20" fmla="*/ 422 w 794"/>
                <a:gd name="T21" fmla="*/ 9 h 316"/>
                <a:gd name="T22" fmla="*/ 430 w 794"/>
                <a:gd name="T23" fmla="*/ 11 h 316"/>
                <a:gd name="T24" fmla="*/ 440 w 794"/>
                <a:gd name="T25" fmla="*/ 13 h 316"/>
                <a:gd name="T26" fmla="*/ 453 w 794"/>
                <a:gd name="T27" fmla="*/ 17 h 316"/>
                <a:gd name="T28" fmla="*/ 466 w 794"/>
                <a:gd name="T29" fmla="*/ 21 h 316"/>
                <a:gd name="T30" fmla="*/ 477 w 794"/>
                <a:gd name="T31" fmla="*/ 25 h 316"/>
                <a:gd name="T32" fmla="*/ 485 w 794"/>
                <a:gd name="T33" fmla="*/ 28 h 316"/>
                <a:gd name="T34" fmla="*/ 494 w 794"/>
                <a:gd name="T35" fmla="*/ 33 h 316"/>
                <a:gd name="T36" fmla="*/ 505 w 794"/>
                <a:gd name="T37" fmla="*/ 39 h 316"/>
                <a:gd name="T38" fmla="*/ 518 w 794"/>
                <a:gd name="T39" fmla="*/ 45 h 316"/>
                <a:gd name="T40" fmla="*/ 526 w 794"/>
                <a:gd name="T41" fmla="*/ 49 h 316"/>
                <a:gd name="T42" fmla="*/ 534 w 794"/>
                <a:gd name="T43" fmla="*/ 53 h 316"/>
                <a:gd name="T44" fmla="*/ 542 w 794"/>
                <a:gd name="T45" fmla="*/ 57 h 316"/>
                <a:gd name="T46" fmla="*/ 553 w 794"/>
                <a:gd name="T47" fmla="*/ 64 h 316"/>
                <a:gd name="T48" fmla="*/ 563 w 794"/>
                <a:gd name="T49" fmla="*/ 69 h 316"/>
                <a:gd name="T50" fmla="*/ 570 w 794"/>
                <a:gd name="T51" fmla="*/ 73 h 316"/>
                <a:gd name="T52" fmla="*/ 575 w 794"/>
                <a:gd name="T53" fmla="*/ 77 h 316"/>
                <a:gd name="T54" fmla="*/ 583 w 794"/>
                <a:gd name="T55" fmla="*/ 82 h 316"/>
                <a:gd name="T56" fmla="*/ 592 w 794"/>
                <a:gd name="T57" fmla="*/ 88 h 316"/>
                <a:gd name="T58" fmla="*/ 599 w 794"/>
                <a:gd name="T59" fmla="*/ 92 h 316"/>
                <a:gd name="T60" fmla="*/ 604 w 794"/>
                <a:gd name="T61" fmla="*/ 96 h 316"/>
                <a:gd name="T62" fmla="*/ 608 w 794"/>
                <a:gd name="T63" fmla="*/ 98 h 316"/>
                <a:gd name="T64" fmla="*/ 615 w 794"/>
                <a:gd name="T65" fmla="*/ 104 h 316"/>
                <a:gd name="T66" fmla="*/ 620 w 794"/>
                <a:gd name="T67" fmla="*/ 108 h 316"/>
                <a:gd name="T68" fmla="*/ 626 w 794"/>
                <a:gd name="T69" fmla="*/ 112 h 316"/>
                <a:gd name="T70" fmla="*/ 630 w 794"/>
                <a:gd name="T71" fmla="*/ 114 h 316"/>
                <a:gd name="T72" fmla="*/ 635 w 794"/>
                <a:gd name="T73" fmla="*/ 118 h 316"/>
                <a:gd name="T74" fmla="*/ 642 w 794"/>
                <a:gd name="T75" fmla="*/ 124 h 316"/>
                <a:gd name="T76" fmla="*/ 648 w 794"/>
                <a:gd name="T77" fmla="*/ 128 h 316"/>
                <a:gd name="T78" fmla="*/ 652 w 794"/>
                <a:gd name="T79" fmla="*/ 132 h 316"/>
                <a:gd name="T80" fmla="*/ 658 w 794"/>
                <a:gd name="T81" fmla="*/ 136 h 316"/>
                <a:gd name="T82" fmla="*/ 664 w 794"/>
                <a:gd name="T83" fmla="*/ 142 h 316"/>
                <a:gd name="T84" fmla="*/ 671 w 794"/>
                <a:gd name="T85" fmla="*/ 150 h 316"/>
                <a:gd name="T86" fmla="*/ 677 w 794"/>
                <a:gd name="T87" fmla="*/ 157 h 316"/>
                <a:gd name="T88" fmla="*/ 683 w 794"/>
                <a:gd name="T89" fmla="*/ 162 h 316"/>
                <a:gd name="T90" fmla="*/ 688 w 794"/>
                <a:gd name="T91" fmla="*/ 169 h 316"/>
                <a:gd name="T92" fmla="*/ 696 w 794"/>
                <a:gd name="T93" fmla="*/ 179 h 316"/>
                <a:gd name="T94" fmla="*/ 704 w 794"/>
                <a:gd name="T95" fmla="*/ 189 h 316"/>
                <a:gd name="T96" fmla="*/ 712 w 794"/>
                <a:gd name="T97" fmla="*/ 198 h 316"/>
                <a:gd name="T98" fmla="*/ 717 w 794"/>
                <a:gd name="T99" fmla="*/ 205 h 316"/>
                <a:gd name="T100" fmla="*/ 724 w 794"/>
                <a:gd name="T101" fmla="*/ 214 h 316"/>
                <a:gd name="T102" fmla="*/ 731 w 794"/>
                <a:gd name="T103" fmla="*/ 225 h 316"/>
                <a:gd name="T104" fmla="*/ 740 w 794"/>
                <a:gd name="T105" fmla="*/ 237 h 316"/>
                <a:gd name="T106" fmla="*/ 747 w 794"/>
                <a:gd name="T107" fmla="*/ 246 h 316"/>
                <a:gd name="T108" fmla="*/ 752 w 794"/>
                <a:gd name="T109" fmla="*/ 254 h 316"/>
                <a:gd name="T110" fmla="*/ 760 w 794"/>
                <a:gd name="T111" fmla="*/ 263 h 316"/>
                <a:gd name="T112" fmla="*/ 768 w 794"/>
                <a:gd name="T113" fmla="*/ 276 h 316"/>
                <a:gd name="T114" fmla="*/ 776 w 794"/>
                <a:gd name="T115" fmla="*/ 287 h 316"/>
                <a:gd name="T116" fmla="*/ 782 w 794"/>
                <a:gd name="T117" fmla="*/ 295 h 316"/>
                <a:gd name="T118" fmla="*/ 786 w 794"/>
                <a:gd name="T119" fmla="*/ 303 h 316"/>
                <a:gd name="T120" fmla="*/ 792 w 794"/>
                <a:gd name="T121" fmla="*/ 3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4" h="316">
                  <a:moveTo>
                    <a:pt x="0" y="0"/>
                  </a:moveTo>
                  <a:lnTo>
                    <a:pt x="31" y="0"/>
                  </a:lnTo>
                  <a:lnTo>
                    <a:pt x="60" y="0"/>
                  </a:lnTo>
                  <a:lnTo>
                    <a:pt x="86" y="0"/>
                  </a:lnTo>
                  <a:lnTo>
                    <a:pt x="110" y="0"/>
                  </a:lnTo>
                  <a:lnTo>
                    <a:pt x="134" y="0"/>
                  </a:lnTo>
                  <a:lnTo>
                    <a:pt x="155" y="0"/>
                  </a:lnTo>
                  <a:lnTo>
                    <a:pt x="175" y="0"/>
                  </a:lnTo>
                  <a:lnTo>
                    <a:pt x="194" y="0"/>
                  </a:lnTo>
                  <a:lnTo>
                    <a:pt x="211" y="0"/>
                  </a:lnTo>
                  <a:lnTo>
                    <a:pt x="227" y="0"/>
                  </a:lnTo>
                  <a:lnTo>
                    <a:pt x="240" y="0"/>
                  </a:lnTo>
                  <a:lnTo>
                    <a:pt x="254" y="0"/>
                  </a:lnTo>
                  <a:lnTo>
                    <a:pt x="266" y="0"/>
                  </a:lnTo>
                  <a:lnTo>
                    <a:pt x="278" y="0"/>
                  </a:lnTo>
                  <a:lnTo>
                    <a:pt x="287" y="0"/>
                  </a:lnTo>
                  <a:lnTo>
                    <a:pt x="296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28" y="0"/>
                  </a:lnTo>
                  <a:lnTo>
                    <a:pt x="332" y="0"/>
                  </a:lnTo>
                  <a:lnTo>
                    <a:pt x="336" y="0"/>
                  </a:lnTo>
                  <a:lnTo>
                    <a:pt x="339" y="1"/>
                  </a:lnTo>
                  <a:lnTo>
                    <a:pt x="343" y="1"/>
                  </a:lnTo>
                  <a:lnTo>
                    <a:pt x="345" y="1"/>
                  </a:lnTo>
                  <a:lnTo>
                    <a:pt x="348" y="1"/>
                  </a:lnTo>
                  <a:lnTo>
                    <a:pt x="349" y="1"/>
                  </a:lnTo>
                  <a:lnTo>
                    <a:pt x="352" y="1"/>
                  </a:lnTo>
                  <a:lnTo>
                    <a:pt x="355" y="1"/>
                  </a:lnTo>
                  <a:lnTo>
                    <a:pt x="356" y="1"/>
                  </a:lnTo>
                  <a:lnTo>
                    <a:pt x="359" y="1"/>
                  </a:lnTo>
                  <a:lnTo>
                    <a:pt x="359" y="1"/>
                  </a:lnTo>
                  <a:lnTo>
                    <a:pt x="361" y="1"/>
                  </a:lnTo>
                  <a:lnTo>
                    <a:pt x="363" y="1"/>
                  </a:lnTo>
                  <a:lnTo>
                    <a:pt x="365" y="3"/>
                  </a:lnTo>
                  <a:lnTo>
                    <a:pt x="367" y="3"/>
                  </a:lnTo>
                  <a:lnTo>
                    <a:pt x="368" y="3"/>
                  </a:lnTo>
                  <a:lnTo>
                    <a:pt x="369" y="3"/>
                  </a:lnTo>
                  <a:lnTo>
                    <a:pt x="371" y="3"/>
                  </a:lnTo>
                  <a:lnTo>
                    <a:pt x="373" y="3"/>
                  </a:lnTo>
                  <a:lnTo>
                    <a:pt x="375" y="3"/>
                  </a:lnTo>
                  <a:lnTo>
                    <a:pt x="376" y="3"/>
                  </a:lnTo>
                  <a:lnTo>
                    <a:pt x="377" y="3"/>
                  </a:lnTo>
                  <a:lnTo>
                    <a:pt x="377" y="3"/>
                  </a:lnTo>
                  <a:lnTo>
                    <a:pt x="379" y="4"/>
                  </a:lnTo>
                  <a:lnTo>
                    <a:pt x="380" y="4"/>
                  </a:lnTo>
                  <a:lnTo>
                    <a:pt x="381" y="4"/>
                  </a:lnTo>
                  <a:lnTo>
                    <a:pt x="383" y="4"/>
                  </a:lnTo>
                  <a:lnTo>
                    <a:pt x="384" y="4"/>
                  </a:lnTo>
                  <a:lnTo>
                    <a:pt x="385" y="4"/>
                  </a:lnTo>
                  <a:lnTo>
                    <a:pt x="385" y="4"/>
                  </a:lnTo>
                  <a:lnTo>
                    <a:pt x="387" y="4"/>
                  </a:lnTo>
                  <a:lnTo>
                    <a:pt x="388" y="4"/>
                  </a:lnTo>
                  <a:lnTo>
                    <a:pt x="389" y="4"/>
                  </a:lnTo>
                  <a:lnTo>
                    <a:pt x="391" y="5"/>
                  </a:lnTo>
                  <a:lnTo>
                    <a:pt x="392" y="5"/>
                  </a:lnTo>
                  <a:lnTo>
                    <a:pt x="393" y="5"/>
                  </a:lnTo>
                  <a:lnTo>
                    <a:pt x="395" y="5"/>
                  </a:lnTo>
                  <a:lnTo>
                    <a:pt x="396" y="5"/>
                  </a:lnTo>
                  <a:lnTo>
                    <a:pt x="399" y="5"/>
                  </a:lnTo>
                  <a:lnTo>
                    <a:pt x="400" y="5"/>
                  </a:lnTo>
                  <a:lnTo>
                    <a:pt x="401" y="7"/>
                  </a:lnTo>
                  <a:lnTo>
                    <a:pt x="404" y="7"/>
                  </a:lnTo>
                  <a:lnTo>
                    <a:pt x="405" y="7"/>
                  </a:lnTo>
                  <a:lnTo>
                    <a:pt x="405" y="7"/>
                  </a:lnTo>
                  <a:lnTo>
                    <a:pt x="408" y="7"/>
                  </a:lnTo>
                  <a:lnTo>
                    <a:pt x="410" y="7"/>
                  </a:lnTo>
                  <a:lnTo>
                    <a:pt x="412" y="8"/>
                  </a:lnTo>
                  <a:lnTo>
                    <a:pt x="413" y="8"/>
                  </a:lnTo>
                  <a:lnTo>
                    <a:pt x="416" y="8"/>
                  </a:lnTo>
                  <a:lnTo>
                    <a:pt x="417" y="8"/>
                  </a:lnTo>
                  <a:lnTo>
                    <a:pt x="418" y="8"/>
                  </a:lnTo>
                  <a:lnTo>
                    <a:pt x="420" y="9"/>
                  </a:lnTo>
                  <a:lnTo>
                    <a:pt x="421" y="9"/>
                  </a:lnTo>
                  <a:lnTo>
                    <a:pt x="422" y="9"/>
                  </a:lnTo>
                  <a:lnTo>
                    <a:pt x="424" y="9"/>
                  </a:lnTo>
                  <a:lnTo>
                    <a:pt x="425" y="9"/>
                  </a:lnTo>
                  <a:lnTo>
                    <a:pt x="426" y="11"/>
                  </a:lnTo>
                  <a:lnTo>
                    <a:pt x="426" y="11"/>
                  </a:lnTo>
                  <a:lnTo>
                    <a:pt x="428" y="11"/>
                  </a:lnTo>
                  <a:lnTo>
                    <a:pt x="429" y="11"/>
                  </a:lnTo>
                  <a:lnTo>
                    <a:pt x="430" y="11"/>
                  </a:lnTo>
                  <a:lnTo>
                    <a:pt x="432" y="12"/>
                  </a:lnTo>
                  <a:lnTo>
                    <a:pt x="433" y="12"/>
                  </a:lnTo>
                  <a:lnTo>
                    <a:pt x="434" y="12"/>
                  </a:lnTo>
                  <a:lnTo>
                    <a:pt x="436" y="12"/>
                  </a:lnTo>
                  <a:lnTo>
                    <a:pt x="437" y="13"/>
                  </a:lnTo>
                  <a:lnTo>
                    <a:pt x="438" y="13"/>
                  </a:lnTo>
                  <a:lnTo>
                    <a:pt x="440" y="13"/>
                  </a:lnTo>
                  <a:lnTo>
                    <a:pt x="441" y="15"/>
                  </a:lnTo>
                  <a:lnTo>
                    <a:pt x="444" y="15"/>
                  </a:lnTo>
                  <a:lnTo>
                    <a:pt x="445" y="15"/>
                  </a:lnTo>
                  <a:lnTo>
                    <a:pt x="446" y="16"/>
                  </a:lnTo>
                  <a:lnTo>
                    <a:pt x="449" y="16"/>
                  </a:lnTo>
                  <a:lnTo>
                    <a:pt x="450" y="17"/>
                  </a:lnTo>
                  <a:lnTo>
                    <a:pt x="453" y="17"/>
                  </a:lnTo>
                  <a:lnTo>
                    <a:pt x="456" y="19"/>
                  </a:lnTo>
                  <a:lnTo>
                    <a:pt x="456" y="19"/>
                  </a:lnTo>
                  <a:lnTo>
                    <a:pt x="458" y="19"/>
                  </a:lnTo>
                  <a:lnTo>
                    <a:pt x="460" y="20"/>
                  </a:lnTo>
                  <a:lnTo>
                    <a:pt x="462" y="20"/>
                  </a:lnTo>
                  <a:lnTo>
                    <a:pt x="465" y="21"/>
                  </a:lnTo>
                  <a:lnTo>
                    <a:pt x="466" y="21"/>
                  </a:lnTo>
                  <a:lnTo>
                    <a:pt x="468" y="23"/>
                  </a:lnTo>
                  <a:lnTo>
                    <a:pt x="470" y="23"/>
                  </a:lnTo>
                  <a:lnTo>
                    <a:pt x="472" y="24"/>
                  </a:lnTo>
                  <a:lnTo>
                    <a:pt x="473" y="24"/>
                  </a:lnTo>
                  <a:lnTo>
                    <a:pt x="474" y="24"/>
                  </a:lnTo>
                  <a:lnTo>
                    <a:pt x="476" y="25"/>
                  </a:lnTo>
                  <a:lnTo>
                    <a:pt x="477" y="25"/>
                  </a:lnTo>
                  <a:lnTo>
                    <a:pt x="478" y="25"/>
                  </a:lnTo>
                  <a:lnTo>
                    <a:pt x="480" y="27"/>
                  </a:lnTo>
                  <a:lnTo>
                    <a:pt x="481" y="27"/>
                  </a:lnTo>
                  <a:lnTo>
                    <a:pt x="482" y="27"/>
                  </a:lnTo>
                  <a:lnTo>
                    <a:pt x="482" y="28"/>
                  </a:lnTo>
                  <a:lnTo>
                    <a:pt x="484" y="28"/>
                  </a:lnTo>
                  <a:lnTo>
                    <a:pt x="485" y="28"/>
                  </a:lnTo>
                  <a:lnTo>
                    <a:pt x="486" y="29"/>
                  </a:lnTo>
                  <a:lnTo>
                    <a:pt x="488" y="29"/>
                  </a:lnTo>
                  <a:lnTo>
                    <a:pt x="489" y="31"/>
                  </a:lnTo>
                  <a:lnTo>
                    <a:pt x="490" y="31"/>
                  </a:lnTo>
                  <a:lnTo>
                    <a:pt x="492" y="32"/>
                  </a:lnTo>
                  <a:lnTo>
                    <a:pt x="493" y="32"/>
                  </a:lnTo>
                  <a:lnTo>
                    <a:pt x="494" y="33"/>
                  </a:lnTo>
                  <a:lnTo>
                    <a:pt x="495" y="33"/>
                  </a:lnTo>
                  <a:lnTo>
                    <a:pt x="498" y="35"/>
                  </a:lnTo>
                  <a:lnTo>
                    <a:pt x="499" y="36"/>
                  </a:lnTo>
                  <a:lnTo>
                    <a:pt x="501" y="36"/>
                  </a:lnTo>
                  <a:lnTo>
                    <a:pt x="503" y="37"/>
                  </a:lnTo>
                  <a:lnTo>
                    <a:pt x="505" y="39"/>
                  </a:lnTo>
                  <a:lnTo>
                    <a:pt x="505" y="39"/>
                  </a:lnTo>
                  <a:lnTo>
                    <a:pt x="507" y="40"/>
                  </a:lnTo>
                  <a:lnTo>
                    <a:pt x="510" y="40"/>
                  </a:lnTo>
                  <a:lnTo>
                    <a:pt x="511" y="41"/>
                  </a:lnTo>
                  <a:lnTo>
                    <a:pt x="513" y="43"/>
                  </a:lnTo>
                  <a:lnTo>
                    <a:pt x="514" y="43"/>
                  </a:lnTo>
                  <a:lnTo>
                    <a:pt x="517" y="44"/>
                  </a:lnTo>
                  <a:lnTo>
                    <a:pt x="518" y="45"/>
                  </a:lnTo>
                  <a:lnTo>
                    <a:pt x="519" y="45"/>
                  </a:lnTo>
                  <a:lnTo>
                    <a:pt x="521" y="47"/>
                  </a:lnTo>
                  <a:lnTo>
                    <a:pt x="522" y="47"/>
                  </a:lnTo>
                  <a:lnTo>
                    <a:pt x="523" y="48"/>
                  </a:lnTo>
                  <a:lnTo>
                    <a:pt x="523" y="48"/>
                  </a:lnTo>
                  <a:lnTo>
                    <a:pt x="525" y="48"/>
                  </a:lnTo>
                  <a:lnTo>
                    <a:pt x="526" y="49"/>
                  </a:lnTo>
                  <a:lnTo>
                    <a:pt x="527" y="49"/>
                  </a:lnTo>
                  <a:lnTo>
                    <a:pt x="529" y="51"/>
                  </a:lnTo>
                  <a:lnTo>
                    <a:pt x="529" y="51"/>
                  </a:lnTo>
                  <a:lnTo>
                    <a:pt x="530" y="51"/>
                  </a:lnTo>
                  <a:lnTo>
                    <a:pt x="531" y="52"/>
                  </a:lnTo>
                  <a:lnTo>
                    <a:pt x="533" y="52"/>
                  </a:lnTo>
                  <a:lnTo>
                    <a:pt x="534" y="53"/>
                  </a:lnTo>
                  <a:lnTo>
                    <a:pt x="534" y="53"/>
                  </a:lnTo>
                  <a:lnTo>
                    <a:pt x="535" y="55"/>
                  </a:lnTo>
                  <a:lnTo>
                    <a:pt x="537" y="55"/>
                  </a:lnTo>
                  <a:lnTo>
                    <a:pt x="538" y="56"/>
                  </a:lnTo>
                  <a:lnTo>
                    <a:pt x="539" y="56"/>
                  </a:lnTo>
                  <a:lnTo>
                    <a:pt x="541" y="57"/>
                  </a:lnTo>
                  <a:lnTo>
                    <a:pt x="542" y="57"/>
                  </a:lnTo>
                  <a:lnTo>
                    <a:pt x="543" y="59"/>
                  </a:lnTo>
                  <a:lnTo>
                    <a:pt x="546" y="60"/>
                  </a:lnTo>
                  <a:lnTo>
                    <a:pt x="547" y="60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1" y="63"/>
                  </a:lnTo>
                  <a:lnTo>
                    <a:pt x="553" y="64"/>
                  </a:lnTo>
                  <a:lnTo>
                    <a:pt x="554" y="64"/>
                  </a:lnTo>
                  <a:lnTo>
                    <a:pt x="557" y="65"/>
                  </a:lnTo>
                  <a:lnTo>
                    <a:pt x="558" y="67"/>
                  </a:lnTo>
                  <a:lnTo>
                    <a:pt x="559" y="67"/>
                  </a:lnTo>
                  <a:lnTo>
                    <a:pt x="561" y="68"/>
                  </a:lnTo>
                  <a:lnTo>
                    <a:pt x="562" y="68"/>
                  </a:lnTo>
                  <a:lnTo>
                    <a:pt x="563" y="69"/>
                  </a:lnTo>
                  <a:lnTo>
                    <a:pt x="563" y="69"/>
                  </a:lnTo>
                  <a:lnTo>
                    <a:pt x="565" y="71"/>
                  </a:lnTo>
                  <a:lnTo>
                    <a:pt x="566" y="71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69" y="73"/>
                  </a:lnTo>
                  <a:lnTo>
                    <a:pt x="570" y="73"/>
                  </a:lnTo>
                  <a:lnTo>
                    <a:pt x="570" y="73"/>
                  </a:lnTo>
                  <a:lnTo>
                    <a:pt x="571" y="74"/>
                  </a:lnTo>
                  <a:lnTo>
                    <a:pt x="573" y="74"/>
                  </a:lnTo>
                  <a:lnTo>
                    <a:pt x="573" y="76"/>
                  </a:lnTo>
                  <a:lnTo>
                    <a:pt x="574" y="76"/>
                  </a:lnTo>
                  <a:lnTo>
                    <a:pt x="575" y="76"/>
                  </a:lnTo>
                  <a:lnTo>
                    <a:pt x="575" y="77"/>
                  </a:lnTo>
                  <a:lnTo>
                    <a:pt x="577" y="77"/>
                  </a:lnTo>
                  <a:lnTo>
                    <a:pt x="578" y="78"/>
                  </a:lnTo>
                  <a:lnTo>
                    <a:pt x="579" y="78"/>
                  </a:lnTo>
                  <a:lnTo>
                    <a:pt x="581" y="80"/>
                  </a:lnTo>
                  <a:lnTo>
                    <a:pt x="582" y="81"/>
                  </a:lnTo>
                  <a:lnTo>
                    <a:pt x="582" y="81"/>
                  </a:lnTo>
                  <a:lnTo>
                    <a:pt x="583" y="82"/>
                  </a:lnTo>
                  <a:lnTo>
                    <a:pt x="586" y="82"/>
                  </a:lnTo>
                  <a:lnTo>
                    <a:pt x="587" y="84"/>
                  </a:lnTo>
                  <a:lnTo>
                    <a:pt x="587" y="84"/>
                  </a:lnTo>
                  <a:lnTo>
                    <a:pt x="588" y="85"/>
                  </a:lnTo>
                  <a:lnTo>
                    <a:pt x="590" y="86"/>
                  </a:lnTo>
                  <a:lnTo>
                    <a:pt x="591" y="86"/>
                  </a:lnTo>
                  <a:lnTo>
                    <a:pt x="592" y="88"/>
                  </a:lnTo>
                  <a:lnTo>
                    <a:pt x="594" y="88"/>
                  </a:lnTo>
                  <a:lnTo>
                    <a:pt x="595" y="89"/>
                  </a:lnTo>
                  <a:lnTo>
                    <a:pt x="595" y="89"/>
                  </a:lnTo>
                  <a:lnTo>
                    <a:pt x="596" y="90"/>
                  </a:lnTo>
                  <a:lnTo>
                    <a:pt x="598" y="90"/>
                  </a:lnTo>
                  <a:lnTo>
                    <a:pt x="598" y="92"/>
                  </a:lnTo>
                  <a:lnTo>
                    <a:pt x="599" y="92"/>
                  </a:lnTo>
                  <a:lnTo>
                    <a:pt x="600" y="93"/>
                  </a:lnTo>
                  <a:lnTo>
                    <a:pt x="600" y="93"/>
                  </a:lnTo>
                  <a:lnTo>
                    <a:pt x="602" y="93"/>
                  </a:lnTo>
                  <a:lnTo>
                    <a:pt x="602" y="94"/>
                  </a:lnTo>
                  <a:lnTo>
                    <a:pt x="603" y="94"/>
                  </a:lnTo>
                  <a:lnTo>
                    <a:pt x="603" y="94"/>
                  </a:lnTo>
                  <a:lnTo>
                    <a:pt x="604" y="96"/>
                  </a:lnTo>
                  <a:lnTo>
                    <a:pt x="604" y="96"/>
                  </a:lnTo>
                  <a:lnTo>
                    <a:pt x="606" y="97"/>
                  </a:lnTo>
                  <a:lnTo>
                    <a:pt x="606" y="97"/>
                  </a:lnTo>
                  <a:lnTo>
                    <a:pt x="607" y="97"/>
                  </a:lnTo>
                  <a:lnTo>
                    <a:pt x="607" y="98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10" y="100"/>
                  </a:lnTo>
                  <a:lnTo>
                    <a:pt x="610" y="100"/>
                  </a:lnTo>
                  <a:lnTo>
                    <a:pt x="611" y="101"/>
                  </a:lnTo>
                  <a:lnTo>
                    <a:pt x="612" y="101"/>
                  </a:lnTo>
                  <a:lnTo>
                    <a:pt x="612" y="102"/>
                  </a:lnTo>
                  <a:lnTo>
                    <a:pt x="614" y="104"/>
                  </a:lnTo>
                  <a:lnTo>
                    <a:pt x="615" y="104"/>
                  </a:lnTo>
                  <a:lnTo>
                    <a:pt x="615" y="104"/>
                  </a:lnTo>
                  <a:lnTo>
                    <a:pt x="616" y="105"/>
                  </a:lnTo>
                  <a:lnTo>
                    <a:pt x="616" y="105"/>
                  </a:lnTo>
                  <a:lnTo>
                    <a:pt x="618" y="106"/>
                  </a:lnTo>
                  <a:lnTo>
                    <a:pt x="619" y="106"/>
                  </a:lnTo>
                  <a:lnTo>
                    <a:pt x="619" y="108"/>
                  </a:lnTo>
                  <a:lnTo>
                    <a:pt x="620" y="108"/>
                  </a:lnTo>
                  <a:lnTo>
                    <a:pt x="622" y="109"/>
                  </a:lnTo>
                  <a:lnTo>
                    <a:pt x="622" y="109"/>
                  </a:lnTo>
                  <a:lnTo>
                    <a:pt x="623" y="110"/>
                  </a:lnTo>
                  <a:lnTo>
                    <a:pt x="623" y="110"/>
                  </a:lnTo>
                  <a:lnTo>
                    <a:pt x="624" y="110"/>
                  </a:lnTo>
                  <a:lnTo>
                    <a:pt x="624" y="112"/>
                  </a:lnTo>
                  <a:lnTo>
                    <a:pt x="626" y="112"/>
                  </a:lnTo>
                  <a:lnTo>
                    <a:pt x="626" y="112"/>
                  </a:lnTo>
                  <a:lnTo>
                    <a:pt x="626" y="113"/>
                  </a:lnTo>
                  <a:lnTo>
                    <a:pt x="627" y="113"/>
                  </a:lnTo>
                  <a:lnTo>
                    <a:pt x="627" y="113"/>
                  </a:lnTo>
                  <a:lnTo>
                    <a:pt x="628" y="114"/>
                  </a:lnTo>
                  <a:lnTo>
                    <a:pt x="628" y="114"/>
                  </a:lnTo>
                  <a:lnTo>
                    <a:pt x="630" y="114"/>
                  </a:lnTo>
                  <a:lnTo>
                    <a:pt x="630" y="116"/>
                  </a:lnTo>
                  <a:lnTo>
                    <a:pt x="631" y="116"/>
                  </a:lnTo>
                  <a:lnTo>
                    <a:pt x="631" y="116"/>
                  </a:lnTo>
                  <a:lnTo>
                    <a:pt x="632" y="117"/>
                  </a:lnTo>
                  <a:lnTo>
                    <a:pt x="632" y="117"/>
                  </a:lnTo>
                  <a:lnTo>
                    <a:pt x="634" y="118"/>
                  </a:lnTo>
                  <a:lnTo>
                    <a:pt x="635" y="118"/>
                  </a:lnTo>
                  <a:lnTo>
                    <a:pt x="635" y="120"/>
                  </a:lnTo>
                  <a:lnTo>
                    <a:pt x="636" y="120"/>
                  </a:lnTo>
                  <a:lnTo>
                    <a:pt x="638" y="121"/>
                  </a:lnTo>
                  <a:lnTo>
                    <a:pt x="639" y="121"/>
                  </a:lnTo>
                  <a:lnTo>
                    <a:pt x="640" y="122"/>
                  </a:lnTo>
                  <a:lnTo>
                    <a:pt x="640" y="122"/>
                  </a:lnTo>
                  <a:lnTo>
                    <a:pt x="642" y="124"/>
                  </a:lnTo>
                  <a:lnTo>
                    <a:pt x="642" y="124"/>
                  </a:lnTo>
                  <a:lnTo>
                    <a:pt x="643" y="125"/>
                  </a:lnTo>
                  <a:lnTo>
                    <a:pt x="644" y="125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47" y="128"/>
                  </a:lnTo>
                  <a:lnTo>
                    <a:pt x="648" y="128"/>
                  </a:lnTo>
                  <a:lnTo>
                    <a:pt x="648" y="129"/>
                  </a:lnTo>
                  <a:lnTo>
                    <a:pt x="650" y="129"/>
                  </a:lnTo>
                  <a:lnTo>
                    <a:pt x="650" y="129"/>
                  </a:lnTo>
                  <a:lnTo>
                    <a:pt x="651" y="130"/>
                  </a:lnTo>
                  <a:lnTo>
                    <a:pt x="651" y="130"/>
                  </a:lnTo>
                  <a:lnTo>
                    <a:pt x="652" y="132"/>
                  </a:lnTo>
                  <a:lnTo>
                    <a:pt x="652" y="132"/>
                  </a:lnTo>
                  <a:lnTo>
                    <a:pt x="654" y="132"/>
                  </a:lnTo>
                  <a:lnTo>
                    <a:pt x="654" y="133"/>
                  </a:lnTo>
                  <a:lnTo>
                    <a:pt x="655" y="133"/>
                  </a:lnTo>
                  <a:lnTo>
                    <a:pt x="655" y="134"/>
                  </a:lnTo>
                  <a:lnTo>
                    <a:pt x="656" y="134"/>
                  </a:lnTo>
                  <a:lnTo>
                    <a:pt x="656" y="136"/>
                  </a:lnTo>
                  <a:lnTo>
                    <a:pt x="658" y="136"/>
                  </a:lnTo>
                  <a:lnTo>
                    <a:pt x="658" y="137"/>
                  </a:lnTo>
                  <a:lnTo>
                    <a:pt x="659" y="137"/>
                  </a:lnTo>
                  <a:lnTo>
                    <a:pt x="660" y="138"/>
                  </a:lnTo>
                  <a:lnTo>
                    <a:pt x="660" y="140"/>
                  </a:lnTo>
                  <a:lnTo>
                    <a:pt x="662" y="141"/>
                  </a:lnTo>
                  <a:lnTo>
                    <a:pt x="663" y="141"/>
                  </a:lnTo>
                  <a:lnTo>
                    <a:pt x="664" y="142"/>
                  </a:lnTo>
                  <a:lnTo>
                    <a:pt x="664" y="144"/>
                  </a:lnTo>
                  <a:lnTo>
                    <a:pt x="666" y="145"/>
                  </a:lnTo>
                  <a:lnTo>
                    <a:pt x="667" y="146"/>
                  </a:lnTo>
                  <a:lnTo>
                    <a:pt x="667" y="146"/>
                  </a:lnTo>
                  <a:lnTo>
                    <a:pt x="668" y="148"/>
                  </a:lnTo>
                  <a:lnTo>
                    <a:pt x="670" y="149"/>
                  </a:lnTo>
                  <a:lnTo>
                    <a:pt x="671" y="150"/>
                  </a:lnTo>
                  <a:lnTo>
                    <a:pt x="672" y="152"/>
                  </a:lnTo>
                  <a:lnTo>
                    <a:pt x="674" y="153"/>
                  </a:lnTo>
                  <a:lnTo>
                    <a:pt x="674" y="153"/>
                  </a:lnTo>
                  <a:lnTo>
                    <a:pt x="675" y="154"/>
                  </a:lnTo>
                  <a:lnTo>
                    <a:pt x="676" y="156"/>
                  </a:lnTo>
                  <a:lnTo>
                    <a:pt x="676" y="156"/>
                  </a:lnTo>
                  <a:lnTo>
                    <a:pt x="677" y="157"/>
                  </a:lnTo>
                  <a:lnTo>
                    <a:pt x="677" y="158"/>
                  </a:lnTo>
                  <a:lnTo>
                    <a:pt x="679" y="158"/>
                  </a:lnTo>
                  <a:lnTo>
                    <a:pt x="680" y="160"/>
                  </a:lnTo>
                  <a:lnTo>
                    <a:pt x="680" y="161"/>
                  </a:lnTo>
                  <a:lnTo>
                    <a:pt x="681" y="161"/>
                  </a:lnTo>
                  <a:lnTo>
                    <a:pt x="681" y="162"/>
                  </a:lnTo>
                  <a:lnTo>
                    <a:pt x="683" y="162"/>
                  </a:lnTo>
                  <a:lnTo>
                    <a:pt x="683" y="163"/>
                  </a:lnTo>
                  <a:lnTo>
                    <a:pt x="684" y="165"/>
                  </a:lnTo>
                  <a:lnTo>
                    <a:pt x="684" y="165"/>
                  </a:lnTo>
                  <a:lnTo>
                    <a:pt x="685" y="166"/>
                  </a:lnTo>
                  <a:lnTo>
                    <a:pt x="687" y="167"/>
                  </a:lnTo>
                  <a:lnTo>
                    <a:pt x="687" y="169"/>
                  </a:lnTo>
                  <a:lnTo>
                    <a:pt x="688" y="169"/>
                  </a:lnTo>
                  <a:lnTo>
                    <a:pt x="689" y="170"/>
                  </a:lnTo>
                  <a:lnTo>
                    <a:pt x="691" y="171"/>
                  </a:lnTo>
                  <a:lnTo>
                    <a:pt x="691" y="173"/>
                  </a:lnTo>
                  <a:lnTo>
                    <a:pt x="692" y="174"/>
                  </a:lnTo>
                  <a:lnTo>
                    <a:pt x="693" y="175"/>
                  </a:lnTo>
                  <a:lnTo>
                    <a:pt x="695" y="178"/>
                  </a:lnTo>
                  <a:lnTo>
                    <a:pt x="696" y="179"/>
                  </a:lnTo>
                  <a:lnTo>
                    <a:pt x="697" y="181"/>
                  </a:lnTo>
                  <a:lnTo>
                    <a:pt x="697" y="181"/>
                  </a:lnTo>
                  <a:lnTo>
                    <a:pt x="700" y="183"/>
                  </a:lnTo>
                  <a:lnTo>
                    <a:pt x="701" y="185"/>
                  </a:lnTo>
                  <a:lnTo>
                    <a:pt x="703" y="186"/>
                  </a:lnTo>
                  <a:lnTo>
                    <a:pt x="704" y="187"/>
                  </a:lnTo>
                  <a:lnTo>
                    <a:pt x="704" y="189"/>
                  </a:lnTo>
                  <a:lnTo>
                    <a:pt x="705" y="190"/>
                  </a:lnTo>
                  <a:lnTo>
                    <a:pt x="707" y="191"/>
                  </a:lnTo>
                  <a:lnTo>
                    <a:pt x="708" y="193"/>
                  </a:lnTo>
                  <a:lnTo>
                    <a:pt x="709" y="194"/>
                  </a:lnTo>
                  <a:lnTo>
                    <a:pt x="709" y="195"/>
                  </a:lnTo>
                  <a:lnTo>
                    <a:pt x="711" y="197"/>
                  </a:lnTo>
                  <a:lnTo>
                    <a:pt x="712" y="198"/>
                  </a:lnTo>
                  <a:lnTo>
                    <a:pt x="712" y="198"/>
                  </a:lnTo>
                  <a:lnTo>
                    <a:pt x="713" y="199"/>
                  </a:lnTo>
                  <a:lnTo>
                    <a:pt x="713" y="201"/>
                  </a:lnTo>
                  <a:lnTo>
                    <a:pt x="715" y="202"/>
                  </a:lnTo>
                  <a:lnTo>
                    <a:pt x="716" y="202"/>
                  </a:lnTo>
                  <a:lnTo>
                    <a:pt x="716" y="203"/>
                  </a:lnTo>
                  <a:lnTo>
                    <a:pt x="717" y="205"/>
                  </a:lnTo>
                  <a:lnTo>
                    <a:pt x="717" y="206"/>
                  </a:lnTo>
                  <a:lnTo>
                    <a:pt x="719" y="207"/>
                  </a:lnTo>
                  <a:lnTo>
                    <a:pt x="720" y="209"/>
                  </a:lnTo>
                  <a:lnTo>
                    <a:pt x="720" y="209"/>
                  </a:lnTo>
                  <a:lnTo>
                    <a:pt x="721" y="210"/>
                  </a:lnTo>
                  <a:lnTo>
                    <a:pt x="723" y="211"/>
                  </a:lnTo>
                  <a:lnTo>
                    <a:pt x="724" y="214"/>
                  </a:lnTo>
                  <a:lnTo>
                    <a:pt x="724" y="215"/>
                  </a:lnTo>
                  <a:lnTo>
                    <a:pt x="725" y="217"/>
                  </a:lnTo>
                  <a:lnTo>
                    <a:pt x="727" y="218"/>
                  </a:lnTo>
                  <a:lnTo>
                    <a:pt x="728" y="221"/>
                  </a:lnTo>
                  <a:lnTo>
                    <a:pt x="729" y="222"/>
                  </a:lnTo>
                  <a:lnTo>
                    <a:pt x="731" y="225"/>
                  </a:lnTo>
                  <a:lnTo>
                    <a:pt x="731" y="225"/>
                  </a:lnTo>
                  <a:lnTo>
                    <a:pt x="733" y="226"/>
                  </a:lnTo>
                  <a:lnTo>
                    <a:pt x="735" y="229"/>
                  </a:lnTo>
                  <a:lnTo>
                    <a:pt x="736" y="230"/>
                  </a:lnTo>
                  <a:lnTo>
                    <a:pt x="737" y="233"/>
                  </a:lnTo>
                  <a:lnTo>
                    <a:pt x="737" y="234"/>
                  </a:lnTo>
                  <a:lnTo>
                    <a:pt x="739" y="235"/>
                  </a:lnTo>
                  <a:lnTo>
                    <a:pt x="740" y="237"/>
                  </a:lnTo>
                  <a:lnTo>
                    <a:pt x="741" y="238"/>
                  </a:lnTo>
                  <a:lnTo>
                    <a:pt x="743" y="239"/>
                  </a:lnTo>
                  <a:lnTo>
                    <a:pt x="743" y="241"/>
                  </a:lnTo>
                  <a:lnTo>
                    <a:pt x="744" y="242"/>
                  </a:lnTo>
                  <a:lnTo>
                    <a:pt x="745" y="243"/>
                  </a:lnTo>
                  <a:lnTo>
                    <a:pt x="745" y="245"/>
                  </a:lnTo>
                  <a:lnTo>
                    <a:pt x="747" y="246"/>
                  </a:lnTo>
                  <a:lnTo>
                    <a:pt x="747" y="247"/>
                  </a:lnTo>
                  <a:lnTo>
                    <a:pt x="748" y="247"/>
                  </a:lnTo>
                  <a:lnTo>
                    <a:pt x="749" y="249"/>
                  </a:lnTo>
                  <a:lnTo>
                    <a:pt x="749" y="250"/>
                  </a:lnTo>
                  <a:lnTo>
                    <a:pt x="751" y="251"/>
                  </a:lnTo>
                  <a:lnTo>
                    <a:pt x="751" y="252"/>
                  </a:lnTo>
                  <a:lnTo>
                    <a:pt x="752" y="254"/>
                  </a:lnTo>
                  <a:lnTo>
                    <a:pt x="753" y="255"/>
                  </a:lnTo>
                  <a:lnTo>
                    <a:pt x="755" y="256"/>
                  </a:lnTo>
                  <a:lnTo>
                    <a:pt x="755" y="258"/>
                  </a:lnTo>
                  <a:lnTo>
                    <a:pt x="756" y="259"/>
                  </a:lnTo>
                  <a:lnTo>
                    <a:pt x="757" y="260"/>
                  </a:lnTo>
                  <a:lnTo>
                    <a:pt x="759" y="262"/>
                  </a:lnTo>
                  <a:lnTo>
                    <a:pt x="760" y="263"/>
                  </a:lnTo>
                  <a:lnTo>
                    <a:pt x="761" y="266"/>
                  </a:lnTo>
                  <a:lnTo>
                    <a:pt x="763" y="267"/>
                  </a:lnTo>
                  <a:lnTo>
                    <a:pt x="764" y="270"/>
                  </a:lnTo>
                  <a:lnTo>
                    <a:pt x="765" y="271"/>
                  </a:lnTo>
                  <a:lnTo>
                    <a:pt x="765" y="271"/>
                  </a:lnTo>
                  <a:lnTo>
                    <a:pt x="766" y="274"/>
                  </a:lnTo>
                  <a:lnTo>
                    <a:pt x="768" y="276"/>
                  </a:lnTo>
                  <a:lnTo>
                    <a:pt x="769" y="278"/>
                  </a:lnTo>
                  <a:lnTo>
                    <a:pt x="770" y="279"/>
                  </a:lnTo>
                  <a:lnTo>
                    <a:pt x="772" y="282"/>
                  </a:lnTo>
                  <a:lnTo>
                    <a:pt x="773" y="283"/>
                  </a:lnTo>
                  <a:lnTo>
                    <a:pt x="774" y="284"/>
                  </a:lnTo>
                  <a:lnTo>
                    <a:pt x="776" y="286"/>
                  </a:lnTo>
                  <a:lnTo>
                    <a:pt x="776" y="287"/>
                  </a:lnTo>
                  <a:lnTo>
                    <a:pt x="777" y="288"/>
                  </a:lnTo>
                  <a:lnTo>
                    <a:pt x="778" y="290"/>
                  </a:lnTo>
                  <a:lnTo>
                    <a:pt x="778" y="291"/>
                  </a:lnTo>
                  <a:lnTo>
                    <a:pt x="780" y="292"/>
                  </a:lnTo>
                  <a:lnTo>
                    <a:pt x="781" y="294"/>
                  </a:lnTo>
                  <a:lnTo>
                    <a:pt x="781" y="294"/>
                  </a:lnTo>
                  <a:lnTo>
                    <a:pt x="782" y="295"/>
                  </a:lnTo>
                  <a:lnTo>
                    <a:pt x="782" y="296"/>
                  </a:lnTo>
                  <a:lnTo>
                    <a:pt x="784" y="298"/>
                  </a:lnTo>
                  <a:lnTo>
                    <a:pt x="784" y="299"/>
                  </a:lnTo>
                  <a:lnTo>
                    <a:pt x="785" y="299"/>
                  </a:lnTo>
                  <a:lnTo>
                    <a:pt x="785" y="300"/>
                  </a:lnTo>
                  <a:lnTo>
                    <a:pt x="786" y="302"/>
                  </a:lnTo>
                  <a:lnTo>
                    <a:pt x="786" y="303"/>
                  </a:lnTo>
                  <a:lnTo>
                    <a:pt x="788" y="304"/>
                  </a:lnTo>
                  <a:lnTo>
                    <a:pt x="788" y="306"/>
                  </a:lnTo>
                  <a:lnTo>
                    <a:pt x="789" y="307"/>
                  </a:lnTo>
                  <a:lnTo>
                    <a:pt x="789" y="308"/>
                  </a:lnTo>
                  <a:lnTo>
                    <a:pt x="790" y="310"/>
                  </a:lnTo>
                  <a:lnTo>
                    <a:pt x="792" y="311"/>
                  </a:lnTo>
                  <a:lnTo>
                    <a:pt x="792" y="312"/>
                  </a:lnTo>
                  <a:lnTo>
                    <a:pt x="793" y="314"/>
                  </a:lnTo>
                  <a:lnTo>
                    <a:pt x="794" y="31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6" name="Freeform 8"/>
            <p:cNvSpPr>
              <a:spLocks/>
            </p:cNvSpPr>
            <p:nvPr/>
          </p:nvSpPr>
          <p:spPr bwMode="auto">
            <a:xfrm>
              <a:off x="1218" y="810"/>
              <a:ext cx="397" cy="158"/>
            </a:xfrm>
            <a:custGeom>
              <a:avLst/>
              <a:gdLst>
                <a:gd name="T0" fmla="*/ 155 w 794"/>
                <a:gd name="T1" fmla="*/ 314 h 314"/>
                <a:gd name="T2" fmla="*/ 266 w 794"/>
                <a:gd name="T3" fmla="*/ 314 h 314"/>
                <a:gd name="T4" fmla="*/ 323 w 794"/>
                <a:gd name="T5" fmla="*/ 314 h 314"/>
                <a:gd name="T6" fmla="*/ 348 w 794"/>
                <a:gd name="T7" fmla="*/ 314 h 314"/>
                <a:gd name="T8" fmla="*/ 361 w 794"/>
                <a:gd name="T9" fmla="*/ 313 h 314"/>
                <a:gd name="T10" fmla="*/ 373 w 794"/>
                <a:gd name="T11" fmla="*/ 312 h 314"/>
                <a:gd name="T12" fmla="*/ 381 w 794"/>
                <a:gd name="T13" fmla="*/ 312 h 314"/>
                <a:gd name="T14" fmla="*/ 389 w 794"/>
                <a:gd name="T15" fmla="*/ 310 h 314"/>
                <a:gd name="T16" fmla="*/ 400 w 794"/>
                <a:gd name="T17" fmla="*/ 309 h 314"/>
                <a:gd name="T18" fmla="*/ 412 w 794"/>
                <a:gd name="T19" fmla="*/ 308 h 314"/>
                <a:gd name="T20" fmla="*/ 422 w 794"/>
                <a:gd name="T21" fmla="*/ 305 h 314"/>
                <a:gd name="T22" fmla="*/ 430 w 794"/>
                <a:gd name="T23" fmla="*/ 304 h 314"/>
                <a:gd name="T24" fmla="*/ 440 w 794"/>
                <a:gd name="T25" fmla="*/ 301 h 314"/>
                <a:gd name="T26" fmla="*/ 453 w 794"/>
                <a:gd name="T27" fmla="*/ 297 h 314"/>
                <a:gd name="T28" fmla="*/ 466 w 794"/>
                <a:gd name="T29" fmla="*/ 293 h 314"/>
                <a:gd name="T30" fmla="*/ 477 w 794"/>
                <a:gd name="T31" fmla="*/ 289 h 314"/>
                <a:gd name="T32" fmla="*/ 485 w 794"/>
                <a:gd name="T33" fmla="*/ 286 h 314"/>
                <a:gd name="T34" fmla="*/ 494 w 794"/>
                <a:gd name="T35" fmla="*/ 282 h 314"/>
                <a:gd name="T36" fmla="*/ 505 w 794"/>
                <a:gd name="T37" fmla="*/ 277 h 314"/>
                <a:gd name="T38" fmla="*/ 518 w 794"/>
                <a:gd name="T39" fmla="*/ 271 h 314"/>
                <a:gd name="T40" fmla="*/ 526 w 794"/>
                <a:gd name="T41" fmla="*/ 267 h 314"/>
                <a:gd name="T42" fmla="*/ 534 w 794"/>
                <a:gd name="T43" fmla="*/ 263 h 314"/>
                <a:gd name="T44" fmla="*/ 542 w 794"/>
                <a:gd name="T45" fmla="*/ 257 h 314"/>
                <a:gd name="T46" fmla="*/ 553 w 794"/>
                <a:gd name="T47" fmla="*/ 251 h 314"/>
                <a:gd name="T48" fmla="*/ 563 w 794"/>
                <a:gd name="T49" fmla="*/ 245 h 314"/>
                <a:gd name="T50" fmla="*/ 570 w 794"/>
                <a:gd name="T51" fmla="*/ 241 h 314"/>
                <a:gd name="T52" fmla="*/ 575 w 794"/>
                <a:gd name="T53" fmla="*/ 237 h 314"/>
                <a:gd name="T54" fmla="*/ 583 w 794"/>
                <a:gd name="T55" fmla="*/ 233 h 314"/>
                <a:gd name="T56" fmla="*/ 592 w 794"/>
                <a:gd name="T57" fmla="*/ 228 h 314"/>
                <a:gd name="T58" fmla="*/ 599 w 794"/>
                <a:gd name="T59" fmla="*/ 223 h 314"/>
                <a:gd name="T60" fmla="*/ 604 w 794"/>
                <a:gd name="T61" fmla="*/ 220 h 314"/>
                <a:gd name="T62" fmla="*/ 608 w 794"/>
                <a:gd name="T63" fmla="*/ 216 h 314"/>
                <a:gd name="T64" fmla="*/ 615 w 794"/>
                <a:gd name="T65" fmla="*/ 211 h 314"/>
                <a:gd name="T66" fmla="*/ 620 w 794"/>
                <a:gd name="T67" fmla="*/ 207 h 314"/>
                <a:gd name="T68" fmla="*/ 626 w 794"/>
                <a:gd name="T69" fmla="*/ 203 h 314"/>
                <a:gd name="T70" fmla="*/ 630 w 794"/>
                <a:gd name="T71" fmla="*/ 200 h 314"/>
                <a:gd name="T72" fmla="*/ 635 w 794"/>
                <a:gd name="T73" fmla="*/ 196 h 314"/>
                <a:gd name="T74" fmla="*/ 642 w 794"/>
                <a:gd name="T75" fmla="*/ 192 h 314"/>
                <a:gd name="T76" fmla="*/ 648 w 794"/>
                <a:gd name="T77" fmla="*/ 187 h 314"/>
                <a:gd name="T78" fmla="*/ 652 w 794"/>
                <a:gd name="T79" fmla="*/ 183 h 314"/>
                <a:gd name="T80" fmla="*/ 658 w 794"/>
                <a:gd name="T81" fmla="*/ 179 h 314"/>
                <a:gd name="T82" fmla="*/ 664 w 794"/>
                <a:gd name="T83" fmla="*/ 172 h 314"/>
                <a:gd name="T84" fmla="*/ 671 w 794"/>
                <a:gd name="T85" fmla="*/ 164 h 314"/>
                <a:gd name="T86" fmla="*/ 677 w 794"/>
                <a:gd name="T87" fmla="*/ 158 h 314"/>
                <a:gd name="T88" fmla="*/ 683 w 794"/>
                <a:gd name="T89" fmla="*/ 152 h 314"/>
                <a:gd name="T90" fmla="*/ 688 w 794"/>
                <a:gd name="T91" fmla="*/ 146 h 314"/>
                <a:gd name="T92" fmla="*/ 696 w 794"/>
                <a:gd name="T93" fmla="*/ 135 h 314"/>
                <a:gd name="T94" fmla="*/ 704 w 794"/>
                <a:gd name="T95" fmla="*/ 126 h 314"/>
                <a:gd name="T96" fmla="*/ 712 w 794"/>
                <a:gd name="T97" fmla="*/ 118 h 314"/>
                <a:gd name="T98" fmla="*/ 717 w 794"/>
                <a:gd name="T99" fmla="*/ 110 h 314"/>
                <a:gd name="T100" fmla="*/ 724 w 794"/>
                <a:gd name="T101" fmla="*/ 102 h 314"/>
                <a:gd name="T102" fmla="*/ 731 w 794"/>
                <a:gd name="T103" fmla="*/ 91 h 314"/>
                <a:gd name="T104" fmla="*/ 740 w 794"/>
                <a:gd name="T105" fmla="*/ 78 h 314"/>
                <a:gd name="T106" fmla="*/ 747 w 794"/>
                <a:gd name="T107" fmla="*/ 70 h 314"/>
                <a:gd name="T108" fmla="*/ 752 w 794"/>
                <a:gd name="T109" fmla="*/ 62 h 314"/>
                <a:gd name="T110" fmla="*/ 760 w 794"/>
                <a:gd name="T111" fmla="*/ 51 h 314"/>
                <a:gd name="T112" fmla="*/ 768 w 794"/>
                <a:gd name="T113" fmla="*/ 39 h 314"/>
                <a:gd name="T114" fmla="*/ 776 w 794"/>
                <a:gd name="T115" fmla="*/ 27 h 314"/>
                <a:gd name="T116" fmla="*/ 782 w 794"/>
                <a:gd name="T117" fmla="*/ 19 h 314"/>
                <a:gd name="T118" fmla="*/ 786 w 794"/>
                <a:gd name="T119" fmla="*/ 13 h 314"/>
                <a:gd name="T120" fmla="*/ 792 w 794"/>
                <a:gd name="T121" fmla="*/ 2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4" h="314">
                  <a:moveTo>
                    <a:pt x="0" y="314"/>
                  </a:moveTo>
                  <a:lnTo>
                    <a:pt x="31" y="314"/>
                  </a:lnTo>
                  <a:lnTo>
                    <a:pt x="60" y="314"/>
                  </a:lnTo>
                  <a:lnTo>
                    <a:pt x="86" y="314"/>
                  </a:lnTo>
                  <a:lnTo>
                    <a:pt x="110" y="314"/>
                  </a:lnTo>
                  <a:lnTo>
                    <a:pt x="134" y="314"/>
                  </a:lnTo>
                  <a:lnTo>
                    <a:pt x="155" y="314"/>
                  </a:lnTo>
                  <a:lnTo>
                    <a:pt x="175" y="314"/>
                  </a:lnTo>
                  <a:lnTo>
                    <a:pt x="194" y="314"/>
                  </a:lnTo>
                  <a:lnTo>
                    <a:pt x="211" y="314"/>
                  </a:lnTo>
                  <a:lnTo>
                    <a:pt x="227" y="314"/>
                  </a:lnTo>
                  <a:lnTo>
                    <a:pt x="240" y="314"/>
                  </a:lnTo>
                  <a:lnTo>
                    <a:pt x="254" y="314"/>
                  </a:lnTo>
                  <a:lnTo>
                    <a:pt x="266" y="314"/>
                  </a:lnTo>
                  <a:lnTo>
                    <a:pt x="278" y="314"/>
                  </a:lnTo>
                  <a:lnTo>
                    <a:pt x="287" y="314"/>
                  </a:lnTo>
                  <a:lnTo>
                    <a:pt x="296" y="314"/>
                  </a:lnTo>
                  <a:lnTo>
                    <a:pt x="304" y="314"/>
                  </a:lnTo>
                  <a:lnTo>
                    <a:pt x="311" y="314"/>
                  </a:lnTo>
                  <a:lnTo>
                    <a:pt x="317" y="314"/>
                  </a:lnTo>
                  <a:lnTo>
                    <a:pt x="323" y="314"/>
                  </a:lnTo>
                  <a:lnTo>
                    <a:pt x="328" y="314"/>
                  </a:lnTo>
                  <a:lnTo>
                    <a:pt x="332" y="314"/>
                  </a:lnTo>
                  <a:lnTo>
                    <a:pt x="336" y="314"/>
                  </a:lnTo>
                  <a:lnTo>
                    <a:pt x="339" y="314"/>
                  </a:lnTo>
                  <a:lnTo>
                    <a:pt x="343" y="314"/>
                  </a:lnTo>
                  <a:lnTo>
                    <a:pt x="345" y="314"/>
                  </a:lnTo>
                  <a:lnTo>
                    <a:pt x="348" y="314"/>
                  </a:lnTo>
                  <a:lnTo>
                    <a:pt x="349" y="313"/>
                  </a:lnTo>
                  <a:lnTo>
                    <a:pt x="352" y="313"/>
                  </a:lnTo>
                  <a:lnTo>
                    <a:pt x="355" y="313"/>
                  </a:lnTo>
                  <a:lnTo>
                    <a:pt x="356" y="313"/>
                  </a:lnTo>
                  <a:lnTo>
                    <a:pt x="359" y="313"/>
                  </a:lnTo>
                  <a:lnTo>
                    <a:pt x="359" y="313"/>
                  </a:lnTo>
                  <a:lnTo>
                    <a:pt x="361" y="313"/>
                  </a:lnTo>
                  <a:lnTo>
                    <a:pt x="363" y="313"/>
                  </a:lnTo>
                  <a:lnTo>
                    <a:pt x="365" y="313"/>
                  </a:lnTo>
                  <a:lnTo>
                    <a:pt x="367" y="313"/>
                  </a:lnTo>
                  <a:lnTo>
                    <a:pt x="368" y="313"/>
                  </a:lnTo>
                  <a:lnTo>
                    <a:pt x="369" y="312"/>
                  </a:lnTo>
                  <a:lnTo>
                    <a:pt x="371" y="312"/>
                  </a:lnTo>
                  <a:lnTo>
                    <a:pt x="373" y="312"/>
                  </a:lnTo>
                  <a:lnTo>
                    <a:pt x="375" y="312"/>
                  </a:lnTo>
                  <a:lnTo>
                    <a:pt x="376" y="312"/>
                  </a:lnTo>
                  <a:lnTo>
                    <a:pt x="377" y="312"/>
                  </a:lnTo>
                  <a:lnTo>
                    <a:pt x="377" y="312"/>
                  </a:lnTo>
                  <a:lnTo>
                    <a:pt x="379" y="312"/>
                  </a:lnTo>
                  <a:lnTo>
                    <a:pt x="380" y="312"/>
                  </a:lnTo>
                  <a:lnTo>
                    <a:pt x="381" y="312"/>
                  </a:lnTo>
                  <a:lnTo>
                    <a:pt x="383" y="312"/>
                  </a:lnTo>
                  <a:lnTo>
                    <a:pt x="384" y="312"/>
                  </a:lnTo>
                  <a:lnTo>
                    <a:pt x="385" y="310"/>
                  </a:lnTo>
                  <a:lnTo>
                    <a:pt x="385" y="310"/>
                  </a:lnTo>
                  <a:lnTo>
                    <a:pt x="387" y="310"/>
                  </a:lnTo>
                  <a:lnTo>
                    <a:pt x="388" y="310"/>
                  </a:lnTo>
                  <a:lnTo>
                    <a:pt x="389" y="310"/>
                  </a:lnTo>
                  <a:lnTo>
                    <a:pt x="391" y="310"/>
                  </a:lnTo>
                  <a:lnTo>
                    <a:pt x="392" y="310"/>
                  </a:lnTo>
                  <a:lnTo>
                    <a:pt x="393" y="310"/>
                  </a:lnTo>
                  <a:lnTo>
                    <a:pt x="395" y="309"/>
                  </a:lnTo>
                  <a:lnTo>
                    <a:pt x="396" y="309"/>
                  </a:lnTo>
                  <a:lnTo>
                    <a:pt x="399" y="309"/>
                  </a:lnTo>
                  <a:lnTo>
                    <a:pt x="400" y="309"/>
                  </a:lnTo>
                  <a:lnTo>
                    <a:pt x="401" y="309"/>
                  </a:lnTo>
                  <a:lnTo>
                    <a:pt x="404" y="308"/>
                  </a:lnTo>
                  <a:lnTo>
                    <a:pt x="405" y="308"/>
                  </a:lnTo>
                  <a:lnTo>
                    <a:pt x="405" y="308"/>
                  </a:lnTo>
                  <a:lnTo>
                    <a:pt x="408" y="308"/>
                  </a:lnTo>
                  <a:lnTo>
                    <a:pt x="410" y="308"/>
                  </a:lnTo>
                  <a:lnTo>
                    <a:pt x="412" y="308"/>
                  </a:lnTo>
                  <a:lnTo>
                    <a:pt x="413" y="306"/>
                  </a:lnTo>
                  <a:lnTo>
                    <a:pt x="416" y="306"/>
                  </a:lnTo>
                  <a:lnTo>
                    <a:pt x="417" y="306"/>
                  </a:lnTo>
                  <a:lnTo>
                    <a:pt x="418" y="306"/>
                  </a:lnTo>
                  <a:lnTo>
                    <a:pt x="420" y="306"/>
                  </a:lnTo>
                  <a:lnTo>
                    <a:pt x="421" y="306"/>
                  </a:lnTo>
                  <a:lnTo>
                    <a:pt x="422" y="305"/>
                  </a:lnTo>
                  <a:lnTo>
                    <a:pt x="424" y="305"/>
                  </a:lnTo>
                  <a:lnTo>
                    <a:pt x="425" y="305"/>
                  </a:lnTo>
                  <a:lnTo>
                    <a:pt x="426" y="305"/>
                  </a:lnTo>
                  <a:lnTo>
                    <a:pt x="426" y="305"/>
                  </a:lnTo>
                  <a:lnTo>
                    <a:pt x="428" y="305"/>
                  </a:lnTo>
                  <a:lnTo>
                    <a:pt x="429" y="304"/>
                  </a:lnTo>
                  <a:lnTo>
                    <a:pt x="430" y="304"/>
                  </a:lnTo>
                  <a:lnTo>
                    <a:pt x="432" y="304"/>
                  </a:lnTo>
                  <a:lnTo>
                    <a:pt x="433" y="304"/>
                  </a:lnTo>
                  <a:lnTo>
                    <a:pt x="434" y="302"/>
                  </a:lnTo>
                  <a:lnTo>
                    <a:pt x="436" y="302"/>
                  </a:lnTo>
                  <a:lnTo>
                    <a:pt x="437" y="302"/>
                  </a:lnTo>
                  <a:lnTo>
                    <a:pt x="438" y="302"/>
                  </a:lnTo>
                  <a:lnTo>
                    <a:pt x="440" y="301"/>
                  </a:lnTo>
                  <a:lnTo>
                    <a:pt x="441" y="301"/>
                  </a:lnTo>
                  <a:lnTo>
                    <a:pt x="444" y="301"/>
                  </a:lnTo>
                  <a:lnTo>
                    <a:pt x="445" y="300"/>
                  </a:lnTo>
                  <a:lnTo>
                    <a:pt x="446" y="300"/>
                  </a:lnTo>
                  <a:lnTo>
                    <a:pt x="449" y="298"/>
                  </a:lnTo>
                  <a:lnTo>
                    <a:pt x="450" y="298"/>
                  </a:lnTo>
                  <a:lnTo>
                    <a:pt x="453" y="297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8" y="296"/>
                  </a:lnTo>
                  <a:lnTo>
                    <a:pt x="460" y="296"/>
                  </a:lnTo>
                  <a:lnTo>
                    <a:pt x="462" y="294"/>
                  </a:lnTo>
                  <a:lnTo>
                    <a:pt x="465" y="294"/>
                  </a:lnTo>
                  <a:lnTo>
                    <a:pt x="466" y="293"/>
                  </a:lnTo>
                  <a:lnTo>
                    <a:pt x="468" y="293"/>
                  </a:lnTo>
                  <a:lnTo>
                    <a:pt x="470" y="292"/>
                  </a:lnTo>
                  <a:lnTo>
                    <a:pt x="472" y="292"/>
                  </a:lnTo>
                  <a:lnTo>
                    <a:pt x="473" y="290"/>
                  </a:lnTo>
                  <a:lnTo>
                    <a:pt x="474" y="290"/>
                  </a:lnTo>
                  <a:lnTo>
                    <a:pt x="476" y="290"/>
                  </a:lnTo>
                  <a:lnTo>
                    <a:pt x="477" y="289"/>
                  </a:lnTo>
                  <a:lnTo>
                    <a:pt x="478" y="289"/>
                  </a:lnTo>
                  <a:lnTo>
                    <a:pt x="480" y="289"/>
                  </a:lnTo>
                  <a:lnTo>
                    <a:pt x="481" y="288"/>
                  </a:lnTo>
                  <a:lnTo>
                    <a:pt x="482" y="288"/>
                  </a:lnTo>
                  <a:lnTo>
                    <a:pt x="482" y="288"/>
                  </a:lnTo>
                  <a:lnTo>
                    <a:pt x="484" y="286"/>
                  </a:lnTo>
                  <a:lnTo>
                    <a:pt x="485" y="286"/>
                  </a:lnTo>
                  <a:lnTo>
                    <a:pt x="486" y="285"/>
                  </a:lnTo>
                  <a:lnTo>
                    <a:pt x="488" y="285"/>
                  </a:lnTo>
                  <a:lnTo>
                    <a:pt x="489" y="285"/>
                  </a:lnTo>
                  <a:lnTo>
                    <a:pt x="490" y="284"/>
                  </a:lnTo>
                  <a:lnTo>
                    <a:pt x="492" y="284"/>
                  </a:lnTo>
                  <a:lnTo>
                    <a:pt x="493" y="282"/>
                  </a:lnTo>
                  <a:lnTo>
                    <a:pt x="494" y="282"/>
                  </a:lnTo>
                  <a:lnTo>
                    <a:pt x="495" y="281"/>
                  </a:lnTo>
                  <a:lnTo>
                    <a:pt x="498" y="280"/>
                  </a:lnTo>
                  <a:lnTo>
                    <a:pt x="499" y="280"/>
                  </a:lnTo>
                  <a:lnTo>
                    <a:pt x="501" y="279"/>
                  </a:lnTo>
                  <a:lnTo>
                    <a:pt x="503" y="277"/>
                  </a:lnTo>
                  <a:lnTo>
                    <a:pt x="505" y="277"/>
                  </a:lnTo>
                  <a:lnTo>
                    <a:pt x="505" y="277"/>
                  </a:lnTo>
                  <a:lnTo>
                    <a:pt x="507" y="276"/>
                  </a:lnTo>
                  <a:lnTo>
                    <a:pt x="510" y="275"/>
                  </a:lnTo>
                  <a:lnTo>
                    <a:pt x="511" y="273"/>
                  </a:lnTo>
                  <a:lnTo>
                    <a:pt x="513" y="273"/>
                  </a:lnTo>
                  <a:lnTo>
                    <a:pt x="514" y="272"/>
                  </a:lnTo>
                  <a:lnTo>
                    <a:pt x="517" y="272"/>
                  </a:lnTo>
                  <a:lnTo>
                    <a:pt x="518" y="271"/>
                  </a:lnTo>
                  <a:lnTo>
                    <a:pt x="519" y="269"/>
                  </a:lnTo>
                  <a:lnTo>
                    <a:pt x="521" y="269"/>
                  </a:lnTo>
                  <a:lnTo>
                    <a:pt x="522" y="268"/>
                  </a:lnTo>
                  <a:lnTo>
                    <a:pt x="523" y="268"/>
                  </a:lnTo>
                  <a:lnTo>
                    <a:pt x="523" y="268"/>
                  </a:lnTo>
                  <a:lnTo>
                    <a:pt x="525" y="267"/>
                  </a:lnTo>
                  <a:lnTo>
                    <a:pt x="526" y="267"/>
                  </a:lnTo>
                  <a:lnTo>
                    <a:pt x="527" y="265"/>
                  </a:lnTo>
                  <a:lnTo>
                    <a:pt x="529" y="265"/>
                  </a:lnTo>
                  <a:lnTo>
                    <a:pt x="529" y="264"/>
                  </a:lnTo>
                  <a:lnTo>
                    <a:pt x="530" y="264"/>
                  </a:lnTo>
                  <a:lnTo>
                    <a:pt x="531" y="264"/>
                  </a:lnTo>
                  <a:lnTo>
                    <a:pt x="533" y="263"/>
                  </a:lnTo>
                  <a:lnTo>
                    <a:pt x="534" y="263"/>
                  </a:lnTo>
                  <a:lnTo>
                    <a:pt x="534" y="261"/>
                  </a:lnTo>
                  <a:lnTo>
                    <a:pt x="535" y="261"/>
                  </a:lnTo>
                  <a:lnTo>
                    <a:pt x="537" y="260"/>
                  </a:lnTo>
                  <a:lnTo>
                    <a:pt x="538" y="260"/>
                  </a:lnTo>
                  <a:lnTo>
                    <a:pt x="539" y="259"/>
                  </a:lnTo>
                  <a:lnTo>
                    <a:pt x="541" y="259"/>
                  </a:lnTo>
                  <a:lnTo>
                    <a:pt x="542" y="257"/>
                  </a:lnTo>
                  <a:lnTo>
                    <a:pt x="543" y="256"/>
                  </a:lnTo>
                  <a:lnTo>
                    <a:pt x="546" y="256"/>
                  </a:lnTo>
                  <a:lnTo>
                    <a:pt x="547" y="255"/>
                  </a:lnTo>
                  <a:lnTo>
                    <a:pt x="549" y="253"/>
                  </a:lnTo>
                  <a:lnTo>
                    <a:pt x="549" y="253"/>
                  </a:lnTo>
                  <a:lnTo>
                    <a:pt x="551" y="252"/>
                  </a:lnTo>
                  <a:lnTo>
                    <a:pt x="553" y="251"/>
                  </a:lnTo>
                  <a:lnTo>
                    <a:pt x="554" y="251"/>
                  </a:lnTo>
                  <a:lnTo>
                    <a:pt x="557" y="249"/>
                  </a:lnTo>
                  <a:lnTo>
                    <a:pt x="558" y="248"/>
                  </a:lnTo>
                  <a:lnTo>
                    <a:pt x="559" y="248"/>
                  </a:lnTo>
                  <a:lnTo>
                    <a:pt x="561" y="247"/>
                  </a:lnTo>
                  <a:lnTo>
                    <a:pt x="562" y="247"/>
                  </a:lnTo>
                  <a:lnTo>
                    <a:pt x="563" y="245"/>
                  </a:lnTo>
                  <a:lnTo>
                    <a:pt x="563" y="245"/>
                  </a:lnTo>
                  <a:lnTo>
                    <a:pt x="565" y="244"/>
                  </a:lnTo>
                  <a:lnTo>
                    <a:pt x="566" y="244"/>
                  </a:lnTo>
                  <a:lnTo>
                    <a:pt x="567" y="244"/>
                  </a:lnTo>
                  <a:lnTo>
                    <a:pt x="567" y="243"/>
                  </a:lnTo>
                  <a:lnTo>
                    <a:pt x="569" y="243"/>
                  </a:lnTo>
                  <a:lnTo>
                    <a:pt x="570" y="241"/>
                  </a:lnTo>
                  <a:lnTo>
                    <a:pt x="570" y="241"/>
                  </a:lnTo>
                  <a:lnTo>
                    <a:pt x="571" y="241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4" y="239"/>
                  </a:lnTo>
                  <a:lnTo>
                    <a:pt x="575" y="239"/>
                  </a:lnTo>
                  <a:lnTo>
                    <a:pt x="575" y="237"/>
                  </a:lnTo>
                  <a:lnTo>
                    <a:pt x="577" y="237"/>
                  </a:lnTo>
                  <a:lnTo>
                    <a:pt x="578" y="237"/>
                  </a:lnTo>
                  <a:lnTo>
                    <a:pt x="579" y="236"/>
                  </a:lnTo>
                  <a:lnTo>
                    <a:pt x="581" y="235"/>
                  </a:lnTo>
                  <a:lnTo>
                    <a:pt x="582" y="235"/>
                  </a:lnTo>
                  <a:lnTo>
                    <a:pt x="582" y="233"/>
                  </a:lnTo>
                  <a:lnTo>
                    <a:pt x="583" y="233"/>
                  </a:lnTo>
                  <a:lnTo>
                    <a:pt x="586" y="232"/>
                  </a:lnTo>
                  <a:lnTo>
                    <a:pt x="587" y="231"/>
                  </a:lnTo>
                  <a:lnTo>
                    <a:pt x="587" y="231"/>
                  </a:lnTo>
                  <a:lnTo>
                    <a:pt x="588" y="229"/>
                  </a:lnTo>
                  <a:lnTo>
                    <a:pt x="590" y="229"/>
                  </a:lnTo>
                  <a:lnTo>
                    <a:pt x="591" y="228"/>
                  </a:lnTo>
                  <a:lnTo>
                    <a:pt x="592" y="228"/>
                  </a:lnTo>
                  <a:lnTo>
                    <a:pt x="594" y="227"/>
                  </a:lnTo>
                  <a:lnTo>
                    <a:pt x="595" y="225"/>
                  </a:lnTo>
                  <a:lnTo>
                    <a:pt x="595" y="225"/>
                  </a:lnTo>
                  <a:lnTo>
                    <a:pt x="596" y="224"/>
                  </a:lnTo>
                  <a:lnTo>
                    <a:pt x="598" y="224"/>
                  </a:lnTo>
                  <a:lnTo>
                    <a:pt x="598" y="223"/>
                  </a:lnTo>
                  <a:lnTo>
                    <a:pt x="599" y="223"/>
                  </a:lnTo>
                  <a:lnTo>
                    <a:pt x="600" y="223"/>
                  </a:lnTo>
                  <a:lnTo>
                    <a:pt x="600" y="221"/>
                  </a:lnTo>
                  <a:lnTo>
                    <a:pt x="602" y="221"/>
                  </a:lnTo>
                  <a:lnTo>
                    <a:pt x="602" y="221"/>
                  </a:lnTo>
                  <a:lnTo>
                    <a:pt x="603" y="220"/>
                  </a:lnTo>
                  <a:lnTo>
                    <a:pt x="603" y="220"/>
                  </a:lnTo>
                  <a:lnTo>
                    <a:pt x="604" y="220"/>
                  </a:lnTo>
                  <a:lnTo>
                    <a:pt x="604" y="219"/>
                  </a:lnTo>
                  <a:lnTo>
                    <a:pt x="606" y="219"/>
                  </a:lnTo>
                  <a:lnTo>
                    <a:pt x="606" y="217"/>
                  </a:lnTo>
                  <a:lnTo>
                    <a:pt x="607" y="217"/>
                  </a:lnTo>
                  <a:lnTo>
                    <a:pt x="607" y="217"/>
                  </a:lnTo>
                  <a:lnTo>
                    <a:pt x="608" y="216"/>
                  </a:lnTo>
                  <a:lnTo>
                    <a:pt x="608" y="216"/>
                  </a:lnTo>
                  <a:lnTo>
                    <a:pt x="610" y="215"/>
                  </a:lnTo>
                  <a:lnTo>
                    <a:pt x="610" y="215"/>
                  </a:lnTo>
                  <a:lnTo>
                    <a:pt x="611" y="213"/>
                  </a:lnTo>
                  <a:lnTo>
                    <a:pt x="612" y="213"/>
                  </a:lnTo>
                  <a:lnTo>
                    <a:pt x="612" y="212"/>
                  </a:lnTo>
                  <a:lnTo>
                    <a:pt x="614" y="212"/>
                  </a:lnTo>
                  <a:lnTo>
                    <a:pt x="615" y="211"/>
                  </a:lnTo>
                  <a:lnTo>
                    <a:pt x="615" y="211"/>
                  </a:lnTo>
                  <a:lnTo>
                    <a:pt x="616" y="211"/>
                  </a:lnTo>
                  <a:lnTo>
                    <a:pt x="616" y="209"/>
                  </a:lnTo>
                  <a:lnTo>
                    <a:pt x="618" y="208"/>
                  </a:lnTo>
                  <a:lnTo>
                    <a:pt x="619" y="208"/>
                  </a:lnTo>
                  <a:lnTo>
                    <a:pt x="619" y="207"/>
                  </a:lnTo>
                  <a:lnTo>
                    <a:pt x="620" y="207"/>
                  </a:lnTo>
                  <a:lnTo>
                    <a:pt x="622" y="207"/>
                  </a:lnTo>
                  <a:lnTo>
                    <a:pt x="622" y="205"/>
                  </a:lnTo>
                  <a:lnTo>
                    <a:pt x="623" y="205"/>
                  </a:lnTo>
                  <a:lnTo>
                    <a:pt x="623" y="204"/>
                  </a:lnTo>
                  <a:lnTo>
                    <a:pt x="624" y="204"/>
                  </a:lnTo>
                  <a:lnTo>
                    <a:pt x="624" y="204"/>
                  </a:lnTo>
                  <a:lnTo>
                    <a:pt x="626" y="203"/>
                  </a:lnTo>
                  <a:lnTo>
                    <a:pt x="626" y="203"/>
                  </a:lnTo>
                  <a:lnTo>
                    <a:pt x="626" y="203"/>
                  </a:lnTo>
                  <a:lnTo>
                    <a:pt x="627" y="201"/>
                  </a:lnTo>
                  <a:lnTo>
                    <a:pt x="627" y="201"/>
                  </a:lnTo>
                  <a:lnTo>
                    <a:pt x="628" y="201"/>
                  </a:lnTo>
                  <a:lnTo>
                    <a:pt x="628" y="200"/>
                  </a:lnTo>
                  <a:lnTo>
                    <a:pt x="630" y="200"/>
                  </a:lnTo>
                  <a:lnTo>
                    <a:pt x="630" y="200"/>
                  </a:lnTo>
                  <a:lnTo>
                    <a:pt x="631" y="199"/>
                  </a:lnTo>
                  <a:lnTo>
                    <a:pt x="631" y="199"/>
                  </a:lnTo>
                  <a:lnTo>
                    <a:pt x="632" y="197"/>
                  </a:lnTo>
                  <a:lnTo>
                    <a:pt x="632" y="197"/>
                  </a:lnTo>
                  <a:lnTo>
                    <a:pt x="634" y="197"/>
                  </a:lnTo>
                  <a:lnTo>
                    <a:pt x="635" y="196"/>
                  </a:lnTo>
                  <a:lnTo>
                    <a:pt x="635" y="196"/>
                  </a:lnTo>
                  <a:lnTo>
                    <a:pt x="636" y="195"/>
                  </a:lnTo>
                  <a:lnTo>
                    <a:pt x="638" y="195"/>
                  </a:lnTo>
                  <a:lnTo>
                    <a:pt x="639" y="193"/>
                  </a:lnTo>
                  <a:lnTo>
                    <a:pt x="640" y="192"/>
                  </a:lnTo>
                  <a:lnTo>
                    <a:pt x="640" y="192"/>
                  </a:lnTo>
                  <a:lnTo>
                    <a:pt x="642" y="192"/>
                  </a:lnTo>
                  <a:lnTo>
                    <a:pt x="642" y="191"/>
                  </a:lnTo>
                  <a:lnTo>
                    <a:pt x="643" y="191"/>
                  </a:lnTo>
                  <a:lnTo>
                    <a:pt x="644" y="190"/>
                  </a:lnTo>
                  <a:lnTo>
                    <a:pt x="646" y="190"/>
                  </a:lnTo>
                  <a:lnTo>
                    <a:pt x="646" y="188"/>
                  </a:lnTo>
                  <a:lnTo>
                    <a:pt x="647" y="188"/>
                  </a:lnTo>
                  <a:lnTo>
                    <a:pt x="648" y="187"/>
                  </a:lnTo>
                  <a:lnTo>
                    <a:pt x="648" y="187"/>
                  </a:lnTo>
                  <a:lnTo>
                    <a:pt x="650" y="187"/>
                  </a:lnTo>
                  <a:lnTo>
                    <a:pt x="650" y="186"/>
                  </a:lnTo>
                  <a:lnTo>
                    <a:pt x="651" y="186"/>
                  </a:lnTo>
                  <a:lnTo>
                    <a:pt x="651" y="184"/>
                  </a:lnTo>
                  <a:lnTo>
                    <a:pt x="652" y="184"/>
                  </a:lnTo>
                  <a:lnTo>
                    <a:pt x="652" y="183"/>
                  </a:lnTo>
                  <a:lnTo>
                    <a:pt x="654" y="183"/>
                  </a:lnTo>
                  <a:lnTo>
                    <a:pt x="654" y="183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6" y="180"/>
                  </a:lnTo>
                  <a:lnTo>
                    <a:pt x="656" y="180"/>
                  </a:lnTo>
                  <a:lnTo>
                    <a:pt x="658" y="179"/>
                  </a:lnTo>
                  <a:lnTo>
                    <a:pt x="658" y="179"/>
                  </a:lnTo>
                  <a:lnTo>
                    <a:pt x="659" y="178"/>
                  </a:lnTo>
                  <a:lnTo>
                    <a:pt x="660" y="176"/>
                  </a:lnTo>
                  <a:lnTo>
                    <a:pt x="660" y="176"/>
                  </a:lnTo>
                  <a:lnTo>
                    <a:pt x="662" y="175"/>
                  </a:lnTo>
                  <a:lnTo>
                    <a:pt x="663" y="174"/>
                  </a:lnTo>
                  <a:lnTo>
                    <a:pt x="664" y="172"/>
                  </a:lnTo>
                  <a:lnTo>
                    <a:pt x="664" y="171"/>
                  </a:lnTo>
                  <a:lnTo>
                    <a:pt x="666" y="170"/>
                  </a:lnTo>
                  <a:lnTo>
                    <a:pt x="667" y="168"/>
                  </a:lnTo>
                  <a:lnTo>
                    <a:pt x="667" y="168"/>
                  </a:lnTo>
                  <a:lnTo>
                    <a:pt x="668" y="167"/>
                  </a:lnTo>
                  <a:lnTo>
                    <a:pt x="670" y="166"/>
                  </a:lnTo>
                  <a:lnTo>
                    <a:pt x="671" y="164"/>
                  </a:lnTo>
                  <a:lnTo>
                    <a:pt x="672" y="164"/>
                  </a:lnTo>
                  <a:lnTo>
                    <a:pt x="674" y="163"/>
                  </a:lnTo>
                  <a:lnTo>
                    <a:pt x="674" y="162"/>
                  </a:lnTo>
                  <a:lnTo>
                    <a:pt x="675" y="160"/>
                  </a:lnTo>
                  <a:lnTo>
                    <a:pt x="676" y="160"/>
                  </a:lnTo>
                  <a:lnTo>
                    <a:pt x="676" y="159"/>
                  </a:lnTo>
                  <a:lnTo>
                    <a:pt x="677" y="158"/>
                  </a:lnTo>
                  <a:lnTo>
                    <a:pt x="677" y="158"/>
                  </a:lnTo>
                  <a:lnTo>
                    <a:pt x="679" y="156"/>
                  </a:lnTo>
                  <a:lnTo>
                    <a:pt x="680" y="155"/>
                  </a:lnTo>
                  <a:lnTo>
                    <a:pt x="680" y="155"/>
                  </a:lnTo>
                  <a:lnTo>
                    <a:pt x="681" y="154"/>
                  </a:lnTo>
                  <a:lnTo>
                    <a:pt x="681" y="154"/>
                  </a:lnTo>
                  <a:lnTo>
                    <a:pt x="683" y="152"/>
                  </a:lnTo>
                  <a:lnTo>
                    <a:pt x="683" y="151"/>
                  </a:lnTo>
                  <a:lnTo>
                    <a:pt x="684" y="151"/>
                  </a:lnTo>
                  <a:lnTo>
                    <a:pt x="684" y="150"/>
                  </a:lnTo>
                  <a:lnTo>
                    <a:pt x="685" y="148"/>
                  </a:lnTo>
                  <a:lnTo>
                    <a:pt x="687" y="148"/>
                  </a:lnTo>
                  <a:lnTo>
                    <a:pt x="687" y="147"/>
                  </a:lnTo>
                  <a:lnTo>
                    <a:pt x="688" y="146"/>
                  </a:lnTo>
                  <a:lnTo>
                    <a:pt x="689" y="144"/>
                  </a:lnTo>
                  <a:lnTo>
                    <a:pt x="691" y="143"/>
                  </a:lnTo>
                  <a:lnTo>
                    <a:pt x="691" y="142"/>
                  </a:lnTo>
                  <a:lnTo>
                    <a:pt x="692" y="140"/>
                  </a:lnTo>
                  <a:lnTo>
                    <a:pt x="693" y="139"/>
                  </a:lnTo>
                  <a:lnTo>
                    <a:pt x="695" y="138"/>
                  </a:lnTo>
                  <a:lnTo>
                    <a:pt x="696" y="135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700" y="132"/>
                  </a:lnTo>
                  <a:lnTo>
                    <a:pt x="701" y="130"/>
                  </a:lnTo>
                  <a:lnTo>
                    <a:pt x="703" y="128"/>
                  </a:lnTo>
                  <a:lnTo>
                    <a:pt x="704" y="127"/>
                  </a:lnTo>
                  <a:lnTo>
                    <a:pt x="704" y="126"/>
                  </a:lnTo>
                  <a:lnTo>
                    <a:pt x="705" y="124"/>
                  </a:lnTo>
                  <a:lnTo>
                    <a:pt x="707" y="123"/>
                  </a:lnTo>
                  <a:lnTo>
                    <a:pt x="708" y="122"/>
                  </a:lnTo>
                  <a:lnTo>
                    <a:pt x="709" y="120"/>
                  </a:lnTo>
                  <a:lnTo>
                    <a:pt x="709" y="119"/>
                  </a:lnTo>
                  <a:lnTo>
                    <a:pt x="711" y="119"/>
                  </a:lnTo>
                  <a:lnTo>
                    <a:pt x="712" y="118"/>
                  </a:lnTo>
                  <a:lnTo>
                    <a:pt x="712" y="116"/>
                  </a:lnTo>
                  <a:lnTo>
                    <a:pt x="713" y="115"/>
                  </a:lnTo>
                  <a:lnTo>
                    <a:pt x="713" y="114"/>
                  </a:lnTo>
                  <a:lnTo>
                    <a:pt x="715" y="114"/>
                  </a:lnTo>
                  <a:lnTo>
                    <a:pt x="716" y="112"/>
                  </a:lnTo>
                  <a:lnTo>
                    <a:pt x="716" y="111"/>
                  </a:lnTo>
                  <a:lnTo>
                    <a:pt x="717" y="110"/>
                  </a:lnTo>
                  <a:lnTo>
                    <a:pt x="717" y="110"/>
                  </a:lnTo>
                  <a:lnTo>
                    <a:pt x="719" y="108"/>
                  </a:lnTo>
                  <a:lnTo>
                    <a:pt x="720" y="107"/>
                  </a:lnTo>
                  <a:lnTo>
                    <a:pt x="720" y="106"/>
                  </a:lnTo>
                  <a:lnTo>
                    <a:pt x="721" y="105"/>
                  </a:lnTo>
                  <a:lnTo>
                    <a:pt x="723" y="103"/>
                  </a:lnTo>
                  <a:lnTo>
                    <a:pt x="724" y="102"/>
                  </a:lnTo>
                  <a:lnTo>
                    <a:pt x="724" y="101"/>
                  </a:lnTo>
                  <a:lnTo>
                    <a:pt x="725" y="98"/>
                  </a:lnTo>
                  <a:lnTo>
                    <a:pt x="727" y="97"/>
                  </a:lnTo>
                  <a:lnTo>
                    <a:pt x="728" y="95"/>
                  </a:lnTo>
                  <a:lnTo>
                    <a:pt x="729" y="93"/>
                  </a:lnTo>
                  <a:lnTo>
                    <a:pt x="731" y="91"/>
                  </a:lnTo>
                  <a:lnTo>
                    <a:pt x="731" y="91"/>
                  </a:lnTo>
                  <a:lnTo>
                    <a:pt x="733" y="89"/>
                  </a:lnTo>
                  <a:lnTo>
                    <a:pt x="735" y="87"/>
                  </a:lnTo>
                  <a:lnTo>
                    <a:pt x="736" y="85"/>
                  </a:lnTo>
                  <a:lnTo>
                    <a:pt x="737" y="83"/>
                  </a:lnTo>
                  <a:lnTo>
                    <a:pt x="737" y="82"/>
                  </a:lnTo>
                  <a:lnTo>
                    <a:pt x="739" y="79"/>
                  </a:lnTo>
                  <a:lnTo>
                    <a:pt x="740" y="78"/>
                  </a:lnTo>
                  <a:lnTo>
                    <a:pt x="741" y="77"/>
                  </a:lnTo>
                  <a:lnTo>
                    <a:pt x="743" y="75"/>
                  </a:lnTo>
                  <a:lnTo>
                    <a:pt x="743" y="74"/>
                  </a:lnTo>
                  <a:lnTo>
                    <a:pt x="744" y="73"/>
                  </a:lnTo>
                  <a:lnTo>
                    <a:pt x="745" y="71"/>
                  </a:lnTo>
                  <a:lnTo>
                    <a:pt x="745" y="71"/>
                  </a:lnTo>
                  <a:lnTo>
                    <a:pt x="747" y="70"/>
                  </a:lnTo>
                  <a:lnTo>
                    <a:pt x="747" y="69"/>
                  </a:lnTo>
                  <a:lnTo>
                    <a:pt x="748" y="67"/>
                  </a:lnTo>
                  <a:lnTo>
                    <a:pt x="749" y="66"/>
                  </a:lnTo>
                  <a:lnTo>
                    <a:pt x="749" y="65"/>
                  </a:lnTo>
                  <a:lnTo>
                    <a:pt x="751" y="63"/>
                  </a:lnTo>
                  <a:lnTo>
                    <a:pt x="751" y="63"/>
                  </a:lnTo>
                  <a:lnTo>
                    <a:pt x="752" y="62"/>
                  </a:lnTo>
                  <a:lnTo>
                    <a:pt x="753" y="61"/>
                  </a:lnTo>
                  <a:lnTo>
                    <a:pt x="755" y="59"/>
                  </a:lnTo>
                  <a:lnTo>
                    <a:pt x="755" y="58"/>
                  </a:lnTo>
                  <a:lnTo>
                    <a:pt x="756" y="57"/>
                  </a:lnTo>
                  <a:lnTo>
                    <a:pt x="757" y="55"/>
                  </a:lnTo>
                  <a:lnTo>
                    <a:pt x="759" y="53"/>
                  </a:lnTo>
                  <a:lnTo>
                    <a:pt x="760" y="51"/>
                  </a:lnTo>
                  <a:lnTo>
                    <a:pt x="761" y="50"/>
                  </a:lnTo>
                  <a:lnTo>
                    <a:pt x="763" y="47"/>
                  </a:lnTo>
                  <a:lnTo>
                    <a:pt x="764" y="46"/>
                  </a:lnTo>
                  <a:lnTo>
                    <a:pt x="765" y="43"/>
                  </a:lnTo>
                  <a:lnTo>
                    <a:pt x="765" y="43"/>
                  </a:lnTo>
                  <a:lnTo>
                    <a:pt x="766" y="41"/>
                  </a:lnTo>
                  <a:lnTo>
                    <a:pt x="768" y="39"/>
                  </a:lnTo>
                  <a:lnTo>
                    <a:pt x="769" y="37"/>
                  </a:lnTo>
                  <a:lnTo>
                    <a:pt x="770" y="35"/>
                  </a:lnTo>
                  <a:lnTo>
                    <a:pt x="772" y="34"/>
                  </a:lnTo>
                  <a:lnTo>
                    <a:pt x="773" y="33"/>
                  </a:lnTo>
                  <a:lnTo>
                    <a:pt x="774" y="30"/>
                  </a:lnTo>
                  <a:lnTo>
                    <a:pt x="776" y="29"/>
                  </a:lnTo>
                  <a:lnTo>
                    <a:pt x="776" y="27"/>
                  </a:lnTo>
                  <a:lnTo>
                    <a:pt x="777" y="26"/>
                  </a:lnTo>
                  <a:lnTo>
                    <a:pt x="778" y="25"/>
                  </a:lnTo>
                  <a:lnTo>
                    <a:pt x="778" y="23"/>
                  </a:lnTo>
                  <a:lnTo>
                    <a:pt x="780" y="23"/>
                  </a:lnTo>
                  <a:lnTo>
                    <a:pt x="781" y="22"/>
                  </a:lnTo>
                  <a:lnTo>
                    <a:pt x="781" y="21"/>
                  </a:lnTo>
                  <a:lnTo>
                    <a:pt x="782" y="19"/>
                  </a:lnTo>
                  <a:lnTo>
                    <a:pt x="782" y="18"/>
                  </a:lnTo>
                  <a:lnTo>
                    <a:pt x="784" y="18"/>
                  </a:lnTo>
                  <a:lnTo>
                    <a:pt x="784" y="17"/>
                  </a:lnTo>
                  <a:lnTo>
                    <a:pt x="785" y="16"/>
                  </a:lnTo>
                  <a:lnTo>
                    <a:pt x="785" y="14"/>
                  </a:lnTo>
                  <a:lnTo>
                    <a:pt x="786" y="14"/>
                  </a:lnTo>
                  <a:lnTo>
                    <a:pt x="786" y="13"/>
                  </a:lnTo>
                  <a:lnTo>
                    <a:pt x="788" y="12"/>
                  </a:lnTo>
                  <a:lnTo>
                    <a:pt x="788" y="10"/>
                  </a:lnTo>
                  <a:lnTo>
                    <a:pt x="789" y="9"/>
                  </a:lnTo>
                  <a:lnTo>
                    <a:pt x="789" y="8"/>
                  </a:lnTo>
                  <a:lnTo>
                    <a:pt x="790" y="6"/>
                  </a:lnTo>
                  <a:lnTo>
                    <a:pt x="792" y="5"/>
                  </a:lnTo>
                  <a:lnTo>
                    <a:pt x="792" y="2"/>
                  </a:lnTo>
                  <a:lnTo>
                    <a:pt x="793" y="1"/>
                  </a:lnTo>
                  <a:lnTo>
                    <a:pt x="794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7" name="Freeform 9"/>
            <p:cNvSpPr>
              <a:spLocks/>
            </p:cNvSpPr>
            <p:nvPr/>
          </p:nvSpPr>
          <p:spPr bwMode="auto">
            <a:xfrm>
              <a:off x="1214" y="652"/>
              <a:ext cx="47" cy="158"/>
            </a:xfrm>
            <a:custGeom>
              <a:avLst/>
              <a:gdLst>
                <a:gd name="T0" fmla="*/ 5 w 94"/>
                <a:gd name="T1" fmla="*/ 9 h 318"/>
                <a:gd name="T2" fmla="*/ 12 w 94"/>
                <a:gd name="T3" fmla="*/ 20 h 318"/>
                <a:gd name="T4" fmla="*/ 16 w 94"/>
                <a:gd name="T5" fmla="*/ 28 h 318"/>
                <a:gd name="T6" fmla="*/ 20 w 94"/>
                <a:gd name="T7" fmla="*/ 35 h 318"/>
                <a:gd name="T8" fmla="*/ 23 w 94"/>
                <a:gd name="T9" fmla="*/ 40 h 318"/>
                <a:gd name="T10" fmla="*/ 24 w 94"/>
                <a:gd name="T11" fmla="*/ 45 h 318"/>
                <a:gd name="T12" fmla="*/ 27 w 94"/>
                <a:gd name="T13" fmla="*/ 51 h 318"/>
                <a:gd name="T14" fmla="*/ 29 w 94"/>
                <a:gd name="T15" fmla="*/ 56 h 318"/>
                <a:gd name="T16" fmla="*/ 32 w 94"/>
                <a:gd name="T17" fmla="*/ 61 h 318"/>
                <a:gd name="T18" fmla="*/ 35 w 94"/>
                <a:gd name="T19" fmla="*/ 68 h 318"/>
                <a:gd name="T20" fmla="*/ 36 w 94"/>
                <a:gd name="T21" fmla="*/ 73 h 318"/>
                <a:gd name="T22" fmla="*/ 37 w 94"/>
                <a:gd name="T23" fmla="*/ 77 h 318"/>
                <a:gd name="T24" fmla="*/ 40 w 94"/>
                <a:gd name="T25" fmla="*/ 81 h 318"/>
                <a:gd name="T26" fmla="*/ 41 w 94"/>
                <a:gd name="T27" fmla="*/ 85 h 318"/>
                <a:gd name="T28" fmla="*/ 44 w 94"/>
                <a:gd name="T29" fmla="*/ 92 h 318"/>
                <a:gd name="T30" fmla="*/ 47 w 94"/>
                <a:gd name="T31" fmla="*/ 98 h 318"/>
                <a:gd name="T32" fmla="*/ 49 w 94"/>
                <a:gd name="T33" fmla="*/ 105 h 318"/>
                <a:gd name="T34" fmla="*/ 52 w 94"/>
                <a:gd name="T35" fmla="*/ 112 h 318"/>
                <a:gd name="T36" fmla="*/ 53 w 94"/>
                <a:gd name="T37" fmla="*/ 118 h 318"/>
                <a:gd name="T38" fmla="*/ 56 w 94"/>
                <a:gd name="T39" fmla="*/ 122 h 318"/>
                <a:gd name="T40" fmla="*/ 57 w 94"/>
                <a:gd name="T41" fmla="*/ 128 h 318"/>
                <a:gd name="T42" fmla="*/ 58 w 94"/>
                <a:gd name="T43" fmla="*/ 132 h 318"/>
                <a:gd name="T44" fmla="*/ 60 w 94"/>
                <a:gd name="T45" fmla="*/ 138 h 318"/>
                <a:gd name="T46" fmla="*/ 62 w 94"/>
                <a:gd name="T47" fmla="*/ 145 h 318"/>
                <a:gd name="T48" fmla="*/ 64 w 94"/>
                <a:gd name="T49" fmla="*/ 150 h 318"/>
                <a:gd name="T50" fmla="*/ 66 w 94"/>
                <a:gd name="T51" fmla="*/ 158 h 318"/>
                <a:gd name="T52" fmla="*/ 69 w 94"/>
                <a:gd name="T53" fmla="*/ 165 h 318"/>
                <a:gd name="T54" fmla="*/ 70 w 94"/>
                <a:gd name="T55" fmla="*/ 170 h 318"/>
                <a:gd name="T56" fmla="*/ 72 w 94"/>
                <a:gd name="T57" fmla="*/ 174 h 318"/>
                <a:gd name="T58" fmla="*/ 73 w 94"/>
                <a:gd name="T59" fmla="*/ 179 h 318"/>
                <a:gd name="T60" fmla="*/ 74 w 94"/>
                <a:gd name="T61" fmla="*/ 185 h 318"/>
                <a:gd name="T62" fmla="*/ 77 w 94"/>
                <a:gd name="T63" fmla="*/ 190 h 318"/>
                <a:gd name="T64" fmla="*/ 78 w 94"/>
                <a:gd name="T65" fmla="*/ 198 h 318"/>
                <a:gd name="T66" fmla="*/ 81 w 94"/>
                <a:gd name="T67" fmla="*/ 205 h 318"/>
                <a:gd name="T68" fmla="*/ 82 w 94"/>
                <a:gd name="T69" fmla="*/ 211 h 318"/>
                <a:gd name="T70" fmla="*/ 85 w 94"/>
                <a:gd name="T71" fmla="*/ 217 h 318"/>
                <a:gd name="T72" fmla="*/ 85 w 94"/>
                <a:gd name="T73" fmla="*/ 222 h 318"/>
                <a:gd name="T74" fmla="*/ 86 w 94"/>
                <a:gd name="T75" fmla="*/ 226 h 318"/>
                <a:gd name="T76" fmla="*/ 86 w 94"/>
                <a:gd name="T77" fmla="*/ 230 h 318"/>
                <a:gd name="T78" fmla="*/ 88 w 94"/>
                <a:gd name="T79" fmla="*/ 235 h 318"/>
                <a:gd name="T80" fmla="*/ 88 w 94"/>
                <a:gd name="T81" fmla="*/ 242 h 318"/>
                <a:gd name="T82" fmla="*/ 89 w 94"/>
                <a:gd name="T83" fmla="*/ 247 h 318"/>
                <a:gd name="T84" fmla="*/ 89 w 94"/>
                <a:gd name="T85" fmla="*/ 254 h 318"/>
                <a:gd name="T86" fmla="*/ 89 w 94"/>
                <a:gd name="T87" fmla="*/ 258 h 318"/>
                <a:gd name="T88" fmla="*/ 90 w 94"/>
                <a:gd name="T89" fmla="*/ 262 h 318"/>
                <a:gd name="T90" fmla="*/ 90 w 94"/>
                <a:gd name="T91" fmla="*/ 264 h 318"/>
                <a:gd name="T92" fmla="*/ 90 w 94"/>
                <a:gd name="T93" fmla="*/ 267 h 318"/>
                <a:gd name="T94" fmla="*/ 92 w 94"/>
                <a:gd name="T95" fmla="*/ 271 h 318"/>
                <a:gd name="T96" fmla="*/ 92 w 94"/>
                <a:gd name="T97" fmla="*/ 275 h 318"/>
                <a:gd name="T98" fmla="*/ 93 w 94"/>
                <a:gd name="T99" fmla="*/ 278 h 318"/>
                <a:gd name="T100" fmla="*/ 93 w 94"/>
                <a:gd name="T101" fmla="*/ 282 h 318"/>
                <a:gd name="T102" fmla="*/ 94 w 94"/>
                <a:gd name="T103" fmla="*/ 286 h 318"/>
                <a:gd name="T104" fmla="*/ 94 w 94"/>
                <a:gd name="T105" fmla="*/ 288 h 318"/>
                <a:gd name="T106" fmla="*/ 94 w 94"/>
                <a:gd name="T107" fmla="*/ 292 h 318"/>
                <a:gd name="T108" fmla="*/ 94 w 94"/>
                <a:gd name="T109" fmla="*/ 296 h 318"/>
                <a:gd name="T110" fmla="*/ 94 w 94"/>
                <a:gd name="T111" fmla="*/ 303 h 318"/>
                <a:gd name="T112" fmla="*/ 94 w 94"/>
                <a:gd name="T113" fmla="*/ 31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" h="318">
                  <a:moveTo>
                    <a:pt x="0" y="0"/>
                  </a:moveTo>
                  <a:lnTo>
                    <a:pt x="3" y="4"/>
                  </a:lnTo>
                  <a:lnTo>
                    <a:pt x="4" y="7"/>
                  </a:lnTo>
                  <a:lnTo>
                    <a:pt x="5" y="9"/>
                  </a:lnTo>
                  <a:lnTo>
                    <a:pt x="8" y="13"/>
                  </a:lnTo>
                  <a:lnTo>
                    <a:pt x="9" y="16"/>
                  </a:lnTo>
                  <a:lnTo>
                    <a:pt x="11" y="17"/>
                  </a:lnTo>
                  <a:lnTo>
                    <a:pt x="12" y="20"/>
                  </a:lnTo>
                  <a:lnTo>
                    <a:pt x="13" y="23"/>
                  </a:lnTo>
                  <a:lnTo>
                    <a:pt x="15" y="24"/>
                  </a:lnTo>
                  <a:lnTo>
                    <a:pt x="15" y="27"/>
                  </a:lnTo>
                  <a:lnTo>
                    <a:pt x="16" y="28"/>
                  </a:lnTo>
                  <a:lnTo>
                    <a:pt x="17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0" y="35"/>
                  </a:lnTo>
                  <a:lnTo>
                    <a:pt x="20" y="36"/>
                  </a:lnTo>
                  <a:lnTo>
                    <a:pt x="21" y="37"/>
                  </a:lnTo>
                  <a:lnTo>
                    <a:pt x="21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7" y="49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28" y="53"/>
                  </a:lnTo>
                  <a:lnTo>
                    <a:pt x="29" y="55"/>
                  </a:lnTo>
                  <a:lnTo>
                    <a:pt x="29" y="56"/>
                  </a:lnTo>
                  <a:lnTo>
                    <a:pt x="31" y="59"/>
                  </a:lnTo>
                  <a:lnTo>
                    <a:pt x="31" y="59"/>
                  </a:lnTo>
                  <a:lnTo>
                    <a:pt x="31" y="60"/>
                  </a:lnTo>
                  <a:lnTo>
                    <a:pt x="32" y="61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3" y="67"/>
                  </a:lnTo>
                  <a:lnTo>
                    <a:pt x="35" y="68"/>
                  </a:lnTo>
                  <a:lnTo>
                    <a:pt x="35" y="69"/>
                  </a:lnTo>
                  <a:lnTo>
                    <a:pt x="35" y="71"/>
                  </a:lnTo>
                  <a:lnTo>
                    <a:pt x="36" y="72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37" y="74"/>
                  </a:lnTo>
                  <a:lnTo>
                    <a:pt x="37" y="76"/>
                  </a:lnTo>
                  <a:lnTo>
                    <a:pt x="37" y="77"/>
                  </a:lnTo>
                  <a:lnTo>
                    <a:pt x="39" y="77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1" y="84"/>
                  </a:lnTo>
                  <a:lnTo>
                    <a:pt x="41" y="85"/>
                  </a:lnTo>
                  <a:lnTo>
                    <a:pt x="41" y="86"/>
                  </a:lnTo>
                  <a:lnTo>
                    <a:pt x="43" y="88"/>
                  </a:lnTo>
                  <a:lnTo>
                    <a:pt x="43" y="89"/>
                  </a:lnTo>
                  <a:lnTo>
                    <a:pt x="44" y="92"/>
                  </a:lnTo>
                  <a:lnTo>
                    <a:pt x="44" y="93"/>
                  </a:lnTo>
                  <a:lnTo>
                    <a:pt x="45" y="94"/>
                  </a:lnTo>
                  <a:lnTo>
                    <a:pt x="45" y="96"/>
                  </a:lnTo>
                  <a:lnTo>
                    <a:pt x="47" y="98"/>
                  </a:lnTo>
                  <a:lnTo>
                    <a:pt x="47" y="100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9" y="105"/>
                  </a:lnTo>
                  <a:lnTo>
                    <a:pt x="49" y="106"/>
                  </a:lnTo>
                  <a:lnTo>
                    <a:pt x="51" y="109"/>
                  </a:lnTo>
                  <a:lnTo>
                    <a:pt x="51" y="110"/>
                  </a:lnTo>
                  <a:lnTo>
                    <a:pt x="52" y="112"/>
                  </a:lnTo>
                  <a:lnTo>
                    <a:pt x="52" y="114"/>
                  </a:lnTo>
                  <a:lnTo>
                    <a:pt x="53" y="116"/>
                  </a:lnTo>
                  <a:lnTo>
                    <a:pt x="53" y="117"/>
                  </a:lnTo>
                  <a:lnTo>
                    <a:pt x="53" y="118"/>
                  </a:lnTo>
                  <a:lnTo>
                    <a:pt x="55" y="120"/>
                  </a:lnTo>
                  <a:lnTo>
                    <a:pt x="55" y="121"/>
                  </a:lnTo>
                  <a:lnTo>
                    <a:pt x="55" y="122"/>
                  </a:lnTo>
                  <a:lnTo>
                    <a:pt x="56" y="122"/>
                  </a:lnTo>
                  <a:lnTo>
                    <a:pt x="56" y="124"/>
                  </a:lnTo>
                  <a:lnTo>
                    <a:pt x="56" y="125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57" y="129"/>
                  </a:lnTo>
                  <a:lnTo>
                    <a:pt x="57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58" y="133"/>
                  </a:lnTo>
                  <a:lnTo>
                    <a:pt x="60" y="134"/>
                  </a:lnTo>
                  <a:lnTo>
                    <a:pt x="60" y="136"/>
                  </a:lnTo>
                  <a:lnTo>
                    <a:pt x="60" y="138"/>
                  </a:lnTo>
                  <a:lnTo>
                    <a:pt x="61" y="140"/>
                  </a:lnTo>
                  <a:lnTo>
                    <a:pt x="61" y="141"/>
                  </a:lnTo>
                  <a:lnTo>
                    <a:pt x="61" y="142"/>
                  </a:lnTo>
                  <a:lnTo>
                    <a:pt x="62" y="145"/>
                  </a:lnTo>
                  <a:lnTo>
                    <a:pt x="62" y="146"/>
                  </a:lnTo>
                  <a:lnTo>
                    <a:pt x="64" y="149"/>
                  </a:lnTo>
                  <a:lnTo>
                    <a:pt x="64" y="150"/>
                  </a:lnTo>
                  <a:lnTo>
                    <a:pt x="64" y="150"/>
                  </a:lnTo>
                  <a:lnTo>
                    <a:pt x="65" y="153"/>
                  </a:lnTo>
                  <a:lnTo>
                    <a:pt x="65" y="154"/>
                  </a:lnTo>
                  <a:lnTo>
                    <a:pt x="66" y="157"/>
                  </a:lnTo>
                  <a:lnTo>
                    <a:pt x="66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3"/>
                  </a:lnTo>
                  <a:lnTo>
                    <a:pt x="69" y="165"/>
                  </a:lnTo>
                  <a:lnTo>
                    <a:pt x="69" y="166"/>
                  </a:lnTo>
                  <a:lnTo>
                    <a:pt x="69" y="167"/>
                  </a:lnTo>
                  <a:lnTo>
                    <a:pt x="70" y="169"/>
                  </a:lnTo>
                  <a:lnTo>
                    <a:pt x="70" y="170"/>
                  </a:lnTo>
                  <a:lnTo>
                    <a:pt x="70" y="171"/>
                  </a:lnTo>
                  <a:lnTo>
                    <a:pt x="70" y="173"/>
                  </a:lnTo>
                  <a:lnTo>
                    <a:pt x="72" y="173"/>
                  </a:lnTo>
                  <a:lnTo>
                    <a:pt x="72" y="174"/>
                  </a:lnTo>
                  <a:lnTo>
                    <a:pt x="72" y="175"/>
                  </a:lnTo>
                  <a:lnTo>
                    <a:pt x="72" y="177"/>
                  </a:lnTo>
                  <a:lnTo>
                    <a:pt x="73" y="178"/>
                  </a:lnTo>
                  <a:lnTo>
                    <a:pt x="73" y="179"/>
                  </a:lnTo>
                  <a:lnTo>
                    <a:pt x="73" y="181"/>
                  </a:lnTo>
                  <a:lnTo>
                    <a:pt x="74" y="182"/>
                  </a:lnTo>
                  <a:lnTo>
                    <a:pt x="74" y="183"/>
                  </a:lnTo>
                  <a:lnTo>
                    <a:pt x="74" y="185"/>
                  </a:lnTo>
                  <a:lnTo>
                    <a:pt x="76" y="186"/>
                  </a:lnTo>
                  <a:lnTo>
                    <a:pt x="76" y="187"/>
                  </a:lnTo>
                  <a:lnTo>
                    <a:pt x="76" y="189"/>
                  </a:lnTo>
                  <a:lnTo>
                    <a:pt x="77" y="190"/>
                  </a:lnTo>
                  <a:lnTo>
                    <a:pt x="77" y="193"/>
                  </a:lnTo>
                  <a:lnTo>
                    <a:pt x="78" y="194"/>
                  </a:lnTo>
                  <a:lnTo>
                    <a:pt x="78" y="197"/>
                  </a:lnTo>
                  <a:lnTo>
                    <a:pt x="78" y="198"/>
                  </a:lnTo>
                  <a:lnTo>
                    <a:pt x="78" y="198"/>
                  </a:lnTo>
                  <a:lnTo>
                    <a:pt x="80" y="201"/>
                  </a:lnTo>
                  <a:lnTo>
                    <a:pt x="80" y="203"/>
                  </a:lnTo>
                  <a:lnTo>
                    <a:pt x="81" y="205"/>
                  </a:lnTo>
                  <a:lnTo>
                    <a:pt x="81" y="206"/>
                  </a:lnTo>
                  <a:lnTo>
                    <a:pt x="82" y="209"/>
                  </a:lnTo>
                  <a:lnTo>
                    <a:pt x="82" y="210"/>
                  </a:lnTo>
                  <a:lnTo>
                    <a:pt x="82" y="211"/>
                  </a:lnTo>
                  <a:lnTo>
                    <a:pt x="84" y="213"/>
                  </a:lnTo>
                  <a:lnTo>
                    <a:pt x="84" y="214"/>
                  </a:lnTo>
                  <a:lnTo>
                    <a:pt x="84" y="215"/>
                  </a:lnTo>
                  <a:lnTo>
                    <a:pt x="85" y="217"/>
                  </a:lnTo>
                  <a:lnTo>
                    <a:pt x="85" y="218"/>
                  </a:lnTo>
                  <a:lnTo>
                    <a:pt x="85" y="219"/>
                  </a:lnTo>
                  <a:lnTo>
                    <a:pt x="85" y="221"/>
                  </a:lnTo>
                  <a:lnTo>
                    <a:pt x="85" y="222"/>
                  </a:lnTo>
                  <a:lnTo>
                    <a:pt x="86" y="222"/>
                  </a:lnTo>
                  <a:lnTo>
                    <a:pt x="86" y="223"/>
                  </a:lnTo>
                  <a:lnTo>
                    <a:pt x="86" y="225"/>
                  </a:lnTo>
                  <a:lnTo>
                    <a:pt x="86" y="226"/>
                  </a:lnTo>
                  <a:lnTo>
                    <a:pt x="86" y="226"/>
                  </a:lnTo>
                  <a:lnTo>
                    <a:pt x="86" y="227"/>
                  </a:lnTo>
                  <a:lnTo>
                    <a:pt x="86" y="229"/>
                  </a:lnTo>
                  <a:lnTo>
                    <a:pt x="86" y="230"/>
                  </a:lnTo>
                  <a:lnTo>
                    <a:pt x="88" y="231"/>
                  </a:lnTo>
                  <a:lnTo>
                    <a:pt x="88" y="233"/>
                  </a:lnTo>
                  <a:lnTo>
                    <a:pt x="88" y="234"/>
                  </a:lnTo>
                  <a:lnTo>
                    <a:pt x="88" y="235"/>
                  </a:lnTo>
                  <a:lnTo>
                    <a:pt x="88" y="237"/>
                  </a:lnTo>
                  <a:lnTo>
                    <a:pt x="88" y="238"/>
                  </a:lnTo>
                  <a:lnTo>
                    <a:pt x="88" y="239"/>
                  </a:lnTo>
                  <a:lnTo>
                    <a:pt x="88" y="242"/>
                  </a:lnTo>
                  <a:lnTo>
                    <a:pt x="88" y="243"/>
                  </a:lnTo>
                  <a:lnTo>
                    <a:pt x="88" y="243"/>
                  </a:lnTo>
                  <a:lnTo>
                    <a:pt x="89" y="246"/>
                  </a:lnTo>
                  <a:lnTo>
                    <a:pt x="89" y="247"/>
                  </a:lnTo>
                  <a:lnTo>
                    <a:pt x="89" y="249"/>
                  </a:lnTo>
                  <a:lnTo>
                    <a:pt x="89" y="250"/>
                  </a:lnTo>
                  <a:lnTo>
                    <a:pt x="89" y="252"/>
                  </a:lnTo>
                  <a:lnTo>
                    <a:pt x="89" y="254"/>
                  </a:lnTo>
                  <a:lnTo>
                    <a:pt x="89" y="254"/>
                  </a:lnTo>
                  <a:lnTo>
                    <a:pt x="89" y="255"/>
                  </a:lnTo>
                  <a:lnTo>
                    <a:pt x="89" y="256"/>
                  </a:lnTo>
                  <a:lnTo>
                    <a:pt x="89" y="258"/>
                  </a:lnTo>
                  <a:lnTo>
                    <a:pt x="89" y="259"/>
                  </a:lnTo>
                  <a:lnTo>
                    <a:pt x="89" y="260"/>
                  </a:lnTo>
                  <a:lnTo>
                    <a:pt x="90" y="260"/>
                  </a:lnTo>
                  <a:lnTo>
                    <a:pt x="90" y="262"/>
                  </a:lnTo>
                  <a:lnTo>
                    <a:pt x="90" y="262"/>
                  </a:lnTo>
                  <a:lnTo>
                    <a:pt x="90" y="263"/>
                  </a:lnTo>
                  <a:lnTo>
                    <a:pt x="90" y="264"/>
                  </a:lnTo>
                  <a:lnTo>
                    <a:pt x="90" y="264"/>
                  </a:lnTo>
                  <a:lnTo>
                    <a:pt x="90" y="266"/>
                  </a:lnTo>
                  <a:lnTo>
                    <a:pt x="90" y="266"/>
                  </a:lnTo>
                  <a:lnTo>
                    <a:pt x="90" y="267"/>
                  </a:lnTo>
                  <a:lnTo>
                    <a:pt x="90" y="267"/>
                  </a:lnTo>
                  <a:lnTo>
                    <a:pt x="90" y="268"/>
                  </a:lnTo>
                  <a:lnTo>
                    <a:pt x="90" y="270"/>
                  </a:lnTo>
                  <a:lnTo>
                    <a:pt x="92" y="270"/>
                  </a:lnTo>
                  <a:lnTo>
                    <a:pt x="92" y="271"/>
                  </a:lnTo>
                  <a:lnTo>
                    <a:pt x="92" y="271"/>
                  </a:lnTo>
                  <a:lnTo>
                    <a:pt x="92" y="272"/>
                  </a:lnTo>
                  <a:lnTo>
                    <a:pt x="92" y="274"/>
                  </a:lnTo>
                  <a:lnTo>
                    <a:pt x="92" y="275"/>
                  </a:lnTo>
                  <a:lnTo>
                    <a:pt x="92" y="275"/>
                  </a:lnTo>
                  <a:lnTo>
                    <a:pt x="92" y="276"/>
                  </a:lnTo>
                  <a:lnTo>
                    <a:pt x="92" y="276"/>
                  </a:lnTo>
                  <a:lnTo>
                    <a:pt x="93" y="278"/>
                  </a:lnTo>
                  <a:lnTo>
                    <a:pt x="93" y="279"/>
                  </a:lnTo>
                  <a:lnTo>
                    <a:pt x="93" y="280"/>
                  </a:lnTo>
                  <a:lnTo>
                    <a:pt x="93" y="280"/>
                  </a:lnTo>
                  <a:lnTo>
                    <a:pt x="93" y="282"/>
                  </a:lnTo>
                  <a:lnTo>
                    <a:pt x="93" y="283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4" y="286"/>
                  </a:lnTo>
                  <a:lnTo>
                    <a:pt x="94" y="286"/>
                  </a:lnTo>
                  <a:lnTo>
                    <a:pt x="94" y="287"/>
                  </a:lnTo>
                  <a:lnTo>
                    <a:pt x="94" y="287"/>
                  </a:lnTo>
                  <a:lnTo>
                    <a:pt x="94" y="288"/>
                  </a:lnTo>
                  <a:lnTo>
                    <a:pt x="94" y="290"/>
                  </a:lnTo>
                  <a:lnTo>
                    <a:pt x="94" y="290"/>
                  </a:lnTo>
                  <a:lnTo>
                    <a:pt x="94" y="291"/>
                  </a:lnTo>
                  <a:lnTo>
                    <a:pt x="94" y="292"/>
                  </a:lnTo>
                  <a:lnTo>
                    <a:pt x="94" y="294"/>
                  </a:lnTo>
                  <a:lnTo>
                    <a:pt x="94" y="294"/>
                  </a:lnTo>
                  <a:lnTo>
                    <a:pt x="94" y="295"/>
                  </a:lnTo>
                  <a:lnTo>
                    <a:pt x="94" y="296"/>
                  </a:lnTo>
                  <a:lnTo>
                    <a:pt x="94" y="298"/>
                  </a:lnTo>
                  <a:lnTo>
                    <a:pt x="94" y="299"/>
                  </a:lnTo>
                  <a:lnTo>
                    <a:pt x="94" y="300"/>
                  </a:lnTo>
                  <a:lnTo>
                    <a:pt x="94" y="303"/>
                  </a:lnTo>
                  <a:lnTo>
                    <a:pt x="94" y="304"/>
                  </a:lnTo>
                  <a:lnTo>
                    <a:pt x="94" y="306"/>
                  </a:lnTo>
                  <a:lnTo>
                    <a:pt x="94" y="308"/>
                  </a:lnTo>
                  <a:lnTo>
                    <a:pt x="94" y="310"/>
                  </a:lnTo>
                  <a:lnTo>
                    <a:pt x="94" y="312"/>
                  </a:lnTo>
                  <a:lnTo>
                    <a:pt x="93" y="315"/>
                  </a:lnTo>
                  <a:lnTo>
                    <a:pt x="93" y="31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8" name="Freeform 10"/>
            <p:cNvSpPr>
              <a:spLocks/>
            </p:cNvSpPr>
            <p:nvPr/>
          </p:nvSpPr>
          <p:spPr bwMode="auto">
            <a:xfrm>
              <a:off x="1214" y="810"/>
              <a:ext cx="47" cy="158"/>
            </a:xfrm>
            <a:custGeom>
              <a:avLst/>
              <a:gdLst>
                <a:gd name="T0" fmla="*/ 5 w 94"/>
                <a:gd name="T1" fmla="*/ 307 h 316"/>
                <a:gd name="T2" fmla="*/ 12 w 94"/>
                <a:gd name="T3" fmla="*/ 296 h 316"/>
                <a:gd name="T4" fmla="*/ 16 w 94"/>
                <a:gd name="T5" fmla="*/ 288 h 316"/>
                <a:gd name="T6" fmla="*/ 20 w 94"/>
                <a:gd name="T7" fmla="*/ 282 h 316"/>
                <a:gd name="T8" fmla="*/ 23 w 94"/>
                <a:gd name="T9" fmla="*/ 277 h 316"/>
                <a:gd name="T10" fmla="*/ 24 w 94"/>
                <a:gd name="T11" fmla="*/ 273 h 316"/>
                <a:gd name="T12" fmla="*/ 27 w 94"/>
                <a:gd name="T13" fmla="*/ 267 h 316"/>
                <a:gd name="T14" fmla="*/ 29 w 94"/>
                <a:gd name="T15" fmla="*/ 261 h 316"/>
                <a:gd name="T16" fmla="*/ 32 w 94"/>
                <a:gd name="T17" fmla="*/ 255 h 316"/>
                <a:gd name="T18" fmla="*/ 35 w 94"/>
                <a:gd name="T19" fmla="*/ 250 h 316"/>
                <a:gd name="T20" fmla="*/ 36 w 94"/>
                <a:gd name="T21" fmla="*/ 245 h 316"/>
                <a:gd name="T22" fmla="*/ 37 w 94"/>
                <a:gd name="T23" fmla="*/ 241 h 316"/>
                <a:gd name="T24" fmla="*/ 40 w 94"/>
                <a:gd name="T25" fmla="*/ 237 h 316"/>
                <a:gd name="T26" fmla="*/ 41 w 94"/>
                <a:gd name="T27" fmla="*/ 231 h 316"/>
                <a:gd name="T28" fmla="*/ 44 w 94"/>
                <a:gd name="T29" fmla="*/ 226 h 316"/>
                <a:gd name="T30" fmla="*/ 47 w 94"/>
                <a:gd name="T31" fmla="*/ 219 h 316"/>
                <a:gd name="T32" fmla="*/ 49 w 94"/>
                <a:gd name="T33" fmla="*/ 213 h 316"/>
                <a:gd name="T34" fmla="*/ 52 w 94"/>
                <a:gd name="T35" fmla="*/ 205 h 316"/>
                <a:gd name="T36" fmla="*/ 53 w 94"/>
                <a:gd name="T37" fmla="*/ 199 h 316"/>
                <a:gd name="T38" fmla="*/ 56 w 94"/>
                <a:gd name="T39" fmla="*/ 194 h 316"/>
                <a:gd name="T40" fmla="*/ 57 w 94"/>
                <a:gd name="T41" fmla="*/ 189 h 316"/>
                <a:gd name="T42" fmla="*/ 58 w 94"/>
                <a:gd name="T43" fmla="*/ 185 h 316"/>
                <a:gd name="T44" fmla="*/ 60 w 94"/>
                <a:gd name="T45" fmla="*/ 180 h 316"/>
                <a:gd name="T46" fmla="*/ 62 w 94"/>
                <a:gd name="T47" fmla="*/ 173 h 316"/>
                <a:gd name="T48" fmla="*/ 64 w 94"/>
                <a:gd name="T49" fmla="*/ 166 h 316"/>
                <a:gd name="T50" fmla="*/ 66 w 94"/>
                <a:gd name="T51" fmla="*/ 158 h 316"/>
                <a:gd name="T52" fmla="*/ 69 w 94"/>
                <a:gd name="T53" fmla="*/ 152 h 316"/>
                <a:gd name="T54" fmla="*/ 70 w 94"/>
                <a:gd name="T55" fmla="*/ 148 h 316"/>
                <a:gd name="T56" fmla="*/ 72 w 94"/>
                <a:gd name="T57" fmla="*/ 142 h 316"/>
                <a:gd name="T58" fmla="*/ 73 w 94"/>
                <a:gd name="T59" fmla="*/ 138 h 316"/>
                <a:gd name="T60" fmla="*/ 74 w 94"/>
                <a:gd name="T61" fmla="*/ 133 h 316"/>
                <a:gd name="T62" fmla="*/ 77 w 94"/>
                <a:gd name="T63" fmla="*/ 126 h 316"/>
                <a:gd name="T64" fmla="*/ 78 w 94"/>
                <a:gd name="T65" fmla="*/ 118 h 316"/>
                <a:gd name="T66" fmla="*/ 81 w 94"/>
                <a:gd name="T67" fmla="*/ 112 h 316"/>
                <a:gd name="T68" fmla="*/ 82 w 94"/>
                <a:gd name="T69" fmla="*/ 105 h 316"/>
                <a:gd name="T70" fmla="*/ 85 w 94"/>
                <a:gd name="T71" fmla="*/ 100 h 316"/>
                <a:gd name="T72" fmla="*/ 85 w 94"/>
                <a:gd name="T73" fmla="*/ 96 h 316"/>
                <a:gd name="T74" fmla="*/ 86 w 94"/>
                <a:gd name="T75" fmla="*/ 92 h 316"/>
                <a:gd name="T76" fmla="*/ 86 w 94"/>
                <a:gd name="T77" fmla="*/ 87 h 316"/>
                <a:gd name="T78" fmla="*/ 88 w 94"/>
                <a:gd name="T79" fmla="*/ 83 h 316"/>
                <a:gd name="T80" fmla="*/ 88 w 94"/>
                <a:gd name="T81" fmla="*/ 76 h 316"/>
                <a:gd name="T82" fmla="*/ 89 w 94"/>
                <a:gd name="T83" fmla="*/ 69 h 316"/>
                <a:gd name="T84" fmla="*/ 89 w 94"/>
                <a:gd name="T85" fmla="*/ 64 h 316"/>
                <a:gd name="T86" fmla="*/ 89 w 94"/>
                <a:gd name="T87" fmla="*/ 59 h 316"/>
                <a:gd name="T88" fmla="*/ 90 w 94"/>
                <a:gd name="T89" fmla="*/ 56 h 316"/>
                <a:gd name="T90" fmla="*/ 90 w 94"/>
                <a:gd name="T91" fmla="*/ 52 h 316"/>
                <a:gd name="T92" fmla="*/ 90 w 94"/>
                <a:gd name="T93" fmla="*/ 49 h 316"/>
                <a:gd name="T94" fmla="*/ 92 w 94"/>
                <a:gd name="T95" fmla="*/ 47 h 316"/>
                <a:gd name="T96" fmla="*/ 92 w 94"/>
                <a:gd name="T97" fmla="*/ 43 h 316"/>
                <a:gd name="T98" fmla="*/ 93 w 94"/>
                <a:gd name="T99" fmla="*/ 39 h 316"/>
                <a:gd name="T100" fmla="*/ 93 w 94"/>
                <a:gd name="T101" fmla="*/ 35 h 316"/>
                <a:gd name="T102" fmla="*/ 94 w 94"/>
                <a:gd name="T103" fmla="*/ 32 h 316"/>
                <a:gd name="T104" fmla="*/ 94 w 94"/>
                <a:gd name="T105" fmla="*/ 28 h 316"/>
                <a:gd name="T106" fmla="*/ 94 w 94"/>
                <a:gd name="T107" fmla="*/ 25 h 316"/>
                <a:gd name="T108" fmla="*/ 94 w 94"/>
                <a:gd name="T109" fmla="*/ 20 h 316"/>
                <a:gd name="T110" fmla="*/ 94 w 94"/>
                <a:gd name="T111" fmla="*/ 15 h 316"/>
                <a:gd name="T112" fmla="*/ 94 w 94"/>
                <a:gd name="T113" fmla="*/ 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" h="316">
                  <a:moveTo>
                    <a:pt x="0" y="316"/>
                  </a:moveTo>
                  <a:lnTo>
                    <a:pt x="3" y="314"/>
                  </a:lnTo>
                  <a:lnTo>
                    <a:pt x="4" y="310"/>
                  </a:lnTo>
                  <a:lnTo>
                    <a:pt x="5" y="307"/>
                  </a:lnTo>
                  <a:lnTo>
                    <a:pt x="8" y="304"/>
                  </a:lnTo>
                  <a:lnTo>
                    <a:pt x="9" y="302"/>
                  </a:lnTo>
                  <a:lnTo>
                    <a:pt x="11" y="299"/>
                  </a:lnTo>
                  <a:lnTo>
                    <a:pt x="12" y="296"/>
                  </a:lnTo>
                  <a:lnTo>
                    <a:pt x="13" y="294"/>
                  </a:lnTo>
                  <a:lnTo>
                    <a:pt x="15" y="292"/>
                  </a:lnTo>
                  <a:lnTo>
                    <a:pt x="15" y="290"/>
                  </a:lnTo>
                  <a:lnTo>
                    <a:pt x="16" y="288"/>
                  </a:lnTo>
                  <a:lnTo>
                    <a:pt x="17" y="287"/>
                  </a:lnTo>
                  <a:lnTo>
                    <a:pt x="19" y="286"/>
                  </a:lnTo>
                  <a:lnTo>
                    <a:pt x="19" y="283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21" y="279"/>
                  </a:lnTo>
                  <a:lnTo>
                    <a:pt x="21" y="278"/>
                  </a:lnTo>
                  <a:lnTo>
                    <a:pt x="23" y="277"/>
                  </a:lnTo>
                  <a:lnTo>
                    <a:pt x="23" y="275"/>
                  </a:lnTo>
                  <a:lnTo>
                    <a:pt x="24" y="275"/>
                  </a:lnTo>
                  <a:lnTo>
                    <a:pt x="24" y="274"/>
                  </a:lnTo>
                  <a:lnTo>
                    <a:pt x="24" y="273"/>
                  </a:lnTo>
                  <a:lnTo>
                    <a:pt x="25" y="271"/>
                  </a:lnTo>
                  <a:lnTo>
                    <a:pt x="25" y="270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8" y="266"/>
                  </a:lnTo>
                  <a:lnTo>
                    <a:pt x="28" y="263"/>
                  </a:lnTo>
                  <a:lnTo>
                    <a:pt x="29" y="262"/>
                  </a:lnTo>
                  <a:lnTo>
                    <a:pt x="29" y="261"/>
                  </a:lnTo>
                  <a:lnTo>
                    <a:pt x="31" y="259"/>
                  </a:lnTo>
                  <a:lnTo>
                    <a:pt x="31" y="259"/>
                  </a:lnTo>
                  <a:lnTo>
                    <a:pt x="31" y="257"/>
                  </a:lnTo>
                  <a:lnTo>
                    <a:pt x="32" y="255"/>
                  </a:lnTo>
                  <a:lnTo>
                    <a:pt x="32" y="254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50"/>
                  </a:lnTo>
                  <a:lnTo>
                    <a:pt x="35" y="249"/>
                  </a:lnTo>
                  <a:lnTo>
                    <a:pt x="35" y="247"/>
                  </a:lnTo>
                  <a:lnTo>
                    <a:pt x="36" y="246"/>
                  </a:lnTo>
                  <a:lnTo>
                    <a:pt x="36" y="245"/>
                  </a:lnTo>
                  <a:lnTo>
                    <a:pt x="36" y="243"/>
                  </a:lnTo>
                  <a:lnTo>
                    <a:pt x="37" y="242"/>
                  </a:lnTo>
                  <a:lnTo>
                    <a:pt x="37" y="242"/>
                  </a:lnTo>
                  <a:lnTo>
                    <a:pt x="37" y="241"/>
                  </a:lnTo>
                  <a:lnTo>
                    <a:pt x="39" y="239"/>
                  </a:lnTo>
                  <a:lnTo>
                    <a:pt x="39" y="238"/>
                  </a:lnTo>
                  <a:lnTo>
                    <a:pt x="39" y="237"/>
                  </a:lnTo>
                  <a:lnTo>
                    <a:pt x="40" y="237"/>
                  </a:lnTo>
                  <a:lnTo>
                    <a:pt x="40" y="235"/>
                  </a:lnTo>
                  <a:lnTo>
                    <a:pt x="40" y="234"/>
                  </a:lnTo>
                  <a:lnTo>
                    <a:pt x="41" y="233"/>
                  </a:lnTo>
                  <a:lnTo>
                    <a:pt x="41" y="231"/>
                  </a:lnTo>
                  <a:lnTo>
                    <a:pt x="41" y="230"/>
                  </a:lnTo>
                  <a:lnTo>
                    <a:pt x="43" y="229"/>
                  </a:lnTo>
                  <a:lnTo>
                    <a:pt x="43" y="227"/>
                  </a:lnTo>
                  <a:lnTo>
                    <a:pt x="44" y="226"/>
                  </a:lnTo>
                  <a:lnTo>
                    <a:pt x="44" y="225"/>
                  </a:lnTo>
                  <a:lnTo>
                    <a:pt x="45" y="222"/>
                  </a:lnTo>
                  <a:lnTo>
                    <a:pt x="45" y="221"/>
                  </a:lnTo>
                  <a:lnTo>
                    <a:pt x="47" y="219"/>
                  </a:lnTo>
                  <a:lnTo>
                    <a:pt x="47" y="217"/>
                  </a:lnTo>
                  <a:lnTo>
                    <a:pt x="48" y="214"/>
                  </a:lnTo>
                  <a:lnTo>
                    <a:pt x="48" y="214"/>
                  </a:lnTo>
                  <a:lnTo>
                    <a:pt x="49" y="213"/>
                  </a:lnTo>
                  <a:lnTo>
                    <a:pt x="49" y="210"/>
                  </a:lnTo>
                  <a:lnTo>
                    <a:pt x="51" y="209"/>
                  </a:lnTo>
                  <a:lnTo>
                    <a:pt x="51" y="206"/>
                  </a:lnTo>
                  <a:lnTo>
                    <a:pt x="52" y="205"/>
                  </a:lnTo>
                  <a:lnTo>
                    <a:pt x="52" y="203"/>
                  </a:lnTo>
                  <a:lnTo>
                    <a:pt x="53" y="202"/>
                  </a:lnTo>
                  <a:lnTo>
                    <a:pt x="53" y="201"/>
                  </a:lnTo>
                  <a:lnTo>
                    <a:pt x="53" y="199"/>
                  </a:lnTo>
                  <a:lnTo>
                    <a:pt x="55" y="198"/>
                  </a:lnTo>
                  <a:lnTo>
                    <a:pt x="55" y="197"/>
                  </a:lnTo>
                  <a:lnTo>
                    <a:pt x="55" y="195"/>
                  </a:lnTo>
                  <a:lnTo>
                    <a:pt x="56" y="194"/>
                  </a:lnTo>
                  <a:lnTo>
                    <a:pt x="56" y="193"/>
                  </a:lnTo>
                  <a:lnTo>
                    <a:pt x="56" y="192"/>
                  </a:lnTo>
                  <a:lnTo>
                    <a:pt x="57" y="190"/>
                  </a:lnTo>
                  <a:lnTo>
                    <a:pt x="57" y="189"/>
                  </a:lnTo>
                  <a:lnTo>
                    <a:pt x="57" y="189"/>
                  </a:lnTo>
                  <a:lnTo>
                    <a:pt x="57" y="188"/>
                  </a:lnTo>
                  <a:lnTo>
                    <a:pt x="58" y="186"/>
                  </a:lnTo>
                  <a:lnTo>
                    <a:pt x="58" y="185"/>
                  </a:lnTo>
                  <a:lnTo>
                    <a:pt x="58" y="184"/>
                  </a:lnTo>
                  <a:lnTo>
                    <a:pt x="60" y="182"/>
                  </a:lnTo>
                  <a:lnTo>
                    <a:pt x="60" y="181"/>
                  </a:lnTo>
                  <a:lnTo>
                    <a:pt x="60" y="180"/>
                  </a:lnTo>
                  <a:lnTo>
                    <a:pt x="61" y="178"/>
                  </a:lnTo>
                  <a:lnTo>
                    <a:pt x="61" y="176"/>
                  </a:lnTo>
                  <a:lnTo>
                    <a:pt x="61" y="174"/>
                  </a:lnTo>
                  <a:lnTo>
                    <a:pt x="62" y="173"/>
                  </a:lnTo>
                  <a:lnTo>
                    <a:pt x="62" y="170"/>
                  </a:lnTo>
                  <a:lnTo>
                    <a:pt x="64" y="169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5" y="165"/>
                  </a:lnTo>
                  <a:lnTo>
                    <a:pt x="65" y="162"/>
                  </a:lnTo>
                  <a:lnTo>
                    <a:pt x="66" y="161"/>
                  </a:lnTo>
                  <a:lnTo>
                    <a:pt x="66" y="158"/>
                  </a:lnTo>
                  <a:lnTo>
                    <a:pt x="68" y="157"/>
                  </a:lnTo>
                  <a:lnTo>
                    <a:pt x="68" y="156"/>
                  </a:lnTo>
                  <a:lnTo>
                    <a:pt x="68" y="154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69" y="149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70" y="146"/>
                  </a:lnTo>
                  <a:lnTo>
                    <a:pt x="70" y="145"/>
                  </a:lnTo>
                  <a:lnTo>
                    <a:pt x="72" y="144"/>
                  </a:lnTo>
                  <a:lnTo>
                    <a:pt x="72" y="142"/>
                  </a:lnTo>
                  <a:lnTo>
                    <a:pt x="72" y="141"/>
                  </a:lnTo>
                  <a:lnTo>
                    <a:pt x="72" y="140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4" y="136"/>
                  </a:lnTo>
                  <a:lnTo>
                    <a:pt x="74" y="134"/>
                  </a:lnTo>
                  <a:lnTo>
                    <a:pt x="74" y="133"/>
                  </a:lnTo>
                  <a:lnTo>
                    <a:pt x="76" y="132"/>
                  </a:lnTo>
                  <a:lnTo>
                    <a:pt x="76" y="130"/>
                  </a:lnTo>
                  <a:lnTo>
                    <a:pt x="76" y="128"/>
                  </a:lnTo>
                  <a:lnTo>
                    <a:pt x="77" y="126"/>
                  </a:lnTo>
                  <a:lnTo>
                    <a:pt x="77" y="125"/>
                  </a:lnTo>
                  <a:lnTo>
                    <a:pt x="78" y="122"/>
                  </a:lnTo>
                  <a:lnTo>
                    <a:pt x="78" y="121"/>
                  </a:lnTo>
                  <a:lnTo>
                    <a:pt x="78" y="118"/>
                  </a:lnTo>
                  <a:lnTo>
                    <a:pt x="78" y="118"/>
                  </a:lnTo>
                  <a:lnTo>
                    <a:pt x="80" y="116"/>
                  </a:lnTo>
                  <a:lnTo>
                    <a:pt x="80" y="114"/>
                  </a:lnTo>
                  <a:lnTo>
                    <a:pt x="81" y="112"/>
                  </a:lnTo>
                  <a:lnTo>
                    <a:pt x="81" y="110"/>
                  </a:lnTo>
                  <a:lnTo>
                    <a:pt x="82" y="109"/>
                  </a:lnTo>
                  <a:lnTo>
                    <a:pt x="82" y="107"/>
                  </a:lnTo>
                  <a:lnTo>
                    <a:pt x="82" y="105"/>
                  </a:lnTo>
                  <a:lnTo>
                    <a:pt x="84" y="104"/>
                  </a:lnTo>
                  <a:lnTo>
                    <a:pt x="84" y="103"/>
                  </a:lnTo>
                  <a:lnTo>
                    <a:pt x="84" y="101"/>
                  </a:lnTo>
                  <a:lnTo>
                    <a:pt x="85" y="100"/>
                  </a:lnTo>
                  <a:lnTo>
                    <a:pt x="85" y="99"/>
                  </a:lnTo>
                  <a:lnTo>
                    <a:pt x="85" y="99"/>
                  </a:lnTo>
                  <a:lnTo>
                    <a:pt x="85" y="97"/>
                  </a:lnTo>
                  <a:lnTo>
                    <a:pt x="85" y="96"/>
                  </a:lnTo>
                  <a:lnTo>
                    <a:pt x="86" y="95"/>
                  </a:lnTo>
                  <a:lnTo>
                    <a:pt x="86" y="93"/>
                  </a:lnTo>
                  <a:lnTo>
                    <a:pt x="86" y="93"/>
                  </a:lnTo>
                  <a:lnTo>
                    <a:pt x="86" y="92"/>
                  </a:lnTo>
                  <a:lnTo>
                    <a:pt x="86" y="91"/>
                  </a:lnTo>
                  <a:lnTo>
                    <a:pt x="86" y="89"/>
                  </a:lnTo>
                  <a:lnTo>
                    <a:pt x="86" y="88"/>
                  </a:lnTo>
                  <a:lnTo>
                    <a:pt x="86" y="87"/>
                  </a:lnTo>
                  <a:lnTo>
                    <a:pt x="88" y="87"/>
                  </a:lnTo>
                  <a:lnTo>
                    <a:pt x="88" y="85"/>
                  </a:lnTo>
                  <a:lnTo>
                    <a:pt x="88" y="84"/>
                  </a:lnTo>
                  <a:lnTo>
                    <a:pt x="88" y="83"/>
                  </a:lnTo>
                  <a:lnTo>
                    <a:pt x="88" y="80"/>
                  </a:lnTo>
                  <a:lnTo>
                    <a:pt x="88" y="79"/>
                  </a:lnTo>
                  <a:lnTo>
                    <a:pt x="88" y="77"/>
                  </a:lnTo>
                  <a:lnTo>
                    <a:pt x="88" y="76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9" y="72"/>
                  </a:lnTo>
                  <a:lnTo>
                    <a:pt x="89" y="69"/>
                  </a:lnTo>
                  <a:lnTo>
                    <a:pt x="89" y="68"/>
                  </a:lnTo>
                  <a:lnTo>
                    <a:pt x="89" y="67"/>
                  </a:lnTo>
                  <a:lnTo>
                    <a:pt x="89" y="65"/>
                  </a:lnTo>
                  <a:lnTo>
                    <a:pt x="89" y="64"/>
                  </a:lnTo>
                  <a:lnTo>
                    <a:pt x="89" y="63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89" y="59"/>
                  </a:lnTo>
                  <a:lnTo>
                    <a:pt x="89" y="59"/>
                  </a:lnTo>
                  <a:lnTo>
                    <a:pt x="89" y="57"/>
                  </a:lnTo>
                  <a:lnTo>
                    <a:pt x="90" y="56"/>
                  </a:lnTo>
                  <a:lnTo>
                    <a:pt x="90" y="56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90" y="53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1"/>
                  </a:lnTo>
                  <a:lnTo>
                    <a:pt x="90" y="51"/>
                  </a:lnTo>
                  <a:lnTo>
                    <a:pt x="90" y="49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2" y="47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43"/>
                  </a:lnTo>
                  <a:lnTo>
                    <a:pt x="92" y="41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3" y="39"/>
                  </a:lnTo>
                  <a:lnTo>
                    <a:pt x="93" y="39"/>
                  </a:lnTo>
                  <a:lnTo>
                    <a:pt x="93" y="37"/>
                  </a:lnTo>
                  <a:lnTo>
                    <a:pt x="93" y="36"/>
                  </a:lnTo>
                  <a:lnTo>
                    <a:pt x="93" y="35"/>
                  </a:lnTo>
                  <a:lnTo>
                    <a:pt x="93" y="35"/>
                  </a:lnTo>
                  <a:lnTo>
                    <a:pt x="94" y="33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1"/>
                  </a:lnTo>
                  <a:lnTo>
                    <a:pt x="94" y="31"/>
                  </a:lnTo>
                  <a:lnTo>
                    <a:pt x="94" y="29"/>
                  </a:lnTo>
                  <a:lnTo>
                    <a:pt x="94" y="28"/>
                  </a:lnTo>
                  <a:lnTo>
                    <a:pt x="94" y="28"/>
                  </a:lnTo>
                  <a:lnTo>
                    <a:pt x="94" y="27"/>
                  </a:lnTo>
                  <a:lnTo>
                    <a:pt x="94" y="25"/>
                  </a:lnTo>
                  <a:lnTo>
                    <a:pt x="94" y="25"/>
                  </a:lnTo>
                  <a:lnTo>
                    <a:pt x="94" y="24"/>
                  </a:lnTo>
                  <a:lnTo>
                    <a:pt x="94" y="23"/>
                  </a:lnTo>
                  <a:lnTo>
                    <a:pt x="94" y="21"/>
                  </a:lnTo>
                  <a:lnTo>
                    <a:pt x="94" y="20"/>
                  </a:lnTo>
                  <a:lnTo>
                    <a:pt x="94" y="19"/>
                  </a:lnTo>
                  <a:lnTo>
                    <a:pt x="94" y="18"/>
                  </a:lnTo>
                  <a:lnTo>
                    <a:pt x="94" y="16"/>
                  </a:lnTo>
                  <a:lnTo>
                    <a:pt x="94" y="15"/>
                  </a:lnTo>
                  <a:lnTo>
                    <a:pt x="94" y="14"/>
                  </a:lnTo>
                  <a:lnTo>
                    <a:pt x="94" y="11"/>
                  </a:lnTo>
                  <a:lnTo>
                    <a:pt x="94" y="10"/>
                  </a:lnTo>
                  <a:lnTo>
                    <a:pt x="94" y="7"/>
                  </a:lnTo>
                  <a:lnTo>
                    <a:pt x="94" y="4"/>
                  </a:lnTo>
                  <a:lnTo>
                    <a:pt x="93" y="3"/>
                  </a:lnTo>
                  <a:lnTo>
                    <a:pt x="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9" name="Freeform 11"/>
            <p:cNvSpPr>
              <a:spLocks/>
            </p:cNvSpPr>
            <p:nvPr/>
          </p:nvSpPr>
          <p:spPr bwMode="auto">
            <a:xfrm>
              <a:off x="2345" y="1094"/>
              <a:ext cx="199" cy="1"/>
            </a:xfrm>
            <a:custGeom>
              <a:avLst/>
              <a:gdLst>
                <a:gd name="T0" fmla="*/ 399 w 399"/>
                <a:gd name="T1" fmla="*/ 0 w 399"/>
                <a:gd name="T2" fmla="*/ 399 w 39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9">
                  <a:moveTo>
                    <a:pt x="399" y="0"/>
                  </a:moveTo>
                  <a:lnTo>
                    <a:pt x="0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0" name="Line 12"/>
            <p:cNvSpPr>
              <a:spLocks noChangeShapeType="1"/>
            </p:cNvSpPr>
            <p:nvPr/>
          </p:nvSpPr>
          <p:spPr bwMode="auto">
            <a:xfrm flipH="1">
              <a:off x="2345" y="1094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1" name="Freeform 13"/>
            <p:cNvSpPr>
              <a:spLocks/>
            </p:cNvSpPr>
            <p:nvPr/>
          </p:nvSpPr>
          <p:spPr bwMode="auto">
            <a:xfrm>
              <a:off x="1800" y="1187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2" name="Freeform 14"/>
            <p:cNvSpPr>
              <a:spLocks/>
            </p:cNvSpPr>
            <p:nvPr/>
          </p:nvSpPr>
          <p:spPr bwMode="auto">
            <a:xfrm>
              <a:off x="1800" y="1001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3" name="Line 15"/>
            <p:cNvSpPr>
              <a:spLocks noChangeShapeType="1"/>
            </p:cNvSpPr>
            <p:nvPr/>
          </p:nvSpPr>
          <p:spPr bwMode="auto">
            <a:xfrm flipH="1">
              <a:off x="1800" y="1001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4" name="Freeform 16"/>
            <p:cNvSpPr>
              <a:spLocks/>
            </p:cNvSpPr>
            <p:nvPr/>
          </p:nvSpPr>
          <p:spPr bwMode="auto">
            <a:xfrm>
              <a:off x="2743" y="1001"/>
              <a:ext cx="372" cy="186"/>
            </a:xfrm>
            <a:custGeom>
              <a:avLst/>
              <a:gdLst>
                <a:gd name="T0" fmla="*/ 186 w 744"/>
                <a:gd name="T1" fmla="*/ 0 h 372"/>
                <a:gd name="T2" fmla="*/ 0 w 744"/>
                <a:gd name="T3" fmla="*/ 186 h 372"/>
                <a:gd name="T4" fmla="*/ 186 w 744"/>
                <a:gd name="T5" fmla="*/ 372 h 372"/>
                <a:gd name="T6" fmla="*/ 186 w 744"/>
                <a:gd name="T7" fmla="*/ 265 h 372"/>
                <a:gd name="T8" fmla="*/ 558 w 744"/>
                <a:gd name="T9" fmla="*/ 265 h 372"/>
                <a:gd name="T10" fmla="*/ 558 w 744"/>
                <a:gd name="T11" fmla="*/ 372 h 372"/>
                <a:gd name="T12" fmla="*/ 744 w 744"/>
                <a:gd name="T13" fmla="*/ 186 h 372"/>
                <a:gd name="T14" fmla="*/ 558 w 744"/>
                <a:gd name="T15" fmla="*/ 0 h 372"/>
                <a:gd name="T16" fmla="*/ 558 w 744"/>
                <a:gd name="T17" fmla="*/ 79 h 372"/>
                <a:gd name="T18" fmla="*/ 186 w 744"/>
                <a:gd name="T19" fmla="*/ 79 h 372"/>
                <a:gd name="T20" fmla="*/ 186 w 744"/>
                <a:gd name="T21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4" h="372">
                  <a:moveTo>
                    <a:pt x="186" y="0"/>
                  </a:moveTo>
                  <a:lnTo>
                    <a:pt x="0" y="186"/>
                  </a:lnTo>
                  <a:lnTo>
                    <a:pt x="186" y="372"/>
                  </a:lnTo>
                  <a:lnTo>
                    <a:pt x="186" y="265"/>
                  </a:lnTo>
                  <a:lnTo>
                    <a:pt x="558" y="265"/>
                  </a:lnTo>
                  <a:lnTo>
                    <a:pt x="558" y="372"/>
                  </a:lnTo>
                  <a:lnTo>
                    <a:pt x="744" y="186"/>
                  </a:lnTo>
                  <a:lnTo>
                    <a:pt x="558" y="0"/>
                  </a:lnTo>
                  <a:lnTo>
                    <a:pt x="558" y="79"/>
                  </a:lnTo>
                  <a:lnTo>
                    <a:pt x="186" y="79"/>
                  </a:lnTo>
                  <a:lnTo>
                    <a:pt x="186" y="0"/>
                  </a:lnTo>
                  <a:close/>
                </a:path>
              </a:pathLst>
            </a:custGeom>
            <a:noFill/>
            <a:ln w="20638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5" name="Line 17"/>
            <p:cNvSpPr>
              <a:spLocks noChangeShapeType="1"/>
            </p:cNvSpPr>
            <p:nvPr/>
          </p:nvSpPr>
          <p:spPr bwMode="auto">
            <a:xfrm flipV="1">
              <a:off x="1800" y="815"/>
              <a:ext cx="1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6" name="Line 18"/>
            <p:cNvSpPr>
              <a:spLocks noChangeShapeType="1"/>
            </p:cNvSpPr>
            <p:nvPr/>
          </p:nvSpPr>
          <p:spPr bwMode="auto">
            <a:xfrm flipV="1">
              <a:off x="1800" y="1187"/>
              <a:ext cx="1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Freeform 19"/>
            <p:cNvSpPr>
              <a:spLocks/>
            </p:cNvSpPr>
            <p:nvPr/>
          </p:nvSpPr>
          <p:spPr bwMode="auto">
            <a:xfrm>
              <a:off x="4988" y="1094"/>
              <a:ext cx="199" cy="1"/>
            </a:xfrm>
            <a:custGeom>
              <a:avLst/>
              <a:gdLst>
                <a:gd name="T0" fmla="*/ 399 w 399"/>
                <a:gd name="T1" fmla="*/ 0 w 399"/>
                <a:gd name="T2" fmla="*/ 399 w 39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99">
                  <a:moveTo>
                    <a:pt x="399" y="0"/>
                  </a:moveTo>
                  <a:lnTo>
                    <a:pt x="0" y="0"/>
                  </a:lnTo>
                  <a:lnTo>
                    <a:pt x="399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Line 20"/>
            <p:cNvSpPr>
              <a:spLocks noChangeShapeType="1"/>
            </p:cNvSpPr>
            <p:nvPr/>
          </p:nvSpPr>
          <p:spPr bwMode="auto">
            <a:xfrm flipH="1">
              <a:off x="4988" y="1094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Freeform 21"/>
            <p:cNvSpPr>
              <a:spLocks/>
            </p:cNvSpPr>
            <p:nvPr/>
          </p:nvSpPr>
          <p:spPr bwMode="auto">
            <a:xfrm>
              <a:off x="4430" y="1187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Freeform 22"/>
            <p:cNvSpPr>
              <a:spLocks/>
            </p:cNvSpPr>
            <p:nvPr/>
          </p:nvSpPr>
          <p:spPr bwMode="auto">
            <a:xfrm>
              <a:off x="4430" y="1001"/>
              <a:ext cx="186" cy="1"/>
            </a:xfrm>
            <a:custGeom>
              <a:avLst/>
              <a:gdLst>
                <a:gd name="T0" fmla="*/ 372 w 372"/>
                <a:gd name="T1" fmla="*/ 0 w 372"/>
                <a:gd name="T2" fmla="*/ 372 w 37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72">
                  <a:moveTo>
                    <a:pt x="372" y="0"/>
                  </a:moveTo>
                  <a:lnTo>
                    <a:pt x="0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Line 23"/>
            <p:cNvSpPr>
              <a:spLocks noChangeShapeType="1"/>
            </p:cNvSpPr>
            <p:nvPr/>
          </p:nvSpPr>
          <p:spPr bwMode="auto">
            <a:xfrm flipH="1">
              <a:off x="4430" y="1001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Line 24"/>
            <p:cNvSpPr>
              <a:spLocks noChangeShapeType="1"/>
            </p:cNvSpPr>
            <p:nvPr/>
          </p:nvSpPr>
          <p:spPr bwMode="auto">
            <a:xfrm flipV="1">
              <a:off x="4430" y="2502"/>
              <a:ext cx="1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Line 25"/>
            <p:cNvSpPr>
              <a:spLocks noChangeShapeType="1"/>
            </p:cNvSpPr>
            <p:nvPr/>
          </p:nvSpPr>
          <p:spPr bwMode="auto">
            <a:xfrm flipV="1">
              <a:off x="4430" y="2874"/>
              <a:ext cx="1" cy="1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Freeform 26"/>
            <p:cNvSpPr>
              <a:spLocks/>
            </p:cNvSpPr>
            <p:nvPr/>
          </p:nvSpPr>
          <p:spPr bwMode="auto">
            <a:xfrm>
              <a:off x="3912" y="1745"/>
              <a:ext cx="186" cy="385"/>
            </a:xfrm>
            <a:custGeom>
              <a:avLst/>
              <a:gdLst>
                <a:gd name="T0" fmla="*/ 0 w 372"/>
                <a:gd name="T1" fmla="*/ 585 h 771"/>
                <a:gd name="T2" fmla="*/ 186 w 372"/>
                <a:gd name="T3" fmla="*/ 771 h 771"/>
                <a:gd name="T4" fmla="*/ 372 w 372"/>
                <a:gd name="T5" fmla="*/ 585 h 771"/>
                <a:gd name="T6" fmla="*/ 292 w 372"/>
                <a:gd name="T7" fmla="*/ 585 h 771"/>
                <a:gd name="T8" fmla="*/ 292 w 372"/>
                <a:gd name="T9" fmla="*/ 213 h 771"/>
                <a:gd name="T10" fmla="*/ 372 w 372"/>
                <a:gd name="T11" fmla="*/ 213 h 771"/>
                <a:gd name="T12" fmla="*/ 186 w 372"/>
                <a:gd name="T13" fmla="*/ 0 h 771"/>
                <a:gd name="T14" fmla="*/ 0 w 372"/>
                <a:gd name="T15" fmla="*/ 213 h 771"/>
                <a:gd name="T16" fmla="*/ 107 w 372"/>
                <a:gd name="T17" fmla="*/ 213 h 771"/>
                <a:gd name="T18" fmla="*/ 107 w 372"/>
                <a:gd name="T19" fmla="*/ 585 h 771"/>
                <a:gd name="T20" fmla="*/ 0 w 372"/>
                <a:gd name="T21" fmla="*/ 585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771">
                  <a:moveTo>
                    <a:pt x="0" y="585"/>
                  </a:moveTo>
                  <a:lnTo>
                    <a:pt x="186" y="771"/>
                  </a:lnTo>
                  <a:lnTo>
                    <a:pt x="372" y="585"/>
                  </a:lnTo>
                  <a:lnTo>
                    <a:pt x="292" y="585"/>
                  </a:lnTo>
                  <a:lnTo>
                    <a:pt x="292" y="213"/>
                  </a:lnTo>
                  <a:lnTo>
                    <a:pt x="372" y="213"/>
                  </a:lnTo>
                  <a:lnTo>
                    <a:pt x="186" y="0"/>
                  </a:lnTo>
                  <a:lnTo>
                    <a:pt x="0" y="213"/>
                  </a:lnTo>
                  <a:lnTo>
                    <a:pt x="107" y="213"/>
                  </a:lnTo>
                  <a:lnTo>
                    <a:pt x="107" y="585"/>
                  </a:lnTo>
                  <a:lnTo>
                    <a:pt x="0" y="585"/>
                  </a:lnTo>
                  <a:close/>
                </a:path>
              </a:pathLst>
            </a:custGeom>
            <a:noFill/>
            <a:ln w="19050" cmpd="sng">
              <a:solidFill>
                <a:srgbClr val="00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>
              <a:off x="1043" y="1280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>
              <a:off x="1043" y="1466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H="1">
              <a:off x="1614" y="1373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8" name="Freeform 30"/>
            <p:cNvSpPr>
              <a:spLocks/>
            </p:cNvSpPr>
            <p:nvPr/>
          </p:nvSpPr>
          <p:spPr bwMode="auto">
            <a:xfrm>
              <a:off x="1218" y="1216"/>
              <a:ext cx="397" cy="158"/>
            </a:xfrm>
            <a:custGeom>
              <a:avLst/>
              <a:gdLst>
                <a:gd name="T0" fmla="*/ 155 w 794"/>
                <a:gd name="T1" fmla="*/ 0 h 316"/>
                <a:gd name="T2" fmla="*/ 266 w 794"/>
                <a:gd name="T3" fmla="*/ 1 h 316"/>
                <a:gd name="T4" fmla="*/ 323 w 794"/>
                <a:gd name="T5" fmla="*/ 1 h 316"/>
                <a:gd name="T6" fmla="*/ 348 w 794"/>
                <a:gd name="T7" fmla="*/ 1 h 316"/>
                <a:gd name="T8" fmla="*/ 361 w 794"/>
                <a:gd name="T9" fmla="*/ 3 h 316"/>
                <a:gd name="T10" fmla="*/ 373 w 794"/>
                <a:gd name="T11" fmla="*/ 3 h 316"/>
                <a:gd name="T12" fmla="*/ 381 w 794"/>
                <a:gd name="T13" fmla="*/ 4 h 316"/>
                <a:gd name="T14" fmla="*/ 389 w 794"/>
                <a:gd name="T15" fmla="*/ 5 h 316"/>
                <a:gd name="T16" fmla="*/ 400 w 794"/>
                <a:gd name="T17" fmla="*/ 7 h 316"/>
                <a:gd name="T18" fmla="*/ 412 w 794"/>
                <a:gd name="T19" fmla="*/ 8 h 316"/>
                <a:gd name="T20" fmla="*/ 422 w 794"/>
                <a:gd name="T21" fmla="*/ 9 h 316"/>
                <a:gd name="T22" fmla="*/ 430 w 794"/>
                <a:gd name="T23" fmla="*/ 12 h 316"/>
                <a:gd name="T24" fmla="*/ 440 w 794"/>
                <a:gd name="T25" fmla="*/ 15 h 316"/>
                <a:gd name="T26" fmla="*/ 453 w 794"/>
                <a:gd name="T27" fmla="*/ 19 h 316"/>
                <a:gd name="T28" fmla="*/ 466 w 794"/>
                <a:gd name="T29" fmla="*/ 23 h 316"/>
                <a:gd name="T30" fmla="*/ 477 w 794"/>
                <a:gd name="T31" fmla="*/ 25 h 316"/>
                <a:gd name="T32" fmla="*/ 485 w 794"/>
                <a:gd name="T33" fmla="*/ 29 h 316"/>
                <a:gd name="T34" fmla="*/ 494 w 794"/>
                <a:gd name="T35" fmla="*/ 33 h 316"/>
                <a:gd name="T36" fmla="*/ 505 w 794"/>
                <a:gd name="T37" fmla="*/ 39 h 316"/>
                <a:gd name="T38" fmla="*/ 518 w 794"/>
                <a:gd name="T39" fmla="*/ 45 h 316"/>
                <a:gd name="T40" fmla="*/ 526 w 794"/>
                <a:gd name="T41" fmla="*/ 49 h 316"/>
                <a:gd name="T42" fmla="*/ 534 w 794"/>
                <a:gd name="T43" fmla="*/ 53 h 316"/>
                <a:gd name="T44" fmla="*/ 542 w 794"/>
                <a:gd name="T45" fmla="*/ 59 h 316"/>
                <a:gd name="T46" fmla="*/ 553 w 794"/>
                <a:gd name="T47" fmla="*/ 64 h 316"/>
                <a:gd name="T48" fmla="*/ 563 w 794"/>
                <a:gd name="T49" fmla="*/ 69 h 316"/>
                <a:gd name="T50" fmla="*/ 570 w 794"/>
                <a:gd name="T51" fmla="*/ 73 h 316"/>
                <a:gd name="T52" fmla="*/ 575 w 794"/>
                <a:gd name="T53" fmla="*/ 77 h 316"/>
                <a:gd name="T54" fmla="*/ 583 w 794"/>
                <a:gd name="T55" fmla="*/ 82 h 316"/>
                <a:gd name="T56" fmla="*/ 592 w 794"/>
                <a:gd name="T57" fmla="*/ 88 h 316"/>
                <a:gd name="T58" fmla="*/ 599 w 794"/>
                <a:gd name="T59" fmla="*/ 93 h 316"/>
                <a:gd name="T60" fmla="*/ 604 w 794"/>
                <a:gd name="T61" fmla="*/ 96 h 316"/>
                <a:gd name="T62" fmla="*/ 608 w 794"/>
                <a:gd name="T63" fmla="*/ 100 h 316"/>
                <a:gd name="T64" fmla="*/ 615 w 794"/>
                <a:gd name="T65" fmla="*/ 105 h 316"/>
                <a:gd name="T66" fmla="*/ 620 w 794"/>
                <a:gd name="T67" fmla="*/ 109 h 316"/>
                <a:gd name="T68" fmla="*/ 626 w 794"/>
                <a:gd name="T69" fmla="*/ 112 h 316"/>
                <a:gd name="T70" fmla="*/ 630 w 794"/>
                <a:gd name="T71" fmla="*/ 116 h 316"/>
                <a:gd name="T72" fmla="*/ 635 w 794"/>
                <a:gd name="T73" fmla="*/ 118 h 316"/>
                <a:gd name="T74" fmla="*/ 642 w 794"/>
                <a:gd name="T75" fmla="*/ 124 h 316"/>
                <a:gd name="T76" fmla="*/ 648 w 794"/>
                <a:gd name="T77" fmla="*/ 128 h 316"/>
                <a:gd name="T78" fmla="*/ 652 w 794"/>
                <a:gd name="T79" fmla="*/ 132 h 316"/>
                <a:gd name="T80" fmla="*/ 658 w 794"/>
                <a:gd name="T81" fmla="*/ 137 h 316"/>
                <a:gd name="T82" fmla="*/ 664 w 794"/>
                <a:gd name="T83" fmla="*/ 144 h 316"/>
                <a:gd name="T84" fmla="*/ 671 w 794"/>
                <a:gd name="T85" fmla="*/ 150 h 316"/>
                <a:gd name="T86" fmla="*/ 677 w 794"/>
                <a:gd name="T87" fmla="*/ 157 h 316"/>
                <a:gd name="T88" fmla="*/ 683 w 794"/>
                <a:gd name="T89" fmla="*/ 164 h 316"/>
                <a:gd name="T90" fmla="*/ 688 w 794"/>
                <a:gd name="T91" fmla="*/ 170 h 316"/>
                <a:gd name="T92" fmla="*/ 696 w 794"/>
                <a:gd name="T93" fmla="*/ 179 h 316"/>
                <a:gd name="T94" fmla="*/ 704 w 794"/>
                <a:gd name="T95" fmla="*/ 190 h 316"/>
                <a:gd name="T96" fmla="*/ 712 w 794"/>
                <a:gd name="T97" fmla="*/ 198 h 316"/>
                <a:gd name="T98" fmla="*/ 717 w 794"/>
                <a:gd name="T99" fmla="*/ 205 h 316"/>
                <a:gd name="T100" fmla="*/ 724 w 794"/>
                <a:gd name="T101" fmla="*/ 214 h 316"/>
                <a:gd name="T102" fmla="*/ 731 w 794"/>
                <a:gd name="T103" fmla="*/ 225 h 316"/>
                <a:gd name="T104" fmla="*/ 740 w 794"/>
                <a:gd name="T105" fmla="*/ 238 h 316"/>
                <a:gd name="T106" fmla="*/ 747 w 794"/>
                <a:gd name="T107" fmla="*/ 246 h 316"/>
                <a:gd name="T108" fmla="*/ 752 w 794"/>
                <a:gd name="T109" fmla="*/ 254 h 316"/>
                <a:gd name="T110" fmla="*/ 760 w 794"/>
                <a:gd name="T111" fmla="*/ 264 h 316"/>
                <a:gd name="T112" fmla="*/ 768 w 794"/>
                <a:gd name="T113" fmla="*/ 276 h 316"/>
                <a:gd name="T114" fmla="*/ 776 w 794"/>
                <a:gd name="T115" fmla="*/ 288 h 316"/>
                <a:gd name="T116" fmla="*/ 782 w 794"/>
                <a:gd name="T117" fmla="*/ 296 h 316"/>
                <a:gd name="T118" fmla="*/ 786 w 794"/>
                <a:gd name="T119" fmla="*/ 303 h 316"/>
                <a:gd name="T120" fmla="*/ 792 w 794"/>
                <a:gd name="T121" fmla="*/ 3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4" h="316">
                  <a:moveTo>
                    <a:pt x="0" y="0"/>
                  </a:moveTo>
                  <a:lnTo>
                    <a:pt x="31" y="0"/>
                  </a:lnTo>
                  <a:lnTo>
                    <a:pt x="60" y="0"/>
                  </a:lnTo>
                  <a:lnTo>
                    <a:pt x="86" y="0"/>
                  </a:lnTo>
                  <a:lnTo>
                    <a:pt x="110" y="0"/>
                  </a:lnTo>
                  <a:lnTo>
                    <a:pt x="134" y="0"/>
                  </a:lnTo>
                  <a:lnTo>
                    <a:pt x="155" y="0"/>
                  </a:lnTo>
                  <a:lnTo>
                    <a:pt x="175" y="0"/>
                  </a:lnTo>
                  <a:lnTo>
                    <a:pt x="194" y="0"/>
                  </a:lnTo>
                  <a:lnTo>
                    <a:pt x="211" y="0"/>
                  </a:lnTo>
                  <a:lnTo>
                    <a:pt x="227" y="0"/>
                  </a:lnTo>
                  <a:lnTo>
                    <a:pt x="240" y="0"/>
                  </a:lnTo>
                  <a:lnTo>
                    <a:pt x="254" y="1"/>
                  </a:lnTo>
                  <a:lnTo>
                    <a:pt x="266" y="1"/>
                  </a:lnTo>
                  <a:lnTo>
                    <a:pt x="278" y="1"/>
                  </a:lnTo>
                  <a:lnTo>
                    <a:pt x="287" y="1"/>
                  </a:lnTo>
                  <a:lnTo>
                    <a:pt x="296" y="1"/>
                  </a:lnTo>
                  <a:lnTo>
                    <a:pt x="304" y="1"/>
                  </a:lnTo>
                  <a:lnTo>
                    <a:pt x="311" y="1"/>
                  </a:lnTo>
                  <a:lnTo>
                    <a:pt x="317" y="1"/>
                  </a:lnTo>
                  <a:lnTo>
                    <a:pt x="323" y="1"/>
                  </a:lnTo>
                  <a:lnTo>
                    <a:pt x="328" y="1"/>
                  </a:lnTo>
                  <a:lnTo>
                    <a:pt x="332" y="1"/>
                  </a:lnTo>
                  <a:lnTo>
                    <a:pt x="336" y="1"/>
                  </a:lnTo>
                  <a:lnTo>
                    <a:pt x="339" y="1"/>
                  </a:lnTo>
                  <a:lnTo>
                    <a:pt x="343" y="1"/>
                  </a:lnTo>
                  <a:lnTo>
                    <a:pt x="345" y="1"/>
                  </a:lnTo>
                  <a:lnTo>
                    <a:pt x="348" y="1"/>
                  </a:lnTo>
                  <a:lnTo>
                    <a:pt x="349" y="1"/>
                  </a:lnTo>
                  <a:lnTo>
                    <a:pt x="352" y="1"/>
                  </a:lnTo>
                  <a:lnTo>
                    <a:pt x="355" y="1"/>
                  </a:lnTo>
                  <a:lnTo>
                    <a:pt x="356" y="3"/>
                  </a:lnTo>
                  <a:lnTo>
                    <a:pt x="359" y="3"/>
                  </a:lnTo>
                  <a:lnTo>
                    <a:pt x="359" y="3"/>
                  </a:lnTo>
                  <a:lnTo>
                    <a:pt x="361" y="3"/>
                  </a:lnTo>
                  <a:lnTo>
                    <a:pt x="363" y="3"/>
                  </a:lnTo>
                  <a:lnTo>
                    <a:pt x="365" y="3"/>
                  </a:lnTo>
                  <a:lnTo>
                    <a:pt x="367" y="3"/>
                  </a:lnTo>
                  <a:lnTo>
                    <a:pt x="368" y="3"/>
                  </a:lnTo>
                  <a:lnTo>
                    <a:pt x="369" y="3"/>
                  </a:lnTo>
                  <a:lnTo>
                    <a:pt x="371" y="3"/>
                  </a:lnTo>
                  <a:lnTo>
                    <a:pt x="373" y="3"/>
                  </a:lnTo>
                  <a:lnTo>
                    <a:pt x="375" y="4"/>
                  </a:lnTo>
                  <a:lnTo>
                    <a:pt x="376" y="4"/>
                  </a:lnTo>
                  <a:lnTo>
                    <a:pt x="377" y="4"/>
                  </a:lnTo>
                  <a:lnTo>
                    <a:pt x="377" y="4"/>
                  </a:lnTo>
                  <a:lnTo>
                    <a:pt x="379" y="4"/>
                  </a:lnTo>
                  <a:lnTo>
                    <a:pt x="380" y="4"/>
                  </a:lnTo>
                  <a:lnTo>
                    <a:pt x="381" y="4"/>
                  </a:lnTo>
                  <a:lnTo>
                    <a:pt x="383" y="4"/>
                  </a:lnTo>
                  <a:lnTo>
                    <a:pt x="384" y="4"/>
                  </a:lnTo>
                  <a:lnTo>
                    <a:pt x="385" y="4"/>
                  </a:lnTo>
                  <a:lnTo>
                    <a:pt x="385" y="4"/>
                  </a:lnTo>
                  <a:lnTo>
                    <a:pt x="387" y="5"/>
                  </a:lnTo>
                  <a:lnTo>
                    <a:pt x="388" y="5"/>
                  </a:lnTo>
                  <a:lnTo>
                    <a:pt x="389" y="5"/>
                  </a:lnTo>
                  <a:lnTo>
                    <a:pt x="391" y="5"/>
                  </a:lnTo>
                  <a:lnTo>
                    <a:pt x="392" y="5"/>
                  </a:lnTo>
                  <a:lnTo>
                    <a:pt x="393" y="5"/>
                  </a:lnTo>
                  <a:lnTo>
                    <a:pt x="395" y="5"/>
                  </a:lnTo>
                  <a:lnTo>
                    <a:pt x="396" y="5"/>
                  </a:lnTo>
                  <a:lnTo>
                    <a:pt x="399" y="7"/>
                  </a:lnTo>
                  <a:lnTo>
                    <a:pt x="400" y="7"/>
                  </a:lnTo>
                  <a:lnTo>
                    <a:pt x="401" y="7"/>
                  </a:lnTo>
                  <a:lnTo>
                    <a:pt x="404" y="7"/>
                  </a:lnTo>
                  <a:lnTo>
                    <a:pt x="405" y="7"/>
                  </a:lnTo>
                  <a:lnTo>
                    <a:pt x="405" y="7"/>
                  </a:lnTo>
                  <a:lnTo>
                    <a:pt x="408" y="8"/>
                  </a:lnTo>
                  <a:lnTo>
                    <a:pt x="410" y="8"/>
                  </a:lnTo>
                  <a:lnTo>
                    <a:pt x="412" y="8"/>
                  </a:lnTo>
                  <a:lnTo>
                    <a:pt x="413" y="8"/>
                  </a:lnTo>
                  <a:lnTo>
                    <a:pt x="416" y="9"/>
                  </a:lnTo>
                  <a:lnTo>
                    <a:pt x="417" y="9"/>
                  </a:lnTo>
                  <a:lnTo>
                    <a:pt x="418" y="9"/>
                  </a:lnTo>
                  <a:lnTo>
                    <a:pt x="420" y="9"/>
                  </a:lnTo>
                  <a:lnTo>
                    <a:pt x="421" y="9"/>
                  </a:lnTo>
                  <a:lnTo>
                    <a:pt x="422" y="9"/>
                  </a:lnTo>
                  <a:lnTo>
                    <a:pt x="424" y="11"/>
                  </a:lnTo>
                  <a:lnTo>
                    <a:pt x="425" y="11"/>
                  </a:lnTo>
                  <a:lnTo>
                    <a:pt x="426" y="11"/>
                  </a:lnTo>
                  <a:lnTo>
                    <a:pt x="426" y="11"/>
                  </a:lnTo>
                  <a:lnTo>
                    <a:pt x="428" y="11"/>
                  </a:lnTo>
                  <a:lnTo>
                    <a:pt x="429" y="11"/>
                  </a:lnTo>
                  <a:lnTo>
                    <a:pt x="430" y="12"/>
                  </a:lnTo>
                  <a:lnTo>
                    <a:pt x="432" y="12"/>
                  </a:lnTo>
                  <a:lnTo>
                    <a:pt x="433" y="12"/>
                  </a:lnTo>
                  <a:lnTo>
                    <a:pt x="434" y="12"/>
                  </a:lnTo>
                  <a:lnTo>
                    <a:pt x="436" y="13"/>
                  </a:lnTo>
                  <a:lnTo>
                    <a:pt x="437" y="13"/>
                  </a:lnTo>
                  <a:lnTo>
                    <a:pt x="438" y="13"/>
                  </a:lnTo>
                  <a:lnTo>
                    <a:pt x="440" y="15"/>
                  </a:lnTo>
                  <a:lnTo>
                    <a:pt x="441" y="15"/>
                  </a:lnTo>
                  <a:lnTo>
                    <a:pt x="444" y="15"/>
                  </a:lnTo>
                  <a:lnTo>
                    <a:pt x="445" y="16"/>
                  </a:lnTo>
                  <a:lnTo>
                    <a:pt x="446" y="16"/>
                  </a:lnTo>
                  <a:lnTo>
                    <a:pt x="449" y="17"/>
                  </a:lnTo>
                  <a:lnTo>
                    <a:pt x="450" y="17"/>
                  </a:lnTo>
                  <a:lnTo>
                    <a:pt x="453" y="19"/>
                  </a:lnTo>
                  <a:lnTo>
                    <a:pt x="456" y="19"/>
                  </a:lnTo>
                  <a:lnTo>
                    <a:pt x="456" y="19"/>
                  </a:lnTo>
                  <a:lnTo>
                    <a:pt x="458" y="20"/>
                  </a:lnTo>
                  <a:lnTo>
                    <a:pt x="460" y="20"/>
                  </a:lnTo>
                  <a:lnTo>
                    <a:pt x="462" y="21"/>
                  </a:lnTo>
                  <a:lnTo>
                    <a:pt x="465" y="21"/>
                  </a:lnTo>
                  <a:lnTo>
                    <a:pt x="466" y="23"/>
                  </a:lnTo>
                  <a:lnTo>
                    <a:pt x="468" y="23"/>
                  </a:lnTo>
                  <a:lnTo>
                    <a:pt x="470" y="24"/>
                  </a:lnTo>
                  <a:lnTo>
                    <a:pt x="472" y="24"/>
                  </a:lnTo>
                  <a:lnTo>
                    <a:pt x="473" y="24"/>
                  </a:lnTo>
                  <a:lnTo>
                    <a:pt x="474" y="25"/>
                  </a:lnTo>
                  <a:lnTo>
                    <a:pt x="476" y="25"/>
                  </a:lnTo>
                  <a:lnTo>
                    <a:pt x="477" y="25"/>
                  </a:lnTo>
                  <a:lnTo>
                    <a:pt x="478" y="27"/>
                  </a:lnTo>
                  <a:lnTo>
                    <a:pt x="480" y="27"/>
                  </a:lnTo>
                  <a:lnTo>
                    <a:pt x="481" y="27"/>
                  </a:lnTo>
                  <a:lnTo>
                    <a:pt x="482" y="28"/>
                  </a:lnTo>
                  <a:lnTo>
                    <a:pt x="482" y="28"/>
                  </a:lnTo>
                  <a:lnTo>
                    <a:pt x="484" y="28"/>
                  </a:lnTo>
                  <a:lnTo>
                    <a:pt x="485" y="29"/>
                  </a:lnTo>
                  <a:lnTo>
                    <a:pt x="486" y="29"/>
                  </a:lnTo>
                  <a:lnTo>
                    <a:pt x="488" y="31"/>
                  </a:lnTo>
                  <a:lnTo>
                    <a:pt x="489" y="31"/>
                  </a:lnTo>
                  <a:lnTo>
                    <a:pt x="490" y="32"/>
                  </a:lnTo>
                  <a:lnTo>
                    <a:pt x="492" y="32"/>
                  </a:lnTo>
                  <a:lnTo>
                    <a:pt x="493" y="33"/>
                  </a:lnTo>
                  <a:lnTo>
                    <a:pt x="494" y="33"/>
                  </a:lnTo>
                  <a:lnTo>
                    <a:pt x="495" y="35"/>
                  </a:lnTo>
                  <a:lnTo>
                    <a:pt x="498" y="35"/>
                  </a:lnTo>
                  <a:lnTo>
                    <a:pt x="499" y="36"/>
                  </a:lnTo>
                  <a:lnTo>
                    <a:pt x="501" y="37"/>
                  </a:lnTo>
                  <a:lnTo>
                    <a:pt x="503" y="37"/>
                  </a:lnTo>
                  <a:lnTo>
                    <a:pt x="505" y="39"/>
                  </a:lnTo>
                  <a:lnTo>
                    <a:pt x="505" y="39"/>
                  </a:lnTo>
                  <a:lnTo>
                    <a:pt x="507" y="40"/>
                  </a:lnTo>
                  <a:lnTo>
                    <a:pt x="510" y="41"/>
                  </a:lnTo>
                  <a:lnTo>
                    <a:pt x="511" y="41"/>
                  </a:lnTo>
                  <a:lnTo>
                    <a:pt x="513" y="43"/>
                  </a:lnTo>
                  <a:lnTo>
                    <a:pt x="514" y="44"/>
                  </a:lnTo>
                  <a:lnTo>
                    <a:pt x="517" y="44"/>
                  </a:lnTo>
                  <a:lnTo>
                    <a:pt x="518" y="45"/>
                  </a:lnTo>
                  <a:lnTo>
                    <a:pt x="519" y="45"/>
                  </a:lnTo>
                  <a:lnTo>
                    <a:pt x="521" y="47"/>
                  </a:lnTo>
                  <a:lnTo>
                    <a:pt x="522" y="47"/>
                  </a:lnTo>
                  <a:lnTo>
                    <a:pt x="523" y="48"/>
                  </a:lnTo>
                  <a:lnTo>
                    <a:pt x="523" y="48"/>
                  </a:lnTo>
                  <a:lnTo>
                    <a:pt x="525" y="49"/>
                  </a:lnTo>
                  <a:lnTo>
                    <a:pt x="526" y="49"/>
                  </a:lnTo>
                  <a:lnTo>
                    <a:pt x="527" y="51"/>
                  </a:lnTo>
                  <a:lnTo>
                    <a:pt x="529" y="51"/>
                  </a:lnTo>
                  <a:lnTo>
                    <a:pt x="529" y="51"/>
                  </a:lnTo>
                  <a:lnTo>
                    <a:pt x="530" y="52"/>
                  </a:lnTo>
                  <a:lnTo>
                    <a:pt x="531" y="52"/>
                  </a:lnTo>
                  <a:lnTo>
                    <a:pt x="533" y="53"/>
                  </a:lnTo>
                  <a:lnTo>
                    <a:pt x="534" y="53"/>
                  </a:lnTo>
                  <a:lnTo>
                    <a:pt x="534" y="55"/>
                  </a:lnTo>
                  <a:lnTo>
                    <a:pt x="535" y="55"/>
                  </a:lnTo>
                  <a:lnTo>
                    <a:pt x="537" y="56"/>
                  </a:lnTo>
                  <a:lnTo>
                    <a:pt x="538" y="56"/>
                  </a:lnTo>
                  <a:lnTo>
                    <a:pt x="539" y="57"/>
                  </a:lnTo>
                  <a:lnTo>
                    <a:pt x="541" y="57"/>
                  </a:lnTo>
                  <a:lnTo>
                    <a:pt x="542" y="59"/>
                  </a:lnTo>
                  <a:lnTo>
                    <a:pt x="543" y="59"/>
                  </a:lnTo>
                  <a:lnTo>
                    <a:pt x="546" y="60"/>
                  </a:lnTo>
                  <a:lnTo>
                    <a:pt x="547" y="61"/>
                  </a:lnTo>
                  <a:lnTo>
                    <a:pt x="549" y="63"/>
                  </a:lnTo>
                  <a:lnTo>
                    <a:pt x="549" y="63"/>
                  </a:lnTo>
                  <a:lnTo>
                    <a:pt x="551" y="63"/>
                  </a:lnTo>
                  <a:lnTo>
                    <a:pt x="553" y="64"/>
                  </a:lnTo>
                  <a:lnTo>
                    <a:pt x="554" y="65"/>
                  </a:lnTo>
                  <a:lnTo>
                    <a:pt x="557" y="67"/>
                  </a:lnTo>
                  <a:lnTo>
                    <a:pt x="558" y="67"/>
                  </a:lnTo>
                  <a:lnTo>
                    <a:pt x="559" y="68"/>
                  </a:lnTo>
                  <a:lnTo>
                    <a:pt x="561" y="68"/>
                  </a:lnTo>
                  <a:lnTo>
                    <a:pt x="562" y="69"/>
                  </a:lnTo>
                  <a:lnTo>
                    <a:pt x="563" y="69"/>
                  </a:lnTo>
                  <a:lnTo>
                    <a:pt x="563" y="71"/>
                  </a:lnTo>
                  <a:lnTo>
                    <a:pt x="565" y="71"/>
                  </a:lnTo>
                  <a:lnTo>
                    <a:pt x="566" y="72"/>
                  </a:lnTo>
                  <a:lnTo>
                    <a:pt x="567" y="72"/>
                  </a:lnTo>
                  <a:lnTo>
                    <a:pt x="567" y="73"/>
                  </a:lnTo>
                  <a:lnTo>
                    <a:pt x="569" y="73"/>
                  </a:lnTo>
                  <a:lnTo>
                    <a:pt x="570" y="73"/>
                  </a:lnTo>
                  <a:lnTo>
                    <a:pt x="570" y="75"/>
                  </a:lnTo>
                  <a:lnTo>
                    <a:pt x="571" y="75"/>
                  </a:lnTo>
                  <a:lnTo>
                    <a:pt x="573" y="76"/>
                  </a:lnTo>
                  <a:lnTo>
                    <a:pt x="573" y="76"/>
                  </a:lnTo>
                  <a:lnTo>
                    <a:pt x="574" y="76"/>
                  </a:lnTo>
                  <a:lnTo>
                    <a:pt x="575" y="77"/>
                  </a:lnTo>
                  <a:lnTo>
                    <a:pt x="575" y="77"/>
                  </a:lnTo>
                  <a:lnTo>
                    <a:pt x="577" y="79"/>
                  </a:lnTo>
                  <a:lnTo>
                    <a:pt x="578" y="79"/>
                  </a:lnTo>
                  <a:lnTo>
                    <a:pt x="579" y="80"/>
                  </a:lnTo>
                  <a:lnTo>
                    <a:pt x="581" y="80"/>
                  </a:lnTo>
                  <a:lnTo>
                    <a:pt x="582" y="81"/>
                  </a:lnTo>
                  <a:lnTo>
                    <a:pt x="582" y="82"/>
                  </a:lnTo>
                  <a:lnTo>
                    <a:pt x="583" y="82"/>
                  </a:lnTo>
                  <a:lnTo>
                    <a:pt x="586" y="84"/>
                  </a:lnTo>
                  <a:lnTo>
                    <a:pt x="587" y="85"/>
                  </a:lnTo>
                  <a:lnTo>
                    <a:pt x="587" y="85"/>
                  </a:lnTo>
                  <a:lnTo>
                    <a:pt x="588" y="85"/>
                  </a:lnTo>
                  <a:lnTo>
                    <a:pt x="590" y="86"/>
                  </a:lnTo>
                  <a:lnTo>
                    <a:pt x="591" y="88"/>
                  </a:lnTo>
                  <a:lnTo>
                    <a:pt x="592" y="88"/>
                  </a:lnTo>
                  <a:lnTo>
                    <a:pt x="594" y="89"/>
                  </a:lnTo>
                  <a:lnTo>
                    <a:pt x="595" y="89"/>
                  </a:lnTo>
                  <a:lnTo>
                    <a:pt x="595" y="90"/>
                  </a:lnTo>
                  <a:lnTo>
                    <a:pt x="596" y="90"/>
                  </a:lnTo>
                  <a:lnTo>
                    <a:pt x="598" y="92"/>
                  </a:lnTo>
                  <a:lnTo>
                    <a:pt x="598" y="92"/>
                  </a:lnTo>
                  <a:lnTo>
                    <a:pt x="599" y="93"/>
                  </a:lnTo>
                  <a:lnTo>
                    <a:pt x="600" y="93"/>
                  </a:lnTo>
                  <a:lnTo>
                    <a:pt x="600" y="93"/>
                  </a:lnTo>
                  <a:lnTo>
                    <a:pt x="602" y="94"/>
                  </a:lnTo>
                  <a:lnTo>
                    <a:pt x="602" y="94"/>
                  </a:lnTo>
                  <a:lnTo>
                    <a:pt x="603" y="96"/>
                  </a:lnTo>
                  <a:lnTo>
                    <a:pt x="603" y="96"/>
                  </a:lnTo>
                  <a:lnTo>
                    <a:pt x="604" y="96"/>
                  </a:lnTo>
                  <a:lnTo>
                    <a:pt x="604" y="97"/>
                  </a:lnTo>
                  <a:lnTo>
                    <a:pt x="606" y="97"/>
                  </a:lnTo>
                  <a:lnTo>
                    <a:pt x="606" y="97"/>
                  </a:lnTo>
                  <a:lnTo>
                    <a:pt x="607" y="98"/>
                  </a:lnTo>
                  <a:lnTo>
                    <a:pt x="607" y="98"/>
                  </a:lnTo>
                  <a:lnTo>
                    <a:pt x="608" y="98"/>
                  </a:lnTo>
                  <a:lnTo>
                    <a:pt x="608" y="100"/>
                  </a:lnTo>
                  <a:lnTo>
                    <a:pt x="610" y="100"/>
                  </a:lnTo>
                  <a:lnTo>
                    <a:pt x="610" y="101"/>
                  </a:lnTo>
                  <a:lnTo>
                    <a:pt x="611" y="101"/>
                  </a:lnTo>
                  <a:lnTo>
                    <a:pt x="612" y="102"/>
                  </a:lnTo>
                  <a:lnTo>
                    <a:pt x="612" y="102"/>
                  </a:lnTo>
                  <a:lnTo>
                    <a:pt x="614" y="104"/>
                  </a:lnTo>
                  <a:lnTo>
                    <a:pt x="615" y="105"/>
                  </a:lnTo>
                  <a:lnTo>
                    <a:pt x="615" y="105"/>
                  </a:lnTo>
                  <a:lnTo>
                    <a:pt x="616" y="105"/>
                  </a:lnTo>
                  <a:lnTo>
                    <a:pt x="616" y="106"/>
                  </a:lnTo>
                  <a:lnTo>
                    <a:pt x="618" y="106"/>
                  </a:lnTo>
                  <a:lnTo>
                    <a:pt x="619" y="108"/>
                  </a:lnTo>
                  <a:lnTo>
                    <a:pt x="619" y="108"/>
                  </a:lnTo>
                  <a:lnTo>
                    <a:pt x="620" y="109"/>
                  </a:lnTo>
                  <a:lnTo>
                    <a:pt x="622" y="109"/>
                  </a:lnTo>
                  <a:lnTo>
                    <a:pt x="622" y="110"/>
                  </a:lnTo>
                  <a:lnTo>
                    <a:pt x="623" y="110"/>
                  </a:lnTo>
                  <a:lnTo>
                    <a:pt x="623" y="110"/>
                  </a:lnTo>
                  <a:lnTo>
                    <a:pt x="624" y="112"/>
                  </a:lnTo>
                  <a:lnTo>
                    <a:pt x="624" y="112"/>
                  </a:lnTo>
                  <a:lnTo>
                    <a:pt x="626" y="112"/>
                  </a:lnTo>
                  <a:lnTo>
                    <a:pt x="626" y="113"/>
                  </a:lnTo>
                  <a:lnTo>
                    <a:pt x="626" y="113"/>
                  </a:lnTo>
                  <a:lnTo>
                    <a:pt x="627" y="113"/>
                  </a:lnTo>
                  <a:lnTo>
                    <a:pt x="627" y="114"/>
                  </a:lnTo>
                  <a:lnTo>
                    <a:pt x="628" y="114"/>
                  </a:lnTo>
                  <a:lnTo>
                    <a:pt x="628" y="114"/>
                  </a:lnTo>
                  <a:lnTo>
                    <a:pt x="630" y="116"/>
                  </a:lnTo>
                  <a:lnTo>
                    <a:pt x="630" y="116"/>
                  </a:lnTo>
                  <a:lnTo>
                    <a:pt x="631" y="116"/>
                  </a:lnTo>
                  <a:lnTo>
                    <a:pt x="631" y="117"/>
                  </a:lnTo>
                  <a:lnTo>
                    <a:pt x="632" y="117"/>
                  </a:lnTo>
                  <a:lnTo>
                    <a:pt x="632" y="118"/>
                  </a:lnTo>
                  <a:lnTo>
                    <a:pt x="634" y="118"/>
                  </a:lnTo>
                  <a:lnTo>
                    <a:pt x="635" y="118"/>
                  </a:lnTo>
                  <a:lnTo>
                    <a:pt x="635" y="120"/>
                  </a:lnTo>
                  <a:lnTo>
                    <a:pt x="636" y="120"/>
                  </a:lnTo>
                  <a:lnTo>
                    <a:pt x="638" y="121"/>
                  </a:lnTo>
                  <a:lnTo>
                    <a:pt x="639" y="122"/>
                  </a:lnTo>
                  <a:lnTo>
                    <a:pt x="640" y="122"/>
                  </a:lnTo>
                  <a:lnTo>
                    <a:pt x="640" y="122"/>
                  </a:lnTo>
                  <a:lnTo>
                    <a:pt x="642" y="124"/>
                  </a:lnTo>
                  <a:lnTo>
                    <a:pt x="642" y="124"/>
                  </a:lnTo>
                  <a:lnTo>
                    <a:pt x="643" y="125"/>
                  </a:lnTo>
                  <a:lnTo>
                    <a:pt x="644" y="126"/>
                  </a:lnTo>
                  <a:lnTo>
                    <a:pt x="646" y="126"/>
                  </a:lnTo>
                  <a:lnTo>
                    <a:pt x="646" y="128"/>
                  </a:lnTo>
                  <a:lnTo>
                    <a:pt x="647" y="128"/>
                  </a:lnTo>
                  <a:lnTo>
                    <a:pt x="648" y="128"/>
                  </a:lnTo>
                  <a:lnTo>
                    <a:pt x="648" y="129"/>
                  </a:lnTo>
                  <a:lnTo>
                    <a:pt x="650" y="129"/>
                  </a:lnTo>
                  <a:lnTo>
                    <a:pt x="650" y="130"/>
                  </a:lnTo>
                  <a:lnTo>
                    <a:pt x="651" y="130"/>
                  </a:lnTo>
                  <a:lnTo>
                    <a:pt x="651" y="132"/>
                  </a:lnTo>
                  <a:lnTo>
                    <a:pt x="652" y="132"/>
                  </a:lnTo>
                  <a:lnTo>
                    <a:pt x="652" y="132"/>
                  </a:lnTo>
                  <a:lnTo>
                    <a:pt x="654" y="133"/>
                  </a:lnTo>
                  <a:lnTo>
                    <a:pt x="654" y="133"/>
                  </a:lnTo>
                  <a:lnTo>
                    <a:pt x="655" y="134"/>
                  </a:lnTo>
                  <a:lnTo>
                    <a:pt x="655" y="134"/>
                  </a:lnTo>
                  <a:lnTo>
                    <a:pt x="656" y="136"/>
                  </a:lnTo>
                  <a:lnTo>
                    <a:pt x="656" y="136"/>
                  </a:lnTo>
                  <a:lnTo>
                    <a:pt x="658" y="137"/>
                  </a:lnTo>
                  <a:lnTo>
                    <a:pt x="658" y="137"/>
                  </a:lnTo>
                  <a:lnTo>
                    <a:pt x="659" y="138"/>
                  </a:lnTo>
                  <a:lnTo>
                    <a:pt x="660" y="140"/>
                  </a:lnTo>
                  <a:lnTo>
                    <a:pt x="660" y="140"/>
                  </a:lnTo>
                  <a:lnTo>
                    <a:pt x="662" y="141"/>
                  </a:lnTo>
                  <a:lnTo>
                    <a:pt x="663" y="142"/>
                  </a:lnTo>
                  <a:lnTo>
                    <a:pt x="664" y="144"/>
                  </a:lnTo>
                  <a:lnTo>
                    <a:pt x="664" y="144"/>
                  </a:lnTo>
                  <a:lnTo>
                    <a:pt x="666" y="145"/>
                  </a:lnTo>
                  <a:lnTo>
                    <a:pt x="667" y="146"/>
                  </a:lnTo>
                  <a:lnTo>
                    <a:pt x="667" y="146"/>
                  </a:lnTo>
                  <a:lnTo>
                    <a:pt x="668" y="148"/>
                  </a:lnTo>
                  <a:lnTo>
                    <a:pt x="670" y="149"/>
                  </a:lnTo>
                  <a:lnTo>
                    <a:pt x="671" y="150"/>
                  </a:lnTo>
                  <a:lnTo>
                    <a:pt x="672" y="152"/>
                  </a:lnTo>
                  <a:lnTo>
                    <a:pt x="674" y="153"/>
                  </a:lnTo>
                  <a:lnTo>
                    <a:pt x="674" y="154"/>
                  </a:lnTo>
                  <a:lnTo>
                    <a:pt x="675" y="154"/>
                  </a:lnTo>
                  <a:lnTo>
                    <a:pt x="676" y="156"/>
                  </a:lnTo>
                  <a:lnTo>
                    <a:pt x="676" y="157"/>
                  </a:lnTo>
                  <a:lnTo>
                    <a:pt x="677" y="157"/>
                  </a:lnTo>
                  <a:lnTo>
                    <a:pt x="677" y="158"/>
                  </a:lnTo>
                  <a:lnTo>
                    <a:pt x="679" y="160"/>
                  </a:lnTo>
                  <a:lnTo>
                    <a:pt x="680" y="160"/>
                  </a:lnTo>
                  <a:lnTo>
                    <a:pt x="680" y="161"/>
                  </a:lnTo>
                  <a:lnTo>
                    <a:pt x="681" y="162"/>
                  </a:lnTo>
                  <a:lnTo>
                    <a:pt x="681" y="162"/>
                  </a:lnTo>
                  <a:lnTo>
                    <a:pt x="683" y="164"/>
                  </a:lnTo>
                  <a:lnTo>
                    <a:pt x="683" y="164"/>
                  </a:lnTo>
                  <a:lnTo>
                    <a:pt x="684" y="165"/>
                  </a:lnTo>
                  <a:lnTo>
                    <a:pt x="684" y="166"/>
                  </a:lnTo>
                  <a:lnTo>
                    <a:pt x="685" y="166"/>
                  </a:lnTo>
                  <a:lnTo>
                    <a:pt x="687" y="168"/>
                  </a:lnTo>
                  <a:lnTo>
                    <a:pt x="687" y="169"/>
                  </a:lnTo>
                  <a:lnTo>
                    <a:pt x="688" y="170"/>
                  </a:lnTo>
                  <a:lnTo>
                    <a:pt x="689" y="171"/>
                  </a:lnTo>
                  <a:lnTo>
                    <a:pt x="691" y="173"/>
                  </a:lnTo>
                  <a:lnTo>
                    <a:pt x="691" y="174"/>
                  </a:lnTo>
                  <a:lnTo>
                    <a:pt x="692" y="175"/>
                  </a:lnTo>
                  <a:lnTo>
                    <a:pt x="693" y="177"/>
                  </a:lnTo>
                  <a:lnTo>
                    <a:pt x="695" y="178"/>
                  </a:lnTo>
                  <a:lnTo>
                    <a:pt x="696" y="179"/>
                  </a:lnTo>
                  <a:lnTo>
                    <a:pt x="697" y="182"/>
                  </a:lnTo>
                  <a:lnTo>
                    <a:pt x="697" y="182"/>
                  </a:lnTo>
                  <a:lnTo>
                    <a:pt x="700" y="183"/>
                  </a:lnTo>
                  <a:lnTo>
                    <a:pt x="701" y="185"/>
                  </a:lnTo>
                  <a:lnTo>
                    <a:pt x="703" y="186"/>
                  </a:lnTo>
                  <a:lnTo>
                    <a:pt x="704" y="189"/>
                  </a:lnTo>
                  <a:lnTo>
                    <a:pt x="704" y="190"/>
                  </a:lnTo>
                  <a:lnTo>
                    <a:pt x="705" y="191"/>
                  </a:lnTo>
                  <a:lnTo>
                    <a:pt x="707" y="193"/>
                  </a:lnTo>
                  <a:lnTo>
                    <a:pt x="708" y="194"/>
                  </a:lnTo>
                  <a:lnTo>
                    <a:pt x="709" y="194"/>
                  </a:lnTo>
                  <a:lnTo>
                    <a:pt x="709" y="195"/>
                  </a:lnTo>
                  <a:lnTo>
                    <a:pt x="711" y="197"/>
                  </a:lnTo>
                  <a:lnTo>
                    <a:pt x="712" y="198"/>
                  </a:lnTo>
                  <a:lnTo>
                    <a:pt x="712" y="199"/>
                  </a:lnTo>
                  <a:lnTo>
                    <a:pt x="713" y="199"/>
                  </a:lnTo>
                  <a:lnTo>
                    <a:pt x="713" y="201"/>
                  </a:lnTo>
                  <a:lnTo>
                    <a:pt x="715" y="202"/>
                  </a:lnTo>
                  <a:lnTo>
                    <a:pt x="716" y="203"/>
                  </a:lnTo>
                  <a:lnTo>
                    <a:pt x="716" y="205"/>
                  </a:lnTo>
                  <a:lnTo>
                    <a:pt x="717" y="205"/>
                  </a:lnTo>
                  <a:lnTo>
                    <a:pt x="717" y="206"/>
                  </a:lnTo>
                  <a:lnTo>
                    <a:pt x="719" y="207"/>
                  </a:lnTo>
                  <a:lnTo>
                    <a:pt x="720" y="209"/>
                  </a:lnTo>
                  <a:lnTo>
                    <a:pt x="720" y="210"/>
                  </a:lnTo>
                  <a:lnTo>
                    <a:pt x="721" y="211"/>
                  </a:lnTo>
                  <a:lnTo>
                    <a:pt x="723" y="213"/>
                  </a:lnTo>
                  <a:lnTo>
                    <a:pt x="724" y="214"/>
                  </a:lnTo>
                  <a:lnTo>
                    <a:pt x="724" y="215"/>
                  </a:lnTo>
                  <a:lnTo>
                    <a:pt x="725" y="217"/>
                  </a:lnTo>
                  <a:lnTo>
                    <a:pt x="727" y="219"/>
                  </a:lnTo>
                  <a:lnTo>
                    <a:pt x="728" y="221"/>
                  </a:lnTo>
                  <a:lnTo>
                    <a:pt x="729" y="223"/>
                  </a:lnTo>
                  <a:lnTo>
                    <a:pt x="731" y="225"/>
                  </a:lnTo>
                  <a:lnTo>
                    <a:pt x="731" y="225"/>
                  </a:lnTo>
                  <a:lnTo>
                    <a:pt x="733" y="227"/>
                  </a:lnTo>
                  <a:lnTo>
                    <a:pt x="735" y="229"/>
                  </a:lnTo>
                  <a:lnTo>
                    <a:pt x="736" y="231"/>
                  </a:lnTo>
                  <a:lnTo>
                    <a:pt x="737" y="233"/>
                  </a:lnTo>
                  <a:lnTo>
                    <a:pt x="737" y="234"/>
                  </a:lnTo>
                  <a:lnTo>
                    <a:pt x="739" y="235"/>
                  </a:lnTo>
                  <a:lnTo>
                    <a:pt x="740" y="238"/>
                  </a:lnTo>
                  <a:lnTo>
                    <a:pt x="741" y="239"/>
                  </a:lnTo>
                  <a:lnTo>
                    <a:pt x="743" y="241"/>
                  </a:lnTo>
                  <a:lnTo>
                    <a:pt x="743" y="242"/>
                  </a:lnTo>
                  <a:lnTo>
                    <a:pt x="744" y="242"/>
                  </a:lnTo>
                  <a:lnTo>
                    <a:pt x="745" y="243"/>
                  </a:lnTo>
                  <a:lnTo>
                    <a:pt x="745" y="245"/>
                  </a:lnTo>
                  <a:lnTo>
                    <a:pt x="747" y="246"/>
                  </a:lnTo>
                  <a:lnTo>
                    <a:pt x="747" y="247"/>
                  </a:lnTo>
                  <a:lnTo>
                    <a:pt x="748" y="249"/>
                  </a:lnTo>
                  <a:lnTo>
                    <a:pt x="749" y="250"/>
                  </a:lnTo>
                  <a:lnTo>
                    <a:pt x="749" y="250"/>
                  </a:lnTo>
                  <a:lnTo>
                    <a:pt x="751" y="251"/>
                  </a:lnTo>
                  <a:lnTo>
                    <a:pt x="751" y="253"/>
                  </a:lnTo>
                  <a:lnTo>
                    <a:pt x="752" y="254"/>
                  </a:lnTo>
                  <a:lnTo>
                    <a:pt x="753" y="255"/>
                  </a:lnTo>
                  <a:lnTo>
                    <a:pt x="755" y="257"/>
                  </a:lnTo>
                  <a:lnTo>
                    <a:pt x="755" y="258"/>
                  </a:lnTo>
                  <a:lnTo>
                    <a:pt x="756" y="259"/>
                  </a:lnTo>
                  <a:lnTo>
                    <a:pt x="757" y="260"/>
                  </a:lnTo>
                  <a:lnTo>
                    <a:pt x="759" y="263"/>
                  </a:lnTo>
                  <a:lnTo>
                    <a:pt x="760" y="264"/>
                  </a:lnTo>
                  <a:lnTo>
                    <a:pt x="761" y="266"/>
                  </a:lnTo>
                  <a:lnTo>
                    <a:pt x="763" y="268"/>
                  </a:lnTo>
                  <a:lnTo>
                    <a:pt x="764" y="270"/>
                  </a:lnTo>
                  <a:lnTo>
                    <a:pt x="765" y="272"/>
                  </a:lnTo>
                  <a:lnTo>
                    <a:pt x="765" y="272"/>
                  </a:lnTo>
                  <a:lnTo>
                    <a:pt x="766" y="274"/>
                  </a:lnTo>
                  <a:lnTo>
                    <a:pt x="768" y="276"/>
                  </a:lnTo>
                  <a:lnTo>
                    <a:pt x="769" y="279"/>
                  </a:lnTo>
                  <a:lnTo>
                    <a:pt x="770" y="280"/>
                  </a:lnTo>
                  <a:lnTo>
                    <a:pt x="772" y="282"/>
                  </a:lnTo>
                  <a:lnTo>
                    <a:pt x="773" y="283"/>
                  </a:lnTo>
                  <a:lnTo>
                    <a:pt x="774" y="286"/>
                  </a:lnTo>
                  <a:lnTo>
                    <a:pt x="776" y="287"/>
                  </a:lnTo>
                  <a:lnTo>
                    <a:pt x="776" y="288"/>
                  </a:lnTo>
                  <a:lnTo>
                    <a:pt x="777" y="290"/>
                  </a:lnTo>
                  <a:lnTo>
                    <a:pt x="778" y="291"/>
                  </a:lnTo>
                  <a:lnTo>
                    <a:pt x="778" y="291"/>
                  </a:lnTo>
                  <a:lnTo>
                    <a:pt x="780" y="292"/>
                  </a:lnTo>
                  <a:lnTo>
                    <a:pt x="781" y="294"/>
                  </a:lnTo>
                  <a:lnTo>
                    <a:pt x="781" y="295"/>
                  </a:lnTo>
                  <a:lnTo>
                    <a:pt x="782" y="296"/>
                  </a:lnTo>
                  <a:lnTo>
                    <a:pt x="782" y="296"/>
                  </a:lnTo>
                  <a:lnTo>
                    <a:pt x="784" y="298"/>
                  </a:lnTo>
                  <a:lnTo>
                    <a:pt x="784" y="299"/>
                  </a:lnTo>
                  <a:lnTo>
                    <a:pt x="785" y="300"/>
                  </a:lnTo>
                  <a:lnTo>
                    <a:pt x="785" y="302"/>
                  </a:lnTo>
                  <a:lnTo>
                    <a:pt x="786" y="302"/>
                  </a:lnTo>
                  <a:lnTo>
                    <a:pt x="786" y="303"/>
                  </a:lnTo>
                  <a:lnTo>
                    <a:pt x="788" y="304"/>
                  </a:lnTo>
                  <a:lnTo>
                    <a:pt x="788" y="306"/>
                  </a:lnTo>
                  <a:lnTo>
                    <a:pt x="789" y="307"/>
                  </a:lnTo>
                  <a:lnTo>
                    <a:pt x="789" y="308"/>
                  </a:lnTo>
                  <a:lnTo>
                    <a:pt x="790" y="310"/>
                  </a:lnTo>
                  <a:lnTo>
                    <a:pt x="792" y="311"/>
                  </a:lnTo>
                  <a:lnTo>
                    <a:pt x="792" y="312"/>
                  </a:lnTo>
                  <a:lnTo>
                    <a:pt x="793" y="315"/>
                  </a:lnTo>
                  <a:lnTo>
                    <a:pt x="794" y="31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39" name="Freeform 31"/>
            <p:cNvSpPr>
              <a:spLocks/>
            </p:cNvSpPr>
            <p:nvPr/>
          </p:nvSpPr>
          <p:spPr bwMode="auto">
            <a:xfrm>
              <a:off x="1218" y="1375"/>
              <a:ext cx="397" cy="158"/>
            </a:xfrm>
            <a:custGeom>
              <a:avLst/>
              <a:gdLst>
                <a:gd name="T0" fmla="*/ 155 w 794"/>
                <a:gd name="T1" fmla="*/ 316 h 316"/>
                <a:gd name="T2" fmla="*/ 266 w 794"/>
                <a:gd name="T3" fmla="*/ 316 h 316"/>
                <a:gd name="T4" fmla="*/ 323 w 794"/>
                <a:gd name="T5" fmla="*/ 314 h 316"/>
                <a:gd name="T6" fmla="*/ 348 w 794"/>
                <a:gd name="T7" fmla="*/ 314 h 316"/>
                <a:gd name="T8" fmla="*/ 361 w 794"/>
                <a:gd name="T9" fmla="*/ 313 h 316"/>
                <a:gd name="T10" fmla="*/ 373 w 794"/>
                <a:gd name="T11" fmla="*/ 313 h 316"/>
                <a:gd name="T12" fmla="*/ 381 w 794"/>
                <a:gd name="T13" fmla="*/ 312 h 316"/>
                <a:gd name="T14" fmla="*/ 389 w 794"/>
                <a:gd name="T15" fmla="*/ 310 h 316"/>
                <a:gd name="T16" fmla="*/ 400 w 794"/>
                <a:gd name="T17" fmla="*/ 309 h 316"/>
                <a:gd name="T18" fmla="*/ 412 w 794"/>
                <a:gd name="T19" fmla="*/ 308 h 316"/>
                <a:gd name="T20" fmla="*/ 422 w 794"/>
                <a:gd name="T21" fmla="*/ 306 h 316"/>
                <a:gd name="T22" fmla="*/ 430 w 794"/>
                <a:gd name="T23" fmla="*/ 305 h 316"/>
                <a:gd name="T24" fmla="*/ 440 w 794"/>
                <a:gd name="T25" fmla="*/ 302 h 316"/>
                <a:gd name="T26" fmla="*/ 453 w 794"/>
                <a:gd name="T27" fmla="*/ 298 h 316"/>
                <a:gd name="T28" fmla="*/ 466 w 794"/>
                <a:gd name="T29" fmla="*/ 293 h 316"/>
                <a:gd name="T30" fmla="*/ 477 w 794"/>
                <a:gd name="T31" fmla="*/ 290 h 316"/>
                <a:gd name="T32" fmla="*/ 485 w 794"/>
                <a:gd name="T33" fmla="*/ 287 h 316"/>
                <a:gd name="T34" fmla="*/ 494 w 794"/>
                <a:gd name="T35" fmla="*/ 283 h 316"/>
                <a:gd name="T36" fmla="*/ 505 w 794"/>
                <a:gd name="T37" fmla="*/ 277 h 316"/>
                <a:gd name="T38" fmla="*/ 518 w 794"/>
                <a:gd name="T39" fmla="*/ 271 h 316"/>
                <a:gd name="T40" fmla="*/ 526 w 794"/>
                <a:gd name="T41" fmla="*/ 267 h 316"/>
                <a:gd name="T42" fmla="*/ 534 w 794"/>
                <a:gd name="T43" fmla="*/ 263 h 316"/>
                <a:gd name="T44" fmla="*/ 542 w 794"/>
                <a:gd name="T45" fmla="*/ 257 h 316"/>
                <a:gd name="T46" fmla="*/ 553 w 794"/>
                <a:gd name="T47" fmla="*/ 252 h 316"/>
                <a:gd name="T48" fmla="*/ 563 w 794"/>
                <a:gd name="T49" fmla="*/ 247 h 316"/>
                <a:gd name="T50" fmla="*/ 570 w 794"/>
                <a:gd name="T51" fmla="*/ 243 h 316"/>
                <a:gd name="T52" fmla="*/ 575 w 794"/>
                <a:gd name="T53" fmla="*/ 239 h 316"/>
                <a:gd name="T54" fmla="*/ 583 w 794"/>
                <a:gd name="T55" fmla="*/ 233 h 316"/>
                <a:gd name="T56" fmla="*/ 592 w 794"/>
                <a:gd name="T57" fmla="*/ 228 h 316"/>
                <a:gd name="T58" fmla="*/ 599 w 794"/>
                <a:gd name="T59" fmla="*/ 223 h 316"/>
                <a:gd name="T60" fmla="*/ 604 w 794"/>
                <a:gd name="T61" fmla="*/ 220 h 316"/>
                <a:gd name="T62" fmla="*/ 608 w 794"/>
                <a:gd name="T63" fmla="*/ 216 h 316"/>
                <a:gd name="T64" fmla="*/ 615 w 794"/>
                <a:gd name="T65" fmla="*/ 212 h 316"/>
                <a:gd name="T66" fmla="*/ 620 w 794"/>
                <a:gd name="T67" fmla="*/ 207 h 316"/>
                <a:gd name="T68" fmla="*/ 626 w 794"/>
                <a:gd name="T69" fmla="*/ 204 h 316"/>
                <a:gd name="T70" fmla="*/ 630 w 794"/>
                <a:gd name="T71" fmla="*/ 200 h 316"/>
                <a:gd name="T72" fmla="*/ 635 w 794"/>
                <a:gd name="T73" fmla="*/ 198 h 316"/>
                <a:gd name="T74" fmla="*/ 642 w 794"/>
                <a:gd name="T75" fmla="*/ 192 h 316"/>
                <a:gd name="T76" fmla="*/ 648 w 794"/>
                <a:gd name="T77" fmla="*/ 188 h 316"/>
                <a:gd name="T78" fmla="*/ 652 w 794"/>
                <a:gd name="T79" fmla="*/ 184 h 316"/>
                <a:gd name="T80" fmla="*/ 658 w 794"/>
                <a:gd name="T81" fmla="*/ 180 h 316"/>
                <a:gd name="T82" fmla="*/ 664 w 794"/>
                <a:gd name="T83" fmla="*/ 174 h 316"/>
                <a:gd name="T84" fmla="*/ 671 w 794"/>
                <a:gd name="T85" fmla="*/ 166 h 316"/>
                <a:gd name="T86" fmla="*/ 677 w 794"/>
                <a:gd name="T87" fmla="*/ 159 h 316"/>
                <a:gd name="T88" fmla="*/ 683 w 794"/>
                <a:gd name="T89" fmla="*/ 152 h 316"/>
                <a:gd name="T90" fmla="*/ 688 w 794"/>
                <a:gd name="T91" fmla="*/ 146 h 316"/>
                <a:gd name="T92" fmla="*/ 696 w 794"/>
                <a:gd name="T93" fmla="*/ 136 h 316"/>
                <a:gd name="T94" fmla="*/ 704 w 794"/>
                <a:gd name="T95" fmla="*/ 126 h 316"/>
                <a:gd name="T96" fmla="*/ 712 w 794"/>
                <a:gd name="T97" fmla="*/ 118 h 316"/>
                <a:gd name="T98" fmla="*/ 717 w 794"/>
                <a:gd name="T99" fmla="*/ 111 h 316"/>
                <a:gd name="T100" fmla="*/ 724 w 794"/>
                <a:gd name="T101" fmla="*/ 102 h 316"/>
                <a:gd name="T102" fmla="*/ 731 w 794"/>
                <a:gd name="T103" fmla="*/ 91 h 316"/>
                <a:gd name="T104" fmla="*/ 740 w 794"/>
                <a:gd name="T105" fmla="*/ 79 h 316"/>
                <a:gd name="T106" fmla="*/ 747 w 794"/>
                <a:gd name="T107" fmla="*/ 70 h 316"/>
                <a:gd name="T108" fmla="*/ 752 w 794"/>
                <a:gd name="T109" fmla="*/ 62 h 316"/>
                <a:gd name="T110" fmla="*/ 760 w 794"/>
                <a:gd name="T111" fmla="*/ 51 h 316"/>
                <a:gd name="T112" fmla="*/ 768 w 794"/>
                <a:gd name="T113" fmla="*/ 39 h 316"/>
                <a:gd name="T114" fmla="*/ 776 w 794"/>
                <a:gd name="T115" fmla="*/ 29 h 316"/>
                <a:gd name="T116" fmla="*/ 782 w 794"/>
                <a:gd name="T117" fmla="*/ 21 h 316"/>
                <a:gd name="T118" fmla="*/ 786 w 794"/>
                <a:gd name="T119" fmla="*/ 13 h 316"/>
                <a:gd name="T120" fmla="*/ 792 w 794"/>
                <a:gd name="T121" fmla="*/ 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4" h="316">
                  <a:moveTo>
                    <a:pt x="0" y="316"/>
                  </a:moveTo>
                  <a:lnTo>
                    <a:pt x="31" y="316"/>
                  </a:lnTo>
                  <a:lnTo>
                    <a:pt x="60" y="316"/>
                  </a:lnTo>
                  <a:lnTo>
                    <a:pt x="86" y="316"/>
                  </a:lnTo>
                  <a:lnTo>
                    <a:pt x="110" y="316"/>
                  </a:lnTo>
                  <a:lnTo>
                    <a:pt x="134" y="316"/>
                  </a:lnTo>
                  <a:lnTo>
                    <a:pt x="155" y="316"/>
                  </a:lnTo>
                  <a:lnTo>
                    <a:pt x="175" y="316"/>
                  </a:lnTo>
                  <a:lnTo>
                    <a:pt x="194" y="316"/>
                  </a:lnTo>
                  <a:lnTo>
                    <a:pt x="211" y="316"/>
                  </a:lnTo>
                  <a:lnTo>
                    <a:pt x="227" y="316"/>
                  </a:lnTo>
                  <a:lnTo>
                    <a:pt x="240" y="316"/>
                  </a:lnTo>
                  <a:lnTo>
                    <a:pt x="254" y="316"/>
                  </a:lnTo>
                  <a:lnTo>
                    <a:pt x="266" y="316"/>
                  </a:lnTo>
                  <a:lnTo>
                    <a:pt x="278" y="316"/>
                  </a:lnTo>
                  <a:lnTo>
                    <a:pt x="287" y="316"/>
                  </a:lnTo>
                  <a:lnTo>
                    <a:pt x="296" y="314"/>
                  </a:lnTo>
                  <a:lnTo>
                    <a:pt x="304" y="314"/>
                  </a:lnTo>
                  <a:lnTo>
                    <a:pt x="311" y="314"/>
                  </a:lnTo>
                  <a:lnTo>
                    <a:pt x="317" y="314"/>
                  </a:lnTo>
                  <a:lnTo>
                    <a:pt x="323" y="314"/>
                  </a:lnTo>
                  <a:lnTo>
                    <a:pt x="328" y="314"/>
                  </a:lnTo>
                  <a:lnTo>
                    <a:pt x="332" y="314"/>
                  </a:lnTo>
                  <a:lnTo>
                    <a:pt x="336" y="314"/>
                  </a:lnTo>
                  <a:lnTo>
                    <a:pt x="339" y="314"/>
                  </a:lnTo>
                  <a:lnTo>
                    <a:pt x="343" y="314"/>
                  </a:lnTo>
                  <a:lnTo>
                    <a:pt x="345" y="314"/>
                  </a:lnTo>
                  <a:lnTo>
                    <a:pt x="348" y="314"/>
                  </a:lnTo>
                  <a:lnTo>
                    <a:pt x="349" y="314"/>
                  </a:lnTo>
                  <a:lnTo>
                    <a:pt x="352" y="314"/>
                  </a:lnTo>
                  <a:lnTo>
                    <a:pt x="355" y="314"/>
                  </a:lnTo>
                  <a:lnTo>
                    <a:pt x="356" y="314"/>
                  </a:lnTo>
                  <a:lnTo>
                    <a:pt x="359" y="313"/>
                  </a:lnTo>
                  <a:lnTo>
                    <a:pt x="359" y="313"/>
                  </a:lnTo>
                  <a:lnTo>
                    <a:pt x="361" y="313"/>
                  </a:lnTo>
                  <a:lnTo>
                    <a:pt x="363" y="313"/>
                  </a:lnTo>
                  <a:lnTo>
                    <a:pt x="365" y="313"/>
                  </a:lnTo>
                  <a:lnTo>
                    <a:pt x="367" y="313"/>
                  </a:lnTo>
                  <a:lnTo>
                    <a:pt x="368" y="313"/>
                  </a:lnTo>
                  <a:lnTo>
                    <a:pt x="369" y="313"/>
                  </a:lnTo>
                  <a:lnTo>
                    <a:pt x="371" y="313"/>
                  </a:lnTo>
                  <a:lnTo>
                    <a:pt x="373" y="313"/>
                  </a:lnTo>
                  <a:lnTo>
                    <a:pt x="375" y="313"/>
                  </a:lnTo>
                  <a:lnTo>
                    <a:pt x="376" y="313"/>
                  </a:lnTo>
                  <a:lnTo>
                    <a:pt x="377" y="312"/>
                  </a:lnTo>
                  <a:lnTo>
                    <a:pt x="377" y="312"/>
                  </a:lnTo>
                  <a:lnTo>
                    <a:pt x="379" y="312"/>
                  </a:lnTo>
                  <a:lnTo>
                    <a:pt x="380" y="312"/>
                  </a:lnTo>
                  <a:lnTo>
                    <a:pt x="381" y="312"/>
                  </a:lnTo>
                  <a:lnTo>
                    <a:pt x="383" y="312"/>
                  </a:lnTo>
                  <a:lnTo>
                    <a:pt x="384" y="312"/>
                  </a:lnTo>
                  <a:lnTo>
                    <a:pt x="385" y="312"/>
                  </a:lnTo>
                  <a:lnTo>
                    <a:pt x="385" y="312"/>
                  </a:lnTo>
                  <a:lnTo>
                    <a:pt x="387" y="312"/>
                  </a:lnTo>
                  <a:lnTo>
                    <a:pt x="388" y="312"/>
                  </a:lnTo>
                  <a:lnTo>
                    <a:pt x="389" y="310"/>
                  </a:lnTo>
                  <a:lnTo>
                    <a:pt x="391" y="310"/>
                  </a:lnTo>
                  <a:lnTo>
                    <a:pt x="392" y="310"/>
                  </a:lnTo>
                  <a:lnTo>
                    <a:pt x="393" y="310"/>
                  </a:lnTo>
                  <a:lnTo>
                    <a:pt x="395" y="310"/>
                  </a:lnTo>
                  <a:lnTo>
                    <a:pt x="396" y="310"/>
                  </a:lnTo>
                  <a:lnTo>
                    <a:pt x="399" y="309"/>
                  </a:lnTo>
                  <a:lnTo>
                    <a:pt x="400" y="309"/>
                  </a:lnTo>
                  <a:lnTo>
                    <a:pt x="401" y="309"/>
                  </a:lnTo>
                  <a:lnTo>
                    <a:pt x="404" y="309"/>
                  </a:lnTo>
                  <a:lnTo>
                    <a:pt x="405" y="309"/>
                  </a:lnTo>
                  <a:lnTo>
                    <a:pt x="405" y="309"/>
                  </a:lnTo>
                  <a:lnTo>
                    <a:pt x="408" y="308"/>
                  </a:lnTo>
                  <a:lnTo>
                    <a:pt x="410" y="308"/>
                  </a:lnTo>
                  <a:lnTo>
                    <a:pt x="412" y="308"/>
                  </a:lnTo>
                  <a:lnTo>
                    <a:pt x="413" y="308"/>
                  </a:lnTo>
                  <a:lnTo>
                    <a:pt x="416" y="308"/>
                  </a:lnTo>
                  <a:lnTo>
                    <a:pt x="417" y="306"/>
                  </a:lnTo>
                  <a:lnTo>
                    <a:pt x="418" y="306"/>
                  </a:lnTo>
                  <a:lnTo>
                    <a:pt x="420" y="306"/>
                  </a:lnTo>
                  <a:lnTo>
                    <a:pt x="421" y="306"/>
                  </a:lnTo>
                  <a:lnTo>
                    <a:pt x="422" y="306"/>
                  </a:lnTo>
                  <a:lnTo>
                    <a:pt x="424" y="306"/>
                  </a:lnTo>
                  <a:lnTo>
                    <a:pt x="425" y="305"/>
                  </a:lnTo>
                  <a:lnTo>
                    <a:pt x="426" y="305"/>
                  </a:lnTo>
                  <a:lnTo>
                    <a:pt x="426" y="305"/>
                  </a:lnTo>
                  <a:lnTo>
                    <a:pt x="428" y="305"/>
                  </a:lnTo>
                  <a:lnTo>
                    <a:pt x="429" y="305"/>
                  </a:lnTo>
                  <a:lnTo>
                    <a:pt x="430" y="305"/>
                  </a:lnTo>
                  <a:lnTo>
                    <a:pt x="432" y="304"/>
                  </a:lnTo>
                  <a:lnTo>
                    <a:pt x="433" y="304"/>
                  </a:lnTo>
                  <a:lnTo>
                    <a:pt x="434" y="304"/>
                  </a:lnTo>
                  <a:lnTo>
                    <a:pt x="436" y="304"/>
                  </a:lnTo>
                  <a:lnTo>
                    <a:pt x="437" y="302"/>
                  </a:lnTo>
                  <a:lnTo>
                    <a:pt x="438" y="302"/>
                  </a:lnTo>
                  <a:lnTo>
                    <a:pt x="440" y="302"/>
                  </a:lnTo>
                  <a:lnTo>
                    <a:pt x="441" y="301"/>
                  </a:lnTo>
                  <a:lnTo>
                    <a:pt x="444" y="301"/>
                  </a:lnTo>
                  <a:lnTo>
                    <a:pt x="445" y="301"/>
                  </a:lnTo>
                  <a:lnTo>
                    <a:pt x="446" y="300"/>
                  </a:lnTo>
                  <a:lnTo>
                    <a:pt x="449" y="300"/>
                  </a:lnTo>
                  <a:lnTo>
                    <a:pt x="450" y="298"/>
                  </a:lnTo>
                  <a:lnTo>
                    <a:pt x="453" y="298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8" y="296"/>
                  </a:lnTo>
                  <a:lnTo>
                    <a:pt x="460" y="296"/>
                  </a:lnTo>
                  <a:lnTo>
                    <a:pt x="462" y="294"/>
                  </a:lnTo>
                  <a:lnTo>
                    <a:pt x="465" y="294"/>
                  </a:lnTo>
                  <a:lnTo>
                    <a:pt x="466" y="293"/>
                  </a:lnTo>
                  <a:lnTo>
                    <a:pt x="468" y="293"/>
                  </a:lnTo>
                  <a:lnTo>
                    <a:pt x="470" y="293"/>
                  </a:lnTo>
                  <a:lnTo>
                    <a:pt x="472" y="292"/>
                  </a:lnTo>
                  <a:lnTo>
                    <a:pt x="473" y="292"/>
                  </a:lnTo>
                  <a:lnTo>
                    <a:pt x="474" y="290"/>
                  </a:lnTo>
                  <a:lnTo>
                    <a:pt x="476" y="290"/>
                  </a:lnTo>
                  <a:lnTo>
                    <a:pt x="477" y="290"/>
                  </a:lnTo>
                  <a:lnTo>
                    <a:pt x="478" y="289"/>
                  </a:lnTo>
                  <a:lnTo>
                    <a:pt x="480" y="289"/>
                  </a:lnTo>
                  <a:lnTo>
                    <a:pt x="481" y="289"/>
                  </a:lnTo>
                  <a:lnTo>
                    <a:pt x="482" y="288"/>
                  </a:lnTo>
                  <a:lnTo>
                    <a:pt x="482" y="288"/>
                  </a:lnTo>
                  <a:lnTo>
                    <a:pt x="484" y="288"/>
                  </a:lnTo>
                  <a:lnTo>
                    <a:pt x="485" y="287"/>
                  </a:lnTo>
                  <a:lnTo>
                    <a:pt x="486" y="287"/>
                  </a:lnTo>
                  <a:lnTo>
                    <a:pt x="488" y="285"/>
                  </a:lnTo>
                  <a:lnTo>
                    <a:pt x="489" y="285"/>
                  </a:lnTo>
                  <a:lnTo>
                    <a:pt x="490" y="285"/>
                  </a:lnTo>
                  <a:lnTo>
                    <a:pt x="492" y="284"/>
                  </a:lnTo>
                  <a:lnTo>
                    <a:pt x="493" y="284"/>
                  </a:lnTo>
                  <a:lnTo>
                    <a:pt x="494" y="283"/>
                  </a:lnTo>
                  <a:lnTo>
                    <a:pt x="495" y="281"/>
                  </a:lnTo>
                  <a:lnTo>
                    <a:pt x="498" y="281"/>
                  </a:lnTo>
                  <a:lnTo>
                    <a:pt x="499" y="280"/>
                  </a:lnTo>
                  <a:lnTo>
                    <a:pt x="501" y="280"/>
                  </a:lnTo>
                  <a:lnTo>
                    <a:pt x="503" y="279"/>
                  </a:lnTo>
                  <a:lnTo>
                    <a:pt x="505" y="277"/>
                  </a:lnTo>
                  <a:lnTo>
                    <a:pt x="505" y="277"/>
                  </a:lnTo>
                  <a:lnTo>
                    <a:pt x="507" y="276"/>
                  </a:lnTo>
                  <a:lnTo>
                    <a:pt x="510" y="275"/>
                  </a:lnTo>
                  <a:lnTo>
                    <a:pt x="511" y="275"/>
                  </a:lnTo>
                  <a:lnTo>
                    <a:pt x="513" y="273"/>
                  </a:lnTo>
                  <a:lnTo>
                    <a:pt x="514" y="272"/>
                  </a:lnTo>
                  <a:lnTo>
                    <a:pt x="517" y="272"/>
                  </a:lnTo>
                  <a:lnTo>
                    <a:pt x="518" y="271"/>
                  </a:lnTo>
                  <a:lnTo>
                    <a:pt x="519" y="271"/>
                  </a:lnTo>
                  <a:lnTo>
                    <a:pt x="521" y="269"/>
                  </a:lnTo>
                  <a:lnTo>
                    <a:pt x="522" y="269"/>
                  </a:lnTo>
                  <a:lnTo>
                    <a:pt x="523" y="268"/>
                  </a:lnTo>
                  <a:lnTo>
                    <a:pt x="523" y="268"/>
                  </a:lnTo>
                  <a:lnTo>
                    <a:pt x="525" y="267"/>
                  </a:lnTo>
                  <a:lnTo>
                    <a:pt x="526" y="267"/>
                  </a:lnTo>
                  <a:lnTo>
                    <a:pt x="527" y="267"/>
                  </a:lnTo>
                  <a:lnTo>
                    <a:pt x="529" y="265"/>
                  </a:lnTo>
                  <a:lnTo>
                    <a:pt x="529" y="265"/>
                  </a:lnTo>
                  <a:lnTo>
                    <a:pt x="530" y="264"/>
                  </a:lnTo>
                  <a:lnTo>
                    <a:pt x="531" y="264"/>
                  </a:lnTo>
                  <a:lnTo>
                    <a:pt x="533" y="264"/>
                  </a:lnTo>
                  <a:lnTo>
                    <a:pt x="534" y="263"/>
                  </a:lnTo>
                  <a:lnTo>
                    <a:pt x="534" y="263"/>
                  </a:lnTo>
                  <a:lnTo>
                    <a:pt x="535" y="261"/>
                  </a:lnTo>
                  <a:lnTo>
                    <a:pt x="537" y="261"/>
                  </a:lnTo>
                  <a:lnTo>
                    <a:pt x="538" y="260"/>
                  </a:lnTo>
                  <a:lnTo>
                    <a:pt x="539" y="260"/>
                  </a:lnTo>
                  <a:lnTo>
                    <a:pt x="541" y="259"/>
                  </a:lnTo>
                  <a:lnTo>
                    <a:pt x="542" y="257"/>
                  </a:lnTo>
                  <a:lnTo>
                    <a:pt x="543" y="257"/>
                  </a:lnTo>
                  <a:lnTo>
                    <a:pt x="546" y="256"/>
                  </a:lnTo>
                  <a:lnTo>
                    <a:pt x="547" y="255"/>
                  </a:lnTo>
                  <a:lnTo>
                    <a:pt x="549" y="253"/>
                  </a:lnTo>
                  <a:lnTo>
                    <a:pt x="549" y="253"/>
                  </a:lnTo>
                  <a:lnTo>
                    <a:pt x="551" y="253"/>
                  </a:lnTo>
                  <a:lnTo>
                    <a:pt x="553" y="252"/>
                  </a:lnTo>
                  <a:lnTo>
                    <a:pt x="554" y="251"/>
                  </a:lnTo>
                  <a:lnTo>
                    <a:pt x="557" y="251"/>
                  </a:lnTo>
                  <a:lnTo>
                    <a:pt x="558" y="249"/>
                  </a:lnTo>
                  <a:lnTo>
                    <a:pt x="559" y="248"/>
                  </a:lnTo>
                  <a:lnTo>
                    <a:pt x="561" y="248"/>
                  </a:lnTo>
                  <a:lnTo>
                    <a:pt x="562" y="247"/>
                  </a:lnTo>
                  <a:lnTo>
                    <a:pt x="563" y="247"/>
                  </a:lnTo>
                  <a:lnTo>
                    <a:pt x="563" y="245"/>
                  </a:lnTo>
                  <a:lnTo>
                    <a:pt x="565" y="245"/>
                  </a:lnTo>
                  <a:lnTo>
                    <a:pt x="566" y="244"/>
                  </a:lnTo>
                  <a:lnTo>
                    <a:pt x="567" y="244"/>
                  </a:lnTo>
                  <a:lnTo>
                    <a:pt x="567" y="244"/>
                  </a:lnTo>
                  <a:lnTo>
                    <a:pt x="569" y="243"/>
                  </a:lnTo>
                  <a:lnTo>
                    <a:pt x="570" y="243"/>
                  </a:lnTo>
                  <a:lnTo>
                    <a:pt x="570" y="241"/>
                  </a:lnTo>
                  <a:lnTo>
                    <a:pt x="571" y="241"/>
                  </a:lnTo>
                  <a:lnTo>
                    <a:pt x="573" y="241"/>
                  </a:lnTo>
                  <a:lnTo>
                    <a:pt x="573" y="240"/>
                  </a:lnTo>
                  <a:lnTo>
                    <a:pt x="574" y="240"/>
                  </a:lnTo>
                  <a:lnTo>
                    <a:pt x="575" y="239"/>
                  </a:lnTo>
                  <a:lnTo>
                    <a:pt x="575" y="239"/>
                  </a:lnTo>
                  <a:lnTo>
                    <a:pt x="577" y="237"/>
                  </a:lnTo>
                  <a:lnTo>
                    <a:pt x="578" y="237"/>
                  </a:lnTo>
                  <a:lnTo>
                    <a:pt x="579" y="236"/>
                  </a:lnTo>
                  <a:lnTo>
                    <a:pt x="581" y="236"/>
                  </a:lnTo>
                  <a:lnTo>
                    <a:pt x="582" y="235"/>
                  </a:lnTo>
                  <a:lnTo>
                    <a:pt x="582" y="235"/>
                  </a:lnTo>
                  <a:lnTo>
                    <a:pt x="583" y="233"/>
                  </a:lnTo>
                  <a:lnTo>
                    <a:pt x="586" y="232"/>
                  </a:lnTo>
                  <a:lnTo>
                    <a:pt x="587" y="232"/>
                  </a:lnTo>
                  <a:lnTo>
                    <a:pt x="587" y="232"/>
                  </a:lnTo>
                  <a:lnTo>
                    <a:pt x="588" y="231"/>
                  </a:lnTo>
                  <a:lnTo>
                    <a:pt x="590" y="229"/>
                  </a:lnTo>
                  <a:lnTo>
                    <a:pt x="591" y="229"/>
                  </a:lnTo>
                  <a:lnTo>
                    <a:pt x="592" y="228"/>
                  </a:lnTo>
                  <a:lnTo>
                    <a:pt x="594" y="227"/>
                  </a:lnTo>
                  <a:lnTo>
                    <a:pt x="595" y="227"/>
                  </a:lnTo>
                  <a:lnTo>
                    <a:pt x="595" y="225"/>
                  </a:lnTo>
                  <a:lnTo>
                    <a:pt x="596" y="225"/>
                  </a:lnTo>
                  <a:lnTo>
                    <a:pt x="598" y="224"/>
                  </a:lnTo>
                  <a:lnTo>
                    <a:pt x="598" y="224"/>
                  </a:lnTo>
                  <a:lnTo>
                    <a:pt x="599" y="223"/>
                  </a:lnTo>
                  <a:lnTo>
                    <a:pt x="600" y="223"/>
                  </a:lnTo>
                  <a:lnTo>
                    <a:pt x="600" y="223"/>
                  </a:lnTo>
                  <a:lnTo>
                    <a:pt x="602" y="221"/>
                  </a:lnTo>
                  <a:lnTo>
                    <a:pt x="602" y="221"/>
                  </a:lnTo>
                  <a:lnTo>
                    <a:pt x="603" y="221"/>
                  </a:lnTo>
                  <a:lnTo>
                    <a:pt x="603" y="220"/>
                  </a:lnTo>
                  <a:lnTo>
                    <a:pt x="604" y="220"/>
                  </a:lnTo>
                  <a:lnTo>
                    <a:pt x="604" y="220"/>
                  </a:lnTo>
                  <a:lnTo>
                    <a:pt x="606" y="219"/>
                  </a:lnTo>
                  <a:lnTo>
                    <a:pt x="606" y="219"/>
                  </a:lnTo>
                  <a:lnTo>
                    <a:pt x="607" y="217"/>
                  </a:lnTo>
                  <a:lnTo>
                    <a:pt x="607" y="217"/>
                  </a:lnTo>
                  <a:lnTo>
                    <a:pt x="608" y="217"/>
                  </a:lnTo>
                  <a:lnTo>
                    <a:pt x="608" y="216"/>
                  </a:lnTo>
                  <a:lnTo>
                    <a:pt x="610" y="216"/>
                  </a:lnTo>
                  <a:lnTo>
                    <a:pt x="610" y="215"/>
                  </a:lnTo>
                  <a:lnTo>
                    <a:pt x="611" y="215"/>
                  </a:lnTo>
                  <a:lnTo>
                    <a:pt x="612" y="213"/>
                  </a:lnTo>
                  <a:lnTo>
                    <a:pt x="612" y="213"/>
                  </a:lnTo>
                  <a:lnTo>
                    <a:pt x="614" y="212"/>
                  </a:lnTo>
                  <a:lnTo>
                    <a:pt x="615" y="212"/>
                  </a:lnTo>
                  <a:lnTo>
                    <a:pt x="615" y="212"/>
                  </a:lnTo>
                  <a:lnTo>
                    <a:pt x="616" y="211"/>
                  </a:lnTo>
                  <a:lnTo>
                    <a:pt x="616" y="209"/>
                  </a:lnTo>
                  <a:lnTo>
                    <a:pt x="618" y="209"/>
                  </a:lnTo>
                  <a:lnTo>
                    <a:pt x="619" y="208"/>
                  </a:lnTo>
                  <a:lnTo>
                    <a:pt x="619" y="208"/>
                  </a:lnTo>
                  <a:lnTo>
                    <a:pt x="620" y="207"/>
                  </a:lnTo>
                  <a:lnTo>
                    <a:pt x="622" y="207"/>
                  </a:lnTo>
                  <a:lnTo>
                    <a:pt x="622" y="205"/>
                  </a:lnTo>
                  <a:lnTo>
                    <a:pt x="623" y="205"/>
                  </a:lnTo>
                  <a:lnTo>
                    <a:pt x="623" y="205"/>
                  </a:lnTo>
                  <a:lnTo>
                    <a:pt x="624" y="204"/>
                  </a:lnTo>
                  <a:lnTo>
                    <a:pt x="624" y="204"/>
                  </a:lnTo>
                  <a:lnTo>
                    <a:pt x="626" y="204"/>
                  </a:lnTo>
                  <a:lnTo>
                    <a:pt x="626" y="203"/>
                  </a:lnTo>
                  <a:lnTo>
                    <a:pt x="626" y="203"/>
                  </a:lnTo>
                  <a:lnTo>
                    <a:pt x="627" y="203"/>
                  </a:lnTo>
                  <a:lnTo>
                    <a:pt x="627" y="201"/>
                  </a:lnTo>
                  <a:lnTo>
                    <a:pt x="628" y="201"/>
                  </a:lnTo>
                  <a:lnTo>
                    <a:pt x="628" y="201"/>
                  </a:lnTo>
                  <a:lnTo>
                    <a:pt x="630" y="200"/>
                  </a:lnTo>
                  <a:lnTo>
                    <a:pt x="630" y="200"/>
                  </a:lnTo>
                  <a:lnTo>
                    <a:pt x="631" y="200"/>
                  </a:lnTo>
                  <a:lnTo>
                    <a:pt x="631" y="199"/>
                  </a:lnTo>
                  <a:lnTo>
                    <a:pt x="632" y="199"/>
                  </a:lnTo>
                  <a:lnTo>
                    <a:pt x="632" y="198"/>
                  </a:lnTo>
                  <a:lnTo>
                    <a:pt x="634" y="198"/>
                  </a:lnTo>
                  <a:lnTo>
                    <a:pt x="635" y="198"/>
                  </a:lnTo>
                  <a:lnTo>
                    <a:pt x="635" y="196"/>
                  </a:lnTo>
                  <a:lnTo>
                    <a:pt x="636" y="196"/>
                  </a:lnTo>
                  <a:lnTo>
                    <a:pt x="638" y="195"/>
                  </a:lnTo>
                  <a:lnTo>
                    <a:pt x="639" y="194"/>
                  </a:lnTo>
                  <a:lnTo>
                    <a:pt x="640" y="194"/>
                  </a:lnTo>
                  <a:lnTo>
                    <a:pt x="640" y="194"/>
                  </a:lnTo>
                  <a:lnTo>
                    <a:pt x="642" y="192"/>
                  </a:lnTo>
                  <a:lnTo>
                    <a:pt x="642" y="192"/>
                  </a:lnTo>
                  <a:lnTo>
                    <a:pt x="643" y="191"/>
                  </a:lnTo>
                  <a:lnTo>
                    <a:pt x="644" y="191"/>
                  </a:lnTo>
                  <a:lnTo>
                    <a:pt x="646" y="190"/>
                  </a:lnTo>
                  <a:lnTo>
                    <a:pt x="646" y="190"/>
                  </a:lnTo>
                  <a:lnTo>
                    <a:pt x="647" y="188"/>
                  </a:lnTo>
                  <a:lnTo>
                    <a:pt x="648" y="188"/>
                  </a:lnTo>
                  <a:lnTo>
                    <a:pt x="648" y="187"/>
                  </a:lnTo>
                  <a:lnTo>
                    <a:pt x="650" y="187"/>
                  </a:lnTo>
                  <a:lnTo>
                    <a:pt x="650" y="186"/>
                  </a:lnTo>
                  <a:lnTo>
                    <a:pt x="651" y="186"/>
                  </a:lnTo>
                  <a:lnTo>
                    <a:pt x="651" y="186"/>
                  </a:lnTo>
                  <a:lnTo>
                    <a:pt x="652" y="184"/>
                  </a:lnTo>
                  <a:lnTo>
                    <a:pt x="652" y="184"/>
                  </a:lnTo>
                  <a:lnTo>
                    <a:pt x="654" y="183"/>
                  </a:lnTo>
                  <a:lnTo>
                    <a:pt x="654" y="183"/>
                  </a:lnTo>
                  <a:lnTo>
                    <a:pt x="655" y="183"/>
                  </a:lnTo>
                  <a:lnTo>
                    <a:pt x="655" y="182"/>
                  </a:lnTo>
                  <a:lnTo>
                    <a:pt x="656" y="182"/>
                  </a:lnTo>
                  <a:lnTo>
                    <a:pt x="656" y="180"/>
                  </a:lnTo>
                  <a:lnTo>
                    <a:pt x="658" y="180"/>
                  </a:lnTo>
                  <a:lnTo>
                    <a:pt x="658" y="179"/>
                  </a:lnTo>
                  <a:lnTo>
                    <a:pt x="659" y="178"/>
                  </a:lnTo>
                  <a:lnTo>
                    <a:pt x="660" y="178"/>
                  </a:lnTo>
                  <a:lnTo>
                    <a:pt x="660" y="176"/>
                  </a:lnTo>
                  <a:lnTo>
                    <a:pt x="662" y="175"/>
                  </a:lnTo>
                  <a:lnTo>
                    <a:pt x="663" y="174"/>
                  </a:lnTo>
                  <a:lnTo>
                    <a:pt x="664" y="174"/>
                  </a:lnTo>
                  <a:lnTo>
                    <a:pt x="664" y="172"/>
                  </a:lnTo>
                  <a:lnTo>
                    <a:pt x="666" y="171"/>
                  </a:lnTo>
                  <a:lnTo>
                    <a:pt x="667" y="170"/>
                  </a:lnTo>
                  <a:lnTo>
                    <a:pt x="667" y="170"/>
                  </a:lnTo>
                  <a:lnTo>
                    <a:pt x="668" y="168"/>
                  </a:lnTo>
                  <a:lnTo>
                    <a:pt x="670" y="167"/>
                  </a:lnTo>
                  <a:lnTo>
                    <a:pt x="671" y="166"/>
                  </a:lnTo>
                  <a:lnTo>
                    <a:pt x="672" y="164"/>
                  </a:lnTo>
                  <a:lnTo>
                    <a:pt x="674" y="163"/>
                  </a:lnTo>
                  <a:lnTo>
                    <a:pt x="674" y="162"/>
                  </a:lnTo>
                  <a:lnTo>
                    <a:pt x="675" y="162"/>
                  </a:lnTo>
                  <a:lnTo>
                    <a:pt x="676" y="160"/>
                  </a:lnTo>
                  <a:lnTo>
                    <a:pt x="676" y="159"/>
                  </a:lnTo>
                  <a:lnTo>
                    <a:pt x="677" y="159"/>
                  </a:lnTo>
                  <a:lnTo>
                    <a:pt x="677" y="158"/>
                  </a:lnTo>
                  <a:lnTo>
                    <a:pt x="679" y="156"/>
                  </a:lnTo>
                  <a:lnTo>
                    <a:pt x="680" y="156"/>
                  </a:lnTo>
                  <a:lnTo>
                    <a:pt x="680" y="155"/>
                  </a:lnTo>
                  <a:lnTo>
                    <a:pt x="681" y="155"/>
                  </a:lnTo>
                  <a:lnTo>
                    <a:pt x="681" y="154"/>
                  </a:lnTo>
                  <a:lnTo>
                    <a:pt x="683" y="152"/>
                  </a:lnTo>
                  <a:lnTo>
                    <a:pt x="683" y="152"/>
                  </a:lnTo>
                  <a:lnTo>
                    <a:pt x="684" y="151"/>
                  </a:lnTo>
                  <a:lnTo>
                    <a:pt x="684" y="150"/>
                  </a:lnTo>
                  <a:lnTo>
                    <a:pt x="685" y="150"/>
                  </a:lnTo>
                  <a:lnTo>
                    <a:pt x="687" y="148"/>
                  </a:lnTo>
                  <a:lnTo>
                    <a:pt x="687" y="147"/>
                  </a:lnTo>
                  <a:lnTo>
                    <a:pt x="688" y="146"/>
                  </a:lnTo>
                  <a:lnTo>
                    <a:pt x="689" y="144"/>
                  </a:lnTo>
                  <a:lnTo>
                    <a:pt x="691" y="143"/>
                  </a:lnTo>
                  <a:lnTo>
                    <a:pt x="691" y="142"/>
                  </a:lnTo>
                  <a:lnTo>
                    <a:pt x="692" y="140"/>
                  </a:lnTo>
                  <a:lnTo>
                    <a:pt x="693" y="139"/>
                  </a:lnTo>
                  <a:lnTo>
                    <a:pt x="695" y="138"/>
                  </a:lnTo>
                  <a:lnTo>
                    <a:pt x="696" y="136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700" y="132"/>
                  </a:lnTo>
                  <a:lnTo>
                    <a:pt x="701" y="131"/>
                  </a:lnTo>
                  <a:lnTo>
                    <a:pt x="703" y="130"/>
                  </a:lnTo>
                  <a:lnTo>
                    <a:pt x="704" y="127"/>
                  </a:lnTo>
                  <a:lnTo>
                    <a:pt x="704" y="126"/>
                  </a:lnTo>
                  <a:lnTo>
                    <a:pt x="705" y="124"/>
                  </a:lnTo>
                  <a:lnTo>
                    <a:pt x="707" y="123"/>
                  </a:lnTo>
                  <a:lnTo>
                    <a:pt x="708" y="122"/>
                  </a:lnTo>
                  <a:lnTo>
                    <a:pt x="709" y="122"/>
                  </a:lnTo>
                  <a:lnTo>
                    <a:pt x="709" y="120"/>
                  </a:lnTo>
                  <a:lnTo>
                    <a:pt x="711" y="119"/>
                  </a:lnTo>
                  <a:lnTo>
                    <a:pt x="712" y="118"/>
                  </a:lnTo>
                  <a:lnTo>
                    <a:pt x="712" y="116"/>
                  </a:lnTo>
                  <a:lnTo>
                    <a:pt x="713" y="116"/>
                  </a:lnTo>
                  <a:lnTo>
                    <a:pt x="713" y="115"/>
                  </a:lnTo>
                  <a:lnTo>
                    <a:pt x="715" y="114"/>
                  </a:lnTo>
                  <a:lnTo>
                    <a:pt x="716" y="113"/>
                  </a:lnTo>
                  <a:lnTo>
                    <a:pt x="716" y="113"/>
                  </a:lnTo>
                  <a:lnTo>
                    <a:pt x="717" y="111"/>
                  </a:lnTo>
                  <a:lnTo>
                    <a:pt x="717" y="110"/>
                  </a:lnTo>
                  <a:lnTo>
                    <a:pt x="719" y="109"/>
                  </a:lnTo>
                  <a:lnTo>
                    <a:pt x="720" y="107"/>
                  </a:lnTo>
                  <a:lnTo>
                    <a:pt x="720" y="106"/>
                  </a:lnTo>
                  <a:lnTo>
                    <a:pt x="721" y="105"/>
                  </a:lnTo>
                  <a:lnTo>
                    <a:pt x="723" y="103"/>
                  </a:lnTo>
                  <a:lnTo>
                    <a:pt x="724" y="102"/>
                  </a:lnTo>
                  <a:lnTo>
                    <a:pt x="724" y="101"/>
                  </a:lnTo>
                  <a:lnTo>
                    <a:pt x="725" y="99"/>
                  </a:lnTo>
                  <a:lnTo>
                    <a:pt x="727" y="98"/>
                  </a:lnTo>
                  <a:lnTo>
                    <a:pt x="728" y="95"/>
                  </a:lnTo>
                  <a:lnTo>
                    <a:pt x="729" y="94"/>
                  </a:lnTo>
                  <a:lnTo>
                    <a:pt x="731" y="91"/>
                  </a:lnTo>
                  <a:lnTo>
                    <a:pt x="731" y="91"/>
                  </a:lnTo>
                  <a:lnTo>
                    <a:pt x="733" y="89"/>
                  </a:lnTo>
                  <a:lnTo>
                    <a:pt x="735" y="87"/>
                  </a:lnTo>
                  <a:lnTo>
                    <a:pt x="736" y="86"/>
                  </a:lnTo>
                  <a:lnTo>
                    <a:pt x="737" y="83"/>
                  </a:lnTo>
                  <a:lnTo>
                    <a:pt x="737" y="82"/>
                  </a:lnTo>
                  <a:lnTo>
                    <a:pt x="739" y="81"/>
                  </a:lnTo>
                  <a:lnTo>
                    <a:pt x="740" y="79"/>
                  </a:lnTo>
                  <a:lnTo>
                    <a:pt x="741" y="78"/>
                  </a:lnTo>
                  <a:lnTo>
                    <a:pt x="743" y="77"/>
                  </a:lnTo>
                  <a:lnTo>
                    <a:pt x="743" y="75"/>
                  </a:lnTo>
                  <a:lnTo>
                    <a:pt x="744" y="74"/>
                  </a:lnTo>
                  <a:lnTo>
                    <a:pt x="745" y="73"/>
                  </a:lnTo>
                  <a:lnTo>
                    <a:pt x="745" y="71"/>
                  </a:lnTo>
                  <a:lnTo>
                    <a:pt x="747" y="70"/>
                  </a:lnTo>
                  <a:lnTo>
                    <a:pt x="747" y="69"/>
                  </a:lnTo>
                  <a:lnTo>
                    <a:pt x="748" y="67"/>
                  </a:lnTo>
                  <a:lnTo>
                    <a:pt x="749" y="67"/>
                  </a:lnTo>
                  <a:lnTo>
                    <a:pt x="749" y="66"/>
                  </a:lnTo>
                  <a:lnTo>
                    <a:pt x="751" y="65"/>
                  </a:lnTo>
                  <a:lnTo>
                    <a:pt x="751" y="63"/>
                  </a:lnTo>
                  <a:lnTo>
                    <a:pt x="752" y="62"/>
                  </a:lnTo>
                  <a:lnTo>
                    <a:pt x="753" y="61"/>
                  </a:lnTo>
                  <a:lnTo>
                    <a:pt x="755" y="59"/>
                  </a:lnTo>
                  <a:lnTo>
                    <a:pt x="755" y="58"/>
                  </a:lnTo>
                  <a:lnTo>
                    <a:pt x="756" y="57"/>
                  </a:lnTo>
                  <a:lnTo>
                    <a:pt x="757" y="55"/>
                  </a:lnTo>
                  <a:lnTo>
                    <a:pt x="759" y="54"/>
                  </a:lnTo>
                  <a:lnTo>
                    <a:pt x="760" y="51"/>
                  </a:lnTo>
                  <a:lnTo>
                    <a:pt x="761" y="50"/>
                  </a:lnTo>
                  <a:lnTo>
                    <a:pt x="763" y="47"/>
                  </a:lnTo>
                  <a:lnTo>
                    <a:pt x="764" y="46"/>
                  </a:lnTo>
                  <a:lnTo>
                    <a:pt x="765" y="43"/>
                  </a:lnTo>
                  <a:lnTo>
                    <a:pt x="765" y="43"/>
                  </a:lnTo>
                  <a:lnTo>
                    <a:pt x="766" y="42"/>
                  </a:lnTo>
                  <a:lnTo>
                    <a:pt x="768" y="39"/>
                  </a:lnTo>
                  <a:lnTo>
                    <a:pt x="769" y="38"/>
                  </a:lnTo>
                  <a:lnTo>
                    <a:pt x="770" y="35"/>
                  </a:lnTo>
                  <a:lnTo>
                    <a:pt x="772" y="34"/>
                  </a:lnTo>
                  <a:lnTo>
                    <a:pt x="773" y="33"/>
                  </a:lnTo>
                  <a:lnTo>
                    <a:pt x="774" y="31"/>
                  </a:lnTo>
                  <a:lnTo>
                    <a:pt x="776" y="30"/>
                  </a:lnTo>
                  <a:lnTo>
                    <a:pt x="776" y="29"/>
                  </a:lnTo>
                  <a:lnTo>
                    <a:pt x="777" y="27"/>
                  </a:lnTo>
                  <a:lnTo>
                    <a:pt x="778" y="26"/>
                  </a:lnTo>
                  <a:lnTo>
                    <a:pt x="778" y="25"/>
                  </a:lnTo>
                  <a:lnTo>
                    <a:pt x="780" y="24"/>
                  </a:lnTo>
                  <a:lnTo>
                    <a:pt x="781" y="22"/>
                  </a:lnTo>
                  <a:lnTo>
                    <a:pt x="781" y="21"/>
                  </a:lnTo>
                  <a:lnTo>
                    <a:pt x="782" y="21"/>
                  </a:lnTo>
                  <a:lnTo>
                    <a:pt x="782" y="20"/>
                  </a:lnTo>
                  <a:lnTo>
                    <a:pt x="784" y="18"/>
                  </a:lnTo>
                  <a:lnTo>
                    <a:pt x="784" y="17"/>
                  </a:lnTo>
                  <a:lnTo>
                    <a:pt x="785" y="17"/>
                  </a:lnTo>
                  <a:lnTo>
                    <a:pt x="785" y="16"/>
                  </a:lnTo>
                  <a:lnTo>
                    <a:pt x="786" y="14"/>
                  </a:lnTo>
                  <a:lnTo>
                    <a:pt x="786" y="13"/>
                  </a:lnTo>
                  <a:lnTo>
                    <a:pt x="788" y="12"/>
                  </a:lnTo>
                  <a:lnTo>
                    <a:pt x="788" y="10"/>
                  </a:lnTo>
                  <a:lnTo>
                    <a:pt x="789" y="9"/>
                  </a:lnTo>
                  <a:lnTo>
                    <a:pt x="789" y="8"/>
                  </a:lnTo>
                  <a:lnTo>
                    <a:pt x="790" y="6"/>
                  </a:lnTo>
                  <a:lnTo>
                    <a:pt x="792" y="5"/>
                  </a:lnTo>
                  <a:lnTo>
                    <a:pt x="792" y="4"/>
                  </a:lnTo>
                  <a:lnTo>
                    <a:pt x="793" y="2"/>
                  </a:lnTo>
                  <a:lnTo>
                    <a:pt x="794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0" name="Freeform 32"/>
            <p:cNvSpPr>
              <a:spLocks/>
            </p:cNvSpPr>
            <p:nvPr/>
          </p:nvSpPr>
          <p:spPr bwMode="auto">
            <a:xfrm>
              <a:off x="1214" y="1216"/>
              <a:ext cx="47" cy="159"/>
            </a:xfrm>
            <a:custGeom>
              <a:avLst/>
              <a:gdLst>
                <a:gd name="T0" fmla="*/ 5 w 94"/>
                <a:gd name="T1" fmla="*/ 11 h 318"/>
                <a:gd name="T2" fmla="*/ 12 w 94"/>
                <a:gd name="T3" fmla="*/ 21 h 318"/>
                <a:gd name="T4" fmla="*/ 16 w 94"/>
                <a:gd name="T5" fmla="*/ 29 h 318"/>
                <a:gd name="T6" fmla="*/ 20 w 94"/>
                <a:gd name="T7" fmla="*/ 35 h 318"/>
                <a:gd name="T8" fmla="*/ 23 w 94"/>
                <a:gd name="T9" fmla="*/ 40 h 318"/>
                <a:gd name="T10" fmla="*/ 24 w 94"/>
                <a:gd name="T11" fmla="*/ 45 h 318"/>
                <a:gd name="T12" fmla="*/ 27 w 94"/>
                <a:gd name="T13" fmla="*/ 51 h 318"/>
                <a:gd name="T14" fmla="*/ 29 w 94"/>
                <a:gd name="T15" fmla="*/ 57 h 318"/>
                <a:gd name="T16" fmla="*/ 32 w 94"/>
                <a:gd name="T17" fmla="*/ 63 h 318"/>
                <a:gd name="T18" fmla="*/ 35 w 94"/>
                <a:gd name="T19" fmla="*/ 68 h 318"/>
                <a:gd name="T20" fmla="*/ 36 w 94"/>
                <a:gd name="T21" fmla="*/ 73 h 318"/>
                <a:gd name="T22" fmla="*/ 37 w 94"/>
                <a:gd name="T23" fmla="*/ 77 h 318"/>
                <a:gd name="T24" fmla="*/ 40 w 94"/>
                <a:gd name="T25" fmla="*/ 81 h 318"/>
                <a:gd name="T26" fmla="*/ 41 w 94"/>
                <a:gd name="T27" fmla="*/ 86 h 318"/>
                <a:gd name="T28" fmla="*/ 44 w 94"/>
                <a:gd name="T29" fmla="*/ 92 h 318"/>
                <a:gd name="T30" fmla="*/ 47 w 94"/>
                <a:gd name="T31" fmla="*/ 98 h 318"/>
                <a:gd name="T32" fmla="*/ 49 w 94"/>
                <a:gd name="T33" fmla="*/ 105 h 318"/>
                <a:gd name="T34" fmla="*/ 52 w 94"/>
                <a:gd name="T35" fmla="*/ 113 h 318"/>
                <a:gd name="T36" fmla="*/ 53 w 94"/>
                <a:gd name="T37" fmla="*/ 118 h 318"/>
                <a:gd name="T38" fmla="*/ 56 w 94"/>
                <a:gd name="T39" fmla="*/ 124 h 318"/>
                <a:gd name="T40" fmla="*/ 57 w 94"/>
                <a:gd name="T41" fmla="*/ 128 h 318"/>
                <a:gd name="T42" fmla="*/ 58 w 94"/>
                <a:gd name="T43" fmla="*/ 133 h 318"/>
                <a:gd name="T44" fmla="*/ 60 w 94"/>
                <a:gd name="T45" fmla="*/ 138 h 318"/>
                <a:gd name="T46" fmla="*/ 62 w 94"/>
                <a:gd name="T47" fmla="*/ 145 h 318"/>
                <a:gd name="T48" fmla="*/ 64 w 94"/>
                <a:gd name="T49" fmla="*/ 152 h 318"/>
                <a:gd name="T50" fmla="*/ 66 w 94"/>
                <a:gd name="T51" fmla="*/ 160 h 318"/>
                <a:gd name="T52" fmla="*/ 69 w 94"/>
                <a:gd name="T53" fmla="*/ 165 h 318"/>
                <a:gd name="T54" fmla="*/ 70 w 94"/>
                <a:gd name="T55" fmla="*/ 170 h 318"/>
                <a:gd name="T56" fmla="*/ 72 w 94"/>
                <a:gd name="T57" fmla="*/ 175 h 318"/>
                <a:gd name="T58" fmla="*/ 73 w 94"/>
                <a:gd name="T59" fmla="*/ 179 h 318"/>
                <a:gd name="T60" fmla="*/ 74 w 94"/>
                <a:gd name="T61" fmla="*/ 185 h 318"/>
                <a:gd name="T62" fmla="*/ 77 w 94"/>
                <a:gd name="T63" fmla="*/ 191 h 318"/>
                <a:gd name="T64" fmla="*/ 78 w 94"/>
                <a:gd name="T65" fmla="*/ 199 h 318"/>
                <a:gd name="T66" fmla="*/ 81 w 94"/>
                <a:gd name="T67" fmla="*/ 206 h 318"/>
                <a:gd name="T68" fmla="*/ 82 w 94"/>
                <a:gd name="T69" fmla="*/ 213 h 318"/>
                <a:gd name="T70" fmla="*/ 85 w 94"/>
                <a:gd name="T71" fmla="*/ 218 h 318"/>
                <a:gd name="T72" fmla="*/ 85 w 94"/>
                <a:gd name="T73" fmla="*/ 222 h 318"/>
                <a:gd name="T74" fmla="*/ 86 w 94"/>
                <a:gd name="T75" fmla="*/ 226 h 318"/>
                <a:gd name="T76" fmla="*/ 86 w 94"/>
                <a:gd name="T77" fmla="*/ 230 h 318"/>
                <a:gd name="T78" fmla="*/ 88 w 94"/>
                <a:gd name="T79" fmla="*/ 235 h 318"/>
                <a:gd name="T80" fmla="*/ 88 w 94"/>
                <a:gd name="T81" fmla="*/ 242 h 318"/>
                <a:gd name="T82" fmla="*/ 89 w 94"/>
                <a:gd name="T83" fmla="*/ 247 h 318"/>
                <a:gd name="T84" fmla="*/ 89 w 94"/>
                <a:gd name="T85" fmla="*/ 254 h 318"/>
                <a:gd name="T86" fmla="*/ 89 w 94"/>
                <a:gd name="T87" fmla="*/ 258 h 318"/>
                <a:gd name="T88" fmla="*/ 90 w 94"/>
                <a:gd name="T89" fmla="*/ 262 h 318"/>
                <a:gd name="T90" fmla="*/ 90 w 94"/>
                <a:gd name="T91" fmla="*/ 266 h 318"/>
                <a:gd name="T92" fmla="*/ 90 w 94"/>
                <a:gd name="T93" fmla="*/ 268 h 318"/>
                <a:gd name="T94" fmla="*/ 92 w 94"/>
                <a:gd name="T95" fmla="*/ 271 h 318"/>
                <a:gd name="T96" fmla="*/ 92 w 94"/>
                <a:gd name="T97" fmla="*/ 275 h 318"/>
                <a:gd name="T98" fmla="*/ 93 w 94"/>
                <a:gd name="T99" fmla="*/ 278 h 318"/>
                <a:gd name="T100" fmla="*/ 93 w 94"/>
                <a:gd name="T101" fmla="*/ 282 h 318"/>
                <a:gd name="T102" fmla="*/ 94 w 94"/>
                <a:gd name="T103" fmla="*/ 286 h 318"/>
                <a:gd name="T104" fmla="*/ 94 w 94"/>
                <a:gd name="T105" fmla="*/ 288 h 318"/>
                <a:gd name="T106" fmla="*/ 94 w 94"/>
                <a:gd name="T107" fmla="*/ 292 h 318"/>
                <a:gd name="T108" fmla="*/ 94 w 94"/>
                <a:gd name="T109" fmla="*/ 298 h 318"/>
                <a:gd name="T110" fmla="*/ 94 w 94"/>
                <a:gd name="T111" fmla="*/ 303 h 318"/>
                <a:gd name="T112" fmla="*/ 94 w 94"/>
                <a:gd name="T113" fmla="*/ 311 h 318"/>
                <a:gd name="T114" fmla="*/ 0 w 94"/>
                <a:gd name="T11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" h="318">
                  <a:moveTo>
                    <a:pt x="0" y="0"/>
                  </a:moveTo>
                  <a:lnTo>
                    <a:pt x="3" y="4"/>
                  </a:lnTo>
                  <a:lnTo>
                    <a:pt x="4" y="8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9" y="16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3" y="23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6" y="29"/>
                  </a:lnTo>
                  <a:lnTo>
                    <a:pt x="17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7" y="49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28" y="53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32" y="63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3" y="67"/>
                  </a:lnTo>
                  <a:lnTo>
                    <a:pt x="35" y="68"/>
                  </a:lnTo>
                  <a:lnTo>
                    <a:pt x="35" y="69"/>
                  </a:lnTo>
                  <a:lnTo>
                    <a:pt x="35" y="71"/>
                  </a:lnTo>
                  <a:lnTo>
                    <a:pt x="36" y="72"/>
                  </a:lnTo>
                  <a:lnTo>
                    <a:pt x="36" y="73"/>
                  </a:lnTo>
                  <a:lnTo>
                    <a:pt x="36" y="75"/>
                  </a:lnTo>
                  <a:lnTo>
                    <a:pt x="37" y="76"/>
                  </a:lnTo>
                  <a:lnTo>
                    <a:pt x="37" y="76"/>
                  </a:lnTo>
                  <a:lnTo>
                    <a:pt x="37" y="77"/>
                  </a:lnTo>
                  <a:lnTo>
                    <a:pt x="39" y="79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40" y="81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1" y="86"/>
                  </a:lnTo>
                  <a:lnTo>
                    <a:pt x="41" y="88"/>
                  </a:lnTo>
                  <a:lnTo>
                    <a:pt x="43" y="89"/>
                  </a:lnTo>
                  <a:lnTo>
                    <a:pt x="43" y="90"/>
                  </a:lnTo>
                  <a:lnTo>
                    <a:pt x="44" y="92"/>
                  </a:lnTo>
                  <a:lnTo>
                    <a:pt x="44" y="93"/>
                  </a:lnTo>
                  <a:lnTo>
                    <a:pt x="45" y="94"/>
                  </a:lnTo>
                  <a:lnTo>
                    <a:pt x="45" y="97"/>
                  </a:lnTo>
                  <a:lnTo>
                    <a:pt x="47" y="98"/>
                  </a:lnTo>
                  <a:lnTo>
                    <a:pt x="47" y="101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9" y="105"/>
                  </a:lnTo>
                  <a:lnTo>
                    <a:pt x="49" y="106"/>
                  </a:lnTo>
                  <a:lnTo>
                    <a:pt x="51" y="109"/>
                  </a:lnTo>
                  <a:lnTo>
                    <a:pt x="51" y="110"/>
                  </a:lnTo>
                  <a:lnTo>
                    <a:pt x="52" y="113"/>
                  </a:lnTo>
                  <a:lnTo>
                    <a:pt x="52" y="114"/>
                  </a:lnTo>
                  <a:lnTo>
                    <a:pt x="53" y="116"/>
                  </a:lnTo>
                  <a:lnTo>
                    <a:pt x="53" y="117"/>
                  </a:lnTo>
                  <a:lnTo>
                    <a:pt x="53" y="118"/>
                  </a:lnTo>
                  <a:lnTo>
                    <a:pt x="55" y="120"/>
                  </a:lnTo>
                  <a:lnTo>
                    <a:pt x="55" y="121"/>
                  </a:lnTo>
                  <a:lnTo>
                    <a:pt x="55" y="122"/>
                  </a:lnTo>
                  <a:lnTo>
                    <a:pt x="56" y="124"/>
                  </a:lnTo>
                  <a:lnTo>
                    <a:pt x="56" y="125"/>
                  </a:lnTo>
                  <a:lnTo>
                    <a:pt x="56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57" y="129"/>
                  </a:lnTo>
                  <a:lnTo>
                    <a:pt x="57" y="130"/>
                  </a:lnTo>
                  <a:lnTo>
                    <a:pt x="58" y="132"/>
                  </a:lnTo>
                  <a:lnTo>
                    <a:pt x="58" y="133"/>
                  </a:lnTo>
                  <a:lnTo>
                    <a:pt x="58" y="134"/>
                  </a:lnTo>
                  <a:lnTo>
                    <a:pt x="60" y="136"/>
                  </a:lnTo>
                  <a:lnTo>
                    <a:pt x="60" y="137"/>
                  </a:lnTo>
                  <a:lnTo>
                    <a:pt x="60" y="138"/>
                  </a:lnTo>
                  <a:lnTo>
                    <a:pt x="61" y="140"/>
                  </a:lnTo>
                  <a:lnTo>
                    <a:pt x="61" y="141"/>
                  </a:lnTo>
                  <a:lnTo>
                    <a:pt x="61" y="144"/>
                  </a:lnTo>
                  <a:lnTo>
                    <a:pt x="62" y="145"/>
                  </a:lnTo>
                  <a:lnTo>
                    <a:pt x="62" y="146"/>
                  </a:lnTo>
                  <a:lnTo>
                    <a:pt x="64" y="149"/>
                  </a:lnTo>
                  <a:lnTo>
                    <a:pt x="64" y="152"/>
                  </a:lnTo>
                  <a:lnTo>
                    <a:pt x="64" y="152"/>
                  </a:lnTo>
                  <a:lnTo>
                    <a:pt x="65" y="153"/>
                  </a:lnTo>
                  <a:lnTo>
                    <a:pt x="65" y="156"/>
                  </a:lnTo>
                  <a:lnTo>
                    <a:pt x="66" y="157"/>
                  </a:lnTo>
                  <a:lnTo>
                    <a:pt x="66" y="160"/>
                  </a:lnTo>
                  <a:lnTo>
                    <a:pt x="68" y="161"/>
                  </a:lnTo>
                  <a:lnTo>
                    <a:pt x="68" y="162"/>
                  </a:lnTo>
                  <a:lnTo>
                    <a:pt x="68" y="164"/>
                  </a:lnTo>
                  <a:lnTo>
                    <a:pt x="69" y="165"/>
                  </a:lnTo>
                  <a:lnTo>
                    <a:pt x="69" y="166"/>
                  </a:lnTo>
                  <a:lnTo>
                    <a:pt x="69" y="168"/>
                  </a:lnTo>
                  <a:lnTo>
                    <a:pt x="70" y="169"/>
                  </a:lnTo>
                  <a:lnTo>
                    <a:pt x="70" y="170"/>
                  </a:lnTo>
                  <a:lnTo>
                    <a:pt x="70" y="171"/>
                  </a:lnTo>
                  <a:lnTo>
                    <a:pt x="70" y="173"/>
                  </a:lnTo>
                  <a:lnTo>
                    <a:pt x="72" y="174"/>
                  </a:lnTo>
                  <a:lnTo>
                    <a:pt x="72" y="175"/>
                  </a:lnTo>
                  <a:lnTo>
                    <a:pt x="72" y="177"/>
                  </a:lnTo>
                  <a:lnTo>
                    <a:pt x="72" y="177"/>
                  </a:lnTo>
                  <a:lnTo>
                    <a:pt x="73" y="178"/>
                  </a:lnTo>
                  <a:lnTo>
                    <a:pt x="73" y="179"/>
                  </a:lnTo>
                  <a:lnTo>
                    <a:pt x="73" y="181"/>
                  </a:lnTo>
                  <a:lnTo>
                    <a:pt x="74" y="182"/>
                  </a:lnTo>
                  <a:lnTo>
                    <a:pt x="74" y="183"/>
                  </a:lnTo>
                  <a:lnTo>
                    <a:pt x="74" y="185"/>
                  </a:lnTo>
                  <a:lnTo>
                    <a:pt x="76" y="186"/>
                  </a:lnTo>
                  <a:lnTo>
                    <a:pt x="76" y="187"/>
                  </a:lnTo>
                  <a:lnTo>
                    <a:pt x="76" y="190"/>
                  </a:lnTo>
                  <a:lnTo>
                    <a:pt x="77" y="191"/>
                  </a:lnTo>
                  <a:lnTo>
                    <a:pt x="77" y="193"/>
                  </a:lnTo>
                  <a:lnTo>
                    <a:pt x="78" y="195"/>
                  </a:lnTo>
                  <a:lnTo>
                    <a:pt x="78" y="197"/>
                  </a:lnTo>
                  <a:lnTo>
                    <a:pt x="78" y="199"/>
                  </a:lnTo>
                  <a:lnTo>
                    <a:pt x="78" y="199"/>
                  </a:lnTo>
                  <a:lnTo>
                    <a:pt x="80" y="201"/>
                  </a:lnTo>
                  <a:lnTo>
                    <a:pt x="80" y="203"/>
                  </a:lnTo>
                  <a:lnTo>
                    <a:pt x="81" y="206"/>
                  </a:lnTo>
                  <a:lnTo>
                    <a:pt x="81" y="207"/>
                  </a:lnTo>
                  <a:lnTo>
                    <a:pt x="82" y="209"/>
                  </a:lnTo>
                  <a:lnTo>
                    <a:pt x="82" y="210"/>
                  </a:lnTo>
                  <a:lnTo>
                    <a:pt x="82" y="213"/>
                  </a:lnTo>
                  <a:lnTo>
                    <a:pt x="84" y="214"/>
                  </a:lnTo>
                  <a:lnTo>
                    <a:pt x="84" y="215"/>
                  </a:lnTo>
                  <a:lnTo>
                    <a:pt x="84" y="217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85" y="219"/>
                  </a:lnTo>
                  <a:lnTo>
                    <a:pt x="85" y="221"/>
                  </a:lnTo>
                  <a:lnTo>
                    <a:pt x="85" y="222"/>
                  </a:lnTo>
                  <a:lnTo>
                    <a:pt x="86" y="223"/>
                  </a:lnTo>
                  <a:lnTo>
                    <a:pt x="86" y="225"/>
                  </a:lnTo>
                  <a:lnTo>
                    <a:pt x="86" y="225"/>
                  </a:lnTo>
                  <a:lnTo>
                    <a:pt x="86" y="226"/>
                  </a:lnTo>
                  <a:lnTo>
                    <a:pt x="86" y="227"/>
                  </a:lnTo>
                  <a:lnTo>
                    <a:pt x="86" y="229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8" y="231"/>
                  </a:lnTo>
                  <a:lnTo>
                    <a:pt x="88" y="233"/>
                  </a:lnTo>
                  <a:lnTo>
                    <a:pt x="88" y="234"/>
                  </a:lnTo>
                  <a:lnTo>
                    <a:pt x="88" y="235"/>
                  </a:lnTo>
                  <a:lnTo>
                    <a:pt x="88" y="237"/>
                  </a:lnTo>
                  <a:lnTo>
                    <a:pt x="88" y="239"/>
                  </a:lnTo>
                  <a:lnTo>
                    <a:pt x="88" y="241"/>
                  </a:lnTo>
                  <a:lnTo>
                    <a:pt x="88" y="242"/>
                  </a:lnTo>
                  <a:lnTo>
                    <a:pt x="88" y="245"/>
                  </a:lnTo>
                  <a:lnTo>
                    <a:pt x="88" y="245"/>
                  </a:lnTo>
                  <a:lnTo>
                    <a:pt x="89" y="246"/>
                  </a:lnTo>
                  <a:lnTo>
                    <a:pt x="89" y="247"/>
                  </a:lnTo>
                  <a:lnTo>
                    <a:pt x="89" y="250"/>
                  </a:lnTo>
                  <a:lnTo>
                    <a:pt x="89" y="251"/>
                  </a:lnTo>
                  <a:lnTo>
                    <a:pt x="89" y="253"/>
                  </a:lnTo>
                  <a:lnTo>
                    <a:pt x="89" y="254"/>
                  </a:lnTo>
                  <a:lnTo>
                    <a:pt x="89" y="255"/>
                  </a:lnTo>
                  <a:lnTo>
                    <a:pt x="89" y="257"/>
                  </a:lnTo>
                  <a:lnTo>
                    <a:pt x="89" y="258"/>
                  </a:lnTo>
                  <a:lnTo>
                    <a:pt x="89" y="258"/>
                  </a:lnTo>
                  <a:lnTo>
                    <a:pt x="89" y="259"/>
                  </a:lnTo>
                  <a:lnTo>
                    <a:pt x="89" y="260"/>
                  </a:lnTo>
                  <a:lnTo>
                    <a:pt x="90" y="262"/>
                  </a:lnTo>
                  <a:lnTo>
                    <a:pt x="90" y="262"/>
                  </a:lnTo>
                  <a:lnTo>
                    <a:pt x="90" y="263"/>
                  </a:lnTo>
                  <a:lnTo>
                    <a:pt x="90" y="263"/>
                  </a:lnTo>
                  <a:lnTo>
                    <a:pt x="90" y="264"/>
                  </a:lnTo>
                  <a:lnTo>
                    <a:pt x="90" y="266"/>
                  </a:lnTo>
                  <a:lnTo>
                    <a:pt x="90" y="266"/>
                  </a:lnTo>
                  <a:lnTo>
                    <a:pt x="90" y="267"/>
                  </a:lnTo>
                  <a:lnTo>
                    <a:pt x="90" y="267"/>
                  </a:lnTo>
                  <a:lnTo>
                    <a:pt x="90" y="268"/>
                  </a:lnTo>
                  <a:lnTo>
                    <a:pt x="90" y="268"/>
                  </a:lnTo>
                  <a:lnTo>
                    <a:pt x="90" y="270"/>
                  </a:lnTo>
                  <a:lnTo>
                    <a:pt x="92" y="271"/>
                  </a:lnTo>
                  <a:lnTo>
                    <a:pt x="92" y="271"/>
                  </a:lnTo>
                  <a:lnTo>
                    <a:pt x="92" y="272"/>
                  </a:lnTo>
                  <a:lnTo>
                    <a:pt x="92" y="274"/>
                  </a:lnTo>
                  <a:lnTo>
                    <a:pt x="92" y="274"/>
                  </a:lnTo>
                  <a:lnTo>
                    <a:pt x="92" y="275"/>
                  </a:lnTo>
                  <a:lnTo>
                    <a:pt x="92" y="276"/>
                  </a:lnTo>
                  <a:lnTo>
                    <a:pt x="92" y="278"/>
                  </a:lnTo>
                  <a:lnTo>
                    <a:pt x="92" y="278"/>
                  </a:lnTo>
                  <a:lnTo>
                    <a:pt x="93" y="278"/>
                  </a:lnTo>
                  <a:lnTo>
                    <a:pt x="93" y="279"/>
                  </a:lnTo>
                  <a:lnTo>
                    <a:pt x="93" y="280"/>
                  </a:lnTo>
                  <a:lnTo>
                    <a:pt x="93" y="282"/>
                  </a:lnTo>
                  <a:lnTo>
                    <a:pt x="93" y="282"/>
                  </a:lnTo>
                  <a:lnTo>
                    <a:pt x="93" y="283"/>
                  </a:lnTo>
                  <a:lnTo>
                    <a:pt x="94" y="284"/>
                  </a:lnTo>
                  <a:lnTo>
                    <a:pt x="94" y="284"/>
                  </a:lnTo>
                  <a:lnTo>
                    <a:pt x="94" y="286"/>
                  </a:lnTo>
                  <a:lnTo>
                    <a:pt x="94" y="287"/>
                  </a:lnTo>
                  <a:lnTo>
                    <a:pt x="94" y="287"/>
                  </a:lnTo>
                  <a:lnTo>
                    <a:pt x="94" y="288"/>
                  </a:lnTo>
                  <a:lnTo>
                    <a:pt x="94" y="288"/>
                  </a:lnTo>
                  <a:lnTo>
                    <a:pt x="94" y="290"/>
                  </a:lnTo>
                  <a:lnTo>
                    <a:pt x="94" y="291"/>
                  </a:lnTo>
                  <a:lnTo>
                    <a:pt x="94" y="292"/>
                  </a:lnTo>
                  <a:lnTo>
                    <a:pt x="94" y="292"/>
                  </a:lnTo>
                  <a:lnTo>
                    <a:pt x="94" y="294"/>
                  </a:lnTo>
                  <a:lnTo>
                    <a:pt x="94" y="295"/>
                  </a:lnTo>
                  <a:lnTo>
                    <a:pt x="94" y="296"/>
                  </a:lnTo>
                  <a:lnTo>
                    <a:pt x="94" y="298"/>
                  </a:lnTo>
                  <a:lnTo>
                    <a:pt x="94" y="299"/>
                  </a:lnTo>
                  <a:lnTo>
                    <a:pt x="94" y="300"/>
                  </a:lnTo>
                  <a:lnTo>
                    <a:pt x="94" y="302"/>
                  </a:lnTo>
                  <a:lnTo>
                    <a:pt x="94" y="303"/>
                  </a:lnTo>
                  <a:lnTo>
                    <a:pt x="94" y="304"/>
                  </a:lnTo>
                  <a:lnTo>
                    <a:pt x="94" y="307"/>
                  </a:lnTo>
                  <a:lnTo>
                    <a:pt x="94" y="308"/>
                  </a:lnTo>
                  <a:lnTo>
                    <a:pt x="94" y="311"/>
                  </a:lnTo>
                  <a:lnTo>
                    <a:pt x="94" y="314"/>
                  </a:lnTo>
                  <a:lnTo>
                    <a:pt x="93" y="315"/>
                  </a:lnTo>
                  <a:lnTo>
                    <a:pt x="93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1" name="Freeform 33"/>
            <p:cNvSpPr>
              <a:spLocks/>
            </p:cNvSpPr>
            <p:nvPr/>
          </p:nvSpPr>
          <p:spPr bwMode="auto">
            <a:xfrm>
              <a:off x="1214" y="1216"/>
              <a:ext cx="47" cy="159"/>
            </a:xfrm>
            <a:custGeom>
              <a:avLst/>
              <a:gdLst>
                <a:gd name="T0" fmla="*/ 5 w 94"/>
                <a:gd name="T1" fmla="*/ 11 h 318"/>
                <a:gd name="T2" fmla="*/ 12 w 94"/>
                <a:gd name="T3" fmla="*/ 21 h 318"/>
                <a:gd name="T4" fmla="*/ 16 w 94"/>
                <a:gd name="T5" fmla="*/ 29 h 318"/>
                <a:gd name="T6" fmla="*/ 20 w 94"/>
                <a:gd name="T7" fmla="*/ 35 h 318"/>
                <a:gd name="T8" fmla="*/ 23 w 94"/>
                <a:gd name="T9" fmla="*/ 40 h 318"/>
                <a:gd name="T10" fmla="*/ 24 w 94"/>
                <a:gd name="T11" fmla="*/ 45 h 318"/>
                <a:gd name="T12" fmla="*/ 27 w 94"/>
                <a:gd name="T13" fmla="*/ 51 h 318"/>
                <a:gd name="T14" fmla="*/ 29 w 94"/>
                <a:gd name="T15" fmla="*/ 57 h 318"/>
                <a:gd name="T16" fmla="*/ 32 w 94"/>
                <a:gd name="T17" fmla="*/ 63 h 318"/>
                <a:gd name="T18" fmla="*/ 35 w 94"/>
                <a:gd name="T19" fmla="*/ 68 h 318"/>
                <a:gd name="T20" fmla="*/ 36 w 94"/>
                <a:gd name="T21" fmla="*/ 73 h 318"/>
                <a:gd name="T22" fmla="*/ 37 w 94"/>
                <a:gd name="T23" fmla="*/ 77 h 318"/>
                <a:gd name="T24" fmla="*/ 40 w 94"/>
                <a:gd name="T25" fmla="*/ 81 h 318"/>
                <a:gd name="T26" fmla="*/ 41 w 94"/>
                <a:gd name="T27" fmla="*/ 86 h 318"/>
                <a:gd name="T28" fmla="*/ 44 w 94"/>
                <a:gd name="T29" fmla="*/ 92 h 318"/>
                <a:gd name="T30" fmla="*/ 47 w 94"/>
                <a:gd name="T31" fmla="*/ 98 h 318"/>
                <a:gd name="T32" fmla="*/ 49 w 94"/>
                <a:gd name="T33" fmla="*/ 105 h 318"/>
                <a:gd name="T34" fmla="*/ 52 w 94"/>
                <a:gd name="T35" fmla="*/ 113 h 318"/>
                <a:gd name="T36" fmla="*/ 53 w 94"/>
                <a:gd name="T37" fmla="*/ 118 h 318"/>
                <a:gd name="T38" fmla="*/ 56 w 94"/>
                <a:gd name="T39" fmla="*/ 124 h 318"/>
                <a:gd name="T40" fmla="*/ 57 w 94"/>
                <a:gd name="T41" fmla="*/ 128 h 318"/>
                <a:gd name="T42" fmla="*/ 58 w 94"/>
                <a:gd name="T43" fmla="*/ 133 h 318"/>
                <a:gd name="T44" fmla="*/ 60 w 94"/>
                <a:gd name="T45" fmla="*/ 138 h 318"/>
                <a:gd name="T46" fmla="*/ 62 w 94"/>
                <a:gd name="T47" fmla="*/ 145 h 318"/>
                <a:gd name="T48" fmla="*/ 64 w 94"/>
                <a:gd name="T49" fmla="*/ 152 h 318"/>
                <a:gd name="T50" fmla="*/ 66 w 94"/>
                <a:gd name="T51" fmla="*/ 160 h 318"/>
                <a:gd name="T52" fmla="*/ 69 w 94"/>
                <a:gd name="T53" fmla="*/ 165 h 318"/>
                <a:gd name="T54" fmla="*/ 70 w 94"/>
                <a:gd name="T55" fmla="*/ 170 h 318"/>
                <a:gd name="T56" fmla="*/ 72 w 94"/>
                <a:gd name="T57" fmla="*/ 175 h 318"/>
                <a:gd name="T58" fmla="*/ 73 w 94"/>
                <a:gd name="T59" fmla="*/ 179 h 318"/>
                <a:gd name="T60" fmla="*/ 74 w 94"/>
                <a:gd name="T61" fmla="*/ 185 h 318"/>
                <a:gd name="T62" fmla="*/ 77 w 94"/>
                <a:gd name="T63" fmla="*/ 191 h 318"/>
                <a:gd name="T64" fmla="*/ 78 w 94"/>
                <a:gd name="T65" fmla="*/ 199 h 318"/>
                <a:gd name="T66" fmla="*/ 81 w 94"/>
                <a:gd name="T67" fmla="*/ 206 h 318"/>
                <a:gd name="T68" fmla="*/ 82 w 94"/>
                <a:gd name="T69" fmla="*/ 213 h 318"/>
                <a:gd name="T70" fmla="*/ 85 w 94"/>
                <a:gd name="T71" fmla="*/ 218 h 318"/>
                <a:gd name="T72" fmla="*/ 85 w 94"/>
                <a:gd name="T73" fmla="*/ 222 h 318"/>
                <a:gd name="T74" fmla="*/ 86 w 94"/>
                <a:gd name="T75" fmla="*/ 226 h 318"/>
                <a:gd name="T76" fmla="*/ 86 w 94"/>
                <a:gd name="T77" fmla="*/ 230 h 318"/>
                <a:gd name="T78" fmla="*/ 88 w 94"/>
                <a:gd name="T79" fmla="*/ 235 h 318"/>
                <a:gd name="T80" fmla="*/ 88 w 94"/>
                <a:gd name="T81" fmla="*/ 242 h 318"/>
                <a:gd name="T82" fmla="*/ 89 w 94"/>
                <a:gd name="T83" fmla="*/ 247 h 318"/>
                <a:gd name="T84" fmla="*/ 89 w 94"/>
                <a:gd name="T85" fmla="*/ 254 h 318"/>
                <a:gd name="T86" fmla="*/ 89 w 94"/>
                <a:gd name="T87" fmla="*/ 258 h 318"/>
                <a:gd name="T88" fmla="*/ 90 w 94"/>
                <a:gd name="T89" fmla="*/ 262 h 318"/>
                <a:gd name="T90" fmla="*/ 90 w 94"/>
                <a:gd name="T91" fmla="*/ 266 h 318"/>
                <a:gd name="T92" fmla="*/ 90 w 94"/>
                <a:gd name="T93" fmla="*/ 268 h 318"/>
                <a:gd name="T94" fmla="*/ 92 w 94"/>
                <a:gd name="T95" fmla="*/ 271 h 318"/>
                <a:gd name="T96" fmla="*/ 92 w 94"/>
                <a:gd name="T97" fmla="*/ 275 h 318"/>
                <a:gd name="T98" fmla="*/ 93 w 94"/>
                <a:gd name="T99" fmla="*/ 278 h 318"/>
                <a:gd name="T100" fmla="*/ 93 w 94"/>
                <a:gd name="T101" fmla="*/ 282 h 318"/>
                <a:gd name="T102" fmla="*/ 94 w 94"/>
                <a:gd name="T103" fmla="*/ 286 h 318"/>
                <a:gd name="T104" fmla="*/ 94 w 94"/>
                <a:gd name="T105" fmla="*/ 288 h 318"/>
                <a:gd name="T106" fmla="*/ 94 w 94"/>
                <a:gd name="T107" fmla="*/ 292 h 318"/>
                <a:gd name="T108" fmla="*/ 94 w 94"/>
                <a:gd name="T109" fmla="*/ 298 h 318"/>
                <a:gd name="T110" fmla="*/ 94 w 94"/>
                <a:gd name="T111" fmla="*/ 303 h 318"/>
                <a:gd name="T112" fmla="*/ 94 w 94"/>
                <a:gd name="T113" fmla="*/ 31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" h="318">
                  <a:moveTo>
                    <a:pt x="0" y="0"/>
                  </a:moveTo>
                  <a:lnTo>
                    <a:pt x="3" y="4"/>
                  </a:lnTo>
                  <a:lnTo>
                    <a:pt x="4" y="8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9" y="16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3" y="23"/>
                  </a:lnTo>
                  <a:lnTo>
                    <a:pt x="15" y="25"/>
                  </a:lnTo>
                  <a:lnTo>
                    <a:pt x="15" y="27"/>
                  </a:lnTo>
                  <a:lnTo>
                    <a:pt x="16" y="29"/>
                  </a:lnTo>
                  <a:lnTo>
                    <a:pt x="17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7" y="49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28" y="53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32" y="63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3" y="67"/>
                  </a:lnTo>
                  <a:lnTo>
                    <a:pt x="35" y="68"/>
                  </a:lnTo>
                  <a:lnTo>
                    <a:pt x="35" y="69"/>
                  </a:lnTo>
                  <a:lnTo>
                    <a:pt x="35" y="71"/>
                  </a:lnTo>
                  <a:lnTo>
                    <a:pt x="36" y="72"/>
                  </a:lnTo>
                  <a:lnTo>
                    <a:pt x="36" y="73"/>
                  </a:lnTo>
                  <a:lnTo>
                    <a:pt x="36" y="75"/>
                  </a:lnTo>
                  <a:lnTo>
                    <a:pt x="37" y="76"/>
                  </a:lnTo>
                  <a:lnTo>
                    <a:pt x="37" y="76"/>
                  </a:lnTo>
                  <a:lnTo>
                    <a:pt x="37" y="77"/>
                  </a:lnTo>
                  <a:lnTo>
                    <a:pt x="39" y="79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40" y="81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1" y="86"/>
                  </a:lnTo>
                  <a:lnTo>
                    <a:pt x="41" y="88"/>
                  </a:lnTo>
                  <a:lnTo>
                    <a:pt x="43" y="89"/>
                  </a:lnTo>
                  <a:lnTo>
                    <a:pt x="43" y="90"/>
                  </a:lnTo>
                  <a:lnTo>
                    <a:pt x="44" y="92"/>
                  </a:lnTo>
                  <a:lnTo>
                    <a:pt x="44" y="93"/>
                  </a:lnTo>
                  <a:lnTo>
                    <a:pt x="45" y="94"/>
                  </a:lnTo>
                  <a:lnTo>
                    <a:pt x="45" y="97"/>
                  </a:lnTo>
                  <a:lnTo>
                    <a:pt x="47" y="98"/>
                  </a:lnTo>
                  <a:lnTo>
                    <a:pt x="47" y="101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9" y="105"/>
                  </a:lnTo>
                  <a:lnTo>
                    <a:pt x="49" y="106"/>
                  </a:lnTo>
                  <a:lnTo>
                    <a:pt x="51" y="109"/>
                  </a:lnTo>
                  <a:lnTo>
                    <a:pt x="51" y="110"/>
                  </a:lnTo>
                  <a:lnTo>
                    <a:pt x="52" y="113"/>
                  </a:lnTo>
                  <a:lnTo>
                    <a:pt x="52" y="114"/>
                  </a:lnTo>
                  <a:lnTo>
                    <a:pt x="53" y="116"/>
                  </a:lnTo>
                  <a:lnTo>
                    <a:pt x="53" y="117"/>
                  </a:lnTo>
                  <a:lnTo>
                    <a:pt x="53" y="118"/>
                  </a:lnTo>
                  <a:lnTo>
                    <a:pt x="55" y="120"/>
                  </a:lnTo>
                  <a:lnTo>
                    <a:pt x="55" y="121"/>
                  </a:lnTo>
                  <a:lnTo>
                    <a:pt x="55" y="122"/>
                  </a:lnTo>
                  <a:lnTo>
                    <a:pt x="56" y="124"/>
                  </a:lnTo>
                  <a:lnTo>
                    <a:pt x="56" y="125"/>
                  </a:lnTo>
                  <a:lnTo>
                    <a:pt x="56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57" y="129"/>
                  </a:lnTo>
                  <a:lnTo>
                    <a:pt x="57" y="130"/>
                  </a:lnTo>
                  <a:lnTo>
                    <a:pt x="58" y="132"/>
                  </a:lnTo>
                  <a:lnTo>
                    <a:pt x="58" y="133"/>
                  </a:lnTo>
                  <a:lnTo>
                    <a:pt x="58" y="134"/>
                  </a:lnTo>
                  <a:lnTo>
                    <a:pt x="60" y="136"/>
                  </a:lnTo>
                  <a:lnTo>
                    <a:pt x="60" y="137"/>
                  </a:lnTo>
                  <a:lnTo>
                    <a:pt x="60" y="138"/>
                  </a:lnTo>
                  <a:lnTo>
                    <a:pt x="61" y="140"/>
                  </a:lnTo>
                  <a:lnTo>
                    <a:pt x="61" y="141"/>
                  </a:lnTo>
                  <a:lnTo>
                    <a:pt x="61" y="144"/>
                  </a:lnTo>
                  <a:lnTo>
                    <a:pt x="62" y="145"/>
                  </a:lnTo>
                  <a:lnTo>
                    <a:pt x="62" y="146"/>
                  </a:lnTo>
                  <a:lnTo>
                    <a:pt x="64" y="149"/>
                  </a:lnTo>
                  <a:lnTo>
                    <a:pt x="64" y="152"/>
                  </a:lnTo>
                  <a:lnTo>
                    <a:pt x="64" y="152"/>
                  </a:lnTo>
                  <a:lnTo>
                    <a:pt x="65" y="153"/>
                  </a:lnTo>
                  <a:lnTo>
                    <a:pt x="65" y="156"/>
                  </a:lnTo>
                  <a:lnTo>
                    <a:pt x="66" y="157"/>
                  </a:lnTo>
                  <a:lnTo>
                    <a:pt x="66" y="160"/>
                  </a:lnTo>
                  <a:lnTo>
                    <a:pt x="68" y="161"/>
                  </a:lnTo>
                  <a:lnTo>
                    <a:pt x="68" y="162"/>
                  </a:lnTo>
                  <a:lnTo>
                    <a:pt x="68" y="164"/>
                  </a:lnTo>
                  <a:lnTo>
                    <a:pt x="69" y="165"/>
                  </a:lnTo>
                  <a:lnTo>
                    <a:pt x="69" y="166"/>
                  </a:lnTo>
                  <a:lnTo>
                    <a:pt x="69" y="168"/>
                  </a:lnTo>
                  <a:lnTo>
                    <a:pt x="70" y="169"/>
                  </a:lnTo>
                  <a:lnTo>
                    <a:pt x="70" y="170"/>
                  </a:lnTo>
                  <a:lnTo>
                    <a:pt x="70" y="171"/>
                  </a:lnTo>
                  <a:lnTo>
                    <a:pt x="70" y="173"/>
                  </a:lnTo>
                  <a:lnTo>
                    <a:pt x="72" y="174"/>
                  </a:lnTo>
                  <a:lnTo>
                    <a:pt x="72" y="175"/>
                  </a:lnTo>
                  <a:lnTo>
                    <a:pt x="72" y="177"/>
                  </a:lnTo>
                  <a:lnTo>
                    <a:pt x="72" y="177"/>
                  </a:lnTo>
                  <a:lnTo>
                    <a:pt x="73" y="178"/>
                  </a:lnTo>
                  <a:lnTo>
                    <a:pt x="73" y="179"/>
                  </a:lnTo>
                  <a:lnTo>
                    <a:pt x="73" y="181"/>
                  </a:lnTo>
                  <a:lnTo>
                    <a:pt x="74" y="182"/>
                  </a:lnTo>
                  <a:lnTo>
                    <a:pt x="74" y="183"/>
                  </a:lnTo>
                  <a:lnTo>
                    <a:pt x="74" y="185"/>
                  </a:lnTo>
                  <a:lnTo>
                    <a:pt x="76" y="186"/>
                  </a:lnTo>
                  <a:lnTo>
                    <a:pt x="76" y="187"/>
                  </a:lnTo>
                  <a:lnTo>
                    <a:pt x="76" y="190"/>
                  </a:lnTo>
                  <a:lnTo>
                    <a:pt x="77" y="191"/>
                  </a:lnTo>
                  <a:lnTo>
                    <a:pt x="77" y="193"/>
                  </a:lnTo>
                  <a:lnTo>
                    <a:pt x="78" y="195"/>
                  </a:lnTo>
                  <a:lnTo>
                    <a:pt x="78" y="197"/>
                  </a:lnTo>
                  <a:lnTo>
                    <a:pt x="78" y="199"/>
                  </a:lnTo>
                  <a:lnTo>
                    <a:pt x="78" y="199"/>
                  </a:lnTo>
                  <a:lnTo>
                    <a:pt x="80" y="201"/>
                  </a:lnTo>
                  <a:lnTo>
                    <a:pt x="80" y="203"/>
                  </a:lnTo>
                  <a:lnTo>
                    <a:pt x="81" y="206"/>
                  </a:lnTo>
                  <a:lnTo>
                    <a:pt x="81" y="207"/>
                  </a:lnTo>
                  <a:lnTo>
                    <a:pt x="82" y="209"/>
                  </a:lnTo>
                  <a:lnTo>
                    <a:pt x="82" y="210"/>
                  </a:lnTo>
                  <a:lnTo>
                    <a:pt x="82" y="213"/>
                  </a:lnTo>
                  <a:lnTo>
                    <a:pt x="84" y="214"/>
                  </a:lnTo>
                  <a:lnTo>
                    <a:pt x="84" y="215"/>
                  </a:lnTo>
                  <a:lnTo>
                    <a:pt x="84" y="217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85" y="219"/>
                  </a:lnTo>
                  <a:lnTo>
                    <a:pt x="85" y="221"/>
                  </a:lnTo>
                  <a:lnTo>
                    <a:pt x="85" y="222"/>
                  </a:lnTo>
                  <a:lnTo>
                    <a:pt x="86" y="223"/>
                  </a:lnTo>
                  <a:lnTo>
                    <a:pt x="86" y="225"/>
                  </a:lnTo>
                  <a:lnTo>
                    <a:pt x="86" y="225"/>
                  </a:lnTo>
                  <a:lnTo>
                    <a:pt x="86" y="226"/>
                  </a:lnTo>
                  <a:lnTo>
                    <a:pt x="86" y="227"/>
                  </a:lnTo>
                  <a:lnTo>
                    <a:pt x="86" y="229"/>
                  </a:lnTo>
                  <a:lnTo>
                    <a:pt x="86" y="230"/>
                  </a:lnTo>
                  <a:lnTo>
                    <a:pt x="86" y="230"/>
                  </a:lnTo>
                  <a:lnTo>
                    <a:pt x="88" y="231"/>
                  </a:lnTo>
                  <a:lnTo>
                    <a:pt x="88" y="233"/>
                  </a:lnTo>
                  <a:lnTo>
                    <a:pt x="88" y="234"/>
                  </a:lnTo>
                  <a:lnTo>
                    <a:pt x="88" y="235"/>
                  </a:lnTo>
                  <a:lnTo>
                    <a:pt x="88" y="237"/>
                  </a:lnTo>
                  <a:lnTo>
                    <a:pt x="88" y="239"/>
                  </a:lnTo>
                  <a:lnTo>
                    <a:pt x="88" y="241"/>
                  </a:lnTo>
                  <a:lnTo>
                    <a:pt x="88" y="242"/>
                  </a:lnTo>
                  <a:lnTo>
                    <a:pt x="88" y="245"/>
                  </a:lnTo>
                  <a:lnTo>
                    <a:pt x="88" y="245"/>
                  </a:lnTo>
                  <a:lnTo>
                    <a:pt x="89" y="246"/>
                  </a:lnTo>
                  <a:lnTo>
                    <a:pt x="89" y="247"/>
                  </a:lnTo>
                  <a:lnTo>
                    <a:pt x="89" y="250"/>
                  </a:lnTo>
                  <a:lnTo>
                    <a:pt x="89" y="251"/>
                  </a:lnTo>
                  <a:lnTo>
                    <a:pt x="89" y="253"/>
                  </a:lnTo>
                  <a:lnTo>
                    <a:pt x="89" y="254"/>
                  </a:lnTo>
                  <a:lnTo>
                    <a:pt x="89" y="255"/>
                  </a:lnTo>
                  <a:lnTo>
                    <a:pt x="89" y="257"/>
                  </a:lnTo>
                  <a:lnTo>
                    <a:pt x="89" y="258"/>
                  </a:lnTo>
                  <a:lnTo>
                    <a:pt x="89" y="258"/>
                  </a:lnTo>
                  <a:lnTo>
                    <a:pt x="89" y="259"/>
                  </a:lnTo>
                  <a:lnTo>
                    <a:pt x="89" y="260"/>
                  </a:lnTo>
                  <a:lnTo>
                    <a:pt x="90" y="262"/>
                  </a:lnTo>
                  <a:lnTo>
                    <a:pt x="90" y="262"/>
                  </a:lnTo>
                  <a:lnTo>
                    <a:pt x="90" y="263"/>
                  </a:lnTo>
                  <a:lnTo>
                    <a:pt x="90" y="263"/>
                  </a:lnTo>
                  <a:lnTo>
                    <a:pt x="90" y="264"/>
                  </a:lnTo>
                  <a:lnTo>
                    <a:pt x="90" y="266"/>
                  </a:lnTo>
                  <a:lnTo>
                    <a:pt x="90" y="266"/>
                  </a:lnTo>
                  <a:lnTo>
                    <a:pt x="90" y="267"/>
                  </a:lnTo>
                  <a:lnTo>
                    <a:pt x="90" y="267"/>
                  </a:lnTo>
                  <a:lnTo>
                    <a:pt x="90" y="268"/>
                  </a:lnTo>
                  <a:lnTo>
                    <a:pt x="90" y="268"/>
                  </a:lnTo>
                  <a:lnTo>
                    <a:pt x="90" y="270"/>
                  </a:lnTo>
                  <a:lnTo>
                    <a:pt x="92" y="271"/>
                  </a:lnTo>
                  <a:lnTo>
                    <a:pt x="92" y="271"/>
                  </a:lnTo>
                  <a:lnTo>
                    <a:pt x="92" y="272"/>
                  </a:lnTo>
                  <a:lnTo>
                    <a:pt x="92" y="274"/>
                  </a:lnTo>
                  <a:lnTo>
                    <a:pt x="92" y="274"/>
                  </a:lnTo>
                  <a:lnTo>
                    <a:pt x="92" y="275"/>
                  </a:lnTo>
                  <a:lnTo>
                    <a:pt x="92" y="276"/>
                  </a:lnTo>
                  <a:lnTo>
                    <a:pt x="92" y="278"/>
                  </a:lnTo>
                  <a:lnTo>
                    <a:pt x="92" y="278"/>
                  </a:lnTo>
                  <a:lnTo>
                    <a:pt x="93" y="278"/>
                  </a:lnTo>
                  <a:lnTo>
                    <a:pt x="93" y="279"/>
                  </a:lnTo>
                  <a:lnTo>
                    <a:pt x="93" y="280"/>
                  </a:lnTo>
                  <a:lnTo>
                    <a:pt x="93" y="282"/>
                  </a:lnTo>
                  <a:lnTo>
                    <a:pt x="93" y="282"/>
                  </a:lnTo>
                  <a:lnTo>
                    <a:pt x="93" y="283"/>
                  </a:lnTo>
                  <a:lnTo>
                    <a:pt x="94" y="284"/>
                  </a:lnTo>
                  <a:lnTo>
                    <a:pt x="94" y="284"/>
                  </a:lnTo>
                  <a:lnTo>
                    <a:pt x="94" y="286"/>
                  </a:lnTo>
                  <a:lnTo>
                    <a:pt x="94" y="287"/>
                  </a:lnTo>
                  <a:lnTo>
                    <a:pt x="94" y="287"/>
                  </a:lnTo>
                  <a:lnTo>
                    <a:pt x="94" y="288"/>
                  </a:lnTo>
                  <a:lnTo>
                    <a:pt x="94" y="288"/>
                  </a:lnTo>
                  <a:lnTo>
                    <a:pt x="94" y="290"/>
                  </a:lnTo>
                  <a:lnTo>
                    <a:pt x="94" y="291"/>
                  </a:lnTo>
                  <a:lnTo>
                    <a:pt x="94" y="292"/>
                  </a:lnTo>
                  <a:lnTo>
                    <a:pt x="94" y="292"/>
                  </a:lnTo>
                  <a:lnTo>
                    <a:pt x="94" y="294"/>
                  </a:lnTo>
                  <a:lnTo>
                    <a:pt x="94" y="295"/>
                  </a:lnTo>
                  <a:lnTo>
                    <a:pt x="94" y="296"/>
                  </a:lnTo>
                  <a:lnTo>
                    <a:pt x="94" y="298"/>
                  </a:lnTo>
                  <a:lnTo>
                    <a:pt x="94" y="299"/>
                  </a:lnTo>
                  <a:lnTo>
                    <a:pt x="94" y="300"/>
                  </a:lnTo>
                  <a:lnTo>
                    <a:pt x="94" y="302"/>
                  </a:lnTo>
                  <a:lnTo>
                    <a:pt x="94" y="303"/>
                  </a:lnTo>
                  <a:lnTo>
                    <a:pt x="94" y="304"/>
                  </a:lnTo>
                  <a:lnTo>
                    <a:pt x="94" y="307"/>
                  </a:lnTo>
                  <a:lnTo>
                    <a:pt x="94" y="308"/>
                  </a:lnTo>
                  <a:lnTo>
                    <a:pt x="94" y="311"/>
                  </a:lnTo>
                  <a:lnTo>
                    <a:pt x="94" y="314"/>
                  </a:lnTo>
                  <a:lnTo>
                    <a:pt x="93" y="315"/>
                  </a:lnTo>
                  <a:lnTo>
                    <a:pt x="93" y="31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2" name="Freeform 34"/>
            <p:cNvSpPr>
              <a:spLocks/>
            </p:cNvSpPr>
            <p:nvPr/>
          </p:nvSpPr>
          <p:spPr bwMode="auto">
            <a:xfrm>
              <a:off x="1214" y="1374"/>
              <a:ext cx="47" cy="159"/>
            </a:xfrm>
            <a:custGeom>
              <a:avLst/>
              <a:gdLst>
                <a:gd name="T0" fmla="*/ 5 w 94"/>
                <a:gd name="T1" fmla="*/ 307 h 318"/>
                <a:gd name="T2" fmla="*/ 12 w 94"/>
                <a:gd name="T3" fmla="*/ 298 h 318"/>
                <a:gd name="T4" fmla="*/ 16 w 94"/>
                <a:gd name="T5" fmla="*/ 290 h 318"/>
                <a:gd name="T6" fmla="*/ 20 w 94"/>
                <a:gd name="T7" fmla="*/ 283 h 318"/>
                <a:gd name="T8" fmla="*/ 23 w 94"/>
                <a:gd name="T9" fmla="*/ 278 h 318"/>
                <a:gd name="T10" fmla="*/ 24 w 94"/>
                <a:gd name="T11" fmla="*/ 273 h 318"/>
                <a:gd name="T12" fmla="*/ 27 w 94"/>
                <a:gd name="T13" fmla="*/ 267 h 318"/>
                <a:gd name="T14" fmla="*/ 29 w 94"/>
                <a:gd name="T15" fmla="*/ 261 h 318"/>
                <a:gd name="T16" fmla="*/ 32 w 94"/>
                <a:gd name="T17" fmla="*/ 255 h 318"/>
                <a:gd name="T18" fmla="*/ 35 w 94"/>
                <a:gd name="T19" fmla="*/ 250 h 318"/>
                <a:gd name="T20" fmla="*/ 36 w 94"/>
                <a:gd name="T21" fmla="*/ 245 h 318"/>
                <a:gd name="T22" fmla="*/ 37 w 94"/>
                <a:gd name="T23" fmla="*/ 241 h 318"/>
                <a:gd name="T24" fmla="*/ 40 w 94"/>
                <a:gd name="T25" fmla="*/ 237 h 318"/>
                <a:gd name="T26" fmla="*/ 41 w 94"/>
                <a:gd name="T27" fmla="*/ 233 h 318"/>
                <a:gd name="T28" fmla="*/ 44 w 94"/>
                <a:gd name="T29" fmla="*/ 226 h 318"/>
                <a:gd name="T30" fmla="*/ 47 w 94"/>
                <a:gd name="T31" fmla="*/ 219 h 318"/>
                <a:gd name="T32" fmla="*/ 49 w 94"/>
                <a:gd name="T33" fmla="*/ 213 h 318"/>
                <a:gd name="T34" fmla="*/ 52 w 94"/>
                <a:gd name="T35" fmla="*/ 206 h 318"/>
                <a:gd name="T36" fmla="*/ 53 w 94"/>
                <a:gd name="T37" fmla="*/ 200 h 318"/>
                <a:gd name="T38" fmla="*/ 56 w 94"/>
                <a:gd name="T39" fmla="*/ 194 h 318"/>
                <a:gd name="T40" fmla="*/ 57 w 94"/>
                <a:gd name="T41" fmla="*/ 190 h 318"/>
                <a:gd name="T42" fmla="*/ 58 w 94"/>
                <a:gd name="T43" fmla="*/ 185 h 318"/>
                <a:gd name="T44" fmla="*/ 60 w 94"/>
                <a:gd name="T45" fmla="*/ 180 h 318"/>
                <a:gd name="T46" fmla="*/ 62 w 94"/>
                <a:gd name="T47" fmla="*/ 173 h 318"/>
                <a:gd name="T48" fmla="*/ 64 w 94"/>
                <a:gd name="T49" fmla="*/ 168 h 318"/>
                <a:gd name="T50" fmla="*/ 66 w 94"/>
                <a:gd name="T51" fmla="*/ 160 h 318"/>
                <a:gd name="T52" fmla="*/ 69 w 94"/>
                <a:gd name="T53" fmla="*/ 153 h 318"/>
                <a:gd name="T54" fmla="*/ 70 w 94"/>
                <a:gd name="T55" fmla="*/ 148 h 318"/>
                <a:gd name="T56" fmla="*/ 72 w 94"/>
                <a:gd name="T57" fmla="*/ 142 h 318"/>
                <a:gd name="T58" fmla="*/ 73 w 94"/>
                <a:gd name="T59" fmla="*/ 138 h 318"/>
                <a:gd name="T60" fmla="*/ 74 w 94"/>
                <a:gd name="T61" fmla="*/ 133 h 318"/>
                <a:gd name="T62" fmla="*/ 77 w 94"/>
                <a:gd name="T63" fmla="*/ 126 h 318"/>
                <a:gd name="T64" fmla="*/ 78 w 94"/>
                <a:gd name="T65" fmla="*/ 118 h 318"/>
                <a:gd name="T66" fmla="*/ 81 w 94"/>
                <a:gd name="T67" fmla="*/ 113 h 318"/>
                <a:gd name="T68" fmla="*/ 82 w 94"/>
                <a:gd name="T69" fmla="*/ 107 h 318"/>
                <a:gd name="T70" fmla="*/ 85 w 94"/>
                <a:gd name="T71" fmla="*/ 101 h 318"/>
                <a:gd name="T72" fmla="*/ 85 w 94"/>
                <a:gd name="T73" fmla="*/ 96 h 318"/>
                <a:gd name="T74" fmla="*/ 86 w 94"/>
                <a:gd name="T75" fmla="*/ 92 h 318"/>
                <a:gd name="T76" fmla="*/ 86 w 94"/>
                <a:gd name="T77" fmla="*/ 88 h 318"/>
                <a:gd name="T78" fmla="*/ 88 w 94"/>
                <a:gd name="T79" fmla="*/ 83 h 318"/>
                <a:gd name="T80" fmla="*/ 88 w 94"/>
                <a:gd name="T81" fmla="*/ 76 h 318"/>
                <a:gd name="T82" fmla="*/ 89 w 94"/>
                <a:gd name="T83" fmla="*/ 71 h 318"/>
                <a:gd name="T84" fmla="*/ 89 w 94"/>
                <a:gd name="T85" fmla="*/ 64 h 318"/>
                <a:gd name="T86" fmla="*/ 89 w 94"/>
                <a:gd name="T87" fmla="*/ 60 h 318"/>
                <a:gd name="T88" fmla="*/ 90 w 94"/>
                <a:gd name="T89" fmla="*/ 56 h 318"/>
                <a:gd name="T90" fmla="*/ 90 w 94"/>
                <a:gd name="T91" fmla="*/ 53 h 318"/>
                <a:gd name="T92" fmla="*/ 90 w 94"/>
                <a:gd name="T93" fmla="*/ 49 h 318"/>
                <a:gd name="T94" fmla="*/ 92 w 94"/>
                <a:gd name="T95" fmla="*/ 47 h 318"/>
                <a:gd name="T96" fmla="*/ 92 w 94"/>
                <a:gd name="T97" fmla="*/ 43 h 318"/>
                <a:gd name="T98" fmla="*/ 93 w 94"/>
                <a:gd name="T99" fmla="*/ 40 h 318"/>
                <a:gd name="T100" fmla="*/ 93 w 94"/>
                <a:gd name="T101" fmla="*/ 36 h 318"/>
                <a:gd name="T102" fmla="*/ 94 w 94"/>
                <a:gd name="T103" fmla="*/ 32 h 318"/>
                <a:gd name="T104" fmla="*/ 94 w 94"/>
                <a:gd name="T105" fmla="*/ 29 h 318"/>
                <a:gd name="T106" fmla="*/ 94 w 94"/>
                <a:gd name="T107" fmla="*/ 26 h 318"/>
                <a:gd name="T108" fmla="*/ 94 w 94"/>
                <a:gd name="T109" fmla="*/ 22 h 318"/>
                <a:gd name="T110" fmla="*/ 94 w 94"/>
                <a:gd name="T111" fmla="*/ 15 h 318"/>
                <a:gd name="T112" fmla="*/ 94 w 94"/>
                <a:gd name="T113" fmla="*/ 7 h 318"/>
                <a:gd name="T114" fmla="*/ 0 w 94"/>
                <a:gd name="T11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" h="318">
                  <a:moveTo>
                    <a:pt x="0" y="318"/>
                  </a:moveTo>
                  <a:lnTo>
                    <a:pt x="3" y="314"/>
                  </a:lnTo>
                  <a:lnTo>
                    <a:pt x="4" y="311"/>
                  </a:lnTo>
                  <a:lnTo>
                    <a:pt x="5" y="307"/>
                  </a:lnTo>
                  <a:lnTo>
                    <a:pt x="8" y="304"/>
                  </a:lnTo>
                  <a:lnTo>
                    <a:pt x="9" y="302"/>
                  </a:lnTo>
                  <a:lnTo>
                    <a:pt x="11" y="299"/>
                  </a:lnTo>
                  <a:lnTo>
                    <a:pt x="12" y="298"/>
                  </a:lnTo>
                  <a:lnTo>
                    <a:pt x="13" y="295"/>
                  </a:lnTo>
                  <a:lnTo>
                    <a:pt x="15" y="292"/>
                  </a:lnTo>
                  <a:lnTo>
                    <a:pt x="15" y="291"/>
                  </a:lnTo>
                  <a:lnTo>
                    <a:pt x="16" y="290"/>
                  </a:lnTo>
                  <a:lnTo>
                    <a:pt x="17" y="287"/>
                  </a:lnTo>
                  <a:lnTo>
                    <a:pt x="19" y="286"/>
                  </a:lnTo>
                  <a:lnTo>
                    <a:pt x="19" y="285"/>
                  </a:lnTo>
                  <a:lnTo>
                    <a:pt x="20" y="283"/>
                  </a:lnTo>
                  <a:lnTo>
                    <a:pt x="20" y="282"/>
                  </a:lnTo>
                  <a:lnTo>
                    <a:pt x="21" y="281"/>
                  </a:lnTo>
                  <a:lnTo>
                    <a:pt x="21" y="279"/>
                  </a:lnTo>
                  <a:lnTo>
                    <a:pt x="23" y="278"/>
                  </a:lnTo>
                  <a:lnTo>
                    <a:pt x="23" y="277"/>
                  </a:lnTo>
                  <a:lnTo>
                    <a:pt x="24" y="275"/>
                  </a:lnTo>
                  <a:lnTo>
                    <a:pt x="24" y="274"/>
                  </a:lnTo>
                  <a:lnTo>
                    <a:pt x="24" y="273"/>
                  </a:lnTo>
                  <a:lnTo>
                    <a:pt x="25" y="271"/>
                  </a:lnTo>
                  <a:lnTo>
                    <a:pt x="25" y="270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8" y="266"/>
                  </a:lnTo>
                  <a:lnTo>
                    <a:pt x="28" y="265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31" y="259"/>
                  </a:lnTo>
                  <a:lnTo>
                    <a:pt x="31" y="259"/>
                  </a:lnTo>
                  <a:lnTo>
                    <a:pt x="31" y="258"/>
                  </a:lnTo>
                  <a:lnTo>
                    <a:pt x="32" y="255"/>
                  </a:lnTo>
                  <a:lnTo>
                    <a:pt x="32" y="254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50"/>
                  </a:lnTo>
                  <a:lnTo>
                    <a:pt x="35" y="249"/>
                  </a:lnTo>
                  <a:lnTo>
                    <a:pt x="35" y="247"/>
                  </a:lnTo>
                  <a:lnTo>
                    <a:pt x="36" y="246"/>
                  </a:lnTo>
                  <a:lnTo>
                    <a:pt x="36" y="245"/>
                  </a:lnTo>
                  <a:lnTo>
                    <a:pt x="36" y="245"/>
                  </a:lnTo>
                  <a:lnTo>
                    <a:pt x="37" y="243"/>
                  </a:lnTo>
                  <a:lnTo>
                    <a:pt x="37" y="242"/>
                  </a:lnTo>
                  <a:lnTo>
                    <a:pt x="37" y="241"/>
                  </a:lnTo>
                  <a:lnTo>
                    <a:pt x="39" y="239"/>
                  </a:lnTo>
                  <a:lnTo>
                    <a:pt x="39" y="239"/>
                  </a:lnTo>
                  <a:lnTo>
                    <a:pt x="39" y="238"/>
                  </a:lnTo>
                  <a:lnTo>
                    <a:pt x="40" y="237"/>
                  </a:lnTo>
                  <a:lnTo>
                    <a:pt x="40" y="235"/>
                  </a:lnTo>
                  <a:lnTo>
                    <a:pt x="40" y="234"/>
                  </a:lnTo>
                  <a:lnTo>
                    <a:pt x="41" y="234"/>
                  </a:lnTo>
                  <a:lnTo>
                    <a:pt x="41" y="233"/>
                  </a:lnTo>
                  <a:lnTo>
                    <a:pt x="41" y="231"/>
                  </a:lnTo>
                  <a:lnTo>
                    <a:pt x="43" y="230"/>
                  </a:lnTo>
                  <a:lnTo>
                    <a:pt x="43" y="229"/>
                  </a:lnTo>
                  <a:lnTo>
                    <a:pt x="44" y="226"/>
                  </a:lnTo>
                  <a:lnTo>
                    <a:pt x="44" y="225"/>
                  </a:lnTo>
                  <a:lnTo>
                    <a:pt x="45" y="223"/>
                  </a:lnTo>
                  <a:lnTo>
                    <a:pt x="45" y="222"/>
                  </a:lnTo>
                  <a:lnTo>
                    <a:pt x="47" y="219"/>
                  </a:lnTo>
                  <a:lnTo>
                    <a:pt x="47" y="217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9" y="213"/>
                  </a:lnTo>
                  <a:lnTo>
                    <a:pt x="49" y="211"/>
                  </a:lnTo>
                  <a:lnTo>
                    <a:pt x="51" y="209"/>
                  </a:lnTo>
                  <a:lnTo>
                    <a:pt x="51" y="207"/>
                  </a:lnTo>
                  <a:lnTo>
                    <a:pt x="52" y="206"/>
                  </a:lnTo>
                  <a:lnTo>
                    <a:pt x="52" y="203"/>
                  </a:lnTo>
                  <a:lnTo>
                    <a:pt x="53" y="202"/>
                  </a:lnTo>
                  <a:lnTo>
                    <a:pt x="53" y="201"/>
                  </a:lnTo>
                  <a:lnTo>
                    <a:pt x="53" y="200"/>
                  </a:lnTo>
                  <a:lnTo>
                    <a:pt x="55" y="198"/>
                  </a:lnTo>
                  <a:lnTo>
                    <a:pt x="55" y="197"/>
                  </a:lnTo>
                  <a:lnTo>
                    <a:pt x="55" y="196"/>
                  </a:lnTo>
                  <a:lnTo>
                    <a:pt x="56" y="194"/>
                  </a:lnTo>
                  <a:lnTo>
                    <a:pt x="56" y="193"/>
                  </a:lnTo>
                  <a:lnTo>
                    <a:pt x="56" y="193"/>
                  </a:lnTo>
                  <a:lnTo>
                    <a:pt x="57" y="192"/>
                  </a:lnTo>
                  <a:lnTo>
                    <a:pt x="57" y="190"/>
                  </a:lnTo>
                  <a:lnTo>
                    <a:pt x="57" y="189"/>
                  </a:lnTo>
                  <a:lnTo>
                    <a:pt x="57" y="188"/>
                  </a:lnTo>
                  <a:lnTo>
                    <a:pt x="58" y="186"/>
                  </a:lnTo>
                  <a:lnTo>
                    <a:pt x="58" y="185"/>
                  </a:lnTo>
                  <a:lnTo>
                    <a:pt x="58" y="184"/>
                  </a:lnTo>
                  <a:lnTo>
                    <a:pt x="60" y="182"/>
                  </a:lnTo>
                  <a:lnTo>
                    <a:pt x="60" y="181"/>
                  </a:lnTo>
                  <a:lnTo>
                    <a:pt x="60" y="180"/>
                  </a:lnTo>
                  <a:lnTo>
                    <a:pt x="61" y="178"/>
                  </a:lnTo>
                  <a:lnTo>
                    <a:pt x="61" y="177"/>
                  </a:lnTo>
                  <a:lnTo>
                    <a:pt x="61" y="176"/>
                  </a:lnTo>
                  <a:lnTo>
                    <a:pt x="62" y="173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4" y="168"/>
                  </a:lnTo>
                  <a:lnTo>
                    <a:pt x="64" y="168"/>
                  </a:lnTo>
                  <a:lnTo>
                    <a:pt x="65" y="165"/>
                  </a:lnTo>
                  <a:lnTo>
                    <a:pt x="65" y="162"/>
                  </a:lnTo>
                  <a:lnTo>
                    <a:pt x="66" y="161"/>
                  </a:lnTo>
                  <a:lnTo>
                    <a:pt x="66" y="160"/>
                  </a:lnTo>
                  <a:lnTo>
                    <a:pt x="68" y="157"/>
                  </a:lnTo>
                  <a:lnTo>
                    <a:pt x="68" y="156"/>
                  </a:lnTo>
                  <a:lnTo>
                    <a:pt x="68" y="154"/>
                  </a:lnTo>
                  <a:lnTo>
                    <a:pt x="69" y="153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70" y="149"/>
                  </a:lnTo>
                  <a:lnTo>
                    <a:pt x="70" y="148"/>
                  </a:lnTo>
                  <a:lnTo>
                    <a:pt x="70" y="146"/>
                  </a:lnTo>
                  <a:lnTo>
                    <a:pt x="70" y="145"/>
                  </a:lnTo>
                  <a:lnTo>
                    <a:pt x="72" y="144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72" y="141"/>
                  </a:lnTo>
                  <a:lnTo>
                    <a:pt x="73" y="140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4" y="136"/>
                  </a:lnTo>
                  <a:lnTo>
                    <a:pt x="74" y="134"/>
                  </a:lnTo>
                  <a:lnTo>
                    <a:pt x="74" y="133"/>
                  </a:lnTo>
                  <a:lnTo>
                    <a:pt x="76" y="132"/>
                  </a:lnTo>
                  <a:lnTo>
                    <a:pt x="76" y="130"/>
                  </a:lnTo>
                  <a:lnTo>
                    <a:pt x="76" y="129"/>
                  </a:lnTo>
                  <a:lnTo>
                    <a:pt x="77" y="126"/>
                  </a:lnTo>
                  <a:lnTo>
                    <a:pt x="77" y="125"/>
                  </a:lnTo>
                  <a:lnTo>
                    <a:pt x="78" y="122"/>
                  </a:lnTo>
                  <a:lnTo>
                    <a:pt x="78" y="121"/>
                  </a:lnTo>
                  <a:lnTo>
                    <a:pt x="78" y="118"/>
                  </a:lnTo>
                  <a:lnTo>
                    <a:pt x="78" y="118"/>
                  </a:lnTo>
                  <a:lnTo>
                    <a:pt x="80" y="117"/>
                  </a:lnTo>
                  <a:lnTo>
                    <a:pt x="80" y="115"/>
                  </a:lnTo>
                  <a:lnTo>
                    <a:pt x="81" y="113"/>
                  </a:lnTo>
                  <a:lnTo>
                    <a:pt x="81" y="111"/>
                  </a:lnTo>
                  <a:lnTo>
                    <a:pt x="82" y="109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4" y="105"/>
                  </a:lnTo>
                  <a:lnTo>
                    <a:pt x="84" y="104"/>
                  </a:lnTo>
                  <a:lnTo>
                    <a:pt x="84" y="103"/>
                  </a:lnTo>
                  <a:lnTo>
                    <a:pt x="85" y="101"/>
                  </a:lnTo>
                  <a:lnTo>
                    <a:pt x="85" y="100"/>
                  </a:lnTo>
                  <a:lnTo>
                    <a:pt x="85" y="99"/>
                  </a:lnTo>
                  <a:lnTo>
                    <a:pt x="85" y="97"/>
                  </a:lnTo>
                  <a:lnTo>
                    <a:pt x="85" y="96"/>
                  </a:lnTo>
                  <a:lnTo>
                    <a:pt x="86" y="96"/>
                  </a:lnTo>
                  <a:lnTo>
                    <a:pt x="86" y="95"/>
                  </a:lnTo>
                  <a:lnTo>
                    <a:pt x="86" y="93"/>
                  </a:lnTo>
                  <a:lnTo>
                    <a:pt x="86" y="92"/>
                  </a:lnTo>
                  <a:lnTo>
                    <a:pt x="86" y="91"/>
                  </a:lnTo>
                  <a:lnTo>
                    <a:pt x="86" y="91"/>
                  </a:lnTo>
                  <a:lnTo>
                    <a:pt x="86" y="89"/>
                  </a:lnTo>
                  <a:lnTo>
                    <a:pt x="86" y="88"/>
                  </a:lnTo>
                  <a:lnTo>
                    <a:pt x="88" y="87"/>
                  </a:lnTo>
                  <a:lnTo>
                    <a:pt x="88" y="85"/>
                  </a:lnTo>
                  <a:lnTo>
                    <a:pt x="88" y="84"/>
                  </a:lnTo>
                  <a:lnTo>
                    <a:pt x="88" y="83"/>
                  </a:lnTo>
                  <a:lnTo>
                    <a:pt x="88" y="81"/>
                  </a:lnTo>
                  <a:lnTo>
                    <a:pt x="88" y="80"/>
                  </a:lnTo>
                  <a:lnTo>
                    <a:pt x="88" y="77"/>
                  </a:lnTo>
                  <a:lnTo>
                    <a:pt x="88" y="76"/>
                  </a:lnTo>
                  <a:lnTo>
                    <a:pt x="88" y="75"/>
                  </a:lnTo>
                  <a:lnTo>
                    <a:pt x="88" y="75"/>
                  </a:lnTo>
                  <a:lnTo>
                    <a:pt x="89" y="72"/>
                  </a:lnTo>
                  <a:lnTo>
                    <a:pt x="89" y="71"/>
                  </a:lnTo>
                  <a:lnTo>
                    <a:pt x="89" y="69"/>
                  </a:lnTo>
                  <a:lnTo>
                    <a:pt x="89" y="67"/>
                  </a:lnTo>
                  <a:lnTo>
                    <a:pt x="89" y="65"/>
                  </a:lnTo>
                  <a:lnTo>
                    <a:pt x="89" y="64"/>
                  </a:lnTo>
                  <a:lnTo>
                    <a:pt x="89" y="63"/>
                  </a:lnTo>
                  <a:lnTo>
                    <a:pt x="89" y="61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89" y="59"/>
                  </a:lnTo>
                  <a:lnTo>
                    <a:pt x="89" y="57"/>
                  </a:lnTo>
                  <a:lnTo>
                    <a:pt x="90" y="57"/>
                  </a:lnTo>
                  <a:lnTo>
                    <a:pt x="90" y="56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90" y="53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1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90" y="48"/>
                  </a:lnTo>
                  <a:lnTo>
                    <a:pt x="92" y="48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2" y="45"/>
                  </a:lnTo>
                  <a:lnTo>
                    <a:pt x="92" y="44"/>
                  </a:lnTo>
                  <a:lnTo>
                    <a:pt x="92" y="43"/>
                  </a:lnTo>
                  <a:lnTo>
                    <a:pt x="92" y="41"/>
                  </a:lnTo>
                  <a:lnTo>
                    <a:pt x="92" y="41"/>
                  </a:lnTo>
                  <a:lnTo>
                    <a:pt x="92" y="41"/>
                  </a:lnTo>
                  <a:lnTo>
                    <a:pt x="93" y="40"/>
                  </a:lnTo>
                  <a:lnTo>
                    <a:pt x="93" y="39"/>
                  </a:lnTo>
                  <a:lnTo>
                    <a:pt x="93" y="37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5"/>
                  </a:lnTo>
                  <a:lnTo>
                    <a:pt x="94" y="33"/>
                  </a:lnTo>
                  <a:lnTo>
                    <a:pt x="94" y="33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1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28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4" y="24"/>
                  </a:lnTo>
                  <a:lnTo>
                    <a:pt x="94" y="23"/>
                  </a:lnTo>
                  <a:lnTo>
                    <a:pt x="94" y="23"/>
                  </a:lnTo>
                  <a:lnTo>
                    <a:pt x="94" y="22"/>
                  </a:lnTo>
                  <a:lnTo>
                    <a:pt x="94" y="20"/>
                  </a:lnTo>
                  <a:lnTo>
                    <a:pt x="94" y="19"/>
                  </a:lnTo>
                  <a:lnTo>
                    <a:pt x="94" y="16"/>
                  </a:lnTo>
                  <a:lnTo>
                    <a:pt x="94" y="15"/>
                  </a:lnTo>
                  <a:lnTo>
                    <a:pt x="94" y="14"/>
                  </a:lnTo>
                  <a:lnTo>
                    <a:pt x="94" y="12"/>
                  </a:lnTo>
                  <a:lnTo>
                    <a:pt x="94" y="10"/>
                  </a:lnTo>
                  <a:lnTo>
                    <a:pt x="94" y="7"/>
                  </a:lnTo>
                  <a:lnTo>
                    <a:pt x="94" y="6"/>
                  </a:lnTo>
                  <a:lnTo>
                    <a:pt x="93" y="3"/>
                  </a:lnTo>
                  <a:lnTo>
                    <a:pt x="93" y="0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FFFFFF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43" name="Freeform 35"/>
            <p:cNvSpPr>
              <a:spLocks/>
            </p:cNvSpPr>
            <p:nvPr/>
          </p:nvSpPr>
          <p:spPr bwMode="auto">
            <a:xfrm>
              <a:off x="1214" y="1374"/>
              <a:ext cx="47" cy="159"/>
            </a:xfrm>
            <a:custGeom>
              <a:avLst/>
              <a:gdLst>
                <a:gd name="T0" fmla="*/ 5 w 94"/>
                <a:gd name="T1" fmla="*/ 307 h 318"/>
                <a:gd name="T2" fmla="*/ 12 w 94"/>
                <a:gd name="T3" fmla="*/ 298 h 318"/>
                <a:gd name="T4" fmla="*/ 16 w 94"/>
                <a:gd name="T5" fmla="*/ 290 h 318"/>
                <a:gd name="T6" fmla="*/ 20 w 94"/>
                <a:gd name="T7" fmla="*/ 283 h 318"/>
                <a:gd name="T8" fmla="*/ 23 w 94"/>
                <a:gd name="T9" fmla="*/ 278 h 318"/>
                <a:gd name="T10" fmla="*/ 24 w 94"/>
                <a:gd name="T11" fmla="*/ 273 h 318"/>
                <a:gd name="T12" fmla="*/ 27 w 94"/>
                <a:gd name="T13" fmla="*/ 267 h 318"/>
                <a:gd name="T14" fmla="*/ 29 w 94"/>
                <a:gd name="T15" fmla="*/ 261 h 318"/>
                <a:gd name="T16" fmla="*/ 32 w 94"/>
                <a:gd name="T17" fmla="*/ 255 h 318"/>
                <a:gd name="T18" fmla="*/ 35 w 94"/>
                <a:gd name="T19" fmla="*/ 250 h 318"/>
                <a:gd name="T20" fmla="*/ 36 w 94"/>
                <a:gd name="T21" fmla="*/ 245 h 318"/>
                <a:gd name="T22" fmla="*/ 37 w 94"/>
                <a:gd name="T23" fmla="*/ 241 h 318"/>
                <a:gd name="T24" fmla="*/ 40 w 94"/>
                <a:gd name="T25" fmla="*/ 237 h 318"/>
                <a:gd name="T26" fmla="*/ 41 w 94"/>
                <a:gd name="T27" fmla="*/ 233 h 318"/>
                <a:gd name="T28" fmla="*/ 44 w 94"/>
                <a:gd name="T29" fmla="*/ 226 h 318"/>
                <a:gd name="T30" fmla="*/ 47 w 94"/>
                <a:gd name="T31" fmla="*/ 219 h 318"/>
                <a:gd name="T32" fmla="*/ 49 w 94"/>
                <a:gd name="T33" fmla="*/ 213 h 318"/>
                <a:gd name="T34" fmla="*/ 52 w 94"/>
                <a:gd name="T35" fmla="*/ 206 h 318"/>
                <a:gd name="T36" fmla="*/ 53 w 94"/>
                <a:gd name="T37" fmla="*/ 200 h 318"/>
                <a:gd name="T38" fmla="*/ 56 w 94"/>
                <a:gd name="T39" fmla="*/ 194 h 318"/>
                <a:gd name="T40" fmla="*/ 57 w 94"/>
                <a:gd name="T41" fmla="*/ 190 h 318"/>
                <a:gd name="T42" fmla="*/ 58 w 94"/>
                <a:gd name="T43" fmla="*/ 185 h 318"/>
                <a:gd name="T44" fmla="*/ 60 w 94"/>
                <a:gd name="T45" fmla="*/ 180 h 318"/>
                <a:gd name="T46" fmla="*/ 62 w 94"/>
                <a:gd name="T47" fmla="*/ 173 h 318"/>
                <a:gd name="T48" fmla="*/ 64 w 94"/>
                <a:gd name="T49" fmla="*/ 168 h 318"/>
                <a:gd name="T50" fmla="*/ 66 w 94"/>
                <a:gd name="T51" fmla="*/ 160 h 318"/>
                <a:gd name="T52" fmla="*/ 69 w 94"/>
                <a:gd name="T53" fmla="*/ 153 h 318"/>
                <a:gd name="T54" fmla="*/ 70 w 94"/>
                <a:gd name="T55" fmla="*/ 148 h 318"/>
                <a:gd name="T56" fmla="*/ 72 w 94"/>
                <a:gd name="T57" fmla="*/ 142 h 318"/>
                <a:gd name="T58" fmla="*/ 73 w 94"/>
                <a:gd name="T59" fmla="*/ 138 h 318"/>
                <a:gd name="T60" fmla="*/ 74 w 94"/>
                <a:gd name="T61" fmla="*/ 133 h 318"/>
                <a:gd name="T62" fmla="*/ 77 w 94"/>
                <a:gd name="T63" fmla="*/ 126 h 318"/>
                <a:gd name="T64" fmla="*/ 78 w 94"/>
                <a:gd name="T65" fmla="*/ 118 h 318"/>
                <a:gd name="T66" fmla="*/ 81 w 94"/>
                <a:gd name="T67" fmla="*/ 113 h 318"/>
                <a:gd name="T68" fmla="*/ 82 w 94"/>
                <a:gd name="T69" fmla="*/ 107 h 318"/>
                <a:gd name="T70" fmla="*/ 85 w 94"/>
                <a:gd name="T71" fmla="*/ 101 h 318"/>
                <a:gd name="T72" fmla="*/ 85 w 94"/>
                <a:gd name="T73" fmla="*/ 96 h 318"/>
                <a:gd name="T74" fmla="*/ 86 w 94"/>
                <a:gd name="T75" fmla="*/ 92 h 318"/>
                <a:gd name="T76" fmla="*/ 86 w 94"/>
                <a:gd name="T77" fmla="*/ 88 h 318"/>
                <a:gd name="T78" fmla="*/ 88 w 94"/>
                <a:gd name="T79" fmla="*/ 83 h 318"/>
                <a:gd name="T80" fmla="*/ 88 w 94"/>
                <a:gd name="T81" fmla="*/ 76 h 318"/>
                <a:gd name="T82" fmla="*/ 89 w 94"/>
                <a:gd name="T83" fmla="*/ 71 h 318"/>
                <a:gd name="T84" fmla="*/ 89 w 94"/>
                <a:gd name="T85" fmla="*/ 64 h 318"/>
                <a:gd name="T86" fmla="*/ 89 w 94"/>
                <a:gd name="T87" fmla="*/ 60 h 318"/>
                <a:gd name="T88" fmla="*/ 90 w 94"/>
                <a:gd name="T89" fmla="*/ 56 h 318"/>
                <a:gd name="T90" fmla="*/ 90 w 94"/>
                <a:gd name="T91" fmla="*/ 53 h 318"/>
                <a:gd name="T92" fmla="*/ 90 w 94"/>
                <a:gd name="T93" fmla="*/ 49 h 318"/>
                <a:gd name="T94" fmla="*/ 92 w 94"/>
                <a:gd name="T95" fmla="*/ 47 h 318"/>
                <a:gd name="T96" fmla="*/ 92 w 94"/>
                <a:gd name="T97" fmla="*/ 43 h 318"/>
                <a:gd name="T98" fmla="*/ 93 w 94"/>
                <a:gd name="T99" fmla="*/ 40 h 318"/>
                <a:gd name="T100" fmla="*/ 93 w 94"/>
                <a:gd name="T101" fmla="*/ 36 h 318"/>
                <a:gd name="T102" fmla="*/ 94 w 94"/>
                <a:gd name="T103" fmla="*/ 32 h 318"/>
                <a:gd name="T104" fmla="*/ 94 w 94"/>
                <a:gd name="T105" fmla="*/ 29 h 318"/>
                <a:gd name="T106" fmla="*/ 94 w 94"/>
                <a:gd name="T107" fmla="*/ 26 h 318"/>
                <a:gd name="T108" fmla="*/ 94 w 94"/>
                <a:gd name="T109" fmla="*/ 22 h 318"/>
                <a:gd name="T110" fmla="*/ 94 w 94"/>
                <a:gd name="T111" fmla="*/ 15 h 318"/>
                <a:gd name="T112" fmla="*/ 94 w 94"/>
                <a:gd name="T113" fmla="*/ 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" h="318">
                  <a:moveTo>
                    <a:pt x="0" y="318"/>
                  </a:moveTo>
                  <a:lnTo>
                    <a:pt x="3" y="314"/>
                  </a:lnTo>
                  <a:lnTo>
                    <a:pt x="4" y="311"/>
                  </a:lnTo>
                  <a:lnTo>
                    <a:pt x="5" y="307"/>
                  </a:lnTo>
                  <a:lnTo>
                    <a:pt x="8" y="304"/>
                  </a:lnTo>
                  <a:lnTo>
                    <a:pt x="9" y="302"/>
                  </a:lnTo>
                  <a:lnTo>
                    <a:pt x="11" y="299"/>
                  </a:lnTo>
                  <a:lnTo>
                    <a:pt x="12" y="298"/>
                  </a:lnTo>
                  <a:lnTo>
                    <a:pt x="13" y="295"/>
                  </a:lnTo>
                  <a:lnTo>
                    <a:pt x="15" y="292"/>
                  </a:lnTo>
                  <a:lnTo>
                    <a:pt x="15" y="291"/>
                  </a:lnTo>
                  <a:lnTo>
                    <a:pt x="16" y="290"/>
                  </a:lnTo>
                  <a:lnTo>
                    <a:pt x="17" y="287"/>
                  </a:lnTo>
                  <a:lnTo>
                    <a:pt x="19" y="286"/>
                  </a:lnTo>
                  <a:lnTo>
                    <a:pt x="19" y="285"/>
                  </a:lnTo>
                  <a:lnTo>
                    <a:pt x="20" y="283"/>
                  </a:lnTo>
                  <a:lnTo>
                    <a:pt x="20" y="282"/>
                  </a:lnTo>
                  <a:lnTo>
                    <a:pt x="21" y="281"/>
                  </a:lnTo>
                  <a:lnTo>
                    <a:pt x="21" y="279"/>
                  </a:lnTo>
                  <a:lnTo>
                    <a:pt x="23" y="278"/>
                  </a:lnTo>
                  <a:lnTo>
                    <a:pt x="23" y="277"/>
                  </a:lnTo>
                  <a:lnTo>
                    <a:pt x="24" y="275"/>
                  </a:lnTo>
                  <a:lnTo>
                    <a:pt x="24" y="274"/>
                  </a:lnTo>
                  <a:lnTo>
                    <a:pt x="24" y="273"/>
                  </a:lnTo>
                  <a:lnTo>
                    <a:pt x="25" y="271"/>
                  </a:lnTo>
                  <a:lnTo>
                    <a:pt x="25" y="270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8" y="266"/>
                  </a:lnTo>
                  <a:lnTo>
                    <a:pt x="28" y="265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31" y="259"/>
                  </a:lnTo>
                  <a:lnTo>
                    <a:pt x="31" y="259"/>
                  </a:lnTo>
                  <a:lnTo>
                    <a:pt x="31" y="258"/>
                  </a:lnTo>
                  <a:lnTo>
                    <a:pt x="32" y="255"/>
                  </a:lnTo>
                  <a:lnTo>
                    <a:pt x="32" y="254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5" y="250"/>
                  </a:lnTo>
                  <a:lnTo>
                    <a:pt x="35" y="249"/>
                  </a:lnTo>
                  <a:lnTo>
                    <a:pt x="35" y="247"/>
                  </a:lnTo>
                  <a:lnTo>
                    <a:pt x="36" y="246"/>
                  </a:lnTo>
                  <a:lnTo>
                    <a:pt x="36" y="245"/>
                  </a:lnTo>
                  <a:lnTo>
                    <a:pt x="36" y="245"/>
                  </a:lnTo>
                  <a:lnTo>
                    <a:pt x="37" y="243"/>
                  </a:lnTo>
                  <a:lnTo>
                    <a:pt x="37" y="242"/>
                  </a:lnTo>
                  <a:lnTo>
                    <a:pt x="37" y="241"/>
                  </a:lnTo>
                  <a:lnTo>
                    <a:pt x="39" y="239"/>
                  </a:lnTo>
                  <a:lnTo>
                    <a:pt x="39" y="239"/>
                  </a:lnTo>
                  <a:lnTo>
                    <a:pt x="39" y="238"/>
                  </a:lnTo>
                  <a:lnTo>
                    <a:pt x="40" y="237"/>
                  </a:lnTo>
                  <a:lnTo>
                    <a:pt x="40" y="235"/>
                  </a:lnTo>
                  <a:lnTo>
                    <a:pt x="40" y="234"/>
                  </a:lnTo>
                  <a:lnTo>
                    <a:pt x="41" y="234"/>
                  </a:lnTo>
                  <a:lnTo>
                    <a:pt x="41" y="233"/>
                  </a:lnTo>
                  <a:lnTo>
                    <a:pt x="41" y="231"/>
                  </a:lnTo>
                  <a:lnTo>
                    <a:pt x="43" y="230"/>
                  </a:lnTo>
                  <a:lnTo>
                    <a:pt x="43" y="229"/>
                  </a:lnTo>
                  <a:lnTo>
                    <a:pt x="44" y="226"/>
                  </a:lnTo>
                  <a:lnTo>
                    <a:pt x="44" y="225"/>
                  </a:lnTo>
                  <a:lnTo>
                    <a:pt x="45" y="223"/>
                  </a:lnTo>
                  <a:lnTo>
                    <a:pt x="45" y="222"/>
                  </a:lnTo>
                  <a:lnTo>
                    <a:pt x="47" y="219"/>
                  </a:lnTo>
                  <a:lnTo>
                    <a:pt x="47" y="217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9" y="213"/>
                  </a:lnTo>
                  <a:lnTo>
                    <a:pt x="49" y="211"/>
                  </a:lnTo>
                  <a:lnTo>
                    <a:pt x="51" y="209"/>
                  </a:lnTo>
                  <a:lnTo>
                    <a:pt x="51" y="207"/>
                  </a:lnTo>
                  <a:lnTo>
                    <a:pt x="52" y="206"/>
                  </a:lnTo>
                  <a:lnTo>
                    <a:pt x="52" y="203"/>
                  </a:lnTo>
                  <a:lnTo>
                    <a:pt x="53" y="202"/>
                  </a:lnTo>
                  <a:lnTo>
                    <a:pt x="53" y="201"/>
                  </a:lnTo>
                  <a:lnTo>
                    <a:pt x="53" y="200"/>
                  </a:lnTo>
                  <a:lnTo>
                    <a:pt x="55" y="198"/>
                  </a:lnTo>
                  <a:lnTo>
                    <a:pt x="55" y="197"/>
                  </a:lnTo>
                  <a:lnTo>
                    <a:pt x="55" y="196"/>
                  </a:lnTo>
                  <a:lnTo>
                    <a:pt x="56" y="194"/>
                  </a:lnTo>
                  <a:lnTo>
                    <a:pt x="56" y="193"/>
                  </a:lnTo>
                  <a:lnTo>
                    <a:pt x="56" y="193"/>
                  </a:lnTo>
                  <a:lnTo>
                    <a:pt x="57" y="192"/>
                  </a:lnTo>
                  <a:lnTo>
                    <a:pt x="57" y="190"/>
                  </a:lnTo>
                  <a:lnTo>
                    <a:pt x="57" y="189"/>
                  </a:lnTo>
                  <a:lnTo>
                    <a:pt x="57" y="188"/>
                  </a:lnTo>
                  <a:lnTo>
                    <a:pt x="58" y="186"/>
                  </a:lnTo>
                  <a:lnTo>
                    <a:pt x="58" y="185"/>
                  </a:lnTo>
                  <a:lnTo>
                    <a:pt x="58" y="184"/>
                  </a:lnTo>
                  <a:lnTo>
                    <a:pt x="60" y="182"/>
                  </a:lnTo>
                  <a:lnTo>
                    <a:pt x="60" y="181"/>
                  </a:lnTo>
                  <a:lnTo>
                    <a:pt x="60" y="180"/>
                  </a:lnTo>
                  <a:lnTo>
                    <a:pt x="61" y="178"/>
                  </a:lnTo>
                  <a:lnTo>
                    <a:pt x="61" y="177"/>
                  </a:lnTo>
                  <a:lnTo>
                    <a:pt x="61" y="176"/>
                  </a:lnTo>
                  <a:lnTo>
                    <a:pt x="62" y="173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4" y="168"/>
                  </a:lnTo>
                  <a:lnTo>
                    <a:pt x="64" y="168"/>
                  </a:lnTo>
                  <a:lnTo>
                    <a:pt x="65" y="165"/>
                  </a:lnTo>
                  <a:lnTo>
                    <a:pt x="65" y="162"/>
                  </a:lnTo>
                  <a:lnTo>
                    <a:pt x="66" y="161"/>
                  </a:lnTo>
                  <a:lnTo>
                    <a:pt x="66" y="160"/>
                  </a:lnTo>
                  <a:lnTo>
                    <a:pt x="68" y="157"/>
                  </a:lnTo>
                  <a:lnTo>
                    <a:pt x="68" y="156"/>
                  </a:lnTo>
                  <a:lnTo>
                    <a:pt x="68" y="154"/>
                  </a:lnTo>
                  <a:lnTo>
                    <a:pt x="69" y="153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70" y="149"/>
                  </a:lnTo>
                  <a:lnTo>
                    <a:pt x="70" y="148"/>
                  </a:lnTo>
                  <a:lnTo>
                    <a:pt x="70" y="146"/>
                  </a:lnTo>
                  <a:lnTo>
                    <a:pt x="70" y="145"/>
                  </a:lnTo>
                  <a:lnTo>
                    <a:pt x="72" y="144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72" y="141"/>
                  </a:lnTo>
                  <a:lnTo>
                    <a:pt x="73" y="140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4" y="136"/>
                  </a:lnTo>
                  <a:lnTo>
                    <a:pt x="74" y="134"/>
                  </a:lnTo>
                  <a:lnTo>
                    <a:pt x="74" y="133"/>
                  </a:lnTo>
                  <a:lnTo>
                    <a:pt x="76" y="132"/>
                  </a:lnTo>
                  <a:lnTo>
                    <a:pt x="76" y="130"/>
                  </a:lnTo>
                  <a:lnTo>
                    <a:pt x="76" y="129"/>
                  </a:lnTo>
                  <a:lnTo>
                    <a:pt x="77" y="126"/>
                  </a:lnTo>
                  <a:lnTo>
                    <a:pt x="77" y="125"/>
                  </a:lnTo>
                  <a:lnTo>
                    <a:pt x="78" y="122"/>
                  </a:lnTo>
                  <a:lnTo>
                    <a:pt x="78" y="121"/>
                  </a:lnTo>
                  <a:lnTo>
                    <a:pt x="78" y="118"/>
                  </a:lnTo>
                  <a:lnTo>
                    <a:pt x="78" y="118"/>
                  </a:lnTo>
                  <a:lnTo>
                    <a:pt x="80" y="117"/>
                  </a:lnTo>
                  <a:lnTo>
                    <a:pt x="80" y="115"/>
                  </a:lnTo>
                  <a:lnTo>
                    <a:pt x="81" y="113"/>
                  </a:lnTo>
                  <a:lnTo>
                    <a:pt x="81" y="111"/>
                  </a:lnTo>
                  <a:lnTo>
                    <a:pt x="82" y="109"/>
                  </a:lnTo>
                  <a:lnTo>
                    <a:pt x="82" y="108"/>
                  </a:lnTo>
                  <a:lnTo>
                    <a:pt x="82" y="107"/>
                  </a:lnTo>
                  <a:lnTo>
                    <a:pt x="84" y="105"/>
                  </a:lnTo>
                  <a:lnTo>
                    <a:pt x="84" y="104"/>
                  </a:lnTo>
                  <a:lnTo>
                    <a:pt x="84" y="103"/>
                  </a:lnTo>
                  <a:lnTo>
                    <a:pt x="85" y="101"/>
                  </a:lnTo>
                  <a:lnTo>
                    <a:pt x="85" y="100"/>
                  </a:lnTo>
                  <a:lnTo>
                    <a:pt x="85" y="99"/>
                  </a:lnTo>
                  <a:lnTo>
                    <a:pt x="85" y="97"/>
                  </a:lnTo>
                  <a:lnTo>
                    <a:pt x="85" y="96"/>
                  </a:lnTo>
                  <a:lnTo>
                    <a:pt x="86" y="96"/>
                  </a:lnTo>
                  <a:lnTo>
                    <a:pt x="86" y="95"/>
                  </a:lnTo>
                  <a:lnTo>
                    <a:pt x="86" y="93"/>
                  </a:lnTo>
                  <a:lnTo>
                    <a:pt x="86" y="92"/>
                  </a:lnTo>
                  <a:lnTo>
                    <a:pt x="86" y="91"/>
                  </a:lnTo>
                  <a:lnTo>
                    <a:pt x="86" y="91"/>
                  </a:lnTo>
                  <a:lnTo>
                    <a:pt x="86" y="89"/>
                  </a:lnTo>
                  <a:lnTo>
                    <a:pt x="86" y="88"/>
                  </a:lnTo>
                  <a:lnTo>
                    <a:pt x="88" y="87"/>
                  </a:lnTo>
                  <a:lnTo>
                    <a:pt x="88" y="85"/>
                  </a:lnTo>
                  <a:lnTo>
                    <a:pt x="88" y="84"/>
                  </a:lnTo>
                  <a:lnTo>
                    <a:pt x="88" y="83"/>
                  </a:lnTo>
                  <a:lnTo>
                    <a:pt x="88" y="81"/>
                  </a:lnTo>
                  <a:lnTo>
                    <a:pt x="88" y="80"/>
                  </a:lnTo>
                  <a:lnTo>
                    <a:pt x="88" y="77"/>
                  </a:lnTo>
                  <a:lnTo>
                    <a:pt x="88" y="76"/>
                  </a:lnTo>
                  <a:lnTo>
                    <a:pt x="88" y="75"/>
                  </a:lnTo>
                  <a:lnTo>
                    <a:pt x="88" y="75"/>
                  </a:lnTo>
                  <a:lnTo>
                    <a:pt x="89" y="72"/>
                  </a:lnTo>
                  <a:lnTo>
                    <a:pt x="89" y="71"/>
                  </a:lnTo>
                  <a:lnTo>
                    <a:pt x="89" y="69"/>
                  </a:lnTo>
                  <a:lnTo>
                    <a:pt x="89" y="67"/>
                  </a:lnTo>
                  <a:lnTo>
                    <a:pt x="89" y="65"/>
                  </a:lnTo>
                  <a:lnTo>
                    <a:pt x="89" y="64"/>
                  </a:lnTo>
                  <a:lnTo>
                    <a:pt x="89" y="63"/>
                  </a:lnTo>
                  <a:lnTo>
                    <a:pt x="89" y="61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89" y="59"/>
                  </a:lnTo>
                  <a:lnTo>
                    <a:pt x="89" y="57"/>
                  </a:lnTo>
                  <a:lnTo>
                    <a:pt x="90" y="57"/>
                  </a:lnTo>
                  <a:lnTo>
                    <a:pt x="90" y="56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90" y="53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1"/>
                  </a:lnTo>
                  <a:lnTo>
                    <a:pt x="90" y="49"/>
                  </a:lnTo>
                  <a:lnTo>
                    <a:pt x="90" y="49"/>
                  </a:lnTo>
                  <a:lnTo>
                    <a:pt x="90" y="48"/>
                  </a:lnTo>
                  <a:lnTo>
                    <a:pt x="92" y="48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2" y="45"/>
                  </a:lnTo>
                  <a:lnTo>
                    <a:pt x="92" y="44"/>
                  </a:lnTo>
                  <a:lnTo>
                    <a:pt x="92" y="43"/>
                  </a:lnTo>
                  <a:lnTo>
                    <a:pt x="92" y="41"/>
                  </a:lnTo>
                  <a:lnTo>
                    <a:pt x="92" y="41"/>
                  </a:lnTo>
                  <a:lnTo>
                    <a:pt x="92" y="41"/>
                  </a:lnTo>
                  <a:lnTo>
                    <a:pt x="93" y="40"/>
                  </a:lnTo>
                  <a:lnTo>
                    <a:pt x="93" y="39"/>
                  </a:lnTo>
                  <a:lnTo>
                    <a:pt x="93" y="37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5"/>
                  </a:lnTo>
                  <a:lnTo>
                    <a:pt x="94" y="33"/>
                  </a:lnTo>
                  <a:lnTo>
                    <a:pt x="94" y="33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1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28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4" y="26"/>
                  </a:lnTo>
                  <a:lnTo>
                    <a:pt x="94" y="24"/>
                  </a:lnTo>
                  <a:lnTo>
                    <a:pt x="94" y="23"/>
                  </a:lnTo>
                  <a:lnTo>
                    <a:pt x="94" y="23"/>
                  </a:lnTo>
                  <a:lnTo>
                    <a:pt x="94" y="22"/>
                  </a:lnTo>
                  <a:lnTo>
                    <a:pt x="94" y="20"/>
                  </a:lnTo>
                  <a:lnTo>
                    <a:pt x="94" y="19"/>
                  </a:lnTo>
                  <a:lnTo>
                    <a:pt x="94" y="16"/>
                  </a:lnTo>
                  <a:lnTo>
                    <a:pt x="94" y="15"/>
                  </a:lnTo>
                  <a:lnTo>
                    <a:pt x="94" y="14"/>
                  </a:lnTo>
                  <a:lnTo>
                    <a:pt x="94" y="12"/>
                  </a:lnTo>
                  <a:lnTo>
                    <a:pt x="94" y="10"/>
                  </a:lnTo>
                  <a:lnTo>
                    <a:pt x="94" y="7"/>
                  </a:lnTo>
                  <a:lnTo>
                    <a:pt x="94" y="6"/>
                  </a:lnTo>
                  <a:lnTo>
                    <a:pt x="93" y="3"/>
                  </a:lnTo>
                  <a:lnTo>
                    <a:pt x="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>
              <a:off x="1043" y="1373"/>
              <a:ext cx="21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>
              <a:off x="3673" y="722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>
              <a:off x="3686" y="908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7" name="Line 39"/>
            <p:cNvSpPr>
              <a:spLocks noChangeShapeType="1"/>
            </p:cNvSpPr>
            <p:nvPr/>
          </p:nvSpPr>
          <p:spPr bwMode="auto">
            <a:xfrm flipH="1">
              <a:off x="4244" y="815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8" name="Freeform 40"/>
            <p:cNvSpPr>
              <a:spLocks/>
            </p:cNvSpPr>
            <p:nvPr/>
          </p:nvSpPr>
          <p:spPr bwMode="auto">
            <a:xfrm>
              <a:off x="3852" y="652"/>
              <a:ext cx="397" cy="158"/>
            </a:xfrm>
            <a:custGeom>
              <a:avLst/>
              <a:gdLst>
                <a:gd name="T0" fmla="*/ 154 w 793"/>
                <a:gd name="T1" fmla="*/ 0 h 316"/>
                <a:gd name="T2" fmla="*/ 265 w 793"/>
                <a:gd name="T3" fmla="*/ 0 h 316"/>
                <a:gd name="T4" fmla="*/ 321 w 793"/>
                <a:gd name="T5" fmla="*/ 0 h 316"/>
                <a:gd name="T6" fmla="*/ 346 w 793"/>
                <a:gd name="T7" fmla="*/ 1 h 316"/>
                <a:gd name="T8" fmla="*/ 360 w 793"/>
                <a:gd name="T9" fmla="*/ 1 h 316"/>
                <a:gd name="T10" fmla="*/ 372 w 793"/>
                <a:gd name="T11" fmla="*/ 3 h 316"/>
                <a:gd name="T12" fmla="*/ 380 w 793"/>
                <a:gd name="T13" fmla="*/ 4 h 316"/>
                <a:gd name="T14" fmla="*/ 388 w 793"/>
                <a:gd name="T15" fmla="*/ 4 h 316"/>
                <a:gd name="T16" fmla="*/ 398 w 793"/>
                <a:gd name="T17" fmla="*/ 5 h 316"/>
                <a:gd name="T18" fmla="*/ 410 w 793"/>
                <a:gd name="T19" fmla="*/ 8 h 316"/>
                <a:gd name="T20" fmla="*/ 421 w 793"/>
                <a:gd name="T21" fmla="*/ 9 h 316"/>
                <a:gd name="T22" fmla="*/ 429 w 793"/>
                <a:gd name="T23" fmla="*/ 11 h 316"/>
                <a:gd name="T24" fmla="*/ 438 w 793"/>
                <a:gd name="T25" fmla="*/ 13 h 316"/>
                <a:gd name="T26" fmla="*/ 451 w 793"/>
                <a:gd name="T27" fmla="*/ 17 h 316"/>
                <a:gd name="T28" fmla="*/ 465 w 793"/>
                <a:gd name="T29" fmla="*/ 21 h 316"/>
                <a:gd name="T30" fmla="*/ 475 w 793"/>
                <a:gd name="T31" fmla="*/ 25 h 316"/>
                <a:gd name="T32" fmla="*/ 483 w 793"/>
                <a:gd name="T33" fmla="*/ 28 h 316"/>
                <a:gd name="T34" fmla="*/ 493 w 793"/>
                <a:gd name="T35" fmla="*/ 33 h 316"/>
                <a:gd name="T36" fmla="*/ 504 w 793"/>
                <a:gd name="T37" fmla="*/ 39 h 316"/>
                <a:gd name="T38" fmla="*/ 516 w 793"/>
                <a:gd name="T39" fmla="*/ 45 h 316"/>
                <a:gd name="T40" fmla="*/ 524 w 793"/>
                <a:gd name="T41" fmla="*/ 49 h 316"/>
                <a:gd name="T42" fmla="*/ 532 w 793"/>
                <a:gd name="T43" fmla="*/ 53 h 316"/>
                <a:gd name="T44" fmla="*/ 542 w 793"/>
                <a:gd name="T45" fmla="*/ 57 h 316"/>
                <a:gd name="T46" fmla="*/ 551 w 793"/>
                <a:gd name="T47" fmla="*/ 64 h 316"/>
                <a:gd name="T48" fmla="*/ 562 w 793"/>
                <a:gd name="T49" fmla="*/ 69 h 316"/>
                <a:gd name="T50" fmla="*/ 568 w 793"/>
                <a:gd name="T51" fmla="*/ 73 h 316"/>
                <a:gd name="T52" fmla="*/ 575 w 793"/>
                <a:gd name="T53" fmla="*/ 77 h 316"/>
                <a:gd name="T54" fmla="*/ 583 w 793"/>
                <a:gd name="T55" fmla="*/ 82 h 316"/>
                <a:gd name="T56" fmla="*/ 591 w 793"/>
                <a:gd name="T57" fmla="*/ 88 h 316"/>
                <a:gd name="T58" fmla="*/ 597 w 793"/>
                <a:gd name="T59" fmla="*/ 92 h 316"/>
                <a:gd name="T60" fmla="*/ 603 w 793"/>
                <a:gd name="T61" fmla="*/ 96 h 316"/>
                <a:gd name="T62" fmla="*/ 607 w 793"/>
                <a:gd name="T63" fmla="*/ 98 h 316"/>
                <a:gd name="T64" fmla="*/ 613 w 793"/>
                <a:gd name="T65" fmla="*/ 104 h 316"/>
                <a:gd name="T66" fmla="*/ 619 w 793"/>
                <a:gd name="T67" fmla="*/ 108 h 316"/>
                <a:gd name="T68" fmla="*/ 624 w 793"/>
                <a:gd name="T69" fmla="*/ 112 h 316"/>
                <a:gd name="T70" fmla="*/ 628 w 793"/>
                <a:gd name="T71" fmla="*/ 114 h 316"/>
                <a:gd name="T72" fmla="*/ 633 w 793"/>
                <a:gd name="T73" fmla="*/ 118 h 316"/>
                <a:gd name="T74" fmla="*/ 640 w 793"/>
                <a:gd name="T75" fmla="*/ 124 h 316"/>
                <a:gd name="T76" fmla="*/ 647 w 793"/>
                <a:gd name="T77" fmla="*/ 128 h 316"/>
                <a:gd name="T78" fmla="*/ 651 w 793"/>
                <a:gd name="T79" fmla="*/ 132 h 316"/>
                <a:gd name="T80" fmla="*/ 656 w 793"/>
                <a:gd name="T81" fmla="*/ 136 h 316"/>
                <a:gd name="T82" fmla="*/ 663 w 793"/>
                <a:gd name="T83" fmla="*/ 142 h 316"/>
                <a:gd name="T84" fmla="*/ 669 w 793"/>
                <a:gd name="T85" fmla="*/ 150 h 316"/>
                <a:gd name="T86" fmla="*/ 676 w 793"/>
                <a:gd name="T87" fmla="*/ 157 h 316"/>
                <a:gd name="T88" fmla="*/ 681 w 793"/>
                <a:gd name="T89" fmla="*/ 162 h 316"/>
                <a:gd name="T90" fmla="*/ 686 w 793"/>
                <a:gd name="T91" fmla="*/ 169 h 316"/>
                <a:gd name="T92" fmla="*/ 696 w 793"/>
                <a:gd name="T93" fmla="*/ 179 h 316"/>
                <a:gd name="T94" fmla="*/ 704 w 793"/>
                <a:gd name="T95" fmla="*/ 189 h 316"/>
                <a:gd name="T96" fmla="*/ 710 w 793"/>
                <a:gd name="T97" fmla="*/ 198 h 316"/>
                <a:gd name="T98" fmla="*/ 716 w 793"/>
                <a:gd name="T99" fmla="*/ 205 h 316"/>
                <a:gd name="T100" fmla="*/ 722 w 793"/>
                <a:gd name="T101" fmla="*/ 214 h 316"/>
                <a:gd name="T102" fmla="*/ 730 w 793"/>
                <a:gd name="T103" fmla="*/ 225 h 316"/>
                <a:gd name="T104" fmla="*/ 738 w 793"/>
                <a:gd name="T105" fmla="*/ 237 h 316"/>
                <a:gd name="T106" fmla="*/ 745 w 793"/>
                <a:gd name="T107" fmla="*/ 246 h 316"/>
                <a:gd name="T108" fmla="*/ 750 w 793"/>
                <a:gd name="T109" fmla="*/ 254 h 316"/>
                <a:gd name="T110" fmla="*/ 758 w 793"/>
                <a:gd name="T111" fmla="*/ 263 h 316"/>
                <a:gd name="T112" fmla="*/ 767 w 793"/>
                <a:gd name="T113" fmla="*/ 276 h 316"/>
                <a:gd name="T114" fmla="*/ 775 w 793"/>
                <a:gd name="T115" fmla="*/ 287 h 316"/>
                <a:gd name="T116" fmla="*/ 781 w 793"/>
                <a:gd name="T117" fmla="*/ 295 h 316"/>
                <a:gd name="T118" fmla="*/ 785 w 793"/>
                <a:gd name="T119" fmla="*/ 303 h 316"/>
                <a:gd name="T120" fmla="*/ 791 w 793"/>
                <a:gd name="T121" fmla="*/ 3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3" h="316">
                  <a:moveTo>
                    <a:pt x="0" y="0"/>
                  </a:moveTo>
                  <a:lnTo>
                    <a:pt x="30" y="0"/>
                  </a:lnTo>
                  <a:lnTo>
                    <a:pt x="58" y="0"/>
                  </a:lnTo>
                  <a:lnTo>
                    <a:pt x="85" y="0"/>
                  </a:lnTo>
                  <a:lnTo>
                    <a:pt x="110" y="0"/>
                  </a:lnTo>
                  <a:lnTo>
                    <a:pt x="133" y="0"/>
                  </a:lnTo>
                  <a:lnTo>
                    <a:pt x="154" y="0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210" y="0"/>
                  </a:lnTo>
                  <a:lnTo>
                    <a:pt x="226" y="0"/>
                  </a:lnTo>
                  <a:lnTo>
                    <a:pt x="240" y="0"/>
                  </a:lnTo>
                  <a:lnTo>
                    <a:pt x="253" y="0"/>
                  </a:lnTo>
                  <a:lnTo>
                    <a:pt x="265" y="0"/>
                  </a:lnTo>
                  <a:lnTo>
                    <a:pt x="276" y="0"/>
                  </a:lnTo>
                  <a:lnTo>
                    <a:pt x="285" y="0"/>
                  </a:lnTo>
                  <a:lnTo>
                    <a:pt x="295" y="0"/>
                  </a:lnTo>
                  <a:lnTo>
                    <a:pt x="303" y="0"/>
                  </a:lnTo>
                  <a:lnTo>
                    <a:pt x="309" y="0"/>
                  </a:lnTo>
                  <a:lnTo>
                    <a:pt x="316" y="0"/>
                  </a:lnTo>
                  <a:lnTo>
                    <a:pt x="321" y="0"/>
                  </a:lnTo>
                  <a:lnTo>
                    <a:pt x="326" y="0"/>
                  </a:lnTo>
                  <a:lnTo>
                    <a:pt x="330" y="0"/>
                  </a:lnTo>
                  <a:lnTo>
                    <a:pt x="334" y="0"/>
                  </a:lnTo>
                  <a:lnTo>
                    <a:pt x="338" y="1"/>
                  </a:lnTo>
                  <a:lnTo>
                    <a:pt x="341" y="1"/>
                  </a:lnTo>
                  <a:lnTo>
                    <a:pt x="344" y="1"/>
                  </a:lnTo>
                  <a:lnTo>
                    <a:pt x="346" y="1"/>
                  </a:lnTo>
                  <a:lnTo>
                    <a:pt x="349" y="1"/>
                  </a:lnTo>
                  <a:lnTo>
                    <a:pt x="350" y="1"/>
                  </a:lnTo>
                  <a:lnTo>
                    <a:pt x="353" y="1"/>
                  </a:lnTo>
                  <a:lnTo>
                    <a:pt x="354" y="1"/>
                  </a:lnTo>
                  <a:lnTo>
                    <a:pt x="357" y="1"/>
                  </a:lnTo>
                  <a:lnTo>
                    <a:pt x="357" y="1"/>
                  </a:lnTo>
                  <a:lnTo>
                    <a:pt x="360" y="1"/>
                  </a:lnTo>
                  <a:lnTo>
                    <a:pt x="361" y="1"/>
                  </a:lnTo>
                  <a:lnTo>
                    <a:pt x="364" y="3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9" y="3"/>
                  </a:lnTo>
                  <a:lnTo>
                    <a:pt x="370" y="3"/>
                  </a:lnTo>
                  <a:lnTo>
                    <a:pt x="372" y="3"/>
                  </a:lnTo>
                  <a:lnTo>
                    <a:pt x="373" y="3"/>
                  </a:lnTo>
                  <a:lnTo>
                    <a:pt x="374" y="3"/>
                  </a:lnTo>
                  <a:lnTo>
                    <a:pt x="376" y="3"/>
                  </a:lnTo>
                  <a:lnTo>
                    <a:pt x="377" y="3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4"/>
                  </a:lnTo>
                  <a:lnTo>
                    <a:pt x="381" y="4"/>
                  </a:lnTo>
                  <a:lnTo>
                    <a:pt x="382" y="4"/>
                  </a:lnTo>
                  <a:lnTo>
                    <a:pt x="384" y="4"/>
                  </a:lnTo>
                  <a:lnTo>
                    <a:pt x="385" y="4"/>
                  </a:lnTo>
                  <a:lnTo>
                    <a:pt x="385" y="4"/>
                  </a:lnTo>
                  <a:lnTo>
                    <a:pt x="386" y="4"/>
                  </a:lnTo>
                  <a:lnTo>
                    <a:pt x="388" y="4"/>
                  </a:lnTo>
                  <a:lnTo>
                    <a:pt x="389" y="5"/>
                  </a:lnTo>
                  <a:lnTo>
                    <a:pt x="390" y="5"/>
                  </a:lnTo>
                  <a:lnTo>
                    <a:pt x="392" y="5"/>
                  </a:lnTo>
                  <a:lnTo>
                    <a:pt x="393" y="5"/>
                  </a:lnTo>
                  <a:lnTo>
                    <a:pt x="396" y="5"/>
                  </a:lnTo>
                  <a:lnTo>
                    <a:pt x="397" y="5"/>
                  </a:lnTo>
                  <a:lnTo>
                    <a:pt x="398" y="5"/>
                  </a:lnTo>
                  <a:lnTo>
                    <a:pt x="401" y="7"/>
                  </a:lnTo>
                  <a:lnTo>
                    <a:pt x="402" y="7"/>
                  </a:lnTo>
                  <a:lnTo>
                    <a:pt x="405" y="7"/>
                  </a:lnTo>
                  <a:lnTo>
                    <a:pt x="405" y="7"/>
                  </a:lnTo>
                  <a:lnTo>
                    <a:pt x="406" y="7"/>
                  </a:lnTo>
                  <a:lnTo>
                    <a:pt x="409" y="7"/>
                  </a:lnTo>
                  <a:lnTo>
                    <a:pt x="410" y="8"/>
                  </a:lnTo>
                  <a:lnTo>
                    <a:pt x="411" y="8"/>
                  </a:lnTo>
                  <a:lnTo>
                    <a:pt x="414" y="8"/>
                  </a:lnTo>
                  <a:lnTo>
                    <a:pt x="415" y="8"/>
                  </a:lnTo>
                  <a:lnTo>
                    <a:pt x="417" y="8"/>
                  </a:lnTo>
                  <a:lnTo>
                    <a:pt x="418" y="9"/>
                  </a:lnTo>
                  <a:lnTo>
                    <a:pt x="419" y="9"/>
                  </a:lnTo>
                  <a:lnTo>
                    <a:pt x="421" y="9"/>
                  </a:lnTo>
                  <a:lnTo>
                    <a:pt x="422" y="9"/>
                  </a:lnTo>
                  <a:lnTo>
                    <a:pt x="423" y="9"/>
                  </a:lnTo>
                  <a:lnTo>
                    <a:pt x="425" y="11"/>
                  </a:lnTo>
                  <a:lnTo>
                    <a:pt x="426" y="11"/>
                  </a:lnTo>
                  <a:lnTo>
                    <a:pt x="427" y="11"/>
                  </a:lnTo>
                  <a:lnTo>
                    <a:pt x="427" y="11"/>
                  </a:lnTo>
                  <a:lnTo>
                    <a:pt x="429" y="11"/>
                  </a:lnTo>
                  <a:lnTo>
                    <a:pt x="430" y="12"/>
                  </a:lnTo>
                  <a:lnTo>
                    <a:pt x="431" y="12"/>
                  </a:lnTo>
                  <a:lnTo>
                    <a:pt x="433" y="12"/>
                  </a:lnTo>
                  <a:lnTo>
                    <a:pt x="434" y="12"/>
                  </a:lnTo>
                  <a:lnTo>
                    <a:pt x="435" y="13"/>
                  </a:lnTo>
                  <a:lnTo>
                    <a:pt x="437" y="13"/>
                  </a:lnTo>
                  <a:lnTo>
                    <a:pt x="438" y="13"/>
                  </a:lnTo>
                  <a:lnTo>
                    <a:pt x="439" y="15"/>
                  </a:lnTo>
                  <a:lnTo>
                    <a:pt x="442" y="15"/>
                  </a:lnTo>
                  <a:lnTo>
                    <a:pt x="443" y="15"/>
                  </a:lnTo>
                  <a:lnTo>
                    <a:pt x="445" y="16"/>
                  </a:lnTo>
                  <a:lnTo>
                    <a:pt x="447" y="16"/>
                  </a:lnTo>
                  <a:lnTo>
                    <a:pt x="450" y="17"/>
                  </a:lnTo>
                  <a:lnTo>
                    <a:pt x="451" y="17"/>
                  </a:lnTo>
                  <a:lnTo>
                    <a:pt x="454" y="19"/>
                  </a:lnTo>
                  <a:lnTo>
                    <a:pt x="454" y="19"/>
                  </a:lnTo>
                  <a:lnTo>
                    <a:pt x="457" y="19"/>
                  </a:lnTo>
                  <a:lnTo>
                    <a:pt x="459" y="20"/>
                  </a:lnTo>
                  <a:lnTo>
                    <a:pt x="461" y="20"/>
                  </a:lnTo>
                  <a:lnTo>
                    <a:pt x="463" y="21"/>
                  </a:lnTo>
                  <a:lnTo>
                    <a:pt x="465" y="21"/>
                  </a:lnTo>
                  <a:lnTo>
                    <a:pt x="466" y="23"/>
                  </a:lnTo>
                  <a:lnTo>
                    <a:pt x="469" y="23"/>
                  </a:lnTo>
                  <a:lnTo>
                    <a:pt x="470" y="24"/>
                  </a:lnTo>
                  <a:lnTo>
                    <a:pt x="471" y="24"/>
                  </a:lnTo>
                  <a:lnTo>
                    <a:pt x="473" y="24"/>
                  </a:lnTo>
                  <a:lnTo>
                    <a:pt x="474" y="25"/>
                  </a:lnTo>
                  <a:lnTo>
                    <a:pt x="475" y="25"/>
                  </a:lnTo>
                  <a:lnTo>
                    <a:pt x="477" y="25"/>
                  </a:lnTo>
                  <a:lnTo>
                    <a:pt x="478" y="27"/>
                  </a:lnTo>
                  <a:lnTo>
                    <a:pt x="479" y="27"/>
                  </a:lnTo>
                  <a:lnTo>
                    <a:pt x="481" y="27"/>
                  </a:lnTo>
                  <a:lnTo>
                    <a:pt x="482" y="28"/>
                  </a:lnTo>
                  <a:lnTo>
                    <a:pt x="483" y="28"/>
                  </a:lnTo>
                  <a:lnTo>
                    <a:pt x="483" y="28"/>
                  </a:lnTo>
                  <a:lnTo>
                    <a:pt x="485" y="29"/>
                  </a:lnTo>
                  <a:lnTo>
                    <a:pt x="486" y="29"/>
                  </a:lnTo>
                  <a:lnTo>
                    <a:pt x="487" y="31"/>
                  </a:lnTo>
                  <a:lnTo>
                    <a:pt x="489" y="31"/>
                  </a:lnTo>
                  <a:lnTo>
                    <a:pt x="490" y="32"/>
                  </a:lnTo>
                  <a:lnTo>
                    <a:pt x="491" y="32"/>
                  </a:lnTo>
                  <a:lnTo>
                    <a:pt x="493" y="33"/>
                  </a:lnTo>
                  <a:lnTo>
                    <a:pt x="495" y="33"/>
                  </a:lnTo>
                  <a:lnTo>
                    <a:pt x="496" y="35"/>
                  </a:lnTo>
                  <a:lnTo>
                    <a:pt x="498" y="36"/>
                  </a:lnTo>
                  <a:lnTo>
                    <a:pt x="500" y="36"/>
                  </a:lnTo>
                  <a:lnTo>
                    <a:pt x="502" y="37"/>
                  </a:lnTo>
                  <a:lnTo>
                    <a:pt x="504" y="39"/>
                  </a:lnTo>
                  <a:lnTo>
                    <a:pt x="504" y="39"/>
                  </a:lnTo>
                  <a:lnTo>
                    <a:pt x="506" y="40"/>
                  </a:lnTo>
                  <a:lnTo>
                    <a:pt x="508" y="40"/>
                  </a:lnTo>
                  <a:lnTo>
                    <a:pt x="510" y="41"/>
                  </a:lnTo>
                  <a:lnTo>
                    <a:pt x="511" y="43"/>
                  </a:lnTo>
                  <a:lnTo>
                    <a:pt x="514" y="43"/>
                  </a:lnTo>
                  <a:lnTo>
                    <a:pt x="515" y="44"/>
                  </a:lnTo>
                  <a:lnTo>
                    <a:pt x="516" y="45"/>
                  </a:lnTo>
                  <a:lnTo>
                    <a:pt x="518" y="45"/>
                  </a:lnTo>
                  <a:lnTo>
                    <a:pt x="519" y="47"/>
                  </a:lnTo>
                  <a:lnTo>
                    <a:pt x="520" y="47"/>
                  </a:lnTo>
                  <a:lnTo>
                    <a:pt x="522" y="48"/>
                  </a:lnTo>
                  <a:lnTo>
                    <a:pt x="523" y="48"/>
                  </a:lnTo>
                  <a:lnTo>
                    <a:pt x="523" y="48"/>
                  </a:lnTo>
                  <a:lnTo>
                    <a:pt x="524" y="49"/>
                  </a:lnTo>
                  <a:lnTo>
                    <a:pt x="526" y="49"/>
                  </a:lnTo>
                  <a:lnTo>
                    <a:pt x="527" y="51"/>
                  </a:lnTo>
                  <a:lnTo>
                    <a:pt x="528" y="51"/>
                  </a:lnTo>
                  <a:lnTo>
                    <a:pt x="528" y="51"/>
                  </a:lnTo>
                  <a:lnTo>
                    <a:pt x="530" y="52"/>
                  </a:lnTo>
                  <a:lnTo>
                    <a:pt x="531" y="52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4" y="55"/>
                  </a:lnTo>
                  <a:lnTo>
                    <a:pt x="535" y="55"/>
                  </a:lnTo>
                  <a:lnTo>
                    <a:pt x="536" y="56"/>
                  </a:lnTo>
                  <a:lnTo>
                    <a:pt x="538" y="56"/>
                  </a:lnTo>
                  <a:lnTo>
                    <a:pt x="539" y="57"/>
                  </a:lnTo>
                  <a:lnTo>
                    <a:pt x="542" y="57"/>
                  </a:lnTo>
                  <a:lnTo>
                    <a:pt x="543" y="59"/>
                  </a:lnTo>
                  <a:lnTo>
                    <a:pt x="544" y="60"/>
                  </a:lnTo>
                  <a:lnTo>
                    <a:pt x="546" y="60"/>
                  </a:lnTo>
                  <a:lnTo>
                    <a:pt x="548" y="61"/>
                  </a:lnTo>
                  <a:lnTo>
                    <a:pt x="548" y="61"/>
                  </a:lnTo>
                  <a:lnTo>
                    <a:pt x="550" y="63"/>
                  </a:lnTo>
                  <a:lnTo>
                    <a:pt x="551" y="64"/>
                  </a:lnTo>
                  <a:lnTo>
                    <a:pt x="554" y="64"/>
                  </a:lnTo>
                  <a:lnTo>
                    <a:pt x="555" y="65"/>
                  </a:lnTo>
                  <a:lnTo>
                    <a:pt x="556" y="67"/>
                  </a:lnTo>
                  <a:lnTo>
                    <a:pt x="558" y="67"/>
                  </a:lnTo>
                  <a:lnTo>
                    <a:pt x="559" y="68"/>
                  </a:lnTo>
                  <a:lnTo>
                    <a:pt x="560" y="68"/>
                  </a:lnTo>
                  <a:lnTo>
                    <a:pt x="562" y="69"/>
                  </a:lnTo>
                  <a:lnTo>
                    <a:pt x="563" y="69"/>
                  </a:lnTo>
                  <a:lnTo>
                    <a:pt x="564" y="71"/>
                  </a:lnTo>
                  <a:lnTo>
                    <a:pt x="564" y="71"/>
                  </a:lnTo>
                  <a:lnTo>
                    <a:pt x="566" y="72"/>
                  </a:lnTo>
                  <a:lnTo>
                    <a:pt x="567" y="72"/>
                  </a:lnTo>
                  <a:lnTo>
                    <a:pt x="567" y="73"/>
                  </a:lnTo>
                  <a:lnTo>
                    <a:pt x="568" y="73"/>
                  </a:lnTo>
                  <a:lnTo>
                    <a:pt x="570" y="73"/>
                  </a:lnTo>
                  <a:lnTo>
                    <a:pt x="570" y="74"/>
                  </a:lnTo>
                  <a:lnTo>
                    <a:pt x="571" y="74"/>
                  </a:lnTo>
                  <a:lnTo>
                    <a:pt x="572" y="76"/>
                  </a:lnTo>
                  <a:lnTo>
                    <a:pt x="572" y="76"/>
                  </a:lnTo>
                  <a:lnTo>
                    <a:pt x="574" y="76"/>
                  </a:lnTo>
                  <a:lnTo>
                    <a:pt x="575" y="77"/>
                  </a:lnTo>
                  <a:lnTo>
                    <a:pt x="575" y="77"/>
                  </a:lnTo>
                  <a:lnTo>
                    <a:pt x="576" y="78"/>
                  </a:lnTo>
                  <a:lnTo>
                    <a:pt x="578" y="78"/>
                  </a:lnTo>
                  <a:lnTo>
                    <a:pt x="579" y="80"/>
                  </a:lnTo>
                  <a:lnTo>
                    <a:pt x="580" y="81"/>
                  </a:lnTo>
                  <a:lnTo>
                    <a:pt x="582" y="81"/>
                  </a:lnTo>
                  <a:lnTo>
                    <a:pt x="583" y="82"/>
                  </a:lnTo>
                  <a:lnTo>
                    <a:pt x="584" y="82"/>
                  </a:lnTo>
                  <a:lnTo>
                    <a:pt x="585" y="84"/>
                  </a:lnTo>
                  <a:lnTo>
                    <a:pt x="585" y="84"/>
                  </a:lnTo>
                  <a:lnTo>
                    <a:pt x="587" y="85"/>
                  </a:lnTo>
                  <a:lnTo>
                    <a:pt x="588" y="86"/>
                  </a:lnTo>
                  <a:lnTo>
                    <a:pt x="589" y="86"/>
                  </a:lnTo>
                  <a:lnTo>
                    <a:pt x="591" y="88"/>
                  </a:lnTo>
                  <a:lnTo>
                    <a:pt x="592" y="88"/>
                  </a:lnTo>
                  <a:lnTo>
                    <a:pt x="593" y="89"/>
                  </a:lnTo>
                  <a:lnTo>
                    <a:pt x="595" y="89"/>
                  </a:lnTo>
                  <a:lnTo>
                    <a:pt x="595" y="90"/>
                  </a:lnTo>
                  <a:lnTo>
                    <a:pt x="596" y="90"/>
                  </a:lnTo>
                  <a:lnTo>
                    <a:pt x="597" y="92"/>
                  </a:lnTo>
                  <a:lnTo>
                    <a:pt x="597" y="92"/>
                  </a:lnTo>
                  <a:lnTo>
                    <a:pt x="599" y="93"/>
                  </a:lnTo>
                  <a:lnTo>
                    <a:pt x="599" y="93"/>
                  </a:lnTo>
                  <a:lnTo>
                    <a:pt x="600" y="93"/>
                  </a:lnTo>
                  <a:lnTo>
                    <a:pt x="600" y="94"/>
                  </a:lnTo>
                  <a:lnTo>
                    <a:pt x="601" y="94"/>
                  </a:lnTo>
                  <a:lnTo>
                    <a:pt x="601" y="94"/>
                  </a:lnTo>
                  <a:lnTo>
                    <a:pt x="603" y="96"/>
                  </a:lnTo>
                  <a:lnTo>
                    <a:pt x="603" y="96"/>
                  </a:lnTo>
                  <a:lnTo>
                    <a:pt x="604" y="97"/>
                  </a:lnTo>
                  <a:lnTo>
                    <a:pt x="604" y="97"/>
                  </a:lnTo>
                  <a:lnTo>
                    <a:pt x="605" y="97"/>
                  </a:lnTo>
                  <a:lnTo>
                    <a:pt x="605" y="98"/>
                  </a:lnTo>
                  <a:lnTo>
                    <a:pt x="607" y="98"/>
                  </a:lnTo>
                  <a:lnTo>
                    <a:pt x="607" y="98"/>
                  </a:lnTo>
                  <a:lnTo>
                    <a:pt x="608" y="100"/>
                  </a:lnTo>
                  <a:lnTo>
                    <a:pt x="609" y="100"/>
                  </a:lnTo>
                  <a:lnTo>
                    <a:pt x="609" y="101"/>
                  </a:lnTo>
                  <a:lnTo>
                    <a:pt x="611" y="101"/>
                  </a:lnTo>
                  <a:lnTo>
                    <a:pt x="612" y="102"/>
                  </a:lnTo>
                  <a:lnTo>
                    <a:pt x="612" y="104"/>
                  </a:lnTo>
                  <a:lnTo>
                    <a:pt x="613" y="104"/>
                  </a:lnTo>
                  <a:lnTo>
                    <a:pt x="613" y="104"/>
                  </a:lnTo>
                  <a:lnTo>
                    <a:pt x="615" y="105"/>
                  </a:lnTo>
                  <a:lnTo>
                    <a:pt x="616" y="105"/>
                  </a:lnTo>
                  <a:lnTo>
                    <a:pt x="616" y="106"/>
                  </a:lnTo>
                  <a:lnTo>
                    <a:pt x="617" y="106"/>
                  </a:lnTo>
                  <a:lnTo>
                    <a:pt x="619" y="108"/>
                  </a:lnTo>
                  <a:lnTo>
                    <a:pt x="619" y="108"/>
                  </a:lnTo>
                  <a:lnTo>
                    <a:pt x="620" y="109"/>
                  </a:lnTo>
                  <a:lnTo>
                    <a:pt x="620" y="109"/>
                  </a:lnTo>
                  <a:lnTo>
                    <a:pt x="621" y="110"/>
                  </a:lnTo>
                  <a:lnTo>
                    <a:pt x="621" y="110"/>
                  </a:lnTo>
                  <a:lnTo>
                    <a:pt x="623" y="110"/>
                  </a:lnTo>
                  <a:lnTo>
                    <a:pt x="623" y="112"/>
                  </a:lnTo>
                  <a:lnTo>
                    <a:pt x="624" y="112"/>
                  </a:lnTo>
                  <a:lnTo>
                    <a:pt x="624" y="112"/>
                  </a:lnTo>
                  <a:lnTo>
                    <a:pt x="625" y="113"/>
                  </a:lnTo>
                  <a:lnTo>
                    <a:pt x="625" y="113"/>
                  </a:lnTo>
                  <a:lnTo>
                    <a:pt x="625" y="113"/>
                  </a:lnTo>
                  <a:lnTo>
                    <a:pt x="627" y="114"/>
                  </a:lnTo>
                  <a:lnTo>
                    <a:pt x="627" y="114"/>
                  </a:lnTo>
                  <a:lnTo>
                    <a:pt x="628" y="114"/>
                  </a:lnTo>
                  <a:lnTo>
                    <a:pt x="628" y="116"/>
                  </a:lnTo>
                  <a:lnTo>
                    <a:pt x="629" y="116"/>
                  </a:lnTo>
                  <a:lnTo>
                    <a:pt x="629" y="116"/>
                  </a:lnTo>
                  <a:lnTo>
                    <a:pt x="631" y="117"/>
                  </a:lnTo>
                  <a:lnTo>
                    <a:pt x="632" y="117"/>
                  </a:lnTo>
                  <a:lnTo>
                    <a:pt x="632" y="118"/>
                  </a:lnTo>
                  <a:lnTo>
                    <a:pt x="633" y="118"/>
                  </a:lnTo>
                  <a:lnTo>
                    <a:pt x="635" y="120"/>
                  </a:lnTo>
                  <a:lnTo>
                    <a:pt x="635" y="120"/>
                  </a:lnTo>
                  <a:lnTo>
                    <a:pt x="636" y="121"/>
                  </a:lnTo>
                  <a:lnTo>
                    <a:pt x="637" y="121"/>
                  </a:lnTo>
                  <a:lnTo>
                    <a:pt x="639" y="122"/>
                  </a:lnTo>
                  <a:lnTo>
                    <a:pt x="639" y="122"/>
                  </a:lnTo>
                  <a:lnTo>
                    <a:pt x="640" y="124"/>
                  </a:lnTo>
                  <a:lnTo>
                    <a:pt x="641" y="124"/>
                  </a:lnTo>
                  <a:lnTo>
                    <a:pt x="641" y="125"/>
                  </a:lnTo>
                  <a:lnTo>
                    <a:pt x="643" y="125"/>
                  </a:lnTo>
                  <a:lnTo>
                    <a:pt x="644" y="126"/>
                  </a:lnTo>
                  <a:lnTo>
                    <a:pt x="645" y="126"/>
                  </a:lnTo>
                  <a:lnTo>
                    <a:pt x="645" y="128"/>
                  </a:lnTo>
                  <a:lnTo>
                    <a:pt x="647" y="128"/>
                  </a:lnTo>
                  <a:lnTo>
                    <a:pt x="647" y="129"/>
                  </a:lnTo>
                  <a:lnTo>
                    <a:pt x="648" y="129"/>
                  </a:lnTo>
                  <a:lnTo>
                    <a:pt x="648" y="129"/>
                  </a:lnTo>
                  <a:lnTo>
                    <a:pt x="649" y="130"/>
                  </a:lnTo>
                  <a:lnTo>
                    <a:pt x="651" y="130"/>
                  </a:lnTo>
                  <a:lnTo>
                    <a:pt x="651" y="132"/>
                  </a:lnTo>
                  <a:lnTo>
                    <a:pt x="651" y="132"/>
                  </a:lnTo>
                  <a:lnTo>
                    <a:pt x="652" y="132"/>
                  </a:lnTo>
                  <a:lnTo>
                    <a:pt x="652" y="133"/>
                  </a:lnTo>
                  <a:lnTo>
                    <a:pt x="653" y="133"/>
                  </a:lnTo>
                  <a:lnTo>
                    <a:pt x="653" y="134"/>
                  </a:lnTo>
                  <a:lnTo>
                    <a:pt x="655" y="134"/>
                  </a:lnTo>
                  <a:lnTo>
                    <a:pt x="655" y="136"/>
                  </a:lnTo>
                  <a:lnTo>
                    <a:pt x="656" y="136"/>
                  </a:lnTo>
                  <a:lnTo>
                    <a:pt x="657" y="137"/>
                  </a:lnTo>
                  <a:lnTo>
                    <a:pt x="657" y="137"/>
                  </a:lnTo>
                  <a:lnTo>
                    <a:pt x="659" y="138"/>
                  </a:lnTo>
                  <a:lnTo>
                    <a:pt x="660" y="140"/>
                  </a:lnTo>
                  <a:lnTo>
                    <a:pt x="660" y="141"/>
                  </a:lnTo>
                  <a:lnTo>
                    <a:pt x="661" y="141"/>
                  </a:lnTo>
                  <a:lnTo>
                    <a:pt x="663" y="142"/>
                  </a:lnTo>
                  <a:lnTo>
                    <a:pt x="664" y="144"/>
                  </a:lnTo>
                  <a:lnTo>
                    <a:pt x="665" y="145"/>
                  </a:lnTo>
                  <a:lnTo>
                    <a:pt x="665" y="146"/>
                  </a:lnTo>
                  <a:lnTo>
                    <a:pt x="665" y="146"/>
                  </a:lnTo>
                  <a:lnTo>
                    <a:pt x="667" y="148"/>
                  </a:lnTo>
                  <a:lnTo>
                    <a:pt x="668" y="149"/>
                  </a:lnTo>
                  <a:lnTo>
                    <a:pt x="669" y="150"/>
                  </a:lnTo>
                  <a:lnTo>
                    <a:pt x="671" y="152"/>
                  </a:lnTo>
                  <a:lnTo>
                    <a:pt x="672" y="153"/>
                  </a:lnTo>
                  <a:lnTo>
                    <a:pt x="672" y="153"/>
                  </a:lnTo>
                  <a:lnTo>
                    <a:pt x="673" y="154"/>
                  </a:lnTo>
                  <a:lnTo>
                    <a:pt x="674" y="156"/>
                  </a:lnTo>
                  <a:lnTo>
                    <a:pt x="674" y="156"/>
                  </a:lnTo>
                  <a:lnTo>
                    <a:pt x="676" y="157"/>
                  </a:lnTo>
                  <a:lnTo>
                    <a:pt x="677" y="158"/>
                  </a:lnTo>
                  <a:lnTo>
                    <a:pt x="677" y="158"/>
                  </a:lnTo>
                  <a:lnTo>
                    <a:pt x="678" y="160"/>
                  </a:lnTo>
                  <a:lnTo>
                    <a:pt x="678" y="161"/>
                  </a:lnTo>
                  <a:lnTo>
                    <a:pt x="680" y="161"/>
                  </a:lnTo>
                  <a:lnTo>
                    <a:pt x="680" y="162"/>
                  </a:lnTo>
                  <a:lnTo>
                    <a:pt x="681" y="162"/>
                  </a:lnTo>
                  <a:lnTo>
                    <a:pt x="681" y="163"/>
                  </a:lnTo>
                  <a:lnTo>
                    <a:pt x="682" y="165"/>
                  </a:lnTo>
                  <a:lnTo>
                    <a:pt x="684" y="165"/>
                  </a:lnTo>
                  <a:lnTo>
                    <a:pt x="684" y="166"/>
                  </a:lnTo>
                  <a:lnTo>
                    <a:pt x="685" y="167"/>
                  </a:lnTo>
                  <a:lnTo>
                    <a:pt x="686" y="169"/>
                  </a:lnTo>
                  <a:lnTo>
                    <a:pt x="686" y="169"/>
                  </a:lnTo>
                  <a:lnTo>
                    <a:pt x="688" y="170"/>
                  </a:lnTo>
                  <a:lnTo>
                    <a:pt x="689" y="171"/>
                  </a:lnTo>
                  <a:lnTo>
                    <a:pt x="690" y="173"/>
                  </a:lnTo>
                  <a:lnTo>
                    <a:pt x="692" y="174"/>
                  </a:lnTo>
                  <a:lnTo>
                    <a:pt x="692" y="175"/>
                  </a:lnTo>
                  <a:lnTo>
                    <a:pt x="693" y="178"/>
                  </a:lnTo>
                  <a:lnTo>
                    <a:pt x="696" y="179"/>
                  </a:lnTo>
                  <a:lnTo>
                    <a:pt x="697" y="181"/>
                  </a:lnTo>
                  <a:lnTo>
                    <a:pt x="697" y="181"/>
                  </a:lnTo>
                  <a:lnTo>
                    <a:pt x="698" y="183"/>
                  </a:lnTo>
                  <a:lnTo>
                    <a:pt x="700" y="185"/>
                  </a:lnTo>
                  <a:lnTo>
                    <a:pt x="701" y="186"/>
                  </a:lnTo>
                  <a:lnTo>
                    <a:pt x="702" y="187"/>
                  </a:lnTo>
                  <a:lnTo>
                    <a:pt x="704" y="189"/>
                  </a:lnTo>
                  <a:lnTo>
                    <a:pt x="705" y="190"/>
                  </a:lnTo>
                  <a:lnTo>
                    <a:pt x="705" y="191"/>
                  </a:lnTo>
                  <a:lnTo>
                    <a:pt x="706" y="193"/>
                  </a:lnTo>
                  <a:lnTo>
                    <a:pt x="708" y="194"/>
                  </a:lnTo>
                  <a:lnTo>
                    <a:pt x="708" y="195"/>
                  </a:lnTo>
                  <a:lnTo>
                    <a:pt x="709" y="197"/>
                  </a:lnTo>
                  <a:lnTo>
                    <a:pt x="710" y="198"/>
                  </a:lnTo>
                  <a:lnTo>
                    <a:pt x="710" y="198"/>
                  </a:lnTo>
                  <a:lnTo>
                    <a:pt x="712" y="199"/>
                  </a:lnTo>
                  <a:lnTo>
                    <a:pt x="713" y="201"/>
                  </a:lnTo>
                  <a:lnTo>
                    <a:pt x="713" y="202"/>
                  </a:lnTo>
                  <a:lnTo>
                    <a:pt x="714" y="202"/>
                  </a:lnTo>
                  <a:lnTo>
                    <a:pt x="714" y="203"/>
                  </a:lnTo>
                  <a:lnTo>
                    <a:pt x="716" y="205"/>
                  </a:lnTo>
                  <a:lnTo>
                    <a:pt x="717" y="206"/>
                  </a:lnTo>
                  <a:lnTo>
                    <a:pt x="717" y="207"/>
                  </a:lnTo>
                  <a:lnTo>
                    <a:pt x="718" y="209"/>
                  </a:lnTo>
                  <a:lnTo>
                    <a:pt x="718" y="209"/>
                  </a:lnTo>
                  <a:lnTo>
                    <a:pt x="720" y="210"/>
                  </a:lnTo>
                  <a:lnTo>
                    <a:pt x="721" y="211"/>
                  </a:lnTo>
                  <a:lnTo>
                    <a:pt x="722" y="214"/>
                  </a:lnTo>
                  <a:lnTo>
                    <a:pt x="724" y="215"/>
                  </a:lnTo>
                  <a:lnTo>
                    <a:pt x="725" y="217"/>
                  </a:lnTo>
                  <a:lnTo>
                    <a:pt x="725" y="218"/>
                  </a:lnTo>
                  <a:lnTo>
                    <a:pt x="726" y="221"/>
                  </a:lnTo>
                  <a:lnTo>
                    <a:pt x="729" y="222"/>
                  </a:lnTo>
                  <a:lnTo>
                    <a:pt x="730" y="225"/>
                  </a:lnTo>
                  <a:lnTo>
                    <a:pt x="730" y="225"/>
                  </a:lnTo>
                  <a:lnTo>
                    <a:pt x="732" y="226"/>
                  </a:lnTo>
                  <a:lnTo>
                    <a:pt x="733" y="229"/>
                  </a:lnTo>
                  <a:lnTo>
                    <a:pt x="734" y="230"/>
                  </a:lnTo>
                  <a:lnTo>
                    <a:pt x="736" y="233"/>
                  </a:lnTo>
                  <a:lnTo>
                    <a:pt x="737" y="234"/>
                  </a:lnTo>
                  <a:lnTo>
                    <a:pt x="738" y="235"/>
                  </a:lnTo>
                  <a:lnTo>
                    <a:pt x="738" y="237"/>
                  </a:lnTo>
                  <a:lnTo>
                    <a:pt x="740" y="238"/>
                  </a:lnTo>
                  <a:lnTo>
                    <a:pt x="741" y="239"/>
                  </a:lnTo>
                  <a:lnTo>
                    <a:pt x="741" y="241"/>
                  </a:lnTo>
                  <a:lnTo>
                    <a:pt x="742" y="242"/>
                  </a:lnTo>
                  <a:lnTo>
                    <a:pt x="744" y="243"/>
                  </a:lnTo>
                  <a:lnTo>
                    <a:pt x="744" y="245"/>
                  </a:lnTo>
                  <a:lnTo>
                    <a:pt x="745" y="246"/>
                  </a:lnTo>
                  <a:lnTo>
                    <a:pt x="746" y="247"/>
                  </a:lnTo>
                  <a:lnTo>
                    <a:pt x="746" y="247"/>
                  </a:lnTo>
                  <a:lnTo>
                    <a:pt x="748" y="249"/>
                  </a:lnTo>
                  <a:lnTo>
                    <a:pt x="748" y="250"/>
                  </a:lnTo>
                  <a:lnTo>
                    <a:pt x="749" y="251"/>
                  </a:lnTo>
                  <a:lnTo>
                    <a:pt x="750" y="252"/>
                  </a:lnTo>
                  <a:lnTo>
                    <a:pt x="750" y="254"/>
                  </a:lnTo>
                  <a:lnTo>
                    <a:pt x="752" y="255"/>
                  </a:lnTo>
                  <a:lnTo>
                    <a:pt x="753" y="256"/>
                  </a:lnTo>
                  <a:lnTo>
                    <a:pt x="753" y="258"/>
                  </a:lnTo>
                  <a:lnTo>
                    <a:pt x="754" y="259"/>
                  </a:lnTo>
                  <a:lnTo>
                    <a:pt x="756" y="260"/>
                  </a:lnTo>
                  <a:lnTo>
                    <a:pt x="757" y="262"/>
                  </a:lnTo>
                  <a:lnTo>
                    <a:pt x="758" y="263"/>
                  </a:lnTo>
                  <a:lnTo>
                    <a:pt x="760" y="266"/>
                  </a:lnTo>
                  <a:lnTo>
                    <a:pt x="761" y="267"/>
                  </a:lnTo>
                  <a:lnTo>
                    <a:pt x="762" y="270"/>
                  </a:lnTo>
                  <a:lnTo>
                    <a:pt x="763" y="271"/>
                  </a:lnTo>
                  <a:lnTo>
                    <a:pt x="763" y="271"/>
                  </a:lnTo>
                  <a:lnTo>
                    <a:pt x="765" y="274"/>
                  </a:lnTo>
                  <a:lnTo>
                    <a:pt x="767" y="276"/>
                  </a:lnTo>
                  <a:lnTo>
                    <a:pt x="769" y="278"/>
                  </a:lnTo>
                  <a:lnTo>
                    <a:pt x="770" y="279"/>
                  </a:lnTo>
                  <a:lnTo>
                    <a:pt x="771" y="282"/>
                  </a:lnTo>
                  <a:lnTo>
                    <a:pt x="771" y="283"/>
                  </a:lnTo>
                  <a:lnTo>
                    <a:pt x="773" y="284"/>
                  </a:lnTo>
                  <a:lnTo>
                    <a:pt x="774" y="286"/>
                  </a:lnTo>
                  <a:lnTo>
                    <a:pt x="775" y="287"/>
                  </a:lnTo>
                  <a:lnTo>
                    <a:pt x="775" y="288"/>
                  </a:lnTo>
                  <a:lnTo>
                    <a:pt x="777" y="290"/>
                  </a:lnTo>
                  <a:lnTo>
                    <a:pt x="778" y="291"/>
                  </a:lnTo>
                  <a:lnTo>
                    <a:pt x="778" y="292"/>
                  </a:lnTo>
                  <a:lnTo>
                    <a:pt x="779" y="294"/>
                  </a:lnTo>
                  <a:lnTo>
                    <a:pt x="779" y="294"/>
                  </a:lnTo>
                  <a:lnTo>
                    <a:pt x="781" y="295"/>
                  </a:lnTo>
                  <a:lnTo>
                    <a:pt x="781" y="296"/>
                  </a:lnTo>
                  <a:lnTo>
                    <a:pt x="782" y="298"/>
                  </a:lnTo>
                  <a:lnTo>
                    <a:pt x="782" y="299"/>
                  </a:lnTo>
                  <a:lnTo>
                    <a:pt x="783" y="299"/>
                  </a:lnTo>
                  <a:lnTo>
                    <a:pt x="783" y="300"/>
                  </a:lnTo>
                  <a:lnTo>
                    <a:pt x="785" y="302"/>
                  </a:lnTo>
                  <a:lnTo>
                    <a:pt x="785" y="303"/>
                  </a:lnTo>
                  <a:lnTo>
                    <a:pt x="786" y="304"/>
                  </a:lnTo>
                  <a:lnTo>
                    <a:pt x="786" y="306"/>
                  </a:lnTo>
                  <a:lnTo>
                    <a:pt x="787" y="307"/>
                  </a:lnTo>
                  <a:lnTo>
                    <a:pt x="789" y="308"/>
                  </a:lnTo>
                  <a:lnTo>
                    <a:pt x="789" y="310"/>
                  </a:lnTo>
                  <a:lnTo>
                    <a:pt x="790" y="311"/>
                  </a:lnTo>
                  <a:lnTo>
                    <a:pt x="791" y="312"/>
                  </a:lnTo>
                  <a:lnTo>
                    <a:pt x="791" y="314"/>
                  </a:lnTo>
                  <a:lnTo>
                    <a:pt x="793" y="31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9" name="Freeform 41"/>
            <p:cNvSpPr>
              <a:spLocks/>
            </p:cNvSpPr>
            <p:nvPr/>
          </p:nvSpPr>
          <p:spPr bwMode="auto">
            <a:xfrm>
              <a:off x="3852" y="810"/>
              <a:ext cx="397" cy="158"/>
            </a:xfrm>
            <a:custGeom>
              <a:avLst/>
              <a:gdLst>
                <a:gd name="T0" fmla="*/ 154 w 793"/>
                <a:gd name="T1" fmla="*/ 314 h 314"/>
                <a:gd name="T2" fmla="*/ 265 w 793"/>
                <a:gd name="T3" fmla="*/ 314 h 314"/>
                <a:gd name="T4" fmla="*/ 321 w 793"/>
                <a:gd name="T5" fmla="*/ 314 h 314"/>
                <a:gd name="T6" fmla="*/ 346 w 793"/>
                <a:gd name="T7" fmla="*/ 314 h 314"/>
                <a:gd name="T8" fmla="*/ 360 w 793"/>
                <a:gd name="T9" fmla="*/ 313 h 314"/>
                <a:gd name="T10" fmla="*/ 372 w 793"/>
                <a:gd name="T11" fmla="*/ 312 h 314"/>
                <a:gd name="T12" fmla="*/ 380 w 793"/>
                <a:gd name="T13" fmla="*/ 312 h 314"/>
                <a:gd name="T14" fmla="*/ 388 w 793"/>
                <a:gd name="T15" fmla="*/ 310 h 314"/>
                <a:gd name="T16" fmla="*/ 398 w 793"/>
                <a:gd name="T17" fmla="*/ 309 h 314"/>
                <a:gd name="T18" fmla="*/ 410 w 793"/>
                <a:gd name="T19" fmla="*/ 308 h 314"/>
                <a:gd name="T20" fmla="*/ 421 w 793"/>
                <a:gd name="T21" fmla="*/ 305 h 314"/>
                <a:gd name="T22" fmla="*/ 429 w 793"/>
                <a:gd name="T23" fmla="*/ 304 h 314"/>
                <a:gd name="T24" fmla="*/ 438 w 793"/>
                <a:gd name="T25" fmla="*/ 301 h 314"/>
                <a:gd name="T26" fmla="*/ 451 w 793"/>
                <a:gd name="T27" fmla="*/ 297 h 314"/>
                <a:gd name="T28" fmla="*/ 465 w 793"/>
                <a:gd name="T29" fmla="*/ 293 h 314"/>
                <a:gd name="T30" fmla="*/ 475 w 793"/>
                <a:gd name="T31" fmla="*/ 289 h 314"/>
                <a:gd name="T32" fmla="*/ 483 w 793"/>
                <a:gd name="T33" fmla="*/ 286 h 314"/>
                <a:gd name="T34" fmla="*/ 493 w 793"/>
                <a:gd name="T35" fmla="*/ 282 h 314"/>
                <a:gd name="T36" fmla="*/ 504 w 793"/>
                <a:gd name="T37" fmla="*/ 277 h 314"/>
                <a:gd name="T38" fmla="*/ 516 w 793"/>
                <a:gd name="T39" fmla="*/ 271 h 314"/>
                <a:gd name="T40" fmla="*/ 524 w 793"/>
                <a:gd name="T41" fmla="*/ 267 h 314"/>
                <a:gd name="T42" fmla="*/ 532 w 793"/>
                <a:gd name="T43" fmla="*/ 263 h 314"/>
                <a:gd name="T44" fmla="*/ 542 w 793"/>
                <a:gd name="T45" fmla="*/ 257 h 314"/>
                <a:gd name="T46" fmla="*/ 551 w 793"/>
                <a:gd name="T47" fmla="*/ 251 h 314"/>
                <a:gd name="T48" fmla="*/ 562 w 793"/>
                <a:gd name="T49" fmla="*/ 245 h 314"/>
                <a:gd name="T50" fmla="*/ 568 w 793"/>
                <a:gd name="T51" fmla="*/ 241 h 314"/>
                <a:gd name="T52" fmla="*/ 575 w 793"/>
                <a:gd name="T53" fmla="*/ 237 h 314"/>
                <a:gd name="T54" fmla="*/ 583 w 793"/>
                <a:gd name="T55" fmla="*/ 233 h 314"/>
                <a:gd name="T56" fmla="*/ 591 w 793"/>
                <a:gd name="T57" fmla="*/ 228 h 314"/>
                <a:gd name="T58" fmla="*/ 597 w 793"/>
                <a:gd name="T59" fmla="*/ 223 h 314"/>
                <a:gd name="T60" fmla="*/ 603 w 793"/>
                <a:gd name="T61" fmla="*/ 220 h 314"/>
                <a:gd name="T62" fmla="*/ 607 w 793"/>
                <a:gd name="T63" fmla="*/ 216 h 314"/>
                <a:gd name="T64" fmla="*/ 613 w 793"/>
                <a:gd name="T65" fmla="*/ 211 h 314"/>
                <a:gd name="T66" fmla="*/ 619 w 793"/>
                <a:gd name="T67" fmla="*/ 207 h 314"/>
                <a:gd name="T68" fmla="*/ 624 w 793"/>
                <a:gd name="T69" fmla="*/ 203 h 314"/>
                <a:gd name="T70" fmla="*/ 628 w 793"/>
                <a:gd name="T71" fmla="*/ 200 h 314"/>
                <a:gd name="T72" fmla="*/ 633 w 793"/>
                <a:gd name="T73" fmla="*/ 196 h 314"/>
                <a:gd name="T74" fmla="*/ 640 w 793"/>
                <a:gd name="T75" fmla="*/ 192 h 314"/>
                <a:gd name="T76" fmla="*/ 647 w 793"/>
                <a:gd name="T77" fmla="*/ 187 h 314"/>
                <a:gd name="T78" fmla="*/ 651 w 793"/>
                <a:gd name="T79" fmla="*/ 183 h 314"/>
                <a:gd name="T80" fmla="*/ 656 w 793"/>
                <a:gd name="T81" fmla="*/ 179 h 314"/>
                <a:gd name="T82" fmla="*/ 663 w 793"/>
                <a:gd name="T83" fmla="*/ 172 h 314"/>
                <a:gd name="T84" fmla="*/ 669 w 793"/>
                <a:gd name="T85" fmla="*/ 164 h 314"/>
                <a:gd name="T86" fmla="*/ 676 w 793"/>
                <a:gd name="T87" fmla="*/ 158 h 314"/>
                <a:gd name="T88" fmla="*/ 681 w 793"/>
                <a:gd name="T89" fmla="*/ 152 h 314"/>
                <a:gd name="T90" fmla="*/ 686 w 793"/>
                <a:gd name="T91" fmla="*/ 146 h 314"/>
                <a:gd name="T92" fmla="*/ 696 w 793"/>
                <a:gd name="T93" fmla="*/ 135 h 314"/>
                <a:gd name="T94" fmla="*/ 704 w 793"/>
                <a:gd name="T95" fmla="*/ 126 h 314"/>
                <a:gd name="T96" fmla="*/ 710 w 793"/>
                <a:gd name="T97" fmla="*/ 118 h 314"/>
                <a:gd name="T98" fmla="*/ 716 w 793"/>
                <a:gd name="T99" fmla="*/ 110 h 314"/>
                <a:gd name="T100" fmla="*/ 722 w 793"/>
                <a:gd name="T101" fmla="*/ 102 h 314"/>
                <a:gd name="T102" fmla="*/ 730 w 793"/>
                <a:gd name="T103" fmla="*/ 91 h 314"/>
                <a:gd name="T104" fmla="*/ 738 w 793"/>
                <a:gd name="T105" fmla="*/ 78 h 314"/>
                <a:gd name="T106" fmla="*/ 745 w 793"/>
                <a:gd name="T107" fmla="*/ 70 h 314"/>
                <a:gd name="T108" fmla="*/ 750 w 793"/>
                <a:gd name="T109" fmla="*/ 62 h 314"/>
                <a:gd name="T110" fmla="*/ 758 w 793"/>
                <a:gd name="T111" fmla="*/ 51 h 314"/>
                <a:gd name="T112" fmla="*/ 767 w 793"/>
                <a:gd name="T113" fmla="*/ 39 h 314"/>
                <a:gd name="T114" fmla="*/ 775 w 793"/>
                <a:gd name="T115" fmla="*/ 27 h 314"/>
                <a:gd name="T116" fmla="*/ 781 w 793"/>
                <a:gd name="T117" fmla="*/ 19 h 314"/>
                <a:gd name="T118" fmla="*/ 785 w 793"/>
                <a:gd name="T119" fmla="*/ 13 h 314"/>
                <a:gd name="T120" fmla="*/ 791 w 793"/>
                <a:gd name="T121" fmla="*/ 2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3" h="314">
                  <a:moveTo>
                    <a:pt x="0" y="314"/>
                  </a:moveTo>
                  <a:lnTo>
                    <a:pt x="30" y="314"/>
                  </a:lnTo>
                  <a:lnTo>
                    <a:pt x="58" y="314"/>
                  </a:lnTo>
                  <a:lnTo>
                    <a:pt x="85" y="314"/>
                  </a:lnTo>
                  <a:lnTo>
                    <a:pt x="110" y="314"/>
                  </a:lnTo>
                  <a:lnTo>
                    <a:pt x="133" y="314"/>
                  </a:lnTo>
                  <a:lnTo>
                    <a:pt x="154" y="314"/>
                  </a:lnTo>
                  <a:lnTo>
                    <a:pt x="174" y="314"/>
                  </a:lnTo>
                  <a:lnTo>
                    <a:pt x="192" y="314"/>
                  </a:lnTo>
                  <a:lnTo>
                    <a:pt x="210" y="314"/>
                  </a:lnTo>
                  <a:lnTo>
                    <a:pt x="226" y="314"/>
                  </a:lnTo>
                  <a:lnTo>
                    <a:pt x="240" y="314"/>
                  </a:lnTo>
                  <a:lnTo>
                    <a:pt x="253" y="314"/>
                  </a:lnTo>
                  <a:lnTo>
                    <a:pt x="265" y="314"/>
                  </a:lnTo>
                  <a:lnTo>
                    <a:pt x="276" y="314"/>
                  </a:lnTo>
                  <a:lnTo>
                    <a:pt x="285" y="314"/>
                  </a:lnTo>
                  <a:lnTo>
                    <a:pt x="295" y="314"/>
                  </a:lnTo>
                  <a:lnTo>
                    <a:pt x="303" y="314"/>
                  </a:lnTo>
                  <a:lnTo>
                    <a:pt x="309" y="314"/>
                  </a:lnTo>
                  <a:lnTo>
                    <a:pt x="316" y="314"/>
                  </a:lnTo>
                  <a:lnTo>
                    <a:pt x="321" y="314"/>
                  </a:lnTo>
                  <a:lnTo>
                    <a:pt x="326" y="314"/>
                  </a:lnTo>
                  <a:lnTo>
                    <a:pt x="330" y="314"/>
                  </a:lnTo>
                  <a:lnTo>
                    <a:pt x="334" y="314"/>
                  </a:lnTo>
                  <a:lnTo>
                    <a:pt x="338" y="314"/>
                  </a:lnTo>
                  <a:lnTo>
                    <a:pt x="341" y="314"/>
                  </a:lnTo>
                  <a:lnTo>
                    <a:pt x="344" y="314"/>
                  </a:lnTo>
                  <a:lnTo>
                    <a:pt x="346" y="314"/>
                  </a:lnTo>
                  <a:lnTo>
                    <a:pt x="349" y="313"/>
                  </a:lnTo>
                  <a:lnTo>
                    <a:pt x="350" y="313"/>
                  </a:lnTo>
                  <a:lnTo>
                    <a:pt x="353" y="313"/>
                  </a:lnTo>
                  <a:lnTo>
                    <a:pt x="354" y="313"/>
                  </a:lnTo>
                  <a:lnTo>
                    <a:pt x="357" y="313"/>
                  </a:lnTo>
                  <a:lnTo>
                    <a:pt x="357" y="313"/>
                  </a:lnTo>
                  <a:lnTo>
                    <a:pt x="360" y="313"/>
                  </a:lnTo>
                  <a:lnTo>
                    <a:pt x="361" y="313"/>
                  </a:lnTo>
                  <a:lnTo>
                    <a:pt x="364" y="313"/>
                  </a:lnTo>
                  <a:lnTo>
                    <a:pt x="365" y="313"/>
                  </a:lnTo>
                  <a:lnTo>
                    <a:pt x="366" y="313"/>
                  </a:lnTo>
                  <a:lnTo>
                    <a:pt x="369" y="312"/>
                  </a:lnTo>
                  <a:lnTo>
                    <a:pt x="370" y="312"/>
                  </a:lnTo>
                  <a:lnTo>
                    <a:pt x="372" y="312"/>
                  </a:lnTo>
                  <a:lnTo>
                    <a:pt x="373" y="312"/>
                  </a:lnTo>
                  <a:lnTo>
                    <a:pt x="374" y="312"/>
                  </a:lnTo>
                  <a:lnTo>
                    <a:pt x="376" y="312"/>
                  </a:lnTo>
                  <a:lnTo>
                    <a:pt x="377" y="312"/>
                  </a:lnTo>
                  <a:lnTo>
                    <a:pt x="377" y="312"/>
                  </a:lnTo>
                  <a:lnTo>
                    <a:pt x="378" y="312"/>
                  </a:lnTo>
                  <a:lnTo>
                    <a:pt x="380" y="312"/>
                  </a:lnTo>
                  <a:lnTo>
                    <a:pt x="381" y="312"/>
                  </a:lnTo>
                  <a:lnTo>
                    <a:pt x="382" y="312"/>
                  </a:lnTo>
                  <a:lnTo>
                    <a:pt x="384" y="310"/>
                  </a:lnTo>
                  <a:lnTo>
                    <a:pt x="385" y="310"/>
                  </a:lnTo>
                  <a:lnTo>
                    <a:pt x="385" y="310"/>
                  </a:lnTo>
                  <a:lnTo>
                    <a:pt x="386" y="310"/>
                  </a:lnTo>
                  <a:lnTo>
                    <a:pt x="388" y="310"/>
                  </a:lnTo>
                  <a:lnTo>
                    <a:pt x="389" y="310"/>
                  </a:lnTo>
                  <a:lnTo>
                    <a:pt x="390" y="310"/>
                  </a:lnTo>
                  <a:lnTo>
                    <a:pt x="392" y="310"/>
                  </a:lnTo>
                  <a:lnTo>
                    <a:pt x="393" y="309"/>
                  </a:lnTo>
                  <a:lnTo>
                    <a:pt x="396" y="309"/>
                  </a:lnTo>
                  <a:lnTo>
                    <a:pt x="397" y="309"/>
                  </a:lnTo>
                  <a:lnTo>
                    <a:pt x="398" y="309"/>
                  </a:lnTo>
                  <a:lnTo>
                    <a:pt x="401" y="309"/>
                  </a:lnTo>
                  <a:lnTo>
                    <a:pt x="402" y="308"/>
                  </a:lnTo>
                  <a:lnTo>
                    <a:pt x="405" y="308"/>
                  </a:lnTo>
                  <a:lnTo>
                    <a:pt x="405" y="308"/>
                  </a:lnTo>
                  <a:lnTo>
                    <a:pt x="406" y="308"/>
                  </a:lnTo>
                  <a:lnTo>
                    <a:pt x="409" y="308"/>
                  </a:lnTo>
                  <a:lnTo>
                    <a:pt x="410" y="308"/>
                  </a:lnTo>
                  <a:lnTo>
                    <a:pt x="411" y="306"/>
                  </a:lnTo>
                  <a:lnTo>
                    <a:pt x="414" y="306"/>
                  </a:lnTo>
                  <a:lnTo>
                    <a:pt x="415" y="306"/>
                  </a:lnTo>
                  <a:lnTo>
                    <a:pt x="417" y="306"/>
                  </a:lnTo>
                  <a:lnTo>
                    <a:pt x="418" y="306"/>
                  </a:lnTo>
                  <a:lnTo>
                    <a:pt x="419" y="306"/>
                  </a:lnTo>
                  <a:lnTo>
                    <a:pt x="421" y="305"/>
                  </a:lnTo>
                  <a:lnTo>
                    <a:pt x="422" y="305"/>
                  </a:lnTo>
                  <a:lnTo>
                    <a:pt x="423" y="305"/>
                  </a:lnTo>
                  <a:lnTo>
                    <a:pt x="425" y="305"/>
                  </a:lnTo>
                  <a:lnTo>
                    <a:pt x="426" y="305"/>
                  </a:lnTo>
                  <a:lnTo>
                    <a:pt x="427" y="305"/>
                  </a:lnTo>
                  <a:lnTo>
                    <a:pt x="427" y="304"/>
                  </a:lnTo>
                  <a:lnTo>
                    <a:pt x="429" y="304"/>
                  </a:lnTo>
                  <a:lnTo>
                    <a:pt x="430" y="304"/>
                  </a:lnTo>
                  <a:lnTo>
                    <a:pt x="431" y="304"/>
                  </a:lnTo>
                  <a:lnTo>
                    <a:pt x="433" y="302"/>
                  </a:lnTo>
                  <a:lnTo>
                    <a:pt x="434" y="302"/>
                  </a:lnTo>
                  <a:lnTo>
                    <a:pt x="435" y="302"/>
                  </a:lnTo>
                  <a:lnTo>
                    <a:pt x="437" y="302"/>
                  </a:lnTo>
                  <a:lnTo>
                    <a:pt x="438" y="301"/>
                  </a:lnTo>
                  <a:lnTo>
                    <a:pt x="439" y="301"/>
                  </a:lnTo>
                  <a:lnTo>
                    <a:pt x="442" y="301"/>
                  </a:lnTo>
                  <a:lnTo>
                    <a:pt x="443" y="300"/>
                  </a:lnTo>
                  <a:lnTo>
                    <a:pt x="445" y="300"/>
                  </a:lnTo>
                  <a:lnTo>
                    <a:pt x="447" y="298"/>
                  </a:lnTo>
                  <a:lnTo>
                    <a:pt x="450" y="298"/>
                  </a:lnTo>
                  <a:lnTo>
                    <a:pt x="451" y="297"/>
                  </a:lnTo>
                  <a:lnTo>
                    <a:pt x="454" y="297"/>
                  </a:lnTo>
                  <a:lnTo>
                    <a:pt x="454" y="297"/>
                  </a:lnTo>
                  <a:lnTo>
                    <a:pt x="457" y="296"/>
                  </a:lnTo>
                  <a:lnTo>
                    <a:pt x="459" y="296"/>
                  </a:lnTo>
                  <a:lnTo>
                    <a:pt x="461" y="294"/>
                  </a:lnTo>
                  <a:lnTo>
                    <a:pt x="463" y="294"/>
                  </a:lnTo>
                  <a:lnTo>
                    <a:pt x="465" y="293"/>
                  </a:lnTo>
                  <a:lnTo>
                    <a:pt x="466" y="293"/>
                  </a:lnTo>
                  <a:lnTo>
                    <a:pt x="469" y="292"/>
                  </a:lnTo>
                  <a:lnTo>
                    <a:pt x="470" y="292"/>
                  </a:lnTo>
                  <a:lnTo>
                    <a:pt x="471" y="290"/>
                  </a:lnTo>
                  <a:lnTo>
                    <a:pt x="473" y="290"/>
                  </a:lnTo>
                  <a:lnTo>
                    <a:pt x="474" y="290"/>
                  </a:lnTo>
                  <a:lnTo>
                    <a:pt x="475" y="289"/>
                  </a:lnTo>
                  <a:lnTo>
                    <a:pt x="477" y="289"/>
                  </a:lnTo>
                  <a:lnTo>
                    <a:pt x="478" y="289"/>
                  </a:lnTo>
                  <a:lnTo>
                    <a:pt x="479" y="288"/>
                  </a:lnTo>
                  <a:lnTo>
                    <a:pt x="481" y="288"/>
                  </a:lnTo>
                  <a:lnTo>
                    <a:pt x="482" y="288"/>
                  </a:lnTo>
                  <a:lnTo>
                    <a:pt x="483" y="286"/>
                  </a:lnTo>
                  <a:lnTo>
                    <a:pt x="483" y="286"/>
                  </a:lnTo>
                  <a:lnTo>
                    <a:pt x="485" y="285"/>
                  </a:lnTo>
                  <a:lnTo>
                    <a:pt x="486" y="285"/>
                  </a:lnTo>
                  <a:lnTo>
                    <a:pt x="487" y="285"/>
                  </a:lnTo>
                  <a:lnTo>
                    <a:pt x="489" y="284"/>
                  </a:lnTo>
                  <a:lnTo>
                    <a:pt x="490" y="284"/>
                  </a:lnTo>
                  <a:lnTo>
                    <a:pt x="491" y="282"/>
                  </a:lnTo>
                  <a:lnTo>
                    <a:pt x="493" y="282"/>
                  </a:lnTo>
                  <a:lnTo>
                    <a:pt x="495" y="281"/>
                  </a:lnTo>
                  <a:lnTo>
                    <a:pt x="496" y="280"/>
                  </a:lnTo>
                  <a:lnTo>
                    <a:pt x="498" y="280"/>
                  </a:lnTo>
                  <a:lnTo>
                    <a:pt x="500" y="279"/>
                  </a:lnTo>
                  <a:lnTo>
                    <a:pt x="502" y="277"/>
                  </a:lnTo>
                  <a:lnTo>
                    <a:pt x="504" y="277"/>
                  </a:lnTo>
                  <a:lnTo>
                    <a:pt x="504" y="277"/>
                  </a:lnTo>
                  <a:lnTo>
                    <a:pt x="506" y="276"/>
                  </a:lnTo>
                  <a:lnTo>
                    <a:pt x="508" y="275"/>
                  </a:lnTo>
                  <a:lnTo>
                    <a:pt x="510" y="273"/>
                  </a:lnTo>
                  <a:lnTo>
                    <a:pt x="511" y="273"/>
                  </a:lnTo>
                  <a:lnTo>
                    <a:pt x="514" y="272"/>
                  </a:lnTo>
                  <a:lnTo>
                    <a:pt x="515" y="272"/>
                  </a:lnTo>
                  <a:lnTo>
                    <a:pt x="516" y="271"/>
                  </a:lnTo>
                  <a:lnTo>
                    <a:pt x="518" y="269"/>
                  </a:lnTo>
                  <a:lnTo>
                    <a:pt x="519" y="269"/>
                  </a:lnTo>
                  <a:lnTo>
                    <a:pt x="520" y="268"/>
                  </a:lnTo>
                  <a:lnTo>
                    <a:pt x="522" y="268"/>
                  </a:lnTo>
                  <a:lnTo>
                    <a:pt x="523" y="268"/>
                  </a:lnTo>
                  <a:lnTo>
                    <a:pt x="523" y="267"/>
                  </a:lnTo>
                  <a:lnTo>
                    <a:pt x="524" y="267"/>
                  </a:lnTo>
                  <a:lnTo>
                    <a:pt x="526" y="265"/>
                  </a:lnTo>
                  <a:lnTo>
                    <a:pt x="527" y="265"/>
                  </a:lnTo>
                  <a:lnTo>
                    <a:pt x="528" y="264"/>
                  </a:lnTo>
                  <a:lnTo>
                    <a:pt x="528" y="264"/>
                  </a:lnTo>
                  <a:lnTo>
                    <a:pt x="530" y="264"/>
                  </a:lnTo>
                  <a:lnTo>
                    <a:pt x="531" y="263"/>
                  </a:lnTo>
                  <a:lnTo>
                    <a:pt x="532" y="263"/>
                  </a:lnTo>
                  <a:lnTo>
                    <a:pt x="534" y="261"/>
                  </a:lnTo>
                  <a:lnTo>
                    <a:pt x="534" y="261"/>
                  </a:lnTo>
                  <a:lnTo>
                    <a:pt x="535" y="260"/>
                  </a:lnTo>
                  <a:lnTo>
                    <a:pt x="536" y="260"/>
                  </a:lnTo>
                  <a:lnTo>
                    <a:pt x="538" y="259"/>
                  </a:lnTo>
                  <a:lnTo>
                    <a:pt x="539" y="259"/>
                  </a:lnTo>
                  <a:lnTo>
                    <a:pt x="542" y="257"/>
                  </a:lnTo>
                  <a:lnTo>
                    <a:pt x="543" y="256"/>
                  </a:lnTo>
                  <a:lnTo>
                    <a:pt x="544" y="256"/>
                  </a:lnTo>
                  <a:lnTo>
                    <a:pt x="546" y="255"/>
                  </a:lnTo>
                  <a:lnTo>
                    <a:pt x="548" y="253"/>
                  </a:lnTo>
                  <a:lnTo>
                    <a:pt x="548" y="253"/>
                  </a:lnTo>
                  <a:lnTo>
                    <a:pt x="550" y="252"/>
                  </a:lnTo>
                  <a:lnTo>
                    <a:pt x="551" y="251"/>
                  </a:lnTo>
                  <a:lnTo>
                    <a:pt x="554" y="251"/>
                  </a:lnTo>
                  <a:lnTo>
                    <a:pt x="555" y="249"/>
                  </a:lnTo>
                  <a:lnTo>
                    <a:pt x="556" y="248"/>
                  </a:lnTo>
                  <a:lnTo>
                    <a:pt x="558" y="248"/>
                  </a:lnTo>
                  <a:lnTo>
                    <a:pt x="559" y="247"/>
                  </a:lnTo>
                  <a:lnTo>
                    <a:pt x="560" y="247"/>
                  </a:lnTo>
                  <a:lnTo>
                    <a:pt x="562" y="245"/>
                  </a:lnTo>
                  <a:lnTo>
                    <a:pt x="563" y="245"/>
                  </a:lnTo>
                  <a:lnTo>
                    <a:pt x="564" y="244"/>
                  </a:lnTo>
                  <a:lnTo>
                    <a:pt x="564" y="244"/>
                  </a:lnTo>
                  <a:lnTo>
                    <a:pt x="566" y="244"/>
                  </a:lnTo>
                  <a:lnTo>
                    <a:pt x="567" y="243"/>
                  </a:lnTo>
                  <a:lnTo>
                    <a:pt x="567" y="243"/>
                  </a:lnTo>
                  <a:lnTo>
                    <a:pt x="568" y="241"/>
                  </a:lnTo>
                  <a:lnTo>
                    <a:pt x="570" y="241"/>
                  </a:lnTo>
                  <a:lnTo>
                    <a:pt x="570" y="241"/>
                  </a:lnTo>
                  <a:lnTo>
                    <a:pt x="571" y="240"/>
                  </a:lnTo>
                  <a:lnTo>
                    <a:pt x="572" y="240"/>
                  </a:lnTo>
                  <a:lnTo>
                    <a:pt x="572" y="239"/>
                  </a:lnTo>
                  <a:lnTo>
                    <a:pt x="574" y="239"/>
                  </a:lnTo>
                  <a:lnTo>
                    <a:pt x="575" y="237"/>
                  </a:lnTo>
                  <a:lnTo>
                    <a:pt x="575" y="237"/>
                  </a:lnTo>
                  <a:lnTo>
                    <a:pt x="576" y="237"/>
                  </a:lnTo>
                  <a:lnTo>
                    <a:pt x="578" y="236"/>
                  </a:lnTo>
                  <a:lnTo>
                    <a:pt x="579" y="235"/>
                  </a:lnTo>
                  <a:lnTo>
                    <a:pt x="580" y="235"/>
                  </a:lnTo>
                  <a:lnTo>
                    <a:pt x="582" y="233"/>
                  </a:lnTo>
                  <a:lnTo>
                    <a:pt x="583" y="233"/>
                  </a:lnTo>
                  <a:lnTo>
                    <a:pt x="584" y="232"/>
                  </a:lnTo>
                  <a:lnTo>
                    <a:pt x="585" y="231"/>
                  </a:lnTo>
                  <a:lnTo>
                    <a:pt x="585" y="231"/>
                  </a:lnTo>
                  <a:lnTo>
                    <a:pt x="587" y="229"/>
                  </a:lnTo>
                  <a:lnTo>
                    <a:pt x="588" y="229"/>
                  </a:lnTo>
                  <a:lnTo>
                    <a:pt x="589" y="228"/>
                  </a:lnTo>
                  <a:lnTo>
                    <a:pt x="591" y="228"/>
                  </a:lnTo>
                  <a:lnTo>
                    <a:pt x="592" y="227"/>
                  </a:lnTo>
                  <a:lnTo>
                    <a:pt x="593" y="225"/>
                  </a:lnTo>
                  <a:lnTo>
                    <a:pt x="595" y="225"/>
                  </a:lnTo>
                  <a:lnTo>
                    <a:pt x="595" y="224"/>
                  </a:lnTo>
                  <a:lnTo>
                    <a:pt x="596" y="224"/>
                  </a:lnTo>
                  <a:lnTo>
                    <a:pt x="597" y="223"/>
                  </a:lnTo>
                  <a:lnTo>
                    <a:pt x="597" y="223"/>
                  </a:lnTo>
                  <a:lnTo>
                    <a:pt x="599" y="223"/>
                  </a:lnTo>
                  <a:lnTo>
                    <a:pt x="599" y="221"/>
                  </a:lnTo>
                  <a:lnTo>
                    <a:pt x="600" y="221"/>
                  </a:lnTo>
                  <a:lnTo>
                    <a:pt x="600" y="221"/>
                  </a:lnTo>
                  <a:lnTo>
                    <a:pt x="601" y="220"/>
                  </a:lnTo>
                  <a:lnTo>
                    <a:pt x="601" y="220"/>
                  </a:lnTo>
                  <a:lnTo>
                    <a:pt x="603" y="220"/>
                  </a:lnTo>
                  <a:lnTo>
                    <a:pt x="603" y="219"/>
                  </a:lnTo>
                  <a:lnTo>
                    <a:pt x="604" y="219"/>
                  </a:lnTo>
                  <a:lnTo>
                    <a:pt x="604" y="217"/>
                  </a:lnTo>
                  <a:lnTo>
                    <a:pt x="605" y="217"/>
                  </a:lnTo>
                  <a:lnTo>
                    <a:pt x="605" y="217"/>
                  </a:lnTo>
                  <a:lnTo>
                    <a:pt x="607" y="216"/>
                  </a:lnTo>
                  <a:lnTo>
                    <a:pt x="607" y="216"/>
                  </a:lnTo>
                  <a:lnTo>
                    <a:pt x="608" y="215"/>
                  </a:lnTo>
                  <a:lnTo>
                    <a:pt x="609" y="215"/>
                  </a:lnTo>
                  <a:lnTo>
                    <a:pt x="609" y="213"/>
                  </a:lnTo>
                  <a:lnTo>
                    <a:pt x="611" y="213"/>
                  </a:lnTo>
                  <a:lnTo>
                    <a:pt x="612" y="212"/>
                  </a:lnTo>
                  <a:lnTo>
                    <a:pt x="612" y="212"/>
                  </a:lnTo>
                  <a:lnTo>
                    <a:pt x="613" y="211"/>
                  </a:lnTo>
                  <a:lnTo>
                    <a:pt x="613" y="211"/>
                  </a:lnTo>
                  <a:lnTo>
                    <a:pt x="615" y="211"/>
                  </a:lnTo>
                  <a:lnTo>
                    <a:pt x="616" y="209"/>
                  </a:lnTo>
                  <a:lnTo>
                    <a:pt x="616" y="208"/>
                  </a:lnTo>
                  <a:lnTo>
                    <a:pt x="617" y="208"/>
                  </a:lnTo>
                  <a:lnTo>
                    <a:pt x="619" y="207"/>
                  </a:lnTo>
                  <a:lnTo>
                    <a:pt x="619" y="207"/>
                  </a:lnTo>
                  <a:lnTo>
                    <a:pt x="620" y="207"/>
                  </a:lnTo>
                  <a:lnTo>
                    <a:pt x="620" y="205"/>
                  </a:lnTo>
                  <a:lnTo>
                    <a:pt x="621" y="205"/>
                  </a:lnTo>
                  <a:lnTo>
                    <a:pt x="621" y="204"/>
                  </a:lnTo>
                  <a:lnTo>
                    <a:pt x="623" y="204"/>
                  </a:lnTo>
                  <a:lnTo>
                    <a:pt x="623" y="204"/>
                  </a:lnTo>
                  <a:lnTo>
                    <a:pt x="624" y="203"/>
                  </a:lnTo>
                  <a:lnTo>
                    <a:pt x="624" y="203"/>
                  </a:lnTo>
                  <a:lnTo>
                    <a:pt x="625" y="203"/>
                  </a:lnTo>
                  <a:lnTo>
                    <a:pt x="625" y="201"/>
                  </a:lnTo>
                  <a:lnTo>
                    <a:pt x="625" y="201"/>
                  </a:lnTo>
                  <a:lnTo>
                    <a:pt x="627" y="201"/>
                  </a:lnTo>
                  <a:lnTo>
                    <a:pt x="627" y="200"/>
                  </a:lnTo>
                  <a:lnTo>
                    <a:pt x="628" y="200"/>
                  </a:lnTo>
                  <a:lnTo>
                    <a:pt x="628" y="200"/>
                  </a:lnTo>
                  <a:lnTo>
                    <a:pt x="629" y="199"/>
                  </a:lnTo>
                  <a:lnTo>
                    <a:pt x="629" y="199"/>
                  </a:lnTo>
                  <a:lnTo>
                    <a:pt x="631" y="197"/>
                  </a:lnTo>
                  <a:lnTo>
                    <a:pt x="632" y="197"/>
                  </a:lnTo>
                  <a:lnTo>
                    <a:pt x="632" y="197"/>
                  </a:lnTo>
                  <a:lnTo>
                    <a:pt x="633" y="196"/>
                  </a:lnTo>
                  <a:lnTo>
                    <a:pt x="635" y="196"/>
                  </a:lnTo>
                  <a:lnTo>
                    <a:pt x="635" y="195"/>
                  </a:lnTo>
                  <a:lnTo>
                    <a:pt x="636" y="195"/>
                  </a:lnTo>
                  <a:lnTo>
                    <a:pt x="637" y="193"/>
                  </a:lnTo>
                  <a:lnTo>
                    <a:pt x="639" y="192"/>
                  </a:lnTo>
                  <a:lnTo>
                    <a:pt x="639" y="192"/>
                  </a:lnTo>
                  <a:lnTo>
                    <a:pt x="640" y="192"/>
                  </a:lnTo>
                  <a:lnTo>
                    <a:pt x="641" y="191"/>
                  </a:lnTo>
                  <a:lnTo>
                    <a:pt x="641" y="191"/>
                  </a:lnTo>
                  <a:lnTo>
                    <a:pt x="643" y="190"/>
                  </a:lnTo>
                  <a:lnTo>
                    <a:pt x="644" y="190"/>
                  </a:lnTo>
                  <a:lnTo>
                    <a:pt x="645" y="188"/>
                  </a:lnTo>
                  <a:lnTo>
                    <a:pt x="645" y="188"/>
                  </a:lnTo>
                  <a:lnTo>
                    <a:pt x="647" y="187"/>
                  </a:lnTo>
                  <a:lnTo>
                    <a:pt x="647" y="187"/>
                  </a:lnTo>
                  <a:lnTo>
                    <a:pt x="648" y="187"/>
                  </a:lnTo>
                  <a:lnTo>
                    <a:pt x="648" y="186"/>
                  </a:lnTo>
                  <a:lnTo>
                    <a:pt x="649" y="186"/>
                  </a:lnTo>
                  <a:lnTo>
                    <a:pt x="651" y="184"/>
                  </a:lnTo>
                  <a:lnTo>
                    <a:pt x="651" y="184"/>
                  </a:lnTo>
                  <a:lnTo>
                    <a:pt x="651" y="183"/>
                  </a:lnTo>
                  <a:lnTo>
                    <a:pt x="652" y="183"/>
                  </a:lnTo>
                  <a:lnTo>
                    <a:pt x="652" y="183"/>
                  </a:lnTo>
                  <a:lnTo>
                    <a:pt x="653" y="182"/>
                  </a:lnTo>
                  <a:lnTo>
                    <a:pt x="653" y="182"/>
                  </a:lnTo>
                  <a:lnTo>
                    <a:pt x="655" y="180"/>
                  </a:lnTo>
                  <a:lnTo>
                    <a:pt x="655" y="180"/>
                  </a:lnTo>
                  <a:lnTo>
                    <a:pt x="656" y="179"/>
                  </a:lnTo>
                  <a:lnTo>
                    <a:pt x="657" y="179"/>
                  </a:lnTo>
                  <a:lnTo>
                    <a:pt x="657" y="178"/>
                  </a:lnTo>
                  <a:lnTo>
                    <a:pt x="659" y="176"/>
                  </a:lnTo>
                  <a:lnTo>
                    <a:pt x="660" y="176"/>
                  </a:lnTo>
                  <a:lnTo>
                    <a:pt x="660" y="175"/>
                  </a:lnTo>
                  <a:lnTo>
                    <a:pt x="661" y="174"/>
                  </a:lnTo>
                  <a:lnTo>
                    <a:pt x="663" y="172"/>
                  </a:lnTo>
                  <a:lnTo>
                    <a:pt x="664" y="171"/>
                  </a:lnTo>
                  <a:lnTo>
                    <a:pt x="665" y="170"/>
                  </a:lnTo>
                  <a:lnTo>
                    <a:pt x="665" y="168"/>
                  </a:lnTo>
                  <a:lnTo>
                    <a:pt x="665" y="168"/>
                  </a:lnTo>
                  <a:lnTo>
                    <a:pt x="667" y="167"/>
                  </a:lnTo>
                  <a:lnTo>
                    <a:pt x="668" y="166"/>
                  </a:lnTo>
                  <a:lnTo>
                    <a:pt x="669" y="164"/>
                  </a:lnTo>
                  <a:lnTo>
                    <a:pt x="671" y="164"/>
                  </a:lnTo>
                  <a:lnTo>
                    <a:pt x="672" y="163"/>
                  </a:lnTo>
                  <a:lnTo>
                    <a:pt x="672" y="162"/>
                  </a:lnTo>
                  <a:lnTo>
                    <a:pt x="673" y="160"/>
                  </a:lnTo>
                  <a:lnTo>
                    <a:pt x="674" y="160"/>
                  </a:lnTo>
                  <a:lnTo>
                    <a:pt x="674" y="159"/>
                  </a:lnTo>
                  <a:lnTo>
                    <a:pt x="676" y="158"/>
                  </a:lnTo>
                  <a:lnTo>
                    <a:pt x="677" y="158"/>
                  </a:lnTo>
                  <a:lnTo>
                    <a:pt x="677" y="156"/>
                  </a:lnTo>
                  <a:lnTo>
                    <a:pt x="678" y="155"/>
                  </a:lnTo>
                  <a:lnTo>
                    <a:pt x="678" y="155"/>
                  </a:lnTo>
                  <a:lnTo>
                    <a:pt x="680" y="154"/>
                  </a:lnTo>
                  <a:lnTo>
                    <a:pt x="680" y="154"/>
                  </a:lnTo>
                  <a:lnTo>
                    <a:pt x="681" y="152"/>
                  </a:lnTo>
                  <a:lnTo>
                    <a:pt x="681" y="151"/>
                  </a:lnTo>
                  <a:lnTo>
                    <a:pt x="682" y="151"/>
                  </a:lnTo>
                  <a:lnTo>
                    <a:pt x="684" y="150"/>
                  </a:lnTo>
                  <a:lnTo>
                    <a:pt x="684" y="148"/>
                  </a:lnTo>
                  <a:lnTo>
                    <a:pt x="685" y="148"/>
                  </a:lnTo>
                  <a:lnTo>
                    <a:pt x="686" y="147"/>
                  </a:lnTo>
                  <a:lnTo>
                    <a:pt x="686" y="146"/>
                  </a:lnTo>
                  <a:lnTo>
                    <a:pt x="688" y="144"/>
                  </a:lnTo>
                  <a:lnTo>
                    <a:pt x="689" y="143"/>
                  </a:lnTo>
                  <a:lnTo>
                    <a:pt x="690" y="142"/>
                  </a:lnTo>
                  <a:lnTo>
                    <a:pt x="692" y="140"/>
                  </a:lnTo>
                  <a:lnTo>
                    <a:pt x="692" y="139"/>
                  </a:lnTo>
                  <a:lnTo>
                    <a:pt x="693" y="138"/>
                  </a:lnTo>
                  <a:lnTo>
                    <a:pt x="696" y="135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8" y="132"/>
                  </a:lnTo>
                  <a:lnTo>
                    <a:pt x="700" y="130"/>
                  </a:lnTo>
                  <a:lnTo>
                    <a:pt x="701" y="128"/>
                  </a:lnTo>
                  <a:lnTo>
                    <a:pt x="702" y="127"/>
                  </a:lnTo>
                  <a:lnTo>
                    <a:pt x="704" y="126"/>
                  </a:lnTo>
                  <a:lnTo>
                    <a:pt x="705" y="124"/>
                  </a:lnTo>
                  <a:lnTo>
                    <a:pt x="705" y="123"/>
                  </a:lnTo>
                  <a:lnTo>
                    <a:pt x="706" y="122"/>
                  </a:lnTo>
                  <a:lnTo>
                    <a:pt x="708" y="120"/>
                  </a:lnTo>
                  <a:lnTo>
                    <a:pt x="708" y="119"/>
                  </a:lnTo>
                  <a:lnTo>
                    <a:pt x="709" y="119"/>
                  </a:lnTo>
                  <a:lnTo>
                    <a:pt x="710" y="118"/>
                  </a:lnTo>
                  <a:lnTo>
                    <a:pt x="710" y="116"/>
                  </a:lnTo>
                  <a:lnTo>
                    <a:pt x="712" y="115"/>
                  </a:lnTo>
                  <a:lnTo>
                    <a:pt x="713" y="114"/>
                  </a:lnTo>
                  <a:lnTo>
                    <a:pt x="713" y="114"/>
                  </a:lnTo>
                  <a:lnTo>
                    <a:pt x="714" y="112"/>
                  </a:lnTo>
                  <a:lnTo>
                    <a:pt x="714" y="111"/>
                  </a:lnTo>
                  <a:lnTo>
                    <a:pt x="716" y="110"/>
                  </a:lnTo>
                  <a:lnTo>
                    <a:pt x="717" y="110"/>
                  </a:lnTo>
                  <a:lnTo>
                    <a:pt x="717" y="108"/>
                  </a:lnTo>
                  <a:lnTo>
                    <a:pt x="718" y="107"/>
                  </a:lnTo>
                  <a:lnTo>
                    <a:pt x="718" y="106"/>
                  </a:lnTo>
                  <a:lnTo>
                    <a:pt x="720" y="105"/>
                  </a:lnTo>
                  <a:lnTo>
                    <a:pt x="721" y="103"/>
                  </a:lnTo>
                  <a:lnTo>
                    <a:pt x="722" y="102"/>
                  </a:lnTo>
                  <a:lnTo>
                    <a:pt x="724" y="101"/>
                  </a:lnTo>
                  <a:lnTo>
                    <a:pt x="725" y="98"/>
                  </a:lnTo>
                  <a:lnTo>
                    <a:pt x="725" y="97"/>
                  </a:lnTo>
                  <a:lnTo>
                    <a:pt x="726" y="95"/>
                  </a:lnTo>
                  <a:lnTo>
                    <a:pt x="729" y="93"/>
                  </a:lnTo>
                  <a:lnTo>
                    <a:pt x="730" y="91"/>
                  </a:lnTo>
                  <a:lnTo>
                    <a:pt x="730" y="91"/>
                  </a:lnTo>
                  <a:lnTo>
                    <a:pt x="732" y="89"/>
                  </a:lnTo>
                  <a:lnTo>
                    <a:pt x="733" y="87"/>
                  </a:lnTo>
                  <a:lnTo>
                    <a:pt x="734" y="85"/>
                  </a:lnTo>
                  <a:lnTo>
                    <a:pt x="736" y="83"/>
                  </a:lnTo>
                  <a:lnTo>
                    <a:pt x="737" y="82"/>
                  </a:lnTo>
                  <a:lnTo>
                    <a:pt x="738" y="79"/>
                  </a:lnTo>
                  <a:lnTo>
                    <a:pt x="738" y="78"/>
                  </a:lnTo>
                  <a:lnTo>
                    <a:pt x="740" y="77"/>
                  </a:lnTo>
                  <a:lnTo>
                    <a:pt x="741" y="75"/>
                  </a:lnTo>
                  <a:lnTo>
                    <a:pt x="741" y="74"/>
                  </a:lnTo>
                  <a:lnTo>
                    <a:pt x="742" y="73"/>
                  </a:lnTo>
                  <a:lnTo>
                    <a:pt x="744" y="71"/>
                  </a:lnTo>
                  <a:lnTo>
                    <a:pt x="744" y="71"/>
                  </a:lnTo>
                  <a:lnTo>
                    <a:pt x="745" y="70"/>
                  </a:lnTo>
                  <a:lnTo>
                    <a:pt x="746" y="69"/>
                  </a:lnTo>
                  <a:lnTo>
                    <a:pt x="746" y="67"/>
                  </a:lnTo>
                  <a:lnTo>
                    <a:pt x="748" y="66"/>
                  </a:lnTo>
                  <a:lnTo>
                    <a:pt x="748" y="65"/>
                  </a:lnTo>
                  <a:lnTo>
                    <a:pt x="749" y="63"/>
                  </a:lnTo>
                  <a:lnTo>
                    <a:pt x="750" y="63"/>
                  </a:lnTo>
                  <a:lnTo>
                    <a:pt x="750" y="62"/>
                  </a:lnTo>
                  <a:lnTo>
                    <a:pt x="752" y="61"/>
                  </a:lnTo>
                  <a:lnTo>
                    <a:pt x="753" y="59"/>
                  </a:lnTo>
                  <a:lnTo>
                    <a:pt x="753" y="58"/>
                  </a:lnTo>
                  <a:lnTo>
                    <a:pt x="754" y="57"/>
                  </a:lnTo>
                  <a:lnTo>
                    <a:pt x="756" y="55"/>
                  </a:lnTo>
                  <a:lnTo>
                    <a:pt x="757" y="53"/>
                  </a:lnTo>
                  <a:lnTo>
                    <a:pt x="758" y="51"/>
                  </a:lnTo>
                  <a:lnTo>
                    <a:pt x="760" y="50"/>
                  </a:lnTo>
                  <a:lnTo>
                    <a:pt x="761" y="47"/>
                  </a:lnTo>
                  <a:lnTo>
                    <a:pt x="762" y="46"/>
                  </a:lnTo>
                  <a:lnTo>
                    <a:pt x="763" y="43"/>
                  </a:lnTo>
                  <a:lnTo>
                    <a:pt x="763" y="43"/>
                  </a:lnTo>
                  <a:lnTo>
                    <a:pt x="765" y="41"/>
                  </a:lnTo>
                  <a:lnTo>
                    <a:pt x="767" y="39"/>
                  </a:lnTo>
                  <a:lnTo>
                    <a:pt x="769" y="37"/>
                  </a:lnTo>
                  <a:lnTo>
                    <a:pt x="770" y="35"/>
                  </a:lnTo>
                  <a:lnTo>
                    <a:pt x="771" y="34"/>
                  </a:lnTo>
                  <a:lnTo>
                    <a:pt x="771" y="33"/>
                  </a:lnTo>
                  <a:lnTo>
                    <a:pt x="773" y="30"/>
                  </a:lnTo>
                  <a:lnTo>
                    <a:pt x="774" y="29"/>
                  </a:lnTo>
                  <a:lnTo>
                    <a:pt x="775" y="27"/>
                  </a:lnTo>
                  <a:lnTo>
                    <a:pt x="775" y="26"/>
                  </a:lnTo>
                  <a:lnTo>
                    <a:pt x="777" y="25"/>
                  </a:lnTo>
                  <a:lnTo>
                    <a:pt x="778" y="23"/>
                  </a:lnTo>
                  <a:lnTo>
                    <a:pt x="778" y="23"/>
                  </a:lnTo>
                  <a:lnTo>
                    <a:pt x="779" y="22"/>
                  </a:lnTo>
                  <a:lnTo>
                    <a:pt x="779" y="21"/>
                  </a:lnTo>
                  <a:lnTo>
                    <a:pt x="781" y="19"/>
                  </a:lnTo>
                  <a:lnTo>
                    <a:pt x="781" y="18"/>
                  </a:lnTo>
                  <a:lnTo>
                    <a:pt x="782" y="18"/>
                  </a:lnTo>
                  <a:lnTo>
                    <a:pt x="782" y="17"/>
                  </a:lnTo>
                  <a:lnTo>
                    <a:pt x="783" y="16"/>
                  </a:lnTo>
                  <a:lnTo>
                    <a:pt x="783" y="14"/>
                  </a:lnTo>
                  <a:lnTo>
                    <a:pt x="785" y="14"/>
                  </a:lnTo>
                  <a:lnTo>
                    <a:pt x="785" y="13"/>
                  </a:lnTo>
                  <a:lnTo>
                    <a:pt x="786" y="12"/>
                  </a:lnTo>
                  <a:lnTo>
                    <a:pt x="786" y="10"/>
                  </a:lnTo>
                  <a:lnTo>
                    <a:pt x="787" y="9"/>
                  </a:lnTo>
                  <a:lnTo>
                    <a:pt x="789" y="8"/>
                  </a:lnTo>
                  <a:lnTo>
                    <a:pt x="789" y="6"/>
                  </a:lnTo>
                  <a:lnTo>
                    <a:pt x="790" y="5"/>
                  </a:lnTo>
                  <a:lnTo>
                    <a:pt x="791" y="2"/>
                  </a:lnTo>
                  <a:lnTo>
                    <a:pt x="791" y="1"/>
                  </a:lnTo>
                  <a:lnTo>
                    <a:pt x="7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0" name="Freeform 42"/>
            <p:cNvSpPr>
              <a:spLocks/>
            </p:cNvSpPr>
            <p:nvPr/>
          </p:nvSpPr>
          <p:spPr bwMode="auto">
            <a:xfrm>
              <a:off x="3848" y="652"/>
              <a:ext cx="47" cy="158"/>
            </a:xfrm>
            <a:custGeom>
              <a:avLst/>
              <a:gdLst>
                <a:gd name="T0" fmla="*/ 7 w 95"/>
                <a:gd name="T1" fmla="*/ 9 h 318"/>
                <a:gd name="T2" fmla="*/ 12 w 95"/>
                <a:gd name="T3" fmla="*/ 20 h 318"/>
                <a:gd name="T4" fmla="*/ 16 w 95"/>
                <a:gd name="T5" fmla="*/ 28 h 318"/>
                <a:gd name="T6" fmla="*/ 20 w 95"/>
                <a:gd name="T7" fmla="*/ 35 h 318"/>
                <a:gd name="T8" fmla="*/ 23 w 95"/>
                <a:gd name="T9" fmla="*/ 40 h 318"/>
                <a:gd name="T10" fmla="*/ 26 w 95"/>
                <a:gd name="T11" fmla="*/ 45 h 318"/>
                <a:gd name="T12" fmla="*/ 27 w 95"/>
                <a:gd name="T13" fmla="*/ 51 h 318"/>
                <a:gd name="T14" fmla="*/ 30 w 95"/>
                <a:gd name="T15" fmla="*/ 56 h 318"/>
                <a:gd name="T16" fmla="*/ 32 w 95"/>
                <a:gd name="T17" fmla="*/ 61 h 318"/>
                <a:gd name="T18" fmla="*/ 35 w 95"/>
                <a:gd name="T19" fmla="*/ 68 h 318"/>
                <a:gd name="T20" fmla="*/ 36 w 95"/>
                <a:gd name="T21" fmla="*/ 73 h 318"/>
                <a:gd name="T22" fmla="*/ 39 w 95"/>
                <a:gd name="T23" fmla="*/ 77 h 318"/>
                <a:gd name="T24" fmla="*/ 40 w 95"/>
                <a:gd name="T25" fmla="*/ 81 h 318"/>
                <a:gd name="T26" fmla="*/ 42 w 95"/>
                <a:gd name="T27" fmla="*/ 85 h 318"/>
                <a:gd name="T28" fmla="*/ 44 w 95"/>
                <a:gd name="T29" fmla="*/ 92 h 318"/>
                <a:gd name="T30" fmla="*/ 47 w 95"/>
                <a:gd name="T31" fmla="*/ 98 h 318"/>
                <a:gd name="T32" fmla="*/ 50 w 95"/>
                <a:gd name="T33" fmla="*/ 105 h 318"/>
                <a:gd name="T34" fmla="*/ 52 w 95"/>
                <a:gd name="T35" fmla="*/ 112 h 318"/>
                <a:gd name="T36" fmla="*/ 54 w 95"/>
                <a:gd name="T37" fmla="*/ 118 h 318"/>
                <a:gd name="T38" fmla="*/ 56 w 95"/>
                <a:gd name="T39" fmla="*/ 122 h 318"/>
                <a:gd name="T40" fmla="*/ 58 w 95"/>
                <a:gd name="T41" fmla="*/ 128 h 318"/>
                <a:gd name="T42" fmla="*/ 59 w 95"/>
                <a:gd name="T43" fmla="*/ 132 h 318"/>
                <a:gd name="T44" fmla="*/ 60 w 95"/>
                <a:gd name="T45" fmla="*/ 138 h 318"/>
                <a:gd name="T46" fmla="*/ 63 w 95"/>
                <a:gd name="T47" fmla="*/ 145 h 318"/>
                <a:gd name="T48" fmla="*/ 64 w 95"/>
                <a:gd name="T49" fmla="*/ 150 h 318"/>
                <a:gd name="T50" fmla="*/ 67 w 95"/>
                <a:gd name="T51" fmla="*/ 158 h 318"/>
                <a:gd name="T52" fmla="*/ 69 w 95"/>
                <a:gd name="T53" fmla="*/ 165 h 318"/>
                <a:gd name="T54" fmla="*/ 71 w 95"/>
                <a:gd name="T55" fmla="*/ 170 h 318"/>
                <a:gd name="T56" fmla="*/ 72 w 95"/>
                <a:gd name="T57" fmla="*/ 174 h 318"/>
                <a:gd name="T58" fmla="*/ 73 w 95"/>
                <a:gd name="T59" fmla="*/ 179 h 318"/>
                <a:gd name="T60" fmla="*/ 75 w 95"/>
                <a:gd name="T61" fmla="*/ 185 h 318"/>
                <a:gd name="T62" fmla="*/ 77 w 95"/>
                <a:gd name="T63" fmla="*/ 190 h 318"/>
                <a:gd name="T64" fmla="*/ 80 w 95"/>
                <a:gd name="T65" fmla="*/ 198 h 318"/>
                <a:gd name="T66" fmla="*/ 81 w 95"/>
                <a:gd name="T67" fmla="*/ 205 h 318"/>
                <a:gd name="T68" fmla="*/ 84 w 95"/>
                <a:gd name="T69" fmla="*/ 211 h 318"/>
                <a:gd name="T70" fmla="*/ 85 w 95"/>
                <a:gd name="T71" fmla="*/ 217 h 318"/>
                <a:gd name="T72" fmla="*/ 87 w 95"/>
                <a:gd name="T73" fmla="*/ 222 h 318"/>
                <a:gd name="T74" fmla="*/ 87 w 95"/>
                <a:gd name="T75" fmla="*/ 226 h 318"/>
                <a:gd name="T76" fmla="*/ 88 w 95"/>
                <a:gd name="T77" fmla="*/ 230 h 318"/>
                <a:gd name="T78" fmla="*/ 88 w 95"/>
                <a:gd name="T79" fmla="*/ 235 h 318"/>
                <a:gd name="T80" fmla="*/ 89 w 95"/>
                <a:gd name="T81" fmla="*/ 242 h 318"/>
                <a:gd name="T82" fmla="*/ 89 w 95"/>
                <a:gd name="T83" fmla="*/ 247 h 318"/>
                <a:gd name="T84" fmla="*/ 89 w 95"/>
                <a:gd name="T85" fmla="*/ 254 h 318"/>
                <a:gd name="T86" fmla="*/ 91 w 95"/>
                <a:gd name="T87" fmla="*/ 258 h 318"/>
                <a:gd name="T88" fmla="*/ 91 w 95"/>
                <a:gd name="T89" fmla="*/ 262 h 318"/>
                <a:gd name="T90" fmla="*/ 91 w 95"/>
                <a:gd name="T91" fmla="*/ 264 h 318"/>
                <a:gd name="T92" fmla="*/ 91 w 95"/>
                <a:gd name="T93" fmla="*/ 267 h 318"/>
                <a:gd name="T94" fmla="*/ 92 w 95"/>
                <a:gd name="T95" fmla="*/ 271 h 318"/>
                <a:gd name="T96" fmla="*/ 92 w 95"/>
                <a:gd name="T97" fmla="*/ 275 h 318"/>
                <a:gd name="T98" fmla="*/ 93 w 95"/>
                <a:gd name="T99" fmla="*/ 278 h 318"/>
                <a:gd name="T100" fmla="*/ 93 w 95"/>
                <a:gd name="T101" fmla="*/ 282 h 318"/>
                <a:gd name="T102" fmla="*/ 95 w 95"/>
                <a:gd name="T103" fmla="*/ 286 h 318"/>
                <a:gd name="T104" fmla="*/ 95 w 95"/>
                <a:gd name="T105" fmla="*/ 288 h 318"/>
                <a:gd name="T106" fmla="*/ 95 w 95"/>
                <a:gd name="T107" fmla="*/ 292 h 318"/>
                <a:gd name="T108" fmla="*/ 95 w 95"/>
                <a:gd name="T109" fmla="*/ 296 h 318"/>
                <a:gd name="T110" fmla="*/ 95 w 95"/>
                <a:gd name="T111" fmla="*/ 303 h 318"/>
                <a:gd name="T112" fmla="*/ 95 w 95"/>
                <a:gd name="T113" fmla="*/ 31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8">
                  <a:moveTo>
                    <a:pt x="0" y="0"/>
                  </a:moveTo>
                  <a:lnTo>
                    <a:pt x="3" y="4"/>
                  </a:lnTo>
                  <a:lnTo>
                    <a:pt x="4" y="7"/>
                  </a:lnTo>
                  <a:lnTo>
                    <a:pt x="7" y="9"/>
                  </a:lnTo>
                  <a:lnTo>
                    <a:pt x="8" y="13"/>
                  </a:lnTo>
                  <a:lnTo>
                    <a:pt x="10" y="16"/>
                  </a:lnTo>
                  <a:lnTo>
                    <a:pt x="11" y="17"/>
                  </a:lnTo>
                  <a:lnTo>
                    <a:pt x="12" y="20"/>
                  </a:lnTo>
                  <a:lnTo>
                    <a:pt x="14" y="23"/>
                  </a:lnTo>
                  <a:lnTo>
                    <a:pt x="15" y="24"/>
                  </a:lnTo>
                  <a:lnTo>
                    <a:pt x="16" y="27"/>
                  </a:lnTo>
                  <a:lnTo>
                    <a:pt x="16" y="28"/>
                  </a:lnTo>
                  <a:lnTo>
                    <a:pt x="18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0" y="35"/>
                  </a:lnTo>
                  <a:lnTo>
                    <a:pt x="20" y="36"/>
                  </a:lnTo>
                  <a:lnTo>
                    <a:pt x="22" y="37"/>
                  </a:lnTo>
                  <a:lnTo>
                    <a:pt x="22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5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28" y="53"/>
                  </a:lnTo>
                  <a:lnTo>
                    <a:pt x="30" y="55"/>
                  </a:lnTo>
                  <a:lnTo>
                    <a:pt x="30" y="56"/>
                  </a:lnTo>
                  <a:lnTo>
                    <a:pt x="31" y="59"/>
                  </a:lnTo>
                  <a:lnTo>
                    <a:pt x="31" y="59"/>
                  </a:lnTo>
                  <a:lnTo>
                    <a:pt x="31" y="60"/>
                  </a:lnTo>
                  <a:lnTo>
                    <a:pt x="32" y="61"/>
                  </a:lnTo>
                  <a:lnTo>
                    <a:pt x="32" y="64"/>
                  </a:lnTo>
                  <a:lnTo>
                    <a:pt x="34" y="65"/>
                  </a:lnTo>
                  <a:lnTo>
                    <a:pt x="34" y="67"/>
                  </a:lnTo>
                  <a:lnTo>
                    <a:pt x="35" y="68"/>
                  </a:lnTo>
                  <a:lnTo>
                    <a:pt x="35" y="69"/>
                  </a:lnTo>
                  <a:lnTo>
                    <a:pt x="36" y="71"/>
                  </a:lnTo>
                  <a:lnTo>
                    <a:pt x="36" y="72"/>
                  </a:lnTo>
                  <a:lnTo>
                    <a:pt x="36" y="73"/>
                  </a:lnTo>
                  <a:lnTo>
                    <a:pt x="38" y="73"/>
                  </a:lnTo>
                  <a:lnTo>
                    <a:pt x="38" y="74"/>
                  </a:lnTo>
                  <a:lnTo>
                    <a:pt x="38" y="76"/>
                  </a:lnTo>
                  <a:lnTo>
                    <a:pt x="39" y="77"/>
                  </a:lnTo>
                  <a:lnTo>
                    <a:pt x="39" y="77"/>
                  </a:lnTo>
                  <a:lnTo>
                    <a:pt x="39" y="78"/>
                  </a:lnTo>
                  <a:lnTo>
                    <a:pt x="39" y="80"/>
                  </a:lnTo>
                  <a:lnTo>
                    <a:pt x="40" y="81"/>
                  </a:lnTo>
                  <a:lnTo>
                    <a:pt x="40" y="82"/>
                  </a:lnTo>
                  <a:lnTo>
                    <a:pt x="40" y="82"/>
                  </a:lnTo>
                  <a:lnTo>
                    <a:pt x="42" y="84"/>
                  </a:lnTo>
                  <a:lnTo>
                    <a:pt x="42" y="85"/>
                  </a:lnTo>
                  <a:lnTo>
                    <a:pt x="43" y="86"/>
                  </a:lnTo>
                  <a:lnTo>
                    <a:pt x="43" y="88"/>
                  </a:lnTo>
                  <a:lnTo>
                    <a:pt x="43" y="89"/>
                  </a:lnTo>
                  <a:lnTo>
                    <a:pt x="44" y="92"/>
                  </a:lnTo>
                  <a:lnTo>
                    <a:pt x="44" y="93"/>
                  </a:lnTo>
                  <a:lnTo>
                    <a:pt x="46" y="94"/>
                  </a:lnTo>
                  <a:lnTo>
                    <a:pt x="46" y="96"/>
                  </a:lnTo>
                  <a:lnTo>
                    <a:pt x="47" y="98"/>
                  </a:lnTo>
                  <a:lnTo>
                    <a:pt x="47" y="100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50" y="105"/>
                  </a:lnTo>
                  <a:lnTo>
                    <a:pt x="50" y="106"/>
                  </a:lnTo>
                  <a:lnTo>
                    <a:pt x="51" y="109"/>
                  </a:lnTo>
                  <a:lnTo>
                    <a:pt x="51" y="110"/>
                  </a:lnTo>
                  <a:lnTo>
                    <a:pt x="52" y="112"/>
                  </a:lnTo>
                  <a:lnTo>
                    <a:pt x="52" y="114"/>
                  </a:lnTo>
                  <a:lnTo>
                    <a:pt x="54" y="116"/>
                  </a:lnTo>
                  <a:lnTo>
                    <a:pt x="54" y="117"/>
                  </a:lnTo>
                  <a:lnTo>
                    <a:pt x="54" y="118"/>
                  </a:lnTo>
                  <a:lnTo>
                    <a:pt x="55" y="120"/>
                  </a:lnTo>
                  <a:lnTo>
                    <a:pt x="55" y="121"/>
                  </a:lnTo>
                  <a:lnTo>
                    <a:pt x="56" y="122"/>
                  </a:lnTo>
                  <a:lnTo>
                    <a:pt x="56" y="122"/>
                  </a:lnTo>
                  <a:lnTo>
                    <a:pt x="56" y="124"/>
                  </a:lnTo>
                  <a:lnTo>
                    <a:pt x="56" y="125"/>
                  </a:lnTo>
                  <a:lnTo>
                    <a:pt x="58" y="126"/>
                  </a:lnTo>
                  <a:lnTo>
                    <a:pt x="58" y="128"/>
                  </a:lnTo>
                  <a:lnTo>
                    <a:pt x="58" y="129"/>
                  </a:lnTo>
                  <a:lnTo>
                    <a:pt x="59" y="130"/>
                  </a:lnTo>
                  <a:lnTo>
                    <a:pt x="59" y="132"/>
                  </a:lnTo>
                  <a:lnTo>
                    <a:pt x="59" y="132"/>
                  </a:lnTo>
                  <a:lnTo>
                    <a:pt x="59" y="133"/>
                  </a:lnTo>
                  <a:lnTo>
                    <a:pt x="60" y="134"/>
                  </a:lnTo>
                  <a:lnTo>
                    <a:pt x="60" y="136"/>
                  </a:lnTo>
                  <a:lnTo>
                    <a:pt x="60" y="138"/>
                  </a:lnTo>
                  <a:lnTo>
                    <a:pt x="61" y="140"/>
                  </a:lnTo>
                  <a:lnTo>
                    <a:pt x="61" y="141"/>
                  </a:lnTo>
                  <a:lnTo>
                    <a:pt x="63" y="142"/>
                  </a:lnTo>
                  <a:lnTo>
                    <a:pt x="63" y="145"/>
                  </a:lnTo>
                  <a:lnTo>
                    <a:pt x="63" y="146"/>
                  </a:lnTo>
                  <a:lnTo>
                    <a:pt x="64" y="149"/>
                  </a:lnTo>
                  <a:lnTo>
                    <a:pt x="64" y="150"/>
                  </a:lnTo>
                  <a:lnTo>
                    <a:pt x="64" y="150"/>
                  </a:lnTo>
                  <a:lnTo>
                    <a:pt x="65" y="153"/>
                  </a:lnTo>
                  <a:lnTo>
                    <a:pt x="65" y="154"/>
                  </a:lnTo>
                  <a:lnTo>
                    <a:pt x="67" y="157"/>
                  </a:lnTo>
                  <a:lnTo>
                    <a:pt x="67" y="158"/>
                  </a:lnTo>
                  <a:lnTo>
                    <a:pt x="68" y="160"/>
                  </a:lnTo>
                  <a:lnTo>
                    <a:pt x="68" y="162"/>
                  </a:lnTo>
                  <a:lnTo>
                    <a:pt x="68" y="163"/>
                  </a:lnTo>
                  <a:lnTo>
                    <a:pt x="69" y="165"/>
                  </a:lnTo>
                  <a:lnTo>
                    <a:pt x="69" y="166"/>
                  </a:lnTo>
                  <a:lnTo>
                    <a:pt x="69" y="167"/>
                  </a:lnTo>
                  <a:lnTo>
                    <a:pt x="71" y="169"/>
                  </a:lnTo>
                  <a:lnTo>
                    <a:pt x="71" y="170"/>
                  </a:lnTo>
                  <a:lnTo>
                    <a:pt x="71" y="171"/>
                  </a:lnTo>
                  <a:lnTo>
                    <a:pt x="72" y="173"/>
                  </a:lnTo>
                  <a:lnTo>
                    <a:pt x="72" y="173"/>
                  </a:lnTo>
                  <a:lnTo>
                    <a:pt x="72" y="174"/>
                  </a:lnTo>
                  <a:lnTo>
                    <a:pt x="72" y="175"/>
                  </a:lnTo>
                  <a:lnTo>
                    <a:pt x="73" y="177"/>
                  </a:lnTo>
                  <a:lnTo>
                    <a:pt x="73" y="178"/>
                  </a:lnTo>
                  <a:lnTo>
                    <a:pt x="73" y="179"/>
                  </a:lnTo>
                  <a:lnTo>
                    <a:pt x="73" y="181"/>
                  </a:lnTo>
                  <a:lnTo>
                    <a:pt x="75" y="182"/>
                  </a:lnTo>
                  <a:lnTo>
                    <a:pt x="75" y="183"/>
                  </a:lnTo>
                  <a:lnTo>
                    <a:pt x="75" y="185"/>
                  </a:lnTo>
                  <a:lnTo>
                    <a:pt x="76" y="186"/>
                  </a:lnTo>
                  <a:lnTo>
                    <a:pt x="76" y="187"/>
                  </a:lnTo>
                  <a:lnTo>
                    <a:pt x="76" y="189"/>
                  </a:lnTo>
                  <a:lnTo>
                    <a:pt x="77" y="190"/>
                  </a:lnTo>
                  <a:lnTo>
                    <a:pt x="77" y="193"/>
                  </a:lnTo>
                  <a:lnTo>
                    <a:pt x="79" y="194"/>
                  </a:lnTo>
                  <a:lnTo>
                    <a:pt x="79" y="197"/>
                  </a:lnTo>
                  <a:lnTo>
                    <a:pt x="80" y="198"/>
                  </a:lnTo>
                  <a:lnTo>
                    <a:pt x="80" y="198"/>
                  </a:lnTo>
                  <a:lnTo>
                    <a:pt x="80" y="201"/>
                  </a:lnTo>
                  <a:lnTo>
                    <a:pt x="81" y="203"/>
                  </a:lnTo>
                  <a:lnTo>
                    <a:pt x="81" y="205"/>
                  </a:lnTo>
                  <a:lnTo>
                    <a:pt x="83" y="206"/>
                  </a:lnTo>
                  <a:lnTo>
                    <a:pt x="83" y="209"/>
                  </a:lnTo>
                  <a:lnTo>
                    <a:pt x="83" y="210"/>
                  </a:lnTo>
                  <a:lnTo>
                    <a:pt x="84" y="211"/>
                  </a:lnTo>
                  <a:lnTo>
                    <a:pt x="84" y="213"/>
                  </a:lnTo>
                  <a:lnTo>
                    <a:pt x="84" y="214"/>
                  </a:lnTo>
                  <a:lnTo>
                    <a:pt x="85" y="215"/>
                  </a:lnTo>
                  <a:lnTo>
                    <a:pt x="85" y="217"/>
                  </a:lnTo>
                  <a:lnTo>
                    <a:pt x="85" y="218"/>
                  </a:lnTo>
                  <a:lnTo>
                    <a:pt x="85" y="219"/>
                  </a:lnTo>
                  <a:lnTo>
                    <a:pt x="87" y="221"/>
                  </a:lnTo>
                  <a:lnTo>
                    <a:pt x="87" y="222"/>
                  </a:lnTo>
                  <a:lnTo>
                    <a:pt x="87" y="222"/>
                  </a:lnTo>
                  <a:lnTo>
                    <a:pt x="87" y="223"/>
                  </a:lnTo>
                  <a:lnTo>
                    <a:pt x="87" y="225"/>
                  </a:lnTo>
                  <a:lnTo>
                    <a:pt x="87" y="226"/>
                  </a:lnTo>
                  <a:lnTo>
                    <a:pt x="87" y="226"/>
                  </a:lnTo>
                  <a:lnTo>
                    <a:pt x="88" y="227"/>
                  </a:lnTo>
                  <a:lnTo>
                    <a:pt x="88" y="229"/>
                  </a:lnTo>
                  <a:lnTo>
                    <a:pt x="88" y="230"/>
                  </a:lnTo>
                  <a:lnTo>
                    <a:pt x="88" y="231"/>
                  </a:lnTo>
                  <a:lnTo>
                    <a:pt x="88" y="233"/>
                  </a:lnTo>
                  <a:lnTo>
                    <a:pt x="88" y="234"/>
                  </a:lnTo>
                  <a:lnTo>
                    <a:pt x="88" y="235"/>
                  </a:lnTo>
                  <a:lnTo>
                    <a:pt x="88" y="237"/>
                  </a:lnTo>
                  <a:lnTo>
                    <a:pt x="88" y="238"/>
                  </a:lnTo>
                  <a:lnTo>
                    <a:pt x="88" y="239"/>
                  </a:lnTo>
                  <a:lnTo>
                    <a:pt x="89" y="242"/>
                  </a:lnTo>
                  <a:lnTo>
                    <a:pt x="89" y="243"/>
                  </a:lnTo>
                  <a:lnTo>
                    <a:pt x="89" y="243"/>
                  </a:lnTo>
                  <a:lnTo>
                    <a:pt x="89" y="246"/>
                  </a:lnTo>
                  <a:lnTo>
                    <a:pt x="89" y="247"/>
                  </a:lnTo>
                  <a:lnTo>
                    <a:pt x="89" y="249"/>
                  </a:lnTo>
                  <a:lnTo>
                    <a:pt x="89" y="250"/>
                  </a:lnTo>
                  <a:lnTo>
                    <a:pt x="89" y="252"/>
                  </a:lnTo>
                  <a:lnTo>
                    <a:pt x="89" y="254"/>
                  </a:lnTo>
                  <a:lnTo>
                    <a:pt x="89" y="254"/>
                  </a:lnTo>
                  <a:lnTo>
                    <a:pt x="89" y="255"/>
                  </a:lnTo>
                  <a:lnTo>
                    <a:pt x="89" y="256"/>
                  </a:lnTo>
                  <a:lnTo>
                    <a:pt x="91" y="258"/>
                  </a:lnTo>
                  <a:lnTo>
                    <a:pt x="91" y="259"/>
                  </a:lnTo>
                  <a:lnTo>
                    <a:pt x="91" y="260"/>
                  </a:lnTo>
                  <a:lnTo>
                    <a:pt x="91" y="260"/>
                  </a:lnTo>
                  <a:lnTo>
                    <a:pt x="91" y="262"/>
                  </a:lnTo>
                  <a:lnTo>
                    <a:pt x="91" y="262"/>
                  </a:lnTo>
                  <a:lnTo>
                    <a:pt x="91" y="263"/>
                  </a:lnTo>
                  <a:lnTo>
                    <a:pt x="91" y="264"/>
                  </a:lnTo>
                  <a:lnTo>
                    <a:pt x="91" y="264"/>
                  </a:lnTo>
                  <a:lnTo>
                    <a:pt x="91" y="266"/>
                  </a:lnTo>
                  <a:lnTo>
                    <a:pt x="91" y="266"/>
                  </a:lnTo>
                  <a:lnTo>
                    <a:pt x="91" y="267"/>
                  </a:lnTo>
                  <a:lnTo>
                    <a:pt x="91" y="267"/>
                  </a:lnTo>
                  <a:lnTo>
                    <a:pt x="92" y="268"/>
                  </a:lnTo>
                  <a:lnTo>
                    <a:pt x="92" y="270"/>
                  </a:lnTo>
                  <a:lnTo>
                    <a:pt x="92" y="270"/>
                  </a:lnTo>
                  <a:lnTo>
                    <a:pt x="92" y="271"/>
                  </a:lnTo>
                  <a:lnTo>
                    <a:pt x="92" y="271"/>
                  </a:lnTo>
                  <a:lnTo>
                    <a:pt x="92" y="272"/>
                  </a:lnTo>
                  <a:lnTo>
                    <a:pt x="92" y="274"/>
                  </a:lnTo>
                  <a:lnTo>
                    <a:pt x="92" y="275"/>
                  </a:lnTo>
                  <a:lnTo>
                    <a:pt x="93" y="275"/>
                  </a:lnTo>
                  <a:lnTo>
                    <a:pt x="93" y="276"/>
                  </a:lnTo>
                  <a:lnTo>
                    <a:pt x="93" y="276"/>
                  </a:lnTo>
                  <a:lnTo>
                    <a:pt x="93" y="278"/>
                  </a:lnTo>
                  <a:lnTo>
                    <a:pt x="93" y="279"/>
                  </a:lnTo>
                  <a:lnTo>
                    <a:pt x="93" y="280"/>
                  </a:lnTo>
                  <a:lnTo>
                    <a:pt x="93" y="280"/>
                  </a:lnTo>
                  <a:lnTo>
                    <a:pt x="93" y="282"/>
                  </a:lnTo>
                  <a:lnTo>
                    <a:pt x="95" y="283"/>
                  </a:lnTo>
                  <a:lnTo>
                    <a:pt x="95" y="283"/>
                  </a:lnTo>
                  <a:lnTo>
                    <a:pt x="95" y="284"/>
                  </a:lnTo>
                  <a:lnTo>
                    <a:pt x="95" y="286"/>
                  </a:lnTo>
                  <a:lnTo>
                    <a:pt x="95" y="286"/>
                  </a:lnTo>
                  <a:lnTo>
                    <a:pt x="95" y="287"/>
                  </a:lnTo>
                  <a:lnTo>
                    <a:pt x="95" y="287"/>
                  </a:lnTo>
                  <a:lnTo>
                    <a:pt x="95" y="288"/>
                  </a:lnTo>
                  <a:lnTo>
                    <a:pt x="95" y="290"/>
                  </a:lnTo>
                  <a:lnTo>
                    <a:pt x="95" y="290"/>
                  </a:lnTo>
                  <a:lnTo>
                    <a:pt x="95" y="291"/>
                  </a:lnTo>
                  <a:lnTo>
                    <a:pt x="95" y="292"/>
                  </a:lnTo>
                  <a:lnTo>
                    <a:pt x="95" y="294"/>
                  </a:lnTo>
                  <a:lnTo>
                    <a:pt x="95" y="294"/>
                  </a:lnTo>
                  <a:lnTo>
                    <a:pt x="95" y="295"/>
                  </a:lnTo>
                  <a:lnTo>
                    <a:pt x="95" y="296"/>
                  </a:lnTo>
                  <a:lnTo>
                    <a:pt x="95" y="298"/>
                  </a:lnTo>
                  <a:lnTo>
                    <a:pt x="95" y="299"/>
                  </a:lnTo>
                  <a:lnTo>
                    <a:pt x="95" y="300"/>
                  </a:lnTo>
                  <a:lnTo>
                    <a:pt x="95" y="303"/>
                  </a:lnTo>
                  <a:lnTo>
                    <a:pt x="95" y="304"/>
                  </a:lnTo>
                  <a:lnTo>
                    <a:pt x="95" y="306"/>
                  </a:lnTo>
                  <a:lnTo>
                    <a:pt x="95" y="308"/>
                  </a:lnTo>
                  <a:lnTo>
                    <a:pt x="95" y="310"/>
                  </a:lnTo>
                  <a:lnTo>
                    <a:pt x="95" y="312"/>
                  </a:lnTo>
                  <a:lnTo>
                    <a:pt x="95" y="315"/>
                  </a:lnTo>
                  <a:lnTo>
                    <a:pt x="93" y="31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1" name="Freeform 43"/>
            <p:cNvSpPr>
              <a:spLocks/>
            </p:cNvSpPr>
            <p:nvPr/>
          </p:nvSpPr>
          <p:spPr bwMode="auto">
            <a:xfrm>
              <a:off x="3848" y="810"/>
              <a:ext cx="47" cy="158"/>
            </a:xfrm>
            <a:custGeom>
              <a:avLst/>
              <a:gdLst>
                <a:gd name="T0" fmla="*/ 7 w 95"/>
                <a:gd name="T1" fmla="*/ 307 h 316"/>
                <a:gd name="T2" fmla="*/ 12 w 95"/>
                <a:gd name="T3" fmla="*/ 296 h 316"/>
                <a:gd name="T4" fmla="*/ 16 w 95"/>
                <a:gd name="T5" fmla="*/ 288 h 316"/>
                <a:gd name="T6" fmla="*/ 20 w 95"/>
                <a:gd name="T7" fmla="*/ 282 h 316"/>
                <a:gd name="T8" fmla="*/ 23 w 95"/>
                <a:gd name="T9" fmla="*/ 277 h 316"/>
                <a:gd name="T10" fmla="*/ 26 w 95"/>
                <a:gd name="T11" fmla="*/ 273 h 316"/>
                <a:gd name="T12" fmla="*/ 27 w 95"/>
                <a:gd name="T13" fmla="*/ 267 h 316"/>
                <a:gd name="T14" fmla="*/ 30 w 95"/>
                <a:gd name="T15" fmla="*/ 261 h 316"/>
                <a:gd name="T16" fmla="*/ 32 w 95"/>
                <a:gd name="T17" fmla="*/ 255 h 316"/>
                <a:gd name="T18" fmla="*/ 35 w 95"/>
                <a:gd name="T19" fmla="*/ 250 h 316"/>
                <a:gd name="T20" fmla="*/ 36 w 95"/>
                <a:gd name="T21" fmla="*/ 245 h 316"/>
                <a:gd name="T22" fmla="*/ 39 w 95"/>
                <a:gd name="T23" fmla="*/ 241 h 316"/>
                <a:gd name="T24" fmla="*/ 40 w 95"/>
                <a:gd name="T25" fmla="*/ 237 h 316"/>
                <a:gd name="T26" fmla="*/ 42 w 95"/>
                <a:gd name="T27" fmla="*/ 231 h 316"/>
                <a:gd name="T28" fmla="*/ 44 w 95"/>
                <a:gd name="T29" fmla="*/ 226 h 316"/>
                <a:gd name="T30" fmla="*/ 47 w 95"/>
                <a:gd name="T31" fmla="*/ 219 h 316"/>
                <a:gd name="T32" fmla="*/ 50 w 95"/>
                <a:gd name="T33" fmla="*/ 213 h 316"/>
                <a:gd name="T34" fmla="*/ 52 w 95"/>
                <a:gd name="T35" fmla="*/ 205 h 316"/>
                <a:gd name="T36" fmla="*/ 54 w 95"/>
                <a:gd name="T37" fmla="*/ 199 h 316"/>
                <a:gd name="T38" fmla="*/ 56 w 95"/>
                <a:gd name="T39" fmla="*/ 194 h 316"/>
                <a:gd name="T40" fmla="*/ 58 w 95"/>
                <a:gd name="T41" fmla="*/ 189 h 316"/>
                <a:gd name="T42" fmla="*/ 59 w 95"/>
                <a:gd name="T43" fmla="*/ 185 h 316"/>
                <a:gd name="T44" fmla="*/ 60 w 95"/>
                <a:gd name="T45" fmla="*/ 180 h 316"/>
                <a:gd name="T46" fmla="*/ 63 w 95"/>
                <a:gd name="T47" fmla="*/ 173 h 316"/>
                <a:gd name="T48" fmla="*/ 64 w 95"/>
                <a:gd name="T49" fmla="*/ 166 h 316"/>
                <a:gd name="T50" fmla="*/ 67 w 95"/>
                <a:gd name="T51" fmla="*/ 158 h 316"/>
                <a:gd name="T52" fmla="*/ 69 w 95"/>
                <a:gd name="T53" fmla="*/ 152 h 316"/>
                <a:gd name="T54" fmla="*/ 71 w 95"/>
                <a:gd name="T55" fmla="*/ 148 h 316"/>
                <a:gd name="T56" fmla="*/ 72 w 95"/>
                <a:gd name="T57" fmla="*/ 142 h 316"/>
                <a:gd name="T58" fmla="*/ 73 w 95"/>
                <a:gd name="T59" fmla="*/ 138 h 316"/>
                <a:gd name="T60" fmla="*/ 75 w 95"/>
                <a:gd name="T61" fmla="*/ 133 h 316"/>
                <a:gd name="T62" fmla="*/ 77 w 95"/>
                <a:gd name="T63" fmla="*/ 126 h 316"/>
                <a:gd name="T64" fmla="*/ 80 w 95"/>
                <a:gd name="T65" fmla="*/ 118 h 316"/>
                <a:gd name="T66" fmla="*/ 81 w 95"/>
                <a:gd name="T67" fmla="*/ 112 h 316"/>
                <a:gd name="T68" fmla="*/ 84 w 95"/>
                <a:gd name="T69" fmla="*/ 105 h 316"/>
                <a:gd name="T70" fmla="*/ 85 w 95"/>
                <a:gd name="T71" fmla="*/ 100 h 316"/>
                <a:gd name="T72" fmla="*/ 87 w 95"/>
                <a:gd name="T73" fmla="*/ 96 h 316"/>
                <a:gd name="T74" fmla="*/ 87 w 95"/>
                <a:gd name="T75" fmla="*/ 92 h 316"/>
                <a:gd name="T76" fmla="*/ 88 w 95"/>
                <a:gd name="T77" fmla="*/ 87 h 316"/>
                <a:gd name="T78" fmla="*/ 88 w 95"/>
                <a:gd name="T79" fmla="*/ 83 h 316"/>
                <a:gd name="T80" fmla="*/ 89 w 95"/>
                <a:gd name="T81" fmla="*/ 76 h 316"/>
                <a:gd name="T82" fmla="*/ 89 w 95"/>
                <a:gd name="T83" fmla="*/ 69 h 316"/>
                <a:gd name="T84" fmla="*/ 89 w 95"/>
                <a:gd name="T85" fmla="*/ 64 h 316"/>
                <a:gd name="T86" fmla="*/ 91 w 95"/>
                <a:gd name="T87" fmla="*/ 59 h 316"/>
                <a:gd name="T88" fmla="*/ 91 w 95"/>
                <a:gd name="T89" fmla="*/ 56 h 316"/>
                <a:gd name="T90" fmla="*/ 91 w 95"/>
                <a:gd name="T91" fmla="*/ 52 h 316"/>
                <a:gd name="T92" fmla="*/ 91 w 95"/>
                <a:gd name="T93" fmla="*/ 49 h 316"/>
                <a:gd name="T94" fmla="*/ 92 w 95"/>
                <a:gd name="T95" fmla="*/ 47 h 316"/>
                <a:gd name="T96" fmla="*/ 92 w 95"/>
                <a:gd name="T97" fmla="*/ 43 h 316"/>
                <a:gd name="T98" fmla="*/ 93 w 95"/>
                <a:gd name="T99" fmla="*/ 39 h 316"/>
                <a:gd name="T100" fmla="*/ 93 w 95"/>
                <a:gd name="T101" fmla="*/ 35 h 316"/>
                <a:gd name="T102" fmla="*/ 95 w 95"/>
                <a:gd name="T103" fmla="*/ 32 h 316"/>
                <a:gd name="T104" fmla="*/ 95 w 95"/>
                <a:gd name="T105" fmla="*/ 28 h 316"/>
                <a:gd name="T106" fmla="*/ 95 w 95"/>
                <a:gd name="T107" fmla="*/ 25 h 316"/>
                <a:gd name="T108" fmla="*/ 95 w 95"/>
                <a:gd name="T109" fmla="*/ 20 h 316"/>
                <a:gd name="T110" fmla="*/ 95 w 95"/>
                <a:gd name="T111" fmla="*/ 15 h 316"/>
                <a:gd name="T112" fmla="*/ 95 w 95"/>
                <a:gd name="T113" fmla="*/ 7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6">
                  <a:moveTo>
                    <a:pt x="0" y="316"/>
                  </a:moveTo>
                  <a:lnTo>
                    <a:pt x="3" y="314"/>
                  </a:lnTo>
                  <a:lnTo>
                    <a:pt x="4" y="310"/>
                  </a:lnTo>
                  <a:lnTo>
                    <a:pt x="7" y="307"/>
                  </a:lnTo>
                  <a:lnTo>
                    <a:pt x="8" y="304"/>
                  </a:lnTo>
                  <a:lnTo>
                    <a:pt x="10" y="302"/>
                  </a:lnTo>
                  <a:lnTo>
                    <a:pt x="11" y="299"/>
                  </a:lnTo>
                  <a:lnTo>
                    <a:pt x="12" y="296"/>
                  </a:lnTo>
                  <a:lnTo>
                    <a:pt x="14" y="294"/>
                  </a:lnTo>
                  <a:lnTo>
                    <a:pt x="15" y="292"/>
                  </a:lnTo>
                  <a:lnTo>
                    <a:pt x="16" y="290"/>
                  </a:lnTo>
                  <a:lnTo>
                    <a:pt x="16" y="288"/>
                  </a:lnTo>
                  <a:lnTo>
                    <a:pt x="18" y="287"/>
                  </a:lnTo>
                  <a:lnTo>
                    <a:pt x="19" y="286"/>
                  </a:lnTo>
                  <a:lnTo>
                    <a:pt x="19" y="283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22" y="279"/>
                  </a:lnTo>
                  <a:lnTo>
                    <a:pt x="22" y="278"/>
                  </a:lnTo>
                  <a:lnTo>
                    <a:pt x="23" y="277"/>
                  </a:lnTo>
                  <a:lnTo>
                    <a:pt x="23" y="275"/>
                  </a:lnTo>
                  <a:lnTo>
                    <a:pt x="24" y="275"/>
                  </a:lnTo>
                  <a:lnTo>
                    <a:pt x="24" y="274"/>
                  </a:lnTo>
                  <a:lnTo>
                    <a:pt x="26" y="273"/>
                  </a:lnTo>
                  <a:lnTo>
                    <a:pt x="26" y="271"/>
                  </a:lnTo>
                  <a:lnTo>
                    <a:pt x="26" y="270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8" y="266"/>
                  </a:lnTo>
                  <a:lnTo>
                    <a:pt x="28" y="263"/>
                  </a:lnTo>
                  <a:lnTo>
                    <a:pt x="30" y="262"/>
                  </a:lnTo>
                  <a:lnTo>
                    <a:pt x="30" y="261"/>
                  </a:lnTo>
                  <a:lnTo>
                    <a:pt x="31" y="259"/>
                  </a:lnTo>
                  <a:lnTo>
                    <a:pt x="31" y="259"/>
                  </a:lnTo>
                  <a:lnTo>
                    <a:pt x="31" y="257"/>
                  </a:lnTo>
                  <a:lnTo>
                    <a:pt x="32" y="255"/>
                  </a:lnTo>
                  <a:lnTo>
                    <a:pt x="32" y="254"/>
                  </a:lnTo>
                  <a:lnTo>
                    <a:pt x="34" y="253"/>
                  </a:lnTo>
                  <a:lnTo>
                    <a:pt x="34" y="251"/>
                  </a:lnTo>
                  <a:lnTo>
                    <a:pt x="35" y="250"/>
                  </a:lnTo>
                  <a:lnTo>
                    <a:pt x="35" y="249"/>
                  </a:lnTo>
                  <a:lnTo>
                    <a:pt x="36" y="247"/>
                  </a:lnTo>
                  <a:lnTo>
                    <a:pt x="36" y="246"/>
                  </a:lnTo>
                  <a:lnTo>
                    <a:pt x="36" y="245"/>
                  </a:lnTo>
                  <a:lnTo>
                    <a:pt x="38" y="243"/>
                  </a:lnTo>
                  <a:lnTo>
                    <a:pt x="38" y="242"/>
                  </a:lnTo>
                  <a:lnTo>
                    <a:pt x="38" y="242"/>
                  </a:lnTo>
                  <a:lnTo>
                    <a:pt x="39" y="241"/>
                  </a:lnTo>
                  <a:lnTo>
                    <a:pt x="39" y="239"/>
                  </a:lnTo>
                  <a:lnTo>
                    <a:pt x="39" y="238"/>
                  </a:lnTo>
                  <a:lnTo>
                    <a:pt x="39" y="237"/>
                  </a:lnTo>
                  <a:lnTo>
                    <a:pt x="40" y="237"/>
                  </a:lnTo>
                  <a:lnTo>
                    <a:pt x="40" y="235"/>
                  </a:lnTo>
                  <a:lnTo>
                    <a:pt x="40" y="234"/>
                  </a:lnTo>
                  <a:lnTo>
                    <a:pt x="42" y="233"/>
                  </a:lnTo>
                  <a:lnTo>
                    <a:pt x="42" y="231"/>
                  </a:lnTo>
                  <a:lnTo>
                    <a:pt x="43" y="230"/>
                  </a:lnTo>
                  <a:lnTo>
                    <a:pt x="43" y="229"/>
                  </a:lnTo>
                  <a:lnTo>
                    <a:pt x="43" y="227"/>
                  </a:lnTo>
                  <a:lnTo>
                    <a:pt x="44" y="226"/>
                  </a:lnTo>
                  <a:lnTo>
                    <a:pt x="44" y="225"/>
                  </a:lnTo>
                  <a:lnTo>
                    <a:pt x="46" y="222"/>
                  </a:lnTo>
                  <a:lnTo>
                    <a:pt x="46" y="221"/>
                  </a:lnTo>
                  <a:lnTo>
                    <a:pt x="47" y="219"/>
                  </a:lnTo>
                  <a:lnTo>
                    <a:pt x="47" y="217"/>
                  </a:lnTo>
                  <a:lnTo>
                    <a:pt x="48" y="214"/>
                  </a:lnTo>
                  <a:lnTo>
                    <a:pt x="48" y="214"/>
                  </a:lnTo>
                  <a:lnTo>
                    <a:pt x="50" y="213"/>
                  </a:lnTo>
                  <a:lnTo>
                    <a:pt x="50" y="210"/>
                  </a:lnTo>
                  <a:lnTo>
                    <a:pt x="51" y="209"/>
                  </a:lnTo>
                  <a:lnTo>
                    <a:pt x="51" y="206"/>
                  </a:lnTo>
                  <a:lnTo>
                    <a:pt x="52" y="205"/>
                  </a:lnTo>
                  <a:lnTo>
                    <a:pt x="52" y="203"/>
                  </a:lnTo>
                  <a:lnTo>
                    <a:pt x="54" y="202"/>
                  </a:lnTo>
                  <a:lnTo>
                    <a:pt x="54" y="201"/>
                  </a:lnTo>
                  <a:lnTo>
                    <a:pt x="54" y="199"/>
                  </a:lnTo>
                  <a:lnTo>
                    <a:pt x="55" y="198"/>
                  </a:lnTo>
                  <a:lnTo>
                    <a:pt x="55" y="197"/>
                  </a:lnTo>
                  <a:lnTo>
                    <a:pt x="56" y="195"/>
                  </a:lnTo>
                  <a:lnTo>
                    <a:pt x="56" y="194"/>
                  </a:lnTo>
                  <a:lnTo>
                    <a:pt x="56" y="193"/>
                  </a:lnTo>
                  <a:lnTo>
                    <a:pt x="56" y="192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8" y="189"/>
                  </a:lnTo>
                  <a:lnTo>
                    <a:pt x="59" y="188"/>
                  </a:lnTo>
                  <a:lnTo>
                    <a:pt x="59" y="186"/>
                  </a:lnTo>
                  <a:lnTo>
                    <a:pt x="59" y="185"/>
                  </a:lnTo>
                  <a:lnTo>
                    <a:pt x="59" y="184"/>
                  </a:lnTo>
                  <a:lnTo>
                    <a:pt x="60" y="182"/>
                  </a:lnTo>
                  <a:lnTo>
                    <a:pt x="60" y="181"/>
                  </a:lnTo>
                  <a:lnTo>
                    <a:pt x="60" y="180"/>
                  </a:lnTo>
                  <a:lnTo>
                    <a:pt x="61" y="178"/>
                  </a:lnTo>
                  <a:lnTo>
                    <a:pt x="61" y="176"/>
                  </a:lnTo>
                  <a:lnTo>
                    <a:pt x="63" y="174"/>
                  </a:lnTo>
                  <a:lnTo>
                    <a:pt x="63" y="173"/>
                  </a:lnTo>
                  <a:lnTo>
                    <a:pt x="63" y="170"/>
                  </a:lnTo>
                  <a:lnTo>
                    <a:pt x="64" y="169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5" y="165"/>
                  </a:lnTo>
                  <a:lnTo>
                    <a:pt x="65" y="162"/>
                  </a:lnTo>
                  <a:lnTo>
                    <a:pt x="67" y="161"/>
                  </a:lnTo>
                  <a:lnTo>
                    <a:pt x="67" y="158"/>
                  </a:lnTo>
                  <a:lnTo>
                    <a:pt x="68" y="157"/>
                  </a:lnTo>
                  <a:lnTo>
                    <a:pt x="68" y="156"/>
                  </a:lnTo>
                  <a:lnTo>
                    <a:pt x="68" y="154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69" y="149"/>
                  </a:lnTo>
                  <a:lnTo>
                    <a:pt x="71" y="148"/>
                  </a:lnTo>
                  <a:lnTo>
                    <a:pt x="71" y="148"/>
                  </a:lnTo>
                  <a:lnTo>
                    <a:pt x="71" y="146"/>
                  </a:lnTo>
                  <a:lnTo>
                    <a:pt x="72" y="145"/>
                  </a:lnTo>
                  <a:lnTo>
                    <a:pt x="72" y="144"/>
                  </a:lnTo>
                  <a:lnTo>
                    <a:pt x="72" y="142"/>
                  </a:lnTo>
                  <a:lnTo>
                    <a:pt x="72" y="141"/>
                  </a:lnTo>
                  <a:lnTo>
                    <a:pt x="73" y="140"/>
                  </a:lnTo>
                  <a:lnTo>
                    <a:pt x="73" y="138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5" y="136"/>
                  </a:lnTo>
                  <a:lnTo>
                    <a:pt x="75" y="134"/>
                  </a:lnTo>
                  <a:lnTo>
                    <a:pt x="75" y="133"/>
                  </a:lnTo>
                  <a:lnTo>
                    <a:pt x="76" y="132"/>
                  </a:lnTo>
                  <a:lnTo>
                    <a:pt x="76" y="130"/>
                  </a:lnTo>
                  <a:lnTo>
                    <a:pt x="76" y="128"/>
                  </a:lnTo>
                  <a:lnTo>
                    <a:pt x="77" y="126"/>
                  </a:lnTo>
                  <a:lnTo>
                    <a:pt x="77" y="125"/>
                  </a:lnTo>
                  <a:lnTo>
                    <a:pt x="79" y="122"/>
                  </a:lnTo>
                  <a:lnTo>
                    <a:pt x="79" y="121"/>
                  </a:lnTo>
                  <a:lnTo>
                    <a:pt x="80" y="118"/>
                  </a:lnTo>
                  <a:lnTo>
                    <a:pt x="80" y="118"/>
                  </a:lnTo>
                  <a:lnTo>
                    <a:pt x="80" y="116"/>
                  </a:lnTo>
                  <a:lnTo>
                    <a:pt x="81" y="114"/>
                  </a:lnTo>
                  <a:lnTo>
                    <a:pt x="81" y="112"/>
                  </a:lnTo>
                  <a:lnTo>
                    <a:pt x="83" y="110"/>
                  </a:lnTo>
                  <a:lnTo>
                    <a:pt x="83" y="109"/>
                  </a:lnTo>
                  <a:lnTo>
                    <a:pt x="83" y="107"/>
                  </a:lnTo>
                  <a:lnTo>
                    <a:pt x="84" y="105"/>
                  </a:lnTo>
                  <a:lnTo>
                    <a:pt x="84" y="104"/>
                  </a:lnTo>
                  <a:lnTo>
                    <a:pt x="84" y="103"/>
                  </a:lnTo>
                  <a:lnTo>
                    <a:pt x="85" y="101"/>
                  </a:lnTo>
                  <a:lnTo>
                    <a:pt x="85" y="100"/>
                  </a:lnTo>
                  <a:lnTo>
                    <a:pt x="85" y="99"/>
                  </a:lnTo>
                  <a:lnTo>
                    <a:pt x="85" y="99"/>
                  </a:lnTo>
                  <a:lnTo>
                    <a:pt x="87" y="97"/>
                  </a:lnTo>
                  <a:lnTo>
                    <a:pt x="87" y="96"/>
                  </a:lnTo>
                  <a:lnTo>
                    <a:pt x="87" y="95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87" y="92"/>
                  </a:lnTo>
                  <a:lnTo>
                    <a:pt x="87" y="91"/>
                  </a:lnTo>
                  <a:lnTo>
                    <a:pt x="88" y="89"/>
                  </a:lnTo>
                  <a:lnTo>
                    <a:pt x="88" y="88"/>
                  </a:lnTo>
                  <a:lnTo>
                    <a:pt x="88" y="87"/>
                  </a:lnTo>
                  <a:lnTo>
                    <a:pt x="88" y="87"/>
                  </a:lnTo>
                  <a:lnTo>
                    <a:pt x="88" y="85"/>
                  </a:lnTo>
                  <a:lnTo>
                    <a:pt x="88" y="84"/>
                  </a:lnTo>
                  <a:lnTo>
                    <a:pt x="88" y="83"/>
                  </a:lnTo>
                  <a:lnTo>
                    <a:pt x="88" y="80"/>
                  </a:lnTo>
                  <a:lnTo>
                    <a:pt x="88" y="79"/>
                  </a:lnTo>
                  <a:lnTo>
                    <a:pt x="88" y="77"/>
                  </a:lnTo>
                  <a:lnTo>
                    <a:pt x="89" y="76"/>
                  </a:lnTo>
                  <a:lnTo>
                    <a:pt x="89" y="73"/>
                  </a:lnTo>
                  <a:lnTo>
                    <a:pt x="89" y="73"/>
                  </a:lnTo>
                  <a:lnTo>
                    <a:pt x="89" y="72"/>
                  </a:lnTo>
                  <a:lnTo>
                    <a:pt x="89" y="69"/>
                  </a:lnTo>
                  <a:lnTo>
                    <a:pt x="89" y="68"/>
                  </a:lnTo>
                  <a:lnTo>
                    <a:pt x="89" y="67"/>
                  </a:lnTo>
                  <a:lnTo>
                    <a:pt x="89" y="65"/>
                  </a:lnTo>
                  <a:lnTo>
                    <a:pt x="89" y="64"/>
                  </a:lnTo>
                  <a:lnTo>
                    <a:pt x="89" y="63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91" y="59"/>
                  </a:lnTo>
                  <a:lnTo>
                    <a:pt x="91" y="59"/>
                  </a:lnTo>
                  <a:lnTo>
                    <a:pt x="91" y="57"/>
                  </a:lnTo>
                  <a:lnTo>
                    <a:pt x="91" y="56"/>
                  </a:lnTo>
                  <a:lnTo>
                    <a:pt x="91" y="56"/>
                  </a:lnTo>
                  <a:lnTo>
                    <a:pt x="91" y="55"/>
                  </a:lnTo>
                  <a:lnTo>
                    <a:pt x="91" y="53"/>
                  </a:lnTo>
                  <a:lnTo>
                    <a:pt x="91" y="53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91" y="51"/>
                  </a:lnTo>
                  <a:lnTo>
                    <a:pt x="91" y="51"/>
                  </a:lnTo>
                  <a:lnTo>
                    <a:pt x="91" y="49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7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2" y="44"/>
                  </a:lnTo>
                  <a:lnTo>
                    <a:pt x="92" y="44"/>
                  </a:lnTo>
                  <a:lnTo>
                    <a:pt x="92" y="43"/>
                  </a:lnTo>
                  <a:lnTo>
                    <a:pt x="93" y="41"/>
                  </a:lnTo>
                  <a:lnTo>
                    <a:pt x="93" y="40"/>
                  </a:lnTo>
                  <a:lnTo>
                    <a:pt x="93" y="40"/>
                  </a:lnTo>
                  <a:lnTo>
                    <a:pt x="93" y="39"/>
                  </a:lnTo>
                  <a:lnTo>
                    <a:pt x="93" y="39"/>
                  </a:lnTo>
                  <a:lnTo>
                    <a:pt x="93" y="37"/>
                  </a:lnTo>
                  <a:lnTo>
                    <a:pt x="93" y="36"/>
                  </a:lnTo>
                  <a:lnTo>
                    <a:pt x="93" y="35"/>
                  </a:lnTo>
                  <a:lnTo>
                    <a:pt x="95" y="35"/>
                  </a:lnTo>
                  <a:lnTo>
                    <a:pt x="95" y="33"/>
                  </a:lnTo>
                  <a:lnTo>
                    <a:pt x="95" y="32"/>
                  </a:lnTo>
                  <a:lnTo>
                    <a:pt x="95" y="32"/>
                  </a:lnTo>
                  <a:lnTo>
                    <a:pt x="95" y="31"/>
                  </a:lnTo>
                  <a:lnTo>
                    <a:pt x="95" y="31"/>
                  </a:lnTo>
                  <a:lnTo>
                    <a:pt x="95" y="29"/>
                  </a:lnTo>
                  <a:lnTo>
                    <a:pt x="95" y="28"/>
                  </a:lnTo>
                  <a:lnTo>
                    <a:pt x="95" y="28"/>
                  </a:lnTo>
                  <a:lnTo>
                    <a:pt x="95" y="27"/>
                  </a:lnTo>
                  <a:lnTo>
                    <a:pt x="95" y="25"/>
                  </a:lnTo>
                  <a:lnTo>
                    <a:pt x="95" y="25"/>
                  </a:lnTo>
                  <a:lnTo>
                    <a:pt x="95" y="24"/>
                  </a:lnTo>
                  <a:lnTo>
                    <a:pt x="95" y="23"/>
                  </a:lnTo>
                  <a:lnTo>
                    <a:pt x="95" y="21"/>
                  </a:lnTo>
                  <a:lnTo>
                    <a:pt x="95" y="20"/>
                  </a:lnTo>
                  <a:lnTo>
                    <a:pt x="95" y="19"/>
                  </a:lnTo>
                  <a:lnTo>
                    <a:pt x="95" y="18"/>
                  </a:lnTo>
                  <a:lnTo>
                    <a:pt x="95" y="16"/>
                  </a:lnTo>
                  <a:lnTo>
                    <a:pt x="95" y="15"/>
                  </a:lnTo>
                  <a:lnTo>
                    <a:pt x="95" y="14"/>
                  </a:lnTo>
                  <a:lnTo>
                    <a:pt x="95" y="11"/>
                  </a:lnTo>
                  <a:lnTo>
                    <a:pt x="95" y="10"/>
                  </a:lnTo>
                  <a:lnTo>
                    <a:pt x="95" y="7"/>
                  </a:lnTo>
                  <a:lnTo>
                    <a:pt x="95" y="4"/>
                  </a:lnTo>
                  <a:lnTo>
                    <a:pt x="95" y="3"/>
                  </a:lnTo>
                  <a:lnTo>
                    <a:pt x="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2" name="Freeform 44"/>
            <p:cNvSpPr>
              <a:spLocks/>
            </p:cNvSpPr>
            <p:nvPr/>
          </p:nvSpPr>
          <p:spPr bwMode="auto">
            <a:xfrm>
              <a:off x="4256" y="786"/>
              <a:ext cx="60" cy="60"/>
            </a:xfrm>
            <a:custGeom>
              <a:avLst/>
              <a:gdLst>
                <a:gd name="T0" fmla="*/ 54 w 121"/>
                <a:gd name="T1" fmla="*/ 0 h 119"/>
                <a:gd name="T2" fmla="*/ 45 w 121"/>
                <a:gd name="T3" fmla="*/ 1 h 119"/>
                <a:gd name="T4" fmla="*/ 37 w 121"/>
                <a:gd name="T5" fmla="*/ 4 h 119"/>
                <a:gd name="T6" fmla="*/ 29 w 121"/>
                <a:gd name="T7" fmla="*/ 7 h 119"/>
                <a:gd name="T8" fmla="*/ 23 w 121"/>
                <a:gd name="T9" fmla="*/ 13 h 119"/>
                <a:gd name="T10" fmla="*/ 16 w 121"/>
                <a:gd name="T11" fmla="*/ 18 h 119"/>
                <a:gd name="T12" fmla="*/ 11 w 121"/>
                <a:gd name="T13" fmla="*/ 26 h 119"/>
                <a:gd name="T14" fmla="*/ 5 w 121"/>
                <a:gd name="T15" fmla="*/ 33 h 119"/>
                <a:gd name="T16" fmla="*/ 3 w 121"/>
                <a:gd name="T17" fmla="*/ 41 h 119"/>
                <a:gd name="T18" fmla="*/ 1 w 121"/>
                <a:gd name="T19" fmla="*/ 50 h 119"/>
                <a:gd name="T20" fmla="*/ 0 w 121"/>
                <a:gd name="T21" fmla="*/ 59 h 119"/>
                <a:gd name="T22" fmla="*/ 0 w 121"/>
                <a:gd name="T23" fmla="*/ 66 h 119"/>
                <a:gd name="T24" fmla="*/ 1 w 121"/>
                <a:gd name="T25" fmla="*/ 74 h 119"/>
                <a:gd name="T26" fmla="*/ 5 w 121"/>
                <a:gd name="T27" fmla="*/ 83 h 119"/>
                <a:gd name="T28" fmla="*/ 9 w 121"/>
                <a:gd name="T29" fmla="*/ 90 h 119"/>
                <a:gd name="T30" fmla="*/ 13 w 121"/>
                <a:gd name="T31" fmla="*/ 98 h 119"/>
                <a:gd name="T32" fmla="*/ 20 w 121"/>
                <a:gd name="T33" fmla="*/ 104 h 119"/>
                <a:gd name="T34" fmla="*/ 27 w 121"/>
                <a:gd name="T35" fmla="*/ 110 h 119"/>
                <a:gd name="T36" fmla="*/ 35 w 121"/>
                <a:gd name="T37" fmla="*/ 114 h 119"/>
                <a:gd name="T38" fmla="*/ 43 w 121"/>
                <a:gd name="T39" fmla="*/ 116 h 119"/>
                <a:gd name="T40" fmla="*/ 50 w 121"/>
                <a:gd name="T41" fmla="*/ 119 h 119"/>
                <a:gd name="T42" fmla="*/ 60 w 121"/>
                <a:gd name="T43" fmla="*/ 119 h 119"/>
                <a:gd name="T44" fmla="*/ 66 w 121"/>
                <a:gd name="T45" fmla="*/ 119 h 119"/>
                <a:gd name="T46" fmla="*/ 76 w 121"/>
                <a:gd name="T47" fmla="*/ 118 h 119"/>
                <a:gd name="T48" fmla="*/ 84 w 121"/>
                <a:gd name="T49" fmla="*/ 115 h 119"/>
                <a:gd name="T50" fmla="*/ 92 w 121"/>
                <a:gd name="T51" fmla="*/ 111 h 119"/>
                <a:gd name="T52" fmla="*/ 98 w 121"/>
                <a:gd name="T53" fmla="*/ 106 h 119"/>
                <a:gd name="T54" fmla="*/ 105 w 121"/>
                <a:gd name="T55" fmla="*/ 99 h 119"/>
                <a:gd name="T56" fmla="*/ 110 w 121"/>
                <a:gd name="T57" fmla="*/ 92 h 119"/>
                <a:gd name="T58" fmla="*/ 114 w 121"/>
                <a:gd name="T59" fmla="*/ 86 h 119"/>
                <a:gd name="T60" fmla="*/ 118 w 121"/>
                <a:gd name="T61" fmla="*/ 77 h 119"/>
                <a:gd name="T62" fmla="*/ 120 w 121"/>
                <a:gd name="T63" fmla="*/ 69 h 119"/>
                <a:gd name="T64" fmla="*/ 121 w 121"/>
                <a:gd name="T65" fmla="*/ 59 h 119"/>
                <a:gd name="T66" fmla="*/ 121 w 121"/>
                <a:gd name="T67" fmla="*/ 53 h 119"/>
                <a:gd name="T68" fmla="*/ 118 w 121"/>
                <a:gd name="T69" fmla="*/ 45 h 119"/>
                <a:gd name="T70" fmla="*/ 116 w 121"/>
                <a:gd name="T71" fmla="*/ 35 h 119"/>
                <a:gd name="T72" fmla="*/ 112 w 121"/>
                <a:gd name="T73" fmla="*/ 27 h 119"/>
                <a:gd name="T74" fmla="*/ 106 w 121"/>
                <a:gd name="T75" fmla="*/ 21 h 119"/>
                <a:gd name="T76" fmla="*/ 101 w 121"/>
                <a:gd name="T77" fmla="*/ 14 h 119"/>
                <a:gd name="T78" fmla="*/ 94 w 121"/>
                <a:gd name="T79" fmla="*/ 9 h 119"/>
                <a:gd name="T80" fmla="*/ 86 w 121"/>
                <a:gd name="T81" fmla="*/ 5 h 119"/>
                <a:gd name="T82" fmla="*/ 78 w 121"/>
                <a:gd name="T83" fmla="*/ 2 h 119"/>
                <a:gd name="T84" fmla="*/ 69 w 121"/>
                <a:gd name="T85" fmla="*/ 0 h 119"/>
                <a:gd name="T86" fmla="*/ 60 w 121"/>
                <a:gd name="T8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19">
                  <a:moveTo>
                    <a:pt x="60" y="0"/>
                  </a:moveTo>
                  <a:lnTo>
                    <a:pt x="57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4"/>
                  </a:lnTo>
                  <a:lnTo>
                    <a:pt x="35" y="5"/>
                  </a:lnTo>
                  <a:lnTo>
                    <a:pt x="32" y="6"/>
                  </a:lnTo>
                  <a:lnTo>
                    <a:pt x="29" y="7"/>
                  </a:lnTo>
                  <a:lnTo>
                    <a:pt x="27" y="9"/>
                  </a:lnTo>
                  <a:lnTo>
                    <a:pt x="24" y="11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8"/>
                  </a:lnTo>
                  <a:lnTo>
                    <a:pt x="13" y="21"/>
                  </a:lnTo>
                  <a:lnTo>
                    <a:pt x="12" y="23"/>
                  </a:lnTo>
                  <a:lnTo>
                    <a:pt x="11" y="26"/>
                  </a:lnTo>
                  <a:lnTo>
                    <a:pt x="9" y="27"/>
                  </a:lnTo>
                  <a:lnTo>
                    <a:pt x="7" y="30"/>
                  </a:lnTo>
                  <a:lnTo>
                    <a:pt x="5" y="33"/>
                  </a:lnTo>
                  <a:lnTo>
                    <a:pt x="5" y="35"/>
                  </a:lnTo>
                  <a:lnTo>
                    <a:pt x="4" y="38"/>
                  </a:lnTo>
                  <a:lnTo>
                    <a:pt x="3" y="41"/>
                  </a:lnTo>
                  <a:lnTo>
                    <a:pt x="1" y="45"/>
                  </a:lnTo>
                  <a:lnTo>
                    <a:pt x="1" y="47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71"/>
                  </a:lnTo>
                  <a:lnTo>
                    <a:pt x="1" y="74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5" y="83"/>
                  </a:lnTo>
                  <a:lnTo>
                    <a:pt x="5" y="86"/>
                  </a:lnTo>
                  <a:lnTo>
                    <a:pt x="7" y="89"/>
                  </a:lnTo>
                  <a:lnTo>
                    <a:pt x="9" y="90"/>
                  </a:lnTo>
                  <a:lnTo>
                    <a:pt x="11" y="92"/>
                  </a:lnTo>
                  <a:lnTo>
                    <a:pt x="12" y="95"/>
                  </a:lnTo>
                  <a:lnTo>
                    <a:pt x="13" y="98"/>
                  </a:lnTo>
                  <a:lnTo>
                    <a:pt x="16" y="99"/>
                  </a:lnTo>
                  <a:lnTo>
                    <a:pt x="17" y="102"/>
                  </a:lnTo>
                  <a:lnTo>
                    <a:pt x="20" y="104"/>
                  </a:lnTo>
                  <a:lnTo>
                    <a:pt x="23" y="106"/>
                  </a:lnTo>
                  <a:lnTo>
                    <a:pt x="24" y="107"/>
                  </a:lnTo>
                  <a:lnTo>
                    <a:pt x="27" y="110"/>
                  </a:lnTo>
                  <a:lnTo>
                    <a:pt x="29" y="111"/>
                  </a:lnTo>
                  <a:lnTo>
                    <a:pt x="32" y="112"/>
                  </a:lnTo>
                  <a:lnTo>
                    <a:pt x="35" y="114"/>
                  </a:lnTo>
                  <a:lnTo>
                    <a:pt x="37" y="115"/>
                  </a:lnTo>
                  <a:lnTo>
                    <a:pt x="40" y="116"/>
                  </a:lnTo>
                  <a:lnTo>
                    <a:pt x="43" y="116"/>
                  </a:lnTo>
                  <a:lnTo>
                    <a:pt x="45" y="118"/>
                  </a:lnTo>
                  <a:lnTo>
                    <a:pt x="48" y="118"/>
                  </a:lnTo>
                  <a:lnTo>
                    <a:pt x="50" y="119"/>
                  </a:lnTo>
                  <a:lnTo>
                    <a:pt x="54" y="119"/>
                  </a:lnTo>
                  <a:lnTo>
                    <a:pt x="57" y="119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4" y="119"/>
                  </a:lnTo>
                  <a:lnTo>
                    <a:pt x="66" y="119"/>
                  </a:lnTo>
                  <a:lnTo>
                    <a:pt x="69" y="119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8" y="116"/>
                  </a:lnTo>
                  <a:lnTo>
                    <a:pt x="81" y="116"/>
                  </a:lnTo>
                  <a:lnTo>
                    <a:pt x="84" y="115"/>
                  </a:lnTo>
                  <a:lnTo>
                    <a:pt x="86" y="114"/>
                  </a:lnTo>
                  <a:lnTo>
                    <a:pt x="89" y="112"/>
                  </a:lnTo>
                  <a:lnTo>
                    <a:pt x="92" y="111"/>
                  </a:lnTo>
                  <a:lnTo>
                    <a:pt x="94" y="110"/>
                  </a:lnTo>
                  <a:lnTo>
                    <a:pt x="97" y="107"/>
                  </a:lnTo>
                  <a:lnTo>
                    <a:pt x="98" y="106"/>
                  </a:lnTo>
                  <a:lnTo>
                    <a:pt x="101" y="104"/>
                  </a:lnTo>
                  <a:lnTo>
                    <a:pt x="102" y="102"/>
                  </a:lnTo>
                  <a:lnTo>
                    <a:pt x="105" y="99"/>
                  </a:lnTo>
                  <a:lnTo>
                    <a:pt x="106" y="98"/>
                  </a:lnTo>
                  <a:lnTo>
                    <a:pt x="109" y="95"/>
                  </a:lnTo>
                  <a:lnTo>
                    <a:pt x="110" y="92"/>
                  </a:lnTo>
                  <a:lnTo>
                    <a:pt x="112" y="90"/>
                  </a:lnTo>
                  <a:lnTo>
                    <a:pt x="113" y="89"/>
                  </a:lnTo>
                  <a:lnTo>
                    <a:pt x="114" y="86"/>
                  </a:lnTo>
                  <a:lnTo>
                    <a:pt x="116" y="83"/>
                  </a:lnTo>
                  <a:lnTo>
                    <a:pt x="117" y="81"/>
                  </a:lnTo>
                  <a:lnTo>
                    <a:pt x="118" y="77"/>
                  </a:lnTo>
                  <a:lnTo>
                    <a:pt x="118" y="74"/>
                  </a:lnTo>
                  <a:lnTo>
                    <a:pt x="120" y="71"/>
                  </a:lnTo>
                  <a:lnTo>
                    <a:pt x="120" y="69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1" y="59"/>
                  </a:lnTo>
                  <a:lnTo>
                    <a:pt x="121" y="59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20" y="50"/>
                  </a:lnTo>
                  <a:lnTo>
                    <a:pt x="120" y="47"/>
                  </a:lnTo>
                  <a:lnTo>
                    <a:pt x="118" y="45"/>
                  </a:lnTo>
                  <a:lnTo>
                    <a:pt x="118" y="41"/>
                  </a:lnTo>
                  <a:lnTo>
                    <a:pt x="117" y="38"/>
                  </a:lnTo>
                  <a:lnTo>
                    <a:pt x="116" y="35"/>
                  </a:lnTo>
                  <a:lnTo>
                    <a:pt x="114" y="33"/>
                  </a:lnTo>
                  <a:lnTo>
                    <a:pt x="113" y="30"/>
                  </a:lnTo>
                  <a:lnTo>
                    <a:pt x="112" y="27"/>
                  </a:lnTo>
                  <a:lnTo>
                    <a:pt x="110" y="26"/>
                  </a:lnTo>
                  <a:lnTo>
                    <a:pt x="109" y="23"/>
                  </a:lnTo>
                  <a:lnTo>
                    <a:pt x="106" y="21"/>
                  </a:lnTo>
                  <a:lnTo>
                    <a:pt x="105" y="18"/>
                  </a:lnTo>
                  <a:lnTo>
                    <a:pt x="102" y="17"/>
                  </a:lnTo>
                  <a:lnTo>
                    <a:pt x="101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2" y="7"/>
                  </a:lnTo>
                  <a:lnTo>
                    <a:pt x="89" y="6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8" y="2"/>
                  </a:lnTo>
                  <a:lnTo>
                    <a:pt x="76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 flipV="1">
              <a:off x="4430" y="1187"/>
              <a:ext cx="1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>
              <a:off x="3686" y="1280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>
              <a:off x="3686" y="1466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 flipH="1">
              <a:off x="4244" y="1373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7" name="Freeform 49"/>
            <p:cNvSpPr>
              <a:spLocks/>
            </p:cNvSpPr>
            <p:nvPr/>
          </p:nvSpPr>
          <p:spPr bwMode="auto">
            <a:xfrm>
              <a:off x="3852" y="1216"/>
              <a:ext cx="397" cy="158"/>
            </a:xfrm>
            <a:custGeom>
              <a:avLst/>
              <a:gdLst>
                <a:gd name="T0" fmla="*/ 154 w 793"/>
                <a:gd name="T1" fmla="*/ 0 h 316"/>
                <a:gd name="T2" fmla="*/ 265 w 793"/>
                <a:gd name="T3" fmla="*/ 1 h 316"/>
                <a:gd name="T4" fmla="*/ 321 w 793"/>
                <a:gd name="T5" fmla="*/ 1 h 316"/>
                <a:gd name="T6" fmla="*/ 346 w 793"/>
                <a:gd name="T7" fmla="*/ 1 h 316"/>
                <a:gd name="T8" fmla="*/ 360 w 793"/>
                <a:gd name="T9" fmla="*/ 3 h 316"/>
                <a:gd name="T10" fmla="*/ 372 w 793"/>
                <a:gd name="T11" fmla="*/ 3 h 316"/>
                <a:gd name="T12" fmla="*/ 380 w 793"/>
                <a:gd name="T13" fmla="*/ 4 h 316"/>
                <a:gd name="T14" fmla="*/ 388 w 793"/>
                <a:gd name="T15" fmla="*/ 5 h 316"/>
                <a:gd name="T16" fmla="*/ 398 w 793"/>
                <a:gd name="T17" fmla="*/ 7 h 316"/>
                <a:gd name="T18" fmla="*/ 410 w 793"/>
                <a:gd name="T19" fmla="*/ 8 h 316"/>
                <a:gd name="T20" fmla="*/ 421 w 793"/>
                <a:gd name="T21" fmla="*/ 9 h 316"/>
                <a:gd name="T22" fmla="*/ 429 w 793"/>
                <a:gd name="T23" fmla="*/ 12 h 316"/>
                <a:gd name="T24" fmla="*/ 438 w 793"/>
                <a:gd name="T25" fmla="*/ 15 h 316"/>
                <a:gd name="T26" fmla="*/ 451 w 793"/>
                <a:gd name="T27" fmla="*/ 19 h 316"/>
                <a:gd name="T28" fmla="*/ 465 w 793"/>
                <a:gd name="T29" fmla="*/ 23 h 316"/>
                <a:gd name="T30" fmla="*/ 475 w 793"/>
                <a:gd name="T31" fmla="*/ 25 h 316"/>
                <a:gd name="T32" fmla="*/ 483 w 793"/>
                <a:gd name="T33" fmla="*/ 29 h 316"/>
                <a:gd name="T34" fmla="*/ 493 w 793"/>
                <a:gd name="T35" fmla="*/ 33 h 316"/>
                <a:gd name="T36" fmla="*/ 504 w 793"/>
                <a:gd name="T37" fmla="*/ 39 h 316"/>
                <a:gd name="T38" fmla="*/ 516 w 793"/>
                <a:gd name="T39" fmla="*/ 45 h 316"/>
                <a:gd name="T40" fmla="*/ 524 w 793"/>
                <a:gd name="T41" fmla="*/ 49 h 316"/>
                <a:gd name="T42" fmla="*/ 532 w 793"/>
                <a:gd name="T43" fmla="*/ 53 h 316"/>
                <a:gd name="T44" fmla="*/ 542 w 793"/>
                <a:gd name="T45" fmla="*/ 59 h 316"/>
                <a:gd name="T46" fmla="*/ 551 w 793"/>
                <a:gd name="T47" fmla="*/ 64 h 316"/>
                <a:gd name="T48" fmla="*/ 562 w 793"/>
                <a:gd name="T49" fmla="*/ 69 h 316"/>
                <a:gd name="T50" fmla="*/ 568 w 793"/>
                <a:gd name="T51" fmla="*/ 73 h 316"/>
                <a:gd name="T52" fmla="*/ 575 w 793"/>
                <a:gd name="T53" fmla="*/ 77 h 316"/>
                <a:gd name="T54" fmla="*/ 583 w 793"/>
                <a:gd name="T55" fmla="*/ 82 h 316"/>
                <a:gd name="T56" fmla="*/ 591 w 793"/>
                <a:gd name="T57" fmla="*/ 88 h 316"/>
                <a:gd name="T58" fmla="*/ 597 w 793"/>
                <a:gd name="T59" fmla="*/ 93 h 316"/>
                <a:gd name="T60" fmla="*/ 603 w 793"/>
                <a:gd name="T61" fmla="*/ 96 h 316"/>
                <a:gd name="T62" fmla="*/ 607 w 793"/>
                <a:gd name="T63" fmla="*/ 100 h 316"/>
                <a:gd name="T64" fmla="*/ 613 w 793"/>
                <a:gd name="T65" fmla="*/ 105 h 316"/>
                <a:gd name="T66" fmla="*/ 619 w 793"/>
                <a:gd name="T67" fmla="*/ 109 h 316"/>
                <a:gd name="T68" fmla="*/ 624 w 793"/>
                <a:gd name="T69" fmla="*/ 112 h 316"/>
                <a:gd name="T70" fmla="*/ 628 w 793"/>
                <a:gd name="T71" fmla="*/ 116 h 316"/>
                <a:gd name="T72" fmla="*/ 633 w 793"/>
                <a:gd name="T73" fmla="*/ 118 h 316"/>
                <a:gd name="T74" fmla="*/ 640 w 793"/>
                <a:gd name="T75" fmla="*/ 124 h 316"/>
                <a:gd name="T76" fmla="*/ 647 w 793"/>
                <a:gd name="T77" fmla="*/ 128 h 316"/>
                <a:gd name="T78" fmla="*/ 651 w 793"/>
                <a:gd name="T79" fmla="*/ 132 h 316"/>
                <a:gd name="T80" fmla="*/ 656 w 793"/>
                <a:gd name="T81" fmla="*/ 137 h 316"/>
                <a:gd name="T82" fmla="*/ 663 w 793"/>
                <a:gd name="T83" fmla="*/ 144 h 316"/>
                <a:gd name="T84" fmla="*/ 669 w 793"/>
                <a:gd name="T85" fmla="*/ 150 h 316"/>
                <a:gd name="T86" fmla="*/ 676 w 793"/>
                <a:gd name="T87" fmla="*/ 157 h 316"/>
                <a:gd name="T88" fmla="*/ 681 w 793"/>
                <a:gd name="T89" fmla="*/ 164 h 316"/>
                <a:gd name="T90" fmla="*/ 686 w 793"/>
                <a:gd name="T91" fmla="*/ 170 h 316"/>
                <a:gd name="T92" fmla="*/ 696 w 793"/>
                <a:gd name="T93" fmla="*/ 179 h 316"/>
                <a:gd name="T94" fmla="*/ 704 w 793"/>
                <a:gd name="T95" fmla="*/ 190 h 316"/>
                <a:gd name="T96" fmla="*/ 710 w 793"/>
                <a:gd name="T97" fmla="*/ 198 h 316"/>
                <a:gd name="T98" fmla="*/ 716 w 793"/>
                <a:gd name="T99" fmla="*/ 205 h 316"/>
                <a:gd name="T100" fmla="*/ 722 w 793"/>
                <a:gd name="T101" fmla="*/ 214 h 316"/>
                <a:gd name="T102" fmla="*/ 730 w 793"/>
                <a:gd name="T103" fmla="*/ 225 h 316"/>
                <a:gd name="T104" fmla="*/ 738 w 793"/>
                <a:gd name="T105" fmla="*/ 238 h 316"/>
                <a:gd name="T106" fmla="*/ 745 w 793"/>
                <a:gd name="T107" fmla="*/ 246 h 316"/>
                <a:gd name="T108" fmla="*/ 750 w 793"/>
                <a:gd name="T109" fmla="*/ 254 h 316"/>
                <a:gd name="T110" fmla="*/ 758 w 793"/>
                <a:gd name="T111" fmla="*/ 264 h 316"/>
                <a:gd name="T112" fmla="*/ 767 w 793"/>
                <a:gd name="T113" fmla="*/ 276 h 316"/>
                <a:gd name="T114" fmla="*/ 775 w 793"/>
                <a:gd name="T115" fmla="*/ 288 h 316"/>
                <a:gd name="T116" fmla="*/ 781 w 793"/>
                <a:gd name="T117" fmla="*/ 296 h 316"/>
                <a:gd name="T118" fmla="*/ 785 w 793"/>
                <a:gd name="T119" fmla="*/ 303 h 316"/>
                <a:gd name="T120" fmla="*/ 791 w 793"/>
                <a:gd name="T121" fmla="*/ 3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3" h="316">
                  <a:moveTo>
                    <a:pt x="0" y="0"/>
                  </a:moveTo>
                  <a:lnTo>
                    <a:pt x="30" y="0"/>
                  </a:lnTo>
                  <a:lnTo>
                    <a:pt x="58" y="0"/>
                  </a:lnTo>
                  <a:lnTo>
                    <a:pt x="85" y="0"/>
                  </a:lnTo>
                  <a:lnTo>
                    <a:pt x="110" y="0"/>
                  </a:lnTo>
                  <a:lnTo>
                    <a:pt x="133" y="0"/>
                  </a:lnTo>
                  <a:lnTo>
                    <a:pt x="154" y="0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210" y="0"/>
                  </a:lnTo>
                  <a:lnTo>
                    <a:pt x="226" y="0"/>
                  </a:lnTo>
                  <a:lnTo>
                    <a:pt x="240" y="0"/>
                  </a:lnTo>
                  <a:lnTo>
                    <a:pt x="253" y="1"/>
                  </a:lnTo>
                  <a:lnTo>
                    <a:pt x="265" y="1"/>
                  </a:lnTo>
                  <a:lnTo>
                    <a:pt x="276" y="1"/>
                  </a:lnTo>
                  <a:lnTo>
                    <a:pt x="285" y="1"/>
                  </a:lnTo>
                  <a:lnTo>
                    <a:pt x="295" y="1"/>
                  </a:lnTo>
                  <a:lnTo>
                    <a:pt x="303" y="1"/>
                  </a:lnTo>
                  <a:lnTo>
                    <a:pt x="309" y="1"/>
                  </a:lnTo>
                  <a:lnTo>
                    <a:pt x="316" y="1"/>
                  </a:lnTo>
                  <a:lnTo>
                    <a:pt x="321" y="1"/>
                  </a:lnTo>
                  <a:lnTo>
                    <a:pt x="326" y="1"/>
                  </a:lnTo>
                  <a:lnTo>
                    <a:pt x="330" y="1"/>
                  </a:lnTo>
                  <a:lnTo>
                    <a:pt x="334" y="1"/>
                  </a:lnTo>
                  <a:lnTo>
                    <a:pt x="338" y="1"/>
                  </a:lnTo>
                  <a:lnTo>
                    <a:pt x="341" y="1"/>
                  </a:lnTo>
                  <a:lnTo>
                    <a:pt x="344" y="1"/>
                  </a:lnTo>
                  <a:lnTo>
                    <a:pt x="346" y="1"/>
                  </a:lnTo>
                  <a:lnTo>
                    <a:pt x="349" y="1"/>
                  </a:lnTo>
                  <a:lnTo>
                    <a:pt x="350" y="1"/>
                  </a:lnTo>
                  <a:lnTo>
                    <a:pt x="353" y="1"/>
                  </a:lnTo>
                  <a:lnTo>
                    <a:pt x="354" y="3"/>
                  </a:lnTo>
                  <a:lnTo>
                    <a:pt x="357" y="3"/>
                  </a:lnTo>
                  <a:lnTo>
                    <a:pt x="357" y="3"/>
                  </a:lnTo>
                  <a:lnTo>
                    <a:pt x="360" y="3"/>
                  </a:lnTo>
                  <a:lnTo>
                    <a:pt x="361" y="3"/>
                  </a:lnTo>
                  <a:lnTo>
                    <a:pt x="364" y="3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9" y="3"/>
                  </a:lnTo>
                  <a:lnTo>
                    <a:pt x="370" y="3"/>
                  </a:lnTo>
                  <a:lnTo>
                    <a:pt x="372" y="3"/>
                  </a:lnTo>
                  <a:lnTo>
                    <a:pt x="373" y="4"/>
                  </a:lnTo>
                  <a:lnTo>
                    <a:pt x="374" y="4"/>
                  </a:lnTo>
                  <a:lnTo>
                    <a:pt x="376" y="4"/>
                  </a:lnTo>
                  <a:lnTo>
                    <a:pt x="377" y="4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4"/>
                  </a:lnTo>
                  <a:lnTo>
                    <a:pt x="381" y="4"/>
                  </a:lnTo>
                  <a:lnTo>
                    <a:pt x="382" y="4"/>
                  </a:lnTo>
                  <a:lnTo>
                    <a:pt x="384" y="4"/>
                  </a:lnTo>
                  <a:lnTo>
                    <a:pt x="385" y="4"/>
                  </a:lnTo>
                  <a:lnTo>
                    <a:pt x="385" y="5"/>
                  </a:lnTo>
                  <a:lnTo>
                    <a:pt x="386" y="5"/>
                  </a:lnTo>
                  <a:lnTo>
                    <a:pt x="388" y="5"/>
                  </a:lnTo>
                  <a:lnTo>
                    <a:pt x="389" y="5"/>
                  </a:lnTo>
                  <a:lnTo>
                    <a:pt x="390" y="5"/>
                  </a:lnTo>
                  <a:lnTo>
                    <a:pt x="392" y="5"/>
                  </a:lnTo>
                  <a:lnTo>
                    <a:pt x="393" y="5"/>
                  </a:lnTo>
                  <a:lnTo>
                    <a:pt x="396" y="5"/>
                  </a:lnTo>
                  <a:lnTo>
                    <a:pt x="397" y="7"/>
                  </a:lnTo>
                  <a:lnTo>
                    <a:pt x="398" y="7"/>
                  </a:lnTo>
                  <a:lnTo>
                    <a:pt x="401" y="7"/>
                  </a:lnTo>
                  <a:lnTo>
                    <a:pt x="402" y="7"/>
                  </a:lnTo>
                  <a:lnTo>
                    <a:pt x="405" y="7"/>
                  </a:lnTo>
                  <a:lnTo>
                    <a:pt x="405" y="7"/>
                  </a:lnTo>
                  <a:lnTo>
                    <a:pt x="406" y="8"/>
                  </a:lnTo>
                  <a:lnTo>
                    <a:pt x="409" y="8"/>
                  </a:lnTo>
                  <a:lnTo>
                    <a:pt x="410" y="8"/>
                  </a:lnTo>
                  <a:lnTo>
                    <a:pt x="411" y="8"/>
                  </a:lnTo>
                  <a:lnTo>
                    <a:pt x="414" y="9"/>
                  </a:lnTo>
                  <a:lnTo>
                    <a:pt x="415" y="9"/>
                  </a:lnTo>
                  <a:lnTo>
                    <a:pt x="417" y="9"/>
                  </a:lnTo>
                  <a:lnTo>
                    <a:pt x="418" y="9"/>
                  </a:lnTo>
                  <a:lnTo>
                    <a:pt x="419" y="9"/>
                  </a:lnTo>
                  <a:lnTo>
                    <a:pt x="421" y="9"/>
                  </a:lnTo>
                  <a:lnTo>
                    <a:pt x="422" y="11"/>
                  </a:lnTo>
                  <a:lnTo>
                    <a:pt x="423" y="11"/>
                  </a:lnTo>
                  <a:lnTo>
                    <a:pt x="425" y="11"/>
                  </a:lnTo>
                  <a:lnTo>
                    <a:pt x="426" y="11"/>
                  </a:lnTo>
                  <a:lnTo>
                    <a:pt x="427" y="11"/>
                  </a:lnTo>
                  <a:lnTo>
                    <a:pt x="427" y="11"/>
                  </a:lnTo>
                  <a:lnTo>
                    <a:pt x="429" y="12"/>
                  </a:lnTo>
                  <a:lnTo>
                    <a:pt x="430" y="12"/>
                  </a:lnTo>
                  <a:lnTo>
                    <a:pt x="431" y="12"/>
                  </a:lnTo>
                  <a:lnTo>
                    <a:pt x="433" y="12"/>
                  </a:lnTo>
                  <a:lnTo>
                    <a:pt x="434" y="13"/>
                  </a:lnTo>
                  <a:lnTo>
                    <a:pt x="435" y="13"/>
                  </a:lnTo>
                  <a:lnTo>
                    <a:pt x="437" y="13"/>
                  </a:lnTo>
                  <a:lnTo>
                    <a:pt x="438" y="15"/>
                  </a:lnTo>
                  <a:lnTo>
                    <a:pt x="439" y="15"/>
                  </a:lnTo>
                  <a:lnTo>
                    <a:pt x="442" y="15"/>
                  </a:lnTo>
                  <a:lnTo>
                    <a:pt x="443" y="16"/>
                  </a:lnTo>
                  <a:lnTo>
                    <a:pt x="445" y="16"/>
                  </a:lnTo>
                  <a:lnTo>
                    <a:pt x="447" y="17"/>
                  </a:lnTo>
                  <a:lnTo>
                    <a:pt x="450" y="17"/>
                  </a:lnTo>
                  <a:lnTo>
                    <a:pt x="451" y="19"/>
                  </a:lnTo>
                  <a:lnTo>
                    <a:pt x="454" y="19"/>
                  </a:lnTo>
                  <a:lnTo>
                    <a:pt x="454" y="19"/>
                  </a:lnTo>
                  <a:lnTo>
                    <a:pt x="457" y="20"/>
                  </a:lnTo>
                  <a:lnTo>
                    <a:pt x="459" y="20"/>
                  </a:lnTo>
                  <a:lnTo>
                    <a:pt x="461" y="21"/>
                  </a:lnTo>
                  <a:lnTo>
                    <a:pt x="463" y="21"/>
                  </a:lnTo>
                  <a:lnTo>
                    <a:pt x="465" y="23"/>
                  </a:lnTo>
                  <a:lnTo>
                    <a:pt x="466" y="23"/>
                  </a:lnTo>
                  <a:lnTo>
                    <a:pt x="469" y="24"/>
                  </a:lnTo>
                  <a:lnTo>
                    <a:pt x="470" y="24"/>
                  </a:lnTo>
                  <a:lnTo>
                    <a:pt x="471" y="24"/>
                  </a:lnTo>
                  <a:lnTo>
                    <a:pt x="473" y="25"/>
                  </a:lnTo>
                  <a:lnTo>
                    <a:pt x="474" y="25"/>
                  </a:lnTo>
                  <a:lnTo>
                    <a:pt x="475" y="25"/>
                  </a:lnTo>
                  <a:lnTo>
                    <a:pt x="477" y="27"/>
                  </a:lnTo>
                  <a:lnTo>
                    <a:pt x="478" y="27"/>
                  </a:lnTo>
                  <a:lnTo>
                    <a:pt x="479" y="27"/>
                  </a:lnTo>
                  <a:lnTo>
                    <a:pt x="481" y="28"/>
                  </a:lnTo>
                  <a:lnTo>
                    <a:pt x="482" y="28"/>
                  </a:lnTo>
                  <a:lnTo>
                    <a:pt x="483" y="28"/>
                  </a:lnTo>
                  <a:lnTo>
                    <a:pt x="483" y="29"/>
                  </a:lnTo>
                  <a:lnTo>
                    <a:pt x="485" y="29"/>
                  </a:lnTo>
                  <a:lnTo>
                    <a:pt x="486" y="31"/>
                  </a:lnTo>
                  <a:lnTo>
                    <a:pt x="487" y="31"/>
                  </a:lnTo>
                  <a:lnTo>
                    <a:pt x="489" y="32"/>
                  </a:lnTo>
                  <a:lnTo>
                    <a:pt x="490" y="32"/>
                  </a:lnTo>
                  <a:lnTo>
                    <a:pt x="491" y="33"/>
                  </a:lnTo>
                  <a:lnTo>
                    <a:pt x="493" y="33"/>
                  </a:lnTo>
                  <a:lnTo>
                    <a:pt x="495" y="35"/>
                  </a:lnTo>
                  <a:lnTo>
                    <a:pt x="496" y="35"/>
                  </a:lnTo>
                  <a:lnTo>
                    <a:pt x="498" y="36"/>
                  </a:lnTo>
                  <a:lnTo>
                    <a:pt x="500" y="37"/>
                  </a:lnTo>
                  <a:lnTo>
                    <a:pt x="502" y="37"/>
                  </a:lnTo>
                  <a:lnTo>
                    <a:pt x="504" y="39"/>
                  </a:lnTo>
                  <a:lnTo>
                    <a:pt x="504" y="39"/>
                  </a:lnTo>
                  <a:lnTo>
                    <a:pt x="506" y="40"/>
                  </a:lnTo>
                  <a:lnTo>
                    <a:pt x="508" y="41"/>
                  </a:lnTo>
                  <a:lnTo>
                    <a:pt x="510" y="41"/>
                  </a:lnTo>
                  <a:lnTo>
                    <a:pt x="511" y="43"/>
                  </a:lnTo>
                  <a:lnTo>
                    <a:pt x="514" y="44"/>
                  </a:lnTo>
                  <a:lnTo>
                    <a:pt x="515" y="44"/>
                  </a:lnTo>
                  <a:lnTo>
                    <a:pt x="516" y="45"/>
                  </a:lnTo>
                  <a:lnTo>
                    <a:pt x="518" y="45"/>
                  </a:lnTo>
                  <a:lnTo>
                    <a:pt x="519" y="47"/>
                  </a:lnTo>
                  <a:lnTo>
                    <a:pt x="520" y="47"/>
                  </a:lnTo>
                  <a:lnTo>
                    <a:pt x="522" y="48"/>
                  </a:lnTo>
                  <a:lnTo>
                    <a:pt x="523" y="48"/>
                  </a:lnTo>
                  <a:lnTo>
                    <a:pt x="523" y="49"/>
                  </a:lnTo>
                  <a:lnTo>
                    <a:pt x="524" y="49"/>
                  </a:lnTo>
                  <a:lnTo>
                    <a:pt x="526" y="51"/>
                  </a:lnTo>
                  <a:lnTo>
                    <a:pt x="527" y="51"/>
                  </a:lnTo>
                  <a:lnTo>
                    <a:pt x="528" y="51"/>
                  </a:lnTo>
                  <a:lnTo>
                    <a:pt x="528" y="52"/>
                  </a:lnTo>
                  <a:lnTo>
                    <a:pt x="530" y="52"/>
                  </a:lnTo>
                  <a:lnTo>
                    <a:pt x="531" y="53"/>
                  </a:lnTo>
                  <a:lnTo>
                    <a:pt x="532" y="53"/>
                  </a:lnTo>
                  <a:lnTo>
                    <a:pt x="534" y="55"/>
                  </a:lnTo>
                  <a:lnTo>
                    <a:pt x="534" y="55"/>
                  </a:lnTo>
                  <a:lnTo>
                    <a:pt x="535" y="56"/>
                  </a:lnTo>
                  <a:lnTo>
                    <a:pt x="536" y="56"/>
                  </a:lnTo>
                  <a:lnTo>
                    <a:pt x="538" y="57"/>
                  </a:lnTo>
                  <a:lnTo>
                    <a:pt x="539" y="57"/>
                  </a:lnTo>
                  <a:lnTo>
                    <a:pt x="542" y="59"/>
                  </a:lnTo>
                  <a:lnTo>
                    <a:pt x="543" y="59"/>
                  </a:lnTo>
                  <a:lnTo>
                    <a:pt x="544" y="60"/>
                  </a:lnTo>
                  <a:lnTo>
                    <a:pt x="546" y="61"/>
                  </a:lnTo>
                  <a:lnTo>
                    <a:pt x="548" y="63"/>
                  </a:lnTo>
                  <a:lnTo>
                    <a:pt x="548" y="63"/>
                  </a:lnTo>
                  <a:lnTo>
                    <a:pt x="550" y="63"/>
                  </a:lnTo>
                  <a:lnTo>
                    <a:pt x="551" y="64"/>
                  </a:lnTo>
                  <a:lnTo>
                    <a:pt x="554" y="65"/>
                  </a:lnTo>
                  <a:lnTo>
                    <a:pt x="555" y="67"/>
                  </a:lnTo>
                  <a:lnTo>
                    <a:pt x="556" y="67"/>
                  </a:lnTo>
                  <a:lnTo>
                    <a:pt x="558" y="68"/>
                  </a:lnTo>
                  <a:lnTo>
                    <a:pt x="559" y="68"/>
                  </a:lnTo>
                  <a:lnTo>
                    <a:pt x="560" y="69"/>
                  </a:lnTo>
                  <a:lnTo>
                    <a:pt x="562" y="69"/>
                  </a:lnTo>
                  <a:lnTo>
                    <a:pt x="563" y="71"/>
                  </a:lnTo>
                  <a:lnTo>
                    <a:pt x="564" y="71"/>
                  </a:lnTo>
                  <a:lnTo>
                    <a:pt x="564" y="72"/>
                  </a:lnTo>
                  <a:lnTo>
                    <a:pt x="566" y="72"/>
                  </a:lnTo>
                  <a:lnTo>
                    <a:pt x="567" y="73"/>
                  </a:lnTo>
                  <a:lnTo>
                    <a:pt x="567" y="73"/>
                  </a:lnTo>
                  <a:lnTo>
                    <a:pt x="568" y="73"/>
                  </a:lnTo>
                  <a:lnTo>
                    <a:pt x="570" y="75"/>
                  </a:lnTo>
                  <a:lnTo>
                    <a:pt x="570" y="75"/>
                  </a:lnTo>
                  <a:lnTo>
                    <a:pt x="571" y="76"/>
                  </a:lnTo>
                  <a:lnTo>
                    <a:pt x="572" y="76"/>
                  </a:lnTo>
                  <a:lnTo>
                    <a:pt x="572" y="76"/>
                  </a:lnTo>
                  <a:lnTo>
                    <a:pt x="574" y="77"/>
                  </a:lnTo>
                  <a:lnTo>
                    <a:pt x="575" y="77"/>
                  </a:lnTo>
                  <a:lnTo>
                    <a:pt x="575" y="79"/>
                  </a:lnTo>
                  <a:lnTo>
                    <a:pt x="576" y="79"/>
                  </a:lnTo>
                  <a:lnTo>
                    <a:pt x="578" y="80"/>
                  </a:lnTo>
                  <a:lnTo>
                    <a:pt x="579" y="80"/>
                  </a:lnTo>
                  <a:lnTo>
                    <a:pt x="580" y="81"/>
                  </a:lnTo>
                  <a:lnTo>
                    <a:pt x="582" y="82"/>
                  </a:lnTo>
                  <a:lnTo>
                    <a:pt x="583" y="82"/>
                  </a:lnTo>
                  <a:lnTo>
                    <a:pt x="584" y="84"/>
                  </a:lnTo>
                  <a:lnTo>
                    <a:pt x="585" y="85"/>
                  </a:lnTo>
                  <a:lnTo>
                    <a:pt x="585" y="85"/>
                  </a:lnTo>
                  <a:lnTo>
                    <a:pt x="587" y="85"/>
                  </a:lnTo>
                  <a:lnTo>
                    <a:pt x="588" y="86"/>
                  </a:lnTo>
                  <a:lnTo>
                    <a:pt x="589" y="88"/>
                  </a:lnTo>
                  <a:lnTo>
                    <a:pt x="591" y="88"/>
                  </a:lnTo>
                  <a:lnTo>
                    <a:pt x="592" y="89"/>
                  </a:lnTo>
                  <a:lnTo>
                    <a:pt x="593" y="89"/>
                  </a:lnTo>
                  <a:lnTo>
                    <a:pt x="595" y="90"/>
                  </a:lnTo>
                  <a:lnTo>
                    <a:pt x="595" y="90"/>
                  </a:lnTo>
                  <a:lnTo>
                    <a:pt x="596" y="92"/>
                  </a:lnTo>
                  <a:lnTo>
                    <a:pt x="597" y="92"/>
                  </a:lnTo>
                  <a:lnTo>
                    <a:pt x="597" y="93"/>
                  </a:lnTo>
                  <a:lnTo>
                    <a:pt x="599" y="93"/>
                  </a:lnTo>
                  <a:lnTo>
                    <a:pt x="599" y="93"/>
                  </a:lnTo>
                  <a:lnTo>
                    <a:pt x="600" y="94"/>
                  </a:lnTo>
                  <a:lnTo>
                    <a:pt x="600" y="94"/>
                  </a:lnTo>
                  <a:lnTo>
                    <a:pt x="601" y="96"/>
                  </a:lnTo>
                  <a:lnTo>
                    <a:pt x="601" y="96"/>
                  </a:lnTo>
                  <a:lnTo>
                    <a:pt x="603" y="96"/>
                  </a:lnTo>
                  <a:lnTo>
                    <a:pt x="603" y="97"/>
                  </a:lnTo>
                  <a:lnTo>
                    <a:pt x="604" y="97"/>
                  </a:lnTo>
                  <a:lnTo>
                    <a:pt x="604" y="97"/>
                  </a:lnTo>
                  <a:lnTo>
                    <a:pt x="605" y="98"/>
                  </a:lnTo>
                  <a:lnTo>
                    <a:pt x="605" y="98"/>
                  </a:lnTo>
                  <a:lnTo>
                    <a:pt x="607" y="98"/>
                  </a:lnTo>
                  <a:lnTo>
                    <a:pt x="607" y="100"/>
                  </a:lnTo>
                  <a:lnTo>
                    <a:pt x="608" y="100"/>
                  </a:lnTo>
                  <a:lnTo>
                    <a:pt x="609" y="101"/>
                  </a:lnTo>
                  <a:lnTo>
                    <a:pt x="609" y="101"/>
                  </a:lnTo>
                  <a:lnTo>
                    <a:pt x="611" y="102"/>
                  </a:lnTo>
                  <a:lnTo>
                    <a:pt x="612" y="102"/>
                  </a:lnTo>
                  <a:lnTo>
                    <a:pt x="612" y="104"/>
                  </a:lnTo>
                  <a:lnTo>
                    <a:pt x="613" y="105"/>
                  </a:lnTo>
                  <a:lnTo>
                    <a:pt x="613" y="105"/>
                  </a:lnTo>
                  <a:lnTo>
                    <a:pt x="615" y="105"/>
                  </a:lnTo>
                  <a:lnTo>
                    <a:pt x="616" y="106"/>
                  </a:lnTo>
                  <a:lnTo>
                    <a:pt x="616" y="106"/>
                  </a:lnTo>
                  <a:lnTo>
                    <a:pt x="617" y="108"/>
                  </a:lnTo>
                  <a:lnTo>
                    <a:pt x="619" y="108"/>
                  </a:lnTo>
                  <a:lnTo>
                    <a:pt x="619" y="109"/>
                  </a:lnTo>
                  <a:lnTo>
                    <a:pt x="620" y="109"/>
                  </a:lnTo>
                  <a:lnTo>
                    <a:pt x="620" y="110"/>
                  </a:lnTo>
                  <a:lnTo>
                    <a:pt x="621" y="110"/>
                  </a:lnTo>
                  <a:lnTo>
                    <a:pt x="621" y="110"/>
                  </a:lnTo>
                  <a:lnTo>
                    <a:pt x="623" y="112"/>
                  </a:lnTo>
                  <a:lnTo>
                    <a:pt x="623" y="112"/>
                  </a:lnTo>
                  <a:lnTo>
                    <a:pt x="624" y="112"/>
                  </a:lnTo>
                  <a:lnTo>
                    <a:pt x="624" y="113"/>
                  </a:lnTo>
                  <a:lnTo>
                    <a:pt x="625" y="113"/>
                  </a:lnTo>
                  <a:lnTo>
                    <a:pt x="625" y="113"/>
                  </a:lnTo>
                  <a:lnTo>
                    <a:pt x="625" y="114"/>
                  </a:lnTo>
                  <a:lnTo>
                    <a:pt x="627" y="114"/>
                  </a:lnTo>
                  <a:lnTo>
                    <a:pt x="627" y="114"/>
                  </a:lnTo>
                  <a:lnTo>
                    <a:pt x="628" y="116"/>
                  </a:lnTo>
                  <a:lnTo>
                    <a:pt x="628" y="116"/>
                  </a:lnTo>
                  <a:lnTo>
                    <a:pt x="629" y="116"/>
                  </a:lnTo>
                  <a:lnTo>
                    <a:pt x="629" y="117"/>
                  </a:lnTo>
                  <a:lnTo>
                    <a:pt x="631" y="117"/>
                  </a:lnTo>
                  <a:lnTo>
                    <a:pt x="632" y="118"/>
                  </a:lnTo>
                  <a:lnTo>
                    <a:pt x="632" y="118"/>
                  </a:lnTo>
                  <a:lnTo>
                    <a:pt x="633" y="118"/>
                  </a:lnTo>
                  <a:lnTo>
                    <a:pt x="635" y="120"/>
                  </a:lnTo>
                  <a:lnTo>
                    <a:pt x="635" y="120"/>
                  </a:lnTo>
                  <a:lnTo>
                    <a:pt x="636" y="121"/>
                  </a:lnTo>
                  <a:lnTo>
                    <a:pt x="637" y="122"/>
                  </a:lnTo>
                  <a:lnTo>
                    <a:pt x="639" y="122"/>
                  </a:lnTo>
                  <a:lnTo>
                    <a:pt x="639" y="122"/>
                  </a:lnTo>
                  <a:lnTo>
                    <a:pt x="640" y="124"/>
                  </a:lnTo>
                  <a:lnTo>
                    <a:pt x="641" y="124"/>
                  </a:lnTo>
                  <a:lnTo>
                    <a:pt x="641" y="125"/>
                  </a:lnTo>
                  <a:lnTo>
                    <a:pt x="643" y="126"/>
                  </a:lnTo>
                  <a:lnTo>
                    <a:pt x="644" y="126"/>
                  </a:lnTo>
                  <a:lnTo>
                    <a:pt x="645" y="128"/>
                  </a:lnTo>
                  <a:lnTo>
                    <a:pt x="645" y="128"/>
                  </a:lnTo>
                  <a:lnTo>
                    <a:pt x="647" y="128"/>
                  </a:lnTo>
                  <a:lnTo>
                    <a:pt x="647" y="129"/>
                  </a:lnTo>
                  <a:lnTo>
                    <a:pt x="648" y="129"/>
                  </a:lnTo>
                  <a:lnTo>
                    <a:pt x="648" y="130"/>
                  </a:lnTo>
                  <a:lnTo>
                    <a:pt x="649" y="130"/>
                  </a:lnTo>
                  <a:lnTo>
                    <a:pt x="651" y="132"/>
                  </a:lnTo>
                  <a:lnTo>
                    <a:pt x="651" y="132"/>
                  </a:lnTo>
                  <a:lnTo>
                    <a:pt x="651" y="132"/>
                  </a:lnTo>
                  <a:lnTo>
                    <a:pt x="652" y="133"/>
                  </a:lnTo>
                  <a:lnTo>
                    <a:pt x="652" y="133"/>
                  </a:lnTo>
                  <a:lnTo>
                    <a:pt x="653" y="134"/>
                  </a:lnTo>
                  <a:lnTo>
                    <a:pt x="653" y="134"/>
                  </a:lnTo>
                  <a:lnTo>
                    <a:pt x="655" y="136"/>
                  </a:lnTo>
                  <a:lnTo>
                    <a:pt x="655" y="136"/>
                  </a:lnTo>
                  <a:lnTo>
                    <a:pt x="656" y="137"/>
                  </a:lnTo>
                  <a:lnTo>
                    <a:pt x="657" y="137"/>
                  </a:lnTo>
                  <a:lnTo>
                    <a:pt x="657" y="138"/>
                  </a:lnTo>
                  <a:lnTo>
                    <a:pt x="659" y="140"/>
                  </a:lnTo>
                  <a:lnTo>
                    <a:pt x="660" y="140"/>
                  </a:lnTo>
                  <a:lnTo>
                    <a:pt x="660" y="141"/>
                  </a:lnTo>
                  <a:lnTo>
                    <a:pt x="661" y="142"/>
                  </a:lnTo>
                  <a:lnTo>
                    <a:pt x="663" y="144"/>
                  </a:lnTo>
                  <a:lnTo>
                    <a:pt x="664" y="144"/>
                  </a:lnTo>
                  <a:lnTo>
                    <a:pt x="665" y="145"/>
                  </a:lnTo>
                  <a:lnTo>
                    <a:pt x="665" y="146"/>
                  </a:lnTo>
                  <a:lnTo>
                    <a:pt x="665" y="146"/>
                  </a:lnTo>
                  <a:lnTo>
                    <a:pt x="667" y="148"/>
                  </a:lnTo>
                  <a:lnTo>
                    <a:pt x="668" y="149"/>
                  </a:lnTo>
                  <a:lnTo>
                    <a:pt x="669" y="150"/>
                  </a:lnTo>
                  <a:lnTo>
                    <a:pt x="671" y="152"/>
                  </a:lnTo>
                  <a:lnTo>
                    <a:pt x="672" y="153"/>
                  </a:lnTo>
                  <a:lnTo>
                    <a:pt x="672" y="154"/>
                  </a:lnTo>
                  <a:lnTo>
                    <a:pt x="673" y="154"/>
                  </a:lnTo>
                  <a:lnTo>
                    <a:pt x="674" y="156"/>
                  </a:lnTo>
                  <a:lnTo>
                    <a:pt x="674" y="157"/>
                  </a:lnTo>
                  <a:lnTo>
                    <a:pt x="676" y="157"/>
                  </a:lnTo>
                  <a:lnTo>
                    <a:pt x="677" y="158"/>
                  </a:lnTo>
                  <a:lnTo>
                    <a:pt x="677" y="160"/>
                  </a:lnTo>
                  <a:lnTo>
                    <a:pt x="678" y="160"/>
                  </a:lnTo>
                  <a:lnTo>
                    <a:pt x="678" y="161"/>
                  </a:lnTo>
                  <a:lnTo>
                    <a:pt x="680" y="162"/>
                  </a:lnTo>
                  <a:lnTo>
                    <a:pt x="680" y="162"/>
                  </a:lnTo>
                  <a:lnTo>
                    <a:pt x="681" y="164"/>
                  </a:lnTo>
                  <a:lnTo>
                    <a:pt x="681" y="164"/>
                  </a:lnTo>
                  <a:lnTo>
                    <a:pt x="682" y="165"/>
                  </a:lnTo>
                  <a:lnTo>
                    <a:pt x="684" y="166"/>
                  </a:lnTo>
                  <a:lnTo>
                    <a:pt x="684" y="166"/>
                  </a:lnTo>
                  <a:lnTo>
                    <a:pt x="685" y="168"/>
                  </a:lnTo>
                  <a:lnTo>
                    <a:pt x="686" y="169"/>
                  </a:lnTo>
                  <a:lnTo>
                    <a:pt x="686" y="170"/>
                  </a:lnTo>
                  <a:lnTo>
                    <a:pt x="688" y="171"/>
                  </a:lnTo>
                  <a:lnTo>
                    <a:pt x="689" y="173"/>
                  </a:lnTo>
                  <a:lnTo>
                    <a:pt x="690" y="174"/>
                  </a:lnTo>
                  <a:lnTo>
                    <a:pt x="692" y="175"/>
                  </a:lnTo>
                  <a:lnTo>
                    <a:pt x="692" y="177"/>
                  </a:lnTo>
                  <a:lnTo>
                    <a:pt x="693" y="178"/>
                  </a:lnTo>
                  <a:lnTo>
                    <a:pt x="696" y="179"/>
                  </a:lnTo>
                  <a:lnTo>
                    <a:pt x="697" y="182"/>
                  </a:lnTo>
                  <a:lnTo>
                    <a:pt x="697" y="182"/>
                  </a:lnTo>
                  <a:lnTo>
                    <a:pt x="698" y="183"/>
                  </a:lnTo>
                  <a:lnTo>
                    <a:pt x="700" y="185"/>
                  </a:lnTo>
                  <a:lnTo>
                    <a:pt x="701" y="186"/>
                  </a:lnTo>
                  <a:lnTo>
                    <a:pt x="702" y="189"/>
                  </a:lnTo>
                  <a:lnTo>
                    <a:pt x="704" y="190"/>
                  </a:lnTo>
                  <a:lnTo>
                    <a:pt x="705" y="191"/>
                  </a:lnTo>
                  <a:lnTo>
                    <a:pt x="705" y="193"/>
                  </a:lnTo>
                  <a:lnTo>
                    <a:pt x="706" y="194"/>
                  </a:lnTo>
                  <a:lnTo>
                    <a:pt x="708" y="194"/>
                  </a:lnTo>
                  <a:lnTo>
                    <a:pt x="708" y="195"/>
                  </a:lnTo>
                  <a:lnTo>
                    <a:pt x="709" y="197"/>
                  </a:lnTo>
                  <a:lnTo>
                    <a:pt x="710" y="198"/>
                  </a:lnTo>
                  <a:lnTo>
                    <a:pt x="710" y="199"/>
                  </a:lnTo>
                  <a:lnTo>
                    <a:pt x="712" y="199"/>
                  </a:lnTo>
                  <a:lnTo>
                    <a:pt x="713" y="201"/>
                  </a:lnTo>
                  <a:lnTo>
                    <a:pt x="713" y="202"/>
                  </a:lnTo>
                  <a:lnTo>
                    <a:pt x="714" y="203"/>
                  </a:lnTo>
                  <a:lnTo>
                    <a:pt x="714" y="205"/>
                  </a:lnTo>
                  <a:lnTo>
                    <a:pt x="716" y="205"/>
                  </a:lnTo>
                  <a:lnTo>
                    <a:pt x="717" y="206"/>
                  </a:lnTo>
                  <a:lnTo>
                    <a:pt x="717" y="207"/>
                  </a:lnTo>
                  <a:lnTo>
                    <a:pt x="718" y="209"/>
                  </a:lnTo>
                  <a:lnTo>
                    <a:pt x="718" y="210"/>
                  </a:lnTo>
                  <a:lnTo>
                    <a:pt x="720" y="211"/>
                  </a:lnTo>
                  <a:lnTo>
                    <a:pt x="721" y="213"/>
                  </a:lnTo>
                  <a:lnTo>
                    <a:pt x="722" y="214"/>
                  </a:lnTo>
                  <a:lnTo>
                    <a:pt x="724" y="215"/>
                  </a:lnTo>
                  <a:lnTo>
                    <a:pt x="725" y="217"/>
                  </a:lnTo>
                  <a:lnTo>
                    <a:pt x="725" y="219"/>
                  </a:lnTo>
                  <a:lnTo>
                    <a:pt x="726" y="221"/>
                  </a:lnTo>
                  <a:lnTo>
                    <a:pt x="729" y="223"/>
                  </a:lnTo>
                  <a:lnTo>
                    <a:pt x="730" y="225"/>
                  </a:lnTo>
                  <a:lnTo>
                    <a:pt x="730" y="225"/>
                  </a:lnTo>
                  <a:lnTo>
                    <a:pt x="732" y="227"/>
                  </a:lnTo>
                  <a:lnTo>
                    <a:pt x="733" y="229"/>
                  </a:lnTo>
                  <a:lnTo>
                    <a:pt x="734" y="231"/>
                  </a:lnTo>
                  <a:lnTo>
                    <a:pt x="736" y="233"/>
                  </a:lnTo>
                  <a:lnTo>
                    <a:pt x="737" y="234"/>
                  </a:lnTo>
                  <a:lnTo>
                    <a:pt x="738" y="235"/>
                  </a:lnTo>
                  <a:lnTo>
                    <a:pt x="738" y="238"/>
                  </a:lnTo>
                  <a:lnTo>
                    <a:pt x="740" y="239"/>
                  </a:lnTo>
                  <a:lnTo>
                    <a:pt x="741" y="241"/>
                  </a:lnTo>
                  <a:lnTo>
                    <a:pt x="741" y="242"/>
                  </a:lnTo>
                  <a:lnTo>
                    <a:pt x="742" y="242"/>
                  </a:lnTo>
                  <a:lnTo>
                    <a:pt x="744" y="243"/>
                  </a:lnTo>
                  <a:lnTo>
                    <a:pt x="744" y="245"/>
                  </a:lnTo>
                  <a:lnTo>
                    <a:pt x="745" y="246"/>
                  </a:lnTo>
                  <a:lnTo>
                    <a:pt x="746" y="247"/>
                  </a:lnTo>
                  <a:lnTo>
                    <a:pt x="746" y="249"/>
                  </a:lnTo>
                  <a:lnTo>
                    <a:pt x="748" y="250"/>
                  </a:lnTo>
                  <a:lnTo>
                    <a:pt x="748" y="250"/>
                  </a:lnTo>
                  <a:lnTo>
                    <a:pt x="749" y="251"/>
                  </a:lnTo>
                  <a:lnTo>
                    <a:pt x="750" y="253"/>
                  </a:lnTo>
                  <a:lnTo>
                    <a:pt x="750" y="254"/>
                  </a:lnTo>
                  <a:lnTo>
                    <a:pt x="752" y="255"/>
                  </a:lnTo>
                  <a:lnTo>
                    <a:pt x="753" y="257"/>
                  </a:lnTo>
                  <a:lnTo>
                    <a:pt x="753" y="258"/>
                  </a:lnTo>
                  <a:lnTo>
                    <a:pt x="754" y="259"/>
                  </a:lnTo>
                  <a:lnTo>
                    <a:pt x="756" y="260"/>
                  </a:lnTo>
                  <a:lnTo>
                    <a:pt x="757" y="263"/>
                  </a:lnTo>
                  <a:lnTo>
                    <a:pt x="758" y="264"/>
                  </a:lnTo>
                  <a:lnTo>
                    <a:pt x="760" y="266"/>
                  </a:lnTo>
                  <a:lnTo>
                    <a:pt x="761" y="268"/>
                  </a:lnTo>
                  <a:lnTo>
                    <a:pt x="762" y="270"/>
                  </a:lnTo>
                  <a:lnTo>
                    <a:pt x="763" y="272"/>
                  </a:lnTo>
                  <a:lnTo>
                    <a:pt x="763" y="272"/>
                  </a:lnTo>
                  <a:lnTo>
                    <a:pt x="765" y="274"/>
                  </a:lnTo>
                  <a:lnTo>
                    <a:pt x="767" y="276"/>
                  </a:lnTo>
                  <a:lnTo>
                    <a:pt x="769" y="279"/>
                  </a:lnTo>
                  <a:lnTo>
                    <a:pt x="770" y="280"/>
                  </a:lnTo>
                  <a:lnTo>
                    <a:pt x="771" y="282"/>
                  </a:lnTo>
                  <a:lnTo>
                    <a:pt x="771" y="283"/>
                  </a:lnTo>
                  <a:lnTo>
                    <a:pt x="773" y="286"/>
                  </a:lnTo>
                  <a:lnTo>
                    <a:pt x="774" y="287"/>
                  </a:lnTo>
                  <a:lnTo>
                    <a:pt x="775" y="288"/>
                  </a:lnTo>
                  <a:lnTo>
                    <a:pt x="775" y="290"/>
                  </a:lnTo>
                  <a:lnTo>
                    <a:pt x="777" y="291"/>
                  </a:lnTo>
                  <a:lnTo>
                    <a:pt x="778" y="291"/>
                  </a:lnTo>
                  <a:lnTo>
                    <a:pt x="778" y="292"/>
                  </a:lnTo>
                  <a:lnTo>
                    <a:pt x="779" y="294"/>
                  </a:lnTo>
                  <a:lnTo>
                    <a:pt x="779" y="295"/>
                  </a:lnTo>
                  <a:lnTo>
                    <a:pt x="781" y="296"/>
                  </a:lnTo>
                  <a:lnTo>
                    <a:pt x="781" y="296"/>
                  </a:lnTo>
                  <a:lnTo>
                    <a:pt x="782" y="298"/>
                  </a:lnTo>
                  <a:lnTo>
                    <a:pt x="782" y="299"/>
                  </a:lnTo>
                  <a:lnTo>
                    <a:pt x="783" y="300"/>
                  </a:lnTo>
                  <a:lnTo>
                    <a:pt x="783" y="302"/>
                  </a:lnTo>
                  <a:lnTo>
                    <a:pt x="785" y="302"/>
                  </a:lnTo>
                  <a:lnTo>
                    <a:pt x="785" y="303"/>
                  </a:lnTo>
                  <a:lnTo>
                    <a:pt x="786" y="304"/>
                  </a:lnTo>
                  <a:lnTo>
                    <a:pt x="786" y="306"/>
                  </a:lnTo>
                  <a:lnTo>
                    <a:pt x="787" y="307"/>
                  </a:lnTo>
                  <a:lnTo>
                    <a:pt x="789" y="308"/>
                  </a:lnTo>
                  <a:lnTo>
                    <a:pt x="789" y="310"/>
                  </a:lnTo>
                  <a:lnTo>
                    <a:pt x="790" y="311"/>
                  </a:lnTo>
                  <a:lnTo>
                    <a:pt x="791" y="312"/>
                  </a:lnTo>
                  <a:lnTo>
                    <a:pt x="791" y="315"/>
                  </a:lnTo>
                  <a:lnTo>
                    <a:pt x="793" y="31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8" name="Freeform 50"/>
            <p:cNvSpPr>
              <a:spLocks/>
            </p:cNvSpPr>
            <p:nvPr/>
          </p:nvSpPr>
          <p:spPr bwMode="auto">
            <a:xfrm>
              <a:off x="3852" y="1375"/>
              <a:ext cx="397" cy="158"/>
            </a:xfrm>
            <a:custGeom>
              <a:avLst/>
              <a:gdLst>
                <a:gd name="T0" fmla="*/ 154 w 793"/>
                <a:gd name="T1" fmla="*/ 316 h 316"/>
                <a:gd name="T2" fmla="*/ 265 w 793"/>
                <a:gd name="T3" fmla="*/ 316 h 316"/>
                <a:gd name="T4" fmla="*/ 321 w 793"/>
                <a:gd name="T5" fmla="*/ 314 h 316"/>
                <a:gd name="T6" fmla="*/ 346 w 793"/>
                <a:gd name="T7" fmla="*/ 314 h 316"/>
                <a:gd name="T8" fmla="*/ 360 w 793"/>
                <a:gd name="T9" fmla="*/ 313 h 316"/>
                <a:gd name="T10" fmla="*/ 372 w 793"/>
                <a:gd name="T11" fmla="*/ 313 h 316"/>
                <a:gd name="T12" fmla="*/ 380 w 793"/>
                <a:gd name="T13" fmla="*/ 312 h 316"/>
                <a:gd name="T14" fmla="*/ 388 w 793"/>
                <a:gd name="T15" fmla="*/ 310 h 316"/>
                <a:gd name="T16" fmla="*/ 398 w 793"/>
                <a:gd name="T17" fmla="*/ 309 h 316"/>
                <a:gd name="T18" fmla="*/ 410 w 793"/>
                <a:gd name="T19" fmla="*/ 308 h 316"/>
                <a:gd name="T20" fmla="*/ 421 w 793"/>
                <a:gd name="T21" fmla="*/ 306 h 316"/>
                <a:gd name="T22" fmla="*/ 429 w 793"/>
                <a:gd name="T23" fmla="*/ 305 h 316"/>
                <a:gd name="T24" fmla="*/ 438 w 793"/>
                <a:gd name="T25" fmla="*/ 302 h 316"/>
                <a:gd name="T26" fmla="*/ 451 w 793"/>
                <a:gd name="T27" fmla="*/ 298 h 316"/>
                <a:gd name="T28" fmla="*/ 465 w 793"/>
                <a:gd name="T29" fmla="*/ 293 h 316"/>
                <a:gd name="T30" fmla="*/ 475 w 793"/>
                <a:gd name="T31" fmla="*/ 290 h 316"/>
                <a:gd name="T32" fmla="*/ 483 w 793"/>
                <a:gd name="T33" fmla="*/ 287 h 316"/>
                <a:gd name="T34" fmla="*/ 493 w 793"/>
                <a:gd name="T35" fmla="*/ 283 h 316"/>
                <a:gd name="T36" fmla="*/ 504 w 793"/>
                <a:gd name="T37" fmla="*/ 277 h 316"/>
                <a:gd name="T38" fmla="*/ 516 w 793"/>
                <a:gd name="T39" fmla="*/ 271 h 316"/>
                <a:gd name="T40" fmla="*/ 524 w 793"/>
                <a:gd name="T41" fmla="*/ 267 h 316"/>
                <a:gd name="T42" fmla="*/ 532 w 793"/>
                <a:gd name="T43" fmla="*/ 263 h 316"/>
                <a:gd name="T44" fmla="*/ 542 w 793"/>
                <a:gd name="T45" fmla="*/ 257 h 316"/>
                <a:gd name="T46" fmla="*/ 551 w 793"/>
                <a:gd name="T47" fmla="*/ 252 h 316"/>
                <a:gd name="T48" fmla="*/ 562 w 793"/>
                <a:gd name="T49" fmla="*/ 247 h 316"/>
                <a:gd name="T50" fmla="*/ 568 w 793"/>
                <a:gd name="T51" fmla="*/ 243 h 316"/>
                <a:gd name="T52" fmla="*/ 575 w 793"/>
                <a:gd name="T53" fmla="*/ 239 h 316"/>
                <a:gd name="T54" fmla="*/ 583 w 793"/>
                <a:gd name="T55" fmla="*/ 233 h 316"/>
                <a:gd name="T56" fmla="*/ 591 w 793"/>
                <a:gd name="T57" fmla="*/ 228 h 316"/>
                <a:gd name="T58" fmla="*/ 597 w 793"/>
                <a:gd name="T59" fmla="*/ 223 h 316"/>
                <a:gd name="T60" fmla="*/ 603 w 793"/>
                <a:gd name="T61" fmla="*/ 220 h 316"/>
                <a:gd name="T62" fmla="*/ 607 w 793"/>
                <a:gd name="T63" fmla="*/ 216 h 316"/>
                <a:gd name="T64" fmla="*/ 613 w 793"/>
                <a:gd name="T65" fmla="*/ 212 h 316"/>
                <a:gd name="T66" fmla="*/ 619 w 793"/>
                <a:gd name="T67" fmla="*/ 207 h 316"/>
                <a:gd name="T68" fmla="*/ 624 w 793"/>
                <a:gd name="T69" fmla="*/ 204 h 316"/>
                <a:gd name="T70" fmla="*/ 628 w 793"/>
                <a:gd name="T71" fmla="*/ 200 h 316"/>
                <a:gd name="T72" fmla="*/ 633 w 793"/>
                <a:gd name="T73" fmla="*/ 198 h 316"/>
                <a:gd name="T74" fmla="*/ 640 w 793"/>
                <a:gd name="T75" fmla="*/ 192 h 316"/>
                <a:gd name="T76" fmla="*/ 647 w 793"/>
                <a:gd name="T77" fmla="*/ 188 h 316"/>
                <a:gd name="T78" fmla="*/ 651 w 793"/>
                <a:gd name="T79" fmla="*/ 184 h 316"/>
                <a:gd name="T80" fmla="*/ 656 w 793"/>
                <a:gd name="T81" fmla="*/ 180 h 316"/>
                <a:gd name="T82" fmla="*/ 663 w 793"/>
                <a:gd name="T83" fmla="*/ 174 h 316"/>
                <a:gd name="T84" fmla="*/ 669 w 793"/>
                <a:gd name="T85" fmla="*/ 166 h 316"/>
                <a:gd name="T86" fmla="*/ 676 w 793"/>
                <a:gd name="T87" fmla="*/ 159 h 316"/>
                <a:gd name="T88" fmla="*/ 681 w 793"/>
                <a:gd name="T89" fmla="*/ 152 h 316"/>
                <a:gd name="T90" fmla="*/ 686 w 793"/>
                <a:gd name="T91" fmla="*/ 146 h 316"/>
                <a:gd name="T92" fmla="*/ 696 w 793"/>
                <a:gd name="T93" fmla="*/ 136 h 316"/>
                <a:gd name="T94" fmla="*/ 704 w 793"/>
                <a:gd name="T95" fmla="*/ 126 h 316"/>
                <a:gd name="T96" fmla="*/ 710 w 793"/>
                <a:gd name="T97" fmla="*/ 118 h 316"/>
                <a:gd name="T98" fmla="*/ 716 w 793"/>
                <a:gd name="T99" fmla="*/ 111 h 316"/>
                <a:gd name="T100" fmla="*/ 722 w 793"/>
                <a:gd name="T101" fmla="*/ 102 h 316"/>
                <a:gd name="T102" fmla="*/ 730 w 793"/>
                <a:gd name="T103" fmla="*/ 91 h 316"/>
                <a:gd name="T104" fmla="*/ 738 w 793"/>
                <a:gd name="T105" fmla="*/ 79 h 316"/>
                <a:gd name="T106" fmla="*/ 745 w 793"/>
                <a:gd name="T107" fmla="*/ 70 h 316"/>
                <a:gd name="T108" fmla="*/ 750 w 793"/>
                <a:gd name="T109" fmla="*/ 62 h 316"/>
                <a:gd name="T110" fmla="*/ 758 w 793"/>
                <a:gd name="T111" fmla="*/ 51 h 316"/>
                <a:gd name="T112" fmla="*/ 767 w 793"/>
                <a:gd name="T113" fmla="*/ 39 h 316"/>
                <a:gd name="T114" fmla="*/ 775 w 793"/>
                <a:gd name="T115" fmla="*/ 29 h 316"/>
                <a:gd name="T116" fmla="*/ 781 w 793"/>
                <a:gd name="T117" fmla="*/ 21 h 316"/>
                <a:gd name="T118" fmla="*/ 785 w 793"/>
                <a:gd name="T119" fmla="*/ 13 h 316"/>
                <a:gd name="T120" fmla="*/ 791 w 793"/>
                <a:gd name="T121" fmla="*/ 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3" h="316">
                  <a:moveTo>
                    <a:pt x="0" y="316"/>
                  </a:moveTo>
                  <a:lnTo>
                    <a:pt x="30" y="316"/>
                  </a:lnTo>
                  <a:lnTo>
                    <a:pt x="58" y="316"/>
                  </a:lnTo>
                  <a:lnTo>
                    <a:pt x="85" y="316"/>
                  </a:lnTo>
                  <a:lnTo>
                    <a:pt x="110" y="316"/>
                  </a:lnTo>
                  <a:lnTo>
                    <a:pt x="133" y="316"/>
                  </a:lnTo>
                  <a:lnTo>
                    <a:pt x="154" y="316"/>
                  </a:lnTo>
                  <a:lnTo>
                    <a:pt x="174" y="316"/>
                  </a:lnTo>
                  <a:lnTo>
                    <a:pt x="192" y="316"/>
                  </a:lnTo>
                  <a:lnTo>
                    <a:pt x="210" y="316"/>
                  </a:lnTo>
                  <a:lnTo>
                    <a:pt x="226" y="316"/>
                  </a:lnTo>
                  <a:lnTo>
                    <a:pt x="240" y="316"/>
                  </a:lnTo>
                  <a:lnTo>
                    <a:pt x="253" y="316"/>
                  </a:lnTo>
                  <a:lnTo>
                    <a:pt x="265" y="316"/>
                  </a:lnTo>
                  <a:lnTo>
                    <a:pt x="276" y="316"/>
                  </a:lnTo>
                  <a:lnTo>
                    <a:pt x="285" y="316"/>
                  </a:lnTo>
                  <a:lnTo>
                    <a:pt x="295" y="314"/>
                  </a:lnTo>
                  <a:lnTo>
                    <a:pt x="303" y="314"/>
                  </a:lnTo>
                  <a:lnTo>
                    <a:pt x="309" y="314"/>
                  </a:lnTo>
                  <a:lnTo>
                    <a:pt x="316" y="314"/>
                  </a:lnTo>
                  <a:lnTo>
                    <a:pt x="321" y="314"/>
                  </a:lnTo>
                  <a:lnTo>
                    <a:pt x="326" y="314"/>
                  </a:lnTo>
                  <a:lnTo>
                    <a:pt x="330" y="314"/>
                  </a:lnTo>
                  <a:lnTo>
                    <a:pt x="334" y="314"/>
                  </a:lnTo>
                  <a:lnTo>
                    <a:pt x="338" y="314"/>
                  </a:lnTo>
                  <a:lnTo>
                    <a:pt x="341" y="314"/>
                  </a:lnTo>
                  <a:lnTo>
                    <a:pt x="344" y="314"/>
                  </a:lnTo>
                  <a:lnTo>
                    <a:pt x="346" y="314"/>
                  </a:lnTo>
                  <a:lnTo>
                    <a:pt x="349" y="314"/>
                  </a:lnTo>
                  <a:lnTo>
                    <a:pt x="350" y="314"/>
                  </a:lnTo>
                  <a:lnTo>
                    <a:pt x="353" y="314"/>
                  </a:lnTo>
                  <a:lnTo>
                    <a:pt x="354" y="314"/>
                  </a:lnTo>
                  <a:lnTo>
                    <a:pt x="357" y="313"/>
                  </a:lnTo>
                  <a:lnTo>
                    <a:pt x="357" y="313"/>
                  </a:lnTo>
                  <a:lnTo>
                    <a:pt x="360" y="313"/>
                  </a:lnTo>
                  <a:lnTo>
                    <a:pt x="361" y="313"/>
                  </a:lnTo>
                  <a:lnTo>
                    <a:pt x="364" y="313"/>
                  </a:lnTo>
                  <a:lnTo>
                    <a:pt x="365" y="313"/>
                  </a:lnTo>
                  <a:lnTo>
                    <a:pt x="366" y="313"/>
                  </a:lnTo>
                  <a:lnTo>
                    <a:pt x="369" y="313"/>
                  </a:lnTo>
                  <a:lnTo>
                    <a:pt x="370" y="313"/>
                  </a:lnTo>
                  <a:lnTo>
                    <a:pt x="372" y="313"/>
                  </a:lnTo>
                  <a:lnTo>
                    <a:pt x="373" y="313"/>
                  </a:lnTo>
                  <a:lnTo>
                    <a:pt x="374" y="313"/>
                  </a:lnTo>
                  <a:lnTo>
                    <a:pt x="376" y="312"/>
                  </a:lnTo>
                  <a:lnTo>
                    <a:pt x="377" y="312"/>
                  </a:lnTo>
                  <a:lnTo>
                    <a:pt x="377" y="312"/>
                  </a:lnTo>
                  <a:lnTo>
                    <a:pt x="378" y="312"/>
                  </a:lnTo>
                  <a:lnTo>
                    <a:pt x="380" y="312"/>
                  </a:lnTo>
                  <a:lnTo>
                    <a:pt x="381" y="312"/>
                  </a:lnTo>
                  <a:lnTo>
                    <a:pt x="382" y="312"/>
                  </a:lnTo>
                  <a:lnTo>
                    <a:pt x="384" y="312"/>
                  </a:lnTo>
                  <a:lnTo>
                    <a:pt x="385" y="312"/>
                  </a:lnTo>
                  <a:lnTo>
                    <a:pt x="385" y="312"/>
                  </a:lnTo>
                  <a:lnTo>
                    <a:pt x="386" y="312"/>
                  </a:lnTo>
                  <a:lnTo>
                    <a:pt x="388" y="310"/>
                  </a:lnTo>
                  <a:lnTo>
                    <a:pt x="389" y="310"/>
                  </a:lnTo>
                  <a:lnTo>
                    <a:pt x="390" y="310"/>
                  </a:lnTo>
                  <a:lnTo>
                    <a:pt x="392" y="310"/>
                  </a:lnTo>
                  <a:lnTo>
                    <a:pt x="393" y="310"/>
                  </a:lnTo>
                  <a:lnTo>
                    <a:pt x="396" y="310"/>
                  </a:lnTo>
                  <a:lnTo>
                    <a:pt x="397" y="309"/>
                  </a:lnTo>
                  <a:lnTo>
                    <a:pt x="398" y="309"/>
                  </a:lnTo>
                  <a:lnTo>
                    <a:pt x="401" y="309"/>
                  </a:lnTo>
                  <a:lnTo>
                    <a:pt x="402" y="309"/>
                  </a:lnTo>
                  <a:lnTo>
                    <a:pt x="405" y="309"/>
                  </a:lnTo>
                  <a:lnTo>
                    <a:pt x="405" y="309"/>
                  </a:lnTo>
                  <a:lnTo>
                    <a:pt x="406" y="308"/>
                  </a:lnTo>
                  <a:lnTo>
                    <a:pt x="409" y="308"/>
                  </a:lnTo>
                  <a:lnTo>
                    <a:pt x="410" y="308"/>
                  </a:lnTo>
                  <a:lnTo>
                    <a:pt x="411" y="308"/>
                  </a:lnTo>
                  <a:lnTo>
                    <a:pt x="414" y="308"/>
                  </a:lnTo>
                  <a:lnTo>
                    <a:pt x="415" y="306"/>
                  </a:lnTo>
                  <a:lnTo>
                    <a:pt x="417" y="306"/>
                  </a:lnTo>
                  <a:lnTo>
                    <a:pt x="418" y="306"/>
                  </a:lnTo>
                  <a:lnTo>
                    <a:pt x="419" y="306"/>
                  </a:lnTo>
                  <a:lnTo>
                    <a:pt x="421" y="306"/>
                  </a:lnTo>
                  <a:lnTo>
                    <a:pt x="422" y="306"/>
                  </a:lnTo>
                  <a:lnTo>
                    <a:pt x="423" y="305"/>
                  </a:lnTo>
                  <a:lnTo>
                    <a:pt x="425" y="305"/>
                  </a:lnTo>
                  <a:lnTo>
                    <a:pt x="426" y="305"/>
                  </a:lnTo>
                  <a:lnTo>
                    <a:pt x="427" y="305"/>
                  </a:lnTo>
                  <a:lnTo>
                    <a:pt x="427" y="305"/>
                  </a:lnTo>
                  <a:lnTo>
                    <a:pt x="429" y="305"/>
                  </a:lnTo>
                  <a:lnTo>
                    <a:pt x="430" y="304"/>
                  </a:lnTo>
                  <a:lnTo>
                    <a:pt x="431" y="304"/>
                  </a:lnTo>
                  <a:lnTo>
                    <a:pt x="433" y="304"/>
                  </a:lnTo>
                  <a:lnTo>
                    <a:pt x="434" y="304"/>
                  </a:lnTo>
                  <a:lnTo>
                    <a:pt x="435" y="302"/>
                  </a:lnTo>
                  <a:lnTo>
                    <a:pt x="437" y="302"/>
                  </a:lnTo>
                  <a:lnTo>
                    <a:pt x="438" y="302"/>
                  </a:lnTo>
                  <a:lnTo>
                    <a:pt x="439" y="301"/>
                  </a:lnTo>
                  <a:lnTo>
                    <a:pt x="442" y="301"/>
                  </a:lnTo>
                  <a:lnTo>
                    <a:pt x="443" y="301"/>
                  </a:lnTo>
                  <a:lnTo>
                    <a:pt x="445" y="300"/>
                  </a:lnTo>
                  <a:lnTo>
                    <a:pt x="447" y="300"/>
                  </a:lnTo>
                  <a:lnTo>
                    <a:pt x="450" y="298"/>
                  </a:lnTo>
                  <a:lnTo>
                    <a:pt x="451" y="298"/>
                  </a:lnTo>
                  <a:lnTo>
                    <a:pt x="454" y="297"/>
                  </a:lnTo>
                  <a:lnTo>
                    <a:pt x="454" y="297"/>
                  </a:lnTo>
                  <a:lnTo>
                    <a:pt x="457" y="296"/>
                  </a:lnTo>
                  <a:lnTo>
                    <a:pt x="459" y="296"/>
                  </a:lnTo>
                  <a:lnTo>
                    <a:pt x="461" y="294"/>
                  </a:lnTo>
                  <a:lnTo>
                    <a:pt x="463" y="294"/>
                  </a:lnTo>
                  <a:lnTo>
                    <a:pt x="465" y="293"/>
                  </a:lnTo>
                  <a:lnTo>
                    <a:pt x="466" y="293"/>
                  </a:lnTo>
                  <a:lnTo>
                    <a:pt x="469" y="293"/>
                  </a:lnTo>
                  <a:lnTo>
                    <a:pt x="470" y="292"/>
                  </a:lnTo>
                  <a:lnTo>
                    <a:pt x="471" y="292"/>
                  </a:lnTo>
                  <a:lnTo>
                    <a:pt x="473" y="290"/>
                  </a:lnTo>
                  <a:lnTo>
                    <a:pt x="474" y="290"/>
                  </a:lnTo>
                  <a:lnTo>
                    <a:pt x="475" y="290"/>
                  </a:lnTo>
                  <a:lnTo>
                    <a:pt x="477" y="289"/>
                  </a:lnTo>
                  <a:lnTo>
                    <a:pt x="478" y="289"/>
                  </a:lnTo>
                  <a:lnTo>
                    <a:pt x="479" y="289"/>
                  </a:lnTo>
                  <a:lnTo>
                    <a:pt x="481" y="288"/>
                  </a:lnTo>
                  <a:lnTo>
                    <a:pt x="482" y="288"/>
                  </a:lnTo>
                  <a:lnTo>
                    <a:pt x="483" y="288"/>
                  </a:lnTo>
                  <a:lnTo>
                    <a:pt x="483" y="287"/>
                  </a:lnTo>
                  <a:lnTo>
                    <a:pt x="485" y="287"/>
                  </a:lnTo>
                  <a:lnTo>
                    <a:pt x="486" y="285"/>
                  </a:lnTo>
                  <a:lnTo>
                    <a:pt x="487" y="285"/>
                  </a:lnTo>
                  <a:lnTo>
                    <a:pt x="489" y="285"/>
                  </a:lnTo>
                  <a:lnTo>
                    <a:pt x="490" y="284"/>
                  </a:lnTo>
                  <a:lnTo>
                    <a:pt x="491" y="284"/>
                  </a:lnTo>
                  <a:lnTo>
                    <a:pt x="493" y="283"/>
                  </a:lnTo>
                  <a:lnTo>
                    <a:pt x="495" y="281"/>
                  </a:lnTo>
                  <a:lnTo>
                    <a:pt x="496" y="281"/>
                  </a:lnTo>
                  <a:lnTo>
                    <a:pt x="498" y="280"/>
                  </a:lnTo>
                  <a:lnTo>
                    <a:pt x="500" y="280"/>
                  </a:lnTo>
                  <a:lnTo>
                    <a:pt x="502" y="279"/>
                  </a:lnTo>
                  <a:lnTo>
                    <a:pt x="504" y="277"/>
                  </a:lnTo>
                  <a:lnTo>
                    <a:pt x="504" y="277"/>
                  </a:lnTo>
                  <a:lnTo>
                    <a:pt x="506" y="276"/>
                  </a:lnTo>
                  <a:lnTo>
                    <a:pt x="508" y="275"/>
                  </a:lnTo>
                  <a:lnTo>
                    <a:pt x="510" y="275"/>
                  </a:lnTo>
                  <a:lnTo>
                    <a:pt x="511" y="273"/>
                  </a:lnTo>
                  <a:lnTo>
                    <a:pt x="514" y="272"/>
                  </a:lnTo>
                  <a:lnTo>
                    <a:pt x="515" y="272"/>
                  </a:lnTo>
                  <a:lnTo>
                    <a:pt x="516" y="271"/>
                  </a:lnTo>
                  <a:lnTo>
                    <a:pt x="518" y="271"/>
                  </a:lnTo>
                  <a:lnTo>
                    <a:pt x="519" y="269"/>
                  </a:lnTo>
                  <a:lnTo>
                    <a:pt x="520" y="269"/>
                  </a:lnTo>
                  <a:lnTo>
                    <a:pt x="522" y="268"/>
                  </a:lnTo>
                  <a:lnTo>
                    <a:pt x="523" y="268"/>
                  </a:lnTo>
                  <a:lnTo>
                    <a:pt x="523" y="267"/>
                  </a:lnTo>
                  <a:lnTo>
                    <a:pt x="524" y="267"/>
                  </a:lnTo>
                  <a:lnTo>
                    <a:pt x="526" y="267"/>
                  </a:lnTo>
                  <a:lnTo>
                    <a:pt x="527" y="265"/>
                  </a:lnTo>
                  <a:lnTo>
                    <a:pt x="528" y="265"/>
                  </a:lnTo>
                  <a:lnTo>
                    <a:pt x="528" y="264"/>
                  </a:lnTo>
                  <a:lnTo>
                    <a:pt x="530" y="264"/>
                  </a:lnTo>
                  <a:lnTo>
                    <a:pt x="531" y="264"/>
                  </a:lnTo>
                  <a:lnTo>
                    <a:pt x="532" y="263"/>
                  </a:lnTo>
                  <a:lnTo>
                    <a:pt x="534" y="263"/>
                  </a:lnTo>
                  <a:lnTo>
                    <a:pt x="534" y="261"/>
                  </a:lnTo>
                  <a:lnTo>
                    <a:pt x="535" y="261"/>
                  </a:lnTo>
                  <a:lnTo>
                    <a:pt x="536" y="260"/>
                  </a:lnTo>
                  <a:lnTo>
                    <a:pt x="538" y="260"/>
                  </a:lnTo>
                  <a:lnTo>
                    <a:pt x="539" y="259"/>
                  </a:lnTo>
                  <a:lnTo>
                    <a:pt x="542" y="257"/>
                  </a:lnTo>
                  <a:lnTo>
                    <a:pt x="543" y="257"/>
                  </a:lnTo>
                  <a:lnTo>
                    <a:pt x="544" y="256"/>
                  </a:lnTo>
                  <a:lnTo>
                    <a:pt x="546" y="255"/>
                  </a:lnTo>
                  <a:lnTo>
                    <a:pt x="548" y="253"/>
                  </a:lnTo>
                  <a:lnTo>
                    <a:pt x="548" y="253"/>
                  </a:lnTo>
                  <a:lnTo>
                    <a:pt x="550" y="253"/>
                  </a:lnTo>
                  <a:lnTo>
                    <a:pt x="551" y="252"/>
                  </a:lnTo>
                  <a:lnTo>
                    <a:pt x="554" y="251"/>
                  </a:lnTo>
                  <a:lnTo>
                    <a:pt x="555" y="251"/>
                  </a:lnTo>
                  <a:lnTo>
                    <a:pt x="556" y="249"/>
                  </a:lnTo>
                  <a:lnTo>
                    <a:pt x="558" y="248"/>
                  </a:lnTo>
                  <a:lnTo>
                    <a:pt x="559" y="248"/>
                  </a:lnTo>
                  <a:lnTo>
                    <a:pt x="560" y="247"/>
                  </a:lnTo>
                  <a:lnTo>
                    <a:pt x="562" y="247"/>
                  </a:lnTo>
                  <a:lnTo>
                    <a:pt x="563" y="245"/>
                  </a:lnTo>
                  <a:lnTo>
                    <a:pt x="564" y="245"/>
                  </a:lnTo>
                  <a:lnTo>
                    <a:pt x="564" y="244"/>
                  </a:lnTo>
                  <a:lnTo>
                    <a:pt x="566" y="244"/>
                  </a:lnTo>
                  <a:lnTo>
                    <a:pt x="567" y="244"/>
                  </a:lnTo>
                  <a:lnTo>
                    <a:pt x="567" y="243"/>
                  </a:lnTo>
                  <a:lnTo>
                    <a:pt x="568" y="243"/>
                  </a:lnTo>
                  <a:lnTo>
                    <a:pt x="570" y="241"/>
                  </a:lnTo>
                  <a:lnTo>
                    <a:pt x="570" y="241"/>
                  </a:lnTo>
                  <a:lnTo>
                    <a:pt x="571" y="241"/>
                  </a:lnTo>
                  <a:lnTo>
                    <a:pt x="572" y="240"/>
                  </a:lnTo>
                  <a:lnTo>
                    <a:pt x="572" y="240"/>
                  </a:lnTo>
                  <a:lnTo>
                    <a:pt x="574" y="239"/>
                  </a:lnTo>
                  <a:lnTo>
                    <a:pt x="575" y="239"/>
                  </a:lnTo>
                  <a:lnTo>
                    <a:pt x="575" y="237"/>
                  </a:lnTo>
                  <a:lnTo>
                    <a:pt x="576" y="237"/>
                  </a:lnTo>
                  <a:lnTo>
                    <a:pt x="578" y="236"/>
                  </a:lnTo>
                  <a:lnTo>
                    <a:pt x="579" y="236"/>
                  </a:lnTo>
                  <a:lnTo>
                    <a:pt x="580" y="235"/>
                  </a:lnTo>
                  <a:lnTo>
                    <a:pt x="582" y="235"/>
                  </a:lnTo>
                  <a:lnTo>
                    <a:pt x="583" y="233"/>
                  </a:lnTo>
                  <a:lnTo>
                    <a:pt x="584" y="232"/>
                  </a:lnTo>
                  <a:lnTo>
                    <a:pt x="585" y="232"/>
                  </a:lnTo>
                  <a:lnTo>
                    <a:pt x="585" y="232"/>
                  </a:lnTo>
                  <a:lnTo>
                    <a:pt x="587" y="231"/>
                  </a:lnTo>
                  <a:lnTo>
                    <a:pt x="588" y="229"/>
                  </a:lnTo>
                  <a:lnTo>
                    <a:pt x="589" y="229"/>
                  </a:lnTo>
                  <a:lnTo>
                    <a:pt x="591" y="228"/>
                  </a:lnTo>
                  <a:lnTo>
                    <a:pt x="592" y="227"/>
                  </a:lnTo>
                  <a:lnTo>
                    <a:pt x="593" y="227"/>
                  </a:lnTo>
                  <a:lnTo>
                    <a:pt x="595" y="225"/>
                  </a:lnTo>
                  <a:lnTo>
                    <a:pt x="595" y="225"/>
                  </a:lnTo>
                  <a:lnTo>
                    <a:pt x="596" y="224"/>
                  </a:lnTo>
                  <a:lnTo>
                    <a:pt x="597" y="224"/>
                  </a:lnTo>
                  <a:lnTo>
                    <a:pt x="597" y="223"/>
                  </a:lnTo>
                  <a:lnTo>
                    <a:pt x="599" y="223"/>
                  </a:lnTo>
                  <a:lnTo>
                    <a:pt x="599" y="223"/>
                  </a:lnTo>
                  <a:lnTo>
                    <a:pt x="600" y="221"/>
                  </a:lnTo>
                  <a:lnTo>
                    <a:pt x="600" y="221"/>
                  </a:lnTo>
                  <a:lnTo>
                    <a:pt x="601" y="221"/>
                  </a:lnTo>
                  <a:lnTo>
                    <a:pt x="601" y="220"/>
                  </a:lnTo>
                  <a:lnTo>
                    <a:pt x="603" y="220"/>
                  </a:lnTo>
                  <a:lnTo>
                    <a:pt x="603" y="220"/>
                  </a:lnTo>
                  <a:lnTo>
                    <a:pt x="604" y="219"/>
                  </a:lnTo>
                  <a:lnTo>
                    <a:pt x="604" y="219"/>
                  </a:lnTo>
                  <a:lnTo>
                    <a:pt x="605" y="217"/>
                  </a:lnTo>
                  <a:lnTo>
                    <a:pt x="605" y="217"/>
                  </a:lnTo>
                  <a:lnTo>
                    <a:pt x="607" y="217"/>
                  </a:lnTo>
                  <a:lnTo>
                    <a:pt x="607" y="216"/>
                  </a:lnTo>
                  <a:lnTo>
                    <a:pt x="608" y="216"/>
                  </a:lnTo>
                  <a:lnTo>
                    <a:pt x="609" y="215"/>
                  </a:lnTo>
                  <a:lnTo>
                    <a:pt x="609" y="215"/>
                  </a:lnTo>
                  <a:lnTo>
                    <a:pt x="611" y="213"/>
                  </a:lnTo>
                  <a:lnTo>
                    <a:pt x="612" y="213"/>
                  </a:lnTo>
                  <a:lnTo>
                    <a:pt x="612" y="212"/>
                  </a:lnTo>
                  <a:lnTo>
                    <a:pt x="613" y="212"/>
                  </a:lnTo>
                  <a:lnTo>
                    <a:pt x="613" y="212"/>
                  </a:lnTo>
                  <a:lnTo>
                    <a:pt x="615" y="211"/>
                  </a:lnTo>
                  <a:lnTo>
                    <a:pt x="616" y="209"/>
                  </a:lnTo>
                  <a:lnTo>
                    <a:pt x="616" y="209"/>
                  </a:lnTo>
                  <a:lnTo>
                    <a:pt x="617" y="208"/>
                  </a:lnTo>
                  <a:lnTo>
                    <a:pt x="619" y="208"/>
                  </a:lnTo>
                  <a:lnTo>
                    <a:pt x="619" y="207"/>
                  </a:lnTo>
                  <a:lnTo>
                    <a:pt x="620" y="207"/>
                  </a:lnTo>
                  <a:lnTo>
                    <a:pt x="620" y="205"/>
                  </a:lnTo>
                  <a:lnTo>
                    <a:pt x="621" y="205"/>
                  </a:lnTo>
                  <a:lnTo>
                    <a:pt x="621" y="205"/>
                  </a:lnTo>
                  <a:lnTo>
                    <a:pt x="623" y="204"/>
                  </a:lnTo>
                  <a:lnTo>
                    <a:pt x="623" y="204"/>
                  </a:lnTo>
                  <a:lnTo>
                    <a:pt x="624" y="204"/>
                  </a:lnTo>
                  <a:lnTo>
                    <a:pt x="624" y="203"/>
                  </a:lnTo>
                  <a:lnTo>
                    <a:pt x="625" y="203"/>
                  </a:lnTo>
                  <a:lnTo>
                    <a:pt x="625" y="203"/>
                  </a:lnTo>
                  <a:lnTo>
                    <a:pt x="625" y="201"/>
                  </a:lnTo>
                  <a:lnTo>
                    <a:pt x="627" y="201"/>
                  </a:lnTo>
                  <a:lnTo>
                    <a:pt x="627" y="201"/>
                  </a:lnTo>
                  <a:lnTo>
                    <a:pt x="628" y="200"/>
                  </a:lnTo>
                  <a:lnTo>
                    <a:pt x="628" y="200"/>
                  </a:lnTo>
                  <a:lnTo>
                    <a:pt x="629" y="200"/>
                  </a:lnTo>
                  <a:lnTo>
                    <a:pt x="629" y="199"/>
                  </a:lnTo>
                  <a:lnTo>
                    <a:pt x="631" y="199"/>
                  </a:lnTo>
                  <a:lnTo>
                    <a:pt x="632" y="198"/>
                  </a:lnTo>
                  <a:lnTo>
                    <a:pt x="632" y="198"/>
                  </a:lnTo>
                  <a:lnTo>
                    <a:pt x="633" y="198"/>
                  </a:lnTo>
                  <a:lnTo>
                    <a:pt x="635" y="196"/>
                  </a:lnTo>
                  <a:lnTo>
                    <a:pt x="635" y="196"/>
                  </a:lnTo>
                  <a:lnTo>
                    <a:pt x="636" y="195"/>
                  </a:lnTo>
                  <a:lnTo>
                    <a:pt x="637" y="194"/>
                  </a:lnTo>
                  <a:lnTo>
                    <a:pt x="639" y="194"/>
                  </a:lnTo>
                  <a:lnTo>
                    <a:pt x="639" y="194"/>
                  </a:lnTo>
                  <a:lnTo>
                    <a:pt x="640" y="192"/>
                  </a:lnTo>
                  <a:lnTo>
                    <a:pt x="641" y="192"/>
                  </a:lnTo>
                  <a:lnTo>
                    <a:pt x="641" y="191"/>
                  </a:lnTo>
                  <a:lnTo>
                    <a:pt x="643" y="191"/>
                  </a:lnTo>
                  <a:lnTo>
                    <a:pt x="644" y="190"/>
                  </a:lnTo>
                  <a:lnTo>
                    <a:pt x="645" y="190"/>
                  </a:lnTo>
                  <a:lnTo>
                    <a:pt x="645" y="188"/>
                  </a:lnTo>
                  <a:lnTo>
                    <a:pt x="647" y="188"/>
                  </a:lnTo>
                  <a:lnTo>
                    <a:pt x="647" y="187"/>
                  </a:lnTo>
                  <a:lnTo>
                    <a:pt x="648" y="187"/>
                  </a:lnTo>
                  <a:lnTo>
                    <a:pt x="648" y="186"/>
                  </a:lnTo>
                  <a:lnTo>
                    <a:pt x="649" y="186"/>
                  </a:lnTo>
                  <a:lnTo>
                    <a:pt x="651" y="186"/>
                  </a:lnTo>
                  <a:lnTo>
                    <a:pt x="651" y="184"/>
                  </a:lnTo>
                  <a:lnTo>
                    <a:pt x="651" y="184"/>
                  </a:lnTo>
                  <a:lnTo>
                    <a:pt x="652" y="183"/>
                  </a:lnTo>
                  <a:lnTo>
                    <a:pt x="652" y="183"/>
                  </a:lnTo>
                  <a:lnTo>
                    <a:pt x="653" y="183"/>
                  </a:lnTo>
                  <a:lnTo>
                    <a:pt x="653" y="182"/>
                  </a:lnTo>
                  <a:lnTo>
                    <a:pt x="655" y="182"/>
                  </a:lnTo>
                  <a:lnTo>
                    <a:pt x="655" y="180"/>
                  </a:lnTo>
                  <a:lnTo>
                    <a:pt x="656" y="180"/>
                  </a:lnTo>
                  <a:lnTo>
                    <a:pt x="657" y="179"/>
                  </a:lnTo>
                  <a:lnTo>
                    <a:pt x="657" y="178"/>
                  </a:lnTo>
                  <a:lnTo>
                    <a:pt x="659" y="178"/>
                  </a:lnTo>
                  <a:lnTo>
                    <a:pt x="660" y="176"/>
                  </a:lnTo>
                  <a:lnTo>
                    <a:pt x="660" y="175"/>
                  </a:lnTo>
                  <a:lnTo>
                    <a:pt x="661" y="174"/>
                  </a:lnTo>
                  <a:lnTo>
                    <a:pt x="663" y="174"/>
                  </a:lnTo>
                  <a:lnTo>
                    <a:pt x="664" y="172"/>
                  </a:lnTo>
                  <a:lnTo>
                    <a:pt x="665" y="171"/>
                  </a:lnTo>
                  <a:lnTo>
                    <a:pt x="665" y="170"/>
                  </a:lnTo>
                  <a:lnTo>
                    <a:pt x="665" y="170"/>
                  </a:lnTo>
                  <a:lnTo>
                    <a:pt x="667" y="168"/>
                  </a:lnTo>
                  <a:lnTo>
                    <a:pt x="668" y="167"/>
                  </a:lnTo>
                  <a:lnTo>
                    <a:pt x="669" y="166"/>
                  </a:lnTo>
                  <a:lnTo>
                    <a:pt x="671" y="164"/>
                  </a:lnTo>
                  <a:lnTo>
                    <a:pt x="672" y="163"/>
                  </a:lnTo>
                  <a:lnTo>
                    <a:pt x="672" y="162"/>
                  </a:lnTo>
                  <a:lnTo>
                    <a:pt x="673" y="162"/>
                  </a:lnTo>
                  <a:lnTo>
                    <a:pt x="674" y="160"/>
                  </a:lnTo>
                  <a:lnTo>
                    <a:pt x="674" y="159"/>
                  </a:lnTo>
                  <a:lnTo>
                    <a:pt x="676" y="159"/>
                  </a:lnTo>
                  <a:lnTo>
                    <a:pt x="677" y="158"/>
                  </a:lnTo>
                  <a:lnTo>
                    <a:pt x="677" y="156"/>
                  </a:lnTo>
                  <a:lnTo>
                    <a:pt x="678" y="156"/>
                  </a:lnTo>
                  <a:lnTo>
                    <a:pt x="678" y="155"/>
                  </a:lnTo>
                  <a:lnTo>
                    <a:pt x="680" y="155"/>
                  </a:lnTo>
                  <a:lnTo>
                    <a:pt x="680" y="154"/>
                  </a:lnTo>
                  <a:lnTo>
                    <a:pt x="681" y="152"/>
                  </a:lnTo>
                  <a:lnTo>
                    <a:pt x="681" y="152"/>
                  </a:lnTo>
                  <a:lnTo>
                    <a:pt x="682" y="151"/>
                  </a:lnTo>
                  <a:lnTo>
                    <a:pt x="684" y="150"/>
                  </a:lnTo>
                  <a:lnTo>
                    <a:pt x="684" y="150"/>
                  </a:lnTo>
                  <a:lnTo>
                    <a:pt x="685" y="148"/>
                  </a:lnTo>
                  <a:lnTo>
                    <a:pt x="686" y="147"/>
                  </a:lnTo>
                  <a:lnTo>
                    <a:pt x="686" y="146"/>
                  </a:lnTo>
                  <a:lnTo>
                    <a:pt x="688" y="144"/>
                  </a:lnTo>
                  <a:lnTo>
                    <a:pt x="689" y="143"/>
                  </a:lnTo>
                  <a:lnTo>
                    <a:pt x="690" y="142"/>
                  </a:lnTo>
                  <a:lnTo>
                    <a:pt x="692" y="140"/>
                  </a:lnTo>
                  <a:lnTo>
                    <a:pt x="692" y="139"/>
                  </a:lnTo>
                  <a:lnTo>
                    <a:pt x="693" y="138"/>
                  </a:lnTo>
                  <a:lnTo>
                    <a:pt x="696" y="136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698" y="132"/>
                  </a:lnTo>
                  <a:lnTo>
                    <a:pt x="700" y="131"/>
                  </a:lnTo>
                  <a:lnTo>
                    <a:pt x="701" y="130"/>
                  </a:lnTo>
                  <a:lnTo>
                    <a:pt x="702" y="127"/>
                  </a:lnTo>
                  <a:lnTo>
                    <a:pt x="704" y="126"/>
                  </a:lnTo>
                  <a:lnTo>
                    <a:pt x="705" y="124"/>
                  </a:lnTo>
                  <a:lnTo>
                    <a:pt x="705" y="123"/>
                  </a:lnTo>
                  <a:lnTo>
                    <a:pt x="706" y="122"/>
                  </a:lnTo>
                  <a:lnTo>
                    <a:pt x="708" y="122"/>
                  </a:lnTo>
                  <a:lnTo>
                    <a:pt x="708" y="120"/>
                  </a:lnTo>
                  <a:lnTo>
                    <a:pt x="709" y="119"/>
                  </a:lnTo>
                  <a:lnTo>
                    <a:pt x="710" y="118"/>
                  </a:lnTo>
                  <a:lnTo>
                    <a:pt x="710" y="116"/>
                  </a:lnTo>
                  <a:lnTo>
                    <a:pt x="712" y="116"/>
                  </a:lnTo>
                  <a:lnTo>
                    <a:pt x="713" y="115"/>
                  </a:lnTo>
                  <a:lnTo>
                    <a:pt x="713" y="114"/>
                  </a:lnTo>
                  <a:lnTo>
                    <a:pt x="714" y="113"/>
                  </a:lnTo>
                  <a:lnTo>
                    <a:pt x="714" y="113"/>
                  </a:lnTo>
                  <a:lnTo>
                    <a:pt x="716" y="111"/>
                  </a:lnTo>
                  <a:lnTo>
                    <a:pt x="717" y="110"/>
                  </a:lnTo>
                  <a:lnTo>
                    <a:pt x="717" y="109"/>
                  </a:lnTo>
                  <a:lnTo>
                    <a:pt x="718" y="107"/>
                  </a:lnTo>
                  <a:lnTo>
                    <a:pt x="718" y="106"/>
                  </a:lnTo>
                  <a:lnTo>
                    <a:pt x="720" y="105"/>
                  </a:lnTo>
                  <a:lnTo>
                    <a:pt x="721" y="103"/>
                  </a:lnTo>
                  <a:lnTo>
                    <a:pt x="722" y="102"/>
                  </a:lnTo>
                  <a:lnTo>
                    <a:pt x="724" y="101"/>
                  </a:lnTo>
                  <a:lnTo>
                    <a:pt x="725" y="99"/>
                  </a:lnTo>
                  <a:lnTo>
                    <a:pt x="725" y="98"/>
                  </a:lnTo>
                  <a:lnTo>
                    <a:pt x="726" y="95"/>
                  </a:lnTo>
                  <a:lnTo>
                    <a:pt x="729" y="94"/>
                  </a:lnTo>
                  <a:lnTo>
                    <a:pt x="730" y="91"/>
                  </a:lnTo>
                  <a:lnTo>
                    <a:pt x="730" y="91"/>
                  </a:lnTo>
                  <a:lnTo>
                    <a:pt x="732" y="89"/>
                  </a:lnTo>
                  <a:lnTo>
                    <a:pt x="733" y="87"/>
                  </a:lnTo>
                  <a:lnTo>
                    <a:pt x="734" y="86"/>
                  </a:lnTo>
                  <a:lnTo>
                    <a:pt x="736" y="83"/>
                  </a:lnTo>
                  <a:lnTo>
                    <a:pt x="737" y="82"/>
                  </a:lnTo>
                  <a:lnTo>
                    <a:pt x="738" y="81"/>
                  </a:lnTo>
                  <a:lnTo>
                    <a:pt x="738" y="79"/>
                  </a:lnTo>
                  <a:lnTo>
                    <a:pt x="740" y="78"/>
                  </a:lnTo>
                  <a:lnTo>
                    <a:pt x="741" y="77"/>
                  </a:lnTo>
                  <a:lnTo>
                    <a:pt x="741" y="75"/>
                  </a:lnTo>
                  <a:lnTo>
                    <a:pt x="742" y="74"/>
                  </a:lnTo>
                  <a:lnTo>
                    <a:pt x="744" y="73"/>
                  </a:lnTo>
                  <a:lnTo>
                    <a:pt x="744" y="71"/>
                  </a:lnTo>
                  <a:lnTo>
                    <a:pt x="745" y="70"/>
                  </a:lnTo>
                  <a:lnTo>
                    <a:pt x="746" y="69"/>
                  </a:lnTo>
                  <a:lnTo>
                    <a:pt x="746" y="67"/>
                  </a:lnTo>
                  <a:lnTo>
                    <a:pt x="748" y="67"/>
                  </a:lnTo>
                  <a:lnTo>
                    <a:pt x="748" y="66"/>
                  </a:lnTo>
                  <a:lnTo>
                    <a:pt x="749" y="65"/>
                  </a:lnTo>
                  <a:lnTo>
                    <a:pt x="750" y="63"/>
                  </a:lnTo>
                  <a:lnTo>
                    <a:pt x="750" y="62"/>
                  </a:lnTo>
                  <a:lnTo>
                    <a:pt x="752" y="61"/>
                  </a:lnTo>
                  <a:lnTo>
                    <a:pt x="753" y="59"/>
                  </a:lnTo>
                  <a:lnTo>
                    <a:pt x="753" y="58"/>
                  </a:lnTo>
                  <a:lnTo>
                    <a:pt x="754" y="57"/>
                  </a:lnTo>
                  <a:lnTo>
                    <a:pt x="756" y="55"/>
                  </a:lnTo>
                  <a:lnTo>
                    <a:pt x="757" y="54"/>
                  </a:lnTo>
                  <a:lnTo>
                    <a:pt x="758" y="51"/>
                  </a:lnTo>
                  <a:lnTo>
                    <a:pt x="760" y="50"/>
                  </a:lnTo>
                  <a:lnTo>
                    <a:pt x="761" y="47"/>
                  </a:lnTo>
                  <a:lnTo>
                    <a:pt x="762" y="46"/>
                  </a:lnTo>
                  <a:lnTo>
                    <a:pt x="763" y="43"/>
                  </a:lnTo>
                  <a:lnTo>
                    <a:pt x="763" y="43"/>
                  </a:lnTo>
                  <a:lnTo>
                    <a:pt x="765" y="42"/>
                  </a:lnTo>
                  <a:lnTo>
                    <a:pt x="767" y="39"/>
                  </a:lnTo>
                  <a:lnTo>
                    <a:pt x="769" y="38"/>
                  </a:lnTo>
                  <a:lnTo>
                    <a:pt x="770" y="35"/>
                  </a:lnTo>
                  <a:lnTo>
                    <a:pt x="771" y="34"/>
                  </a:lnTo>
                  <a:lnTo>
                    <a:pt x="771" y="33"/>
                  </a:lnTo>
                  <a:lnTo>
                    <a:pt x="773" y="31"/>
                  </a:lnTo>
                  <a:lnTo>
                    <a:pt x="774" y="30"/>
                  </a:lnTo>
                  <a:lnTo>
                    <a:pt x="775" y="29"/>
                  </a:lnTo>
                  <a:lnTo>
                    <a:pt x="775" y="27"/>
                  </a:lnTo>
                  <a:lnTo>
                    <a:pt x="777" y="26"/>
                  </a:lnTo>
                  <a:lnTo>
                    <a:pt x="778" y="25"/>
                  </a:lnTo>
                  <a:lnTo>
                    <a:pt x="778" y="24"/>
                  </a:lnTo>
                  <a:lnTo>
                    <a:pt x="779" y="22"/>
                  </a:lnTo>
                  <a:lnTo>
                    <a:pt x="779" y="21"/>
                  </a:lnTo>
                  <a:lnTo>
                    <a:pt x="781" y="21"/>
                  </a:lnTo>
                  <a:lnTo>
                    <a:pt x="781" y="20"/>
                  </a:lnTo>
                  <a:lnTo>
                    <a:pt x="782" y="18"/>
                  </a:lnTo>
                  <a:lnTo>
                    <a:pt x="782" y="17"/>
                  </a:lnTo>
                  <a:lnTo>
                    <a:pt x="783" y="17"/>
                  </a:lnTo>
                  <a:lnTo>
                    <a:pt x="783" y="16"/>
                  </a:lnTo>
                  <a:lnTo>
                    <a:pt x="785" y="14"/>
                  </a:lnTo>
                  <a:lnTo>
                    <a:pt x="785" y="13"/>
                  </a:lnTo>
                  <a:lnTo>
                    <a:pt x="786" y="12"/>
                  </a:lnTo>
                  <a:lnTo>
                    <a:pt x="786" y="10"/>
                  </a:lnTo>
                  <a:lnTo>
                    <a:pt x="787" y="9"/>
                  </a:lnTo>
                  <a:lnTo>
                    <a:pt x="789" y="8"/>
                  </a:lnTo>
                  <a:lnTo>
                    <a:pt x="789" y="6"/>
                  </a:lnTo>
                  <a:lnTo>
                    <a:pt x="790" y="5"/>
                  </a:lnTo>
                  <a:lnTo>
                    <a:pt x="791" y="4"/>
                  </a:lnTo>
                  <a:lnTo>
                    <a:pt x="791" y="2"/>
                  </a:lnTo>
                  <a:lnTo>
                    <a:pt x="7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9" name="Freeform 51"/>
            <p:cNvSpPr>
              <a:spLocks/>
            </p:cNvSpPr>
            <p:nvPr/>
          </p:nvSpPr>
          <p:spPr bwMode="auto">
            <a:xfrm>
              <a:off x="3848" y="1216"/>
              <a:ext cx="47" cy="159"/>
            </a:xfrm>
            <a:custGeom>
              <a:avLst/>
              <a:gdLst>
                <a:gd name="T0" fmla="*/ 7 w 95"/>
                <a:gd name="T1" fmla="*/ 11 h 318"/>
                <a:gd name="T2" fmla="*/ 12 w 95"/>
                <a:gd name="T3" fmla="*/ 21 h 318"/>
                <a:gd name="T4" fmla="*/ 16 w 95"/>
                <a:gd name="T5" fmla="*/ 29 h 318"/>
                <a:gd name="T6" fmla="*/ 20 w 95"/>
                <a:gd name="T7" fmla="*/ 35 h 318"/>
                <a:gd name="T8" fmla="*/ 23 w 95"/>
                <a:gd name="T9" fmla="*/ 40 h 318"/>
                <a:gd name="T10" fmla="*/ 26 w 95"/>
                <a:gd name="T11" fmla="*/ 45 h 318"/>
                <a:gd name="T12" fmla="*/ 27 w 95"/>
                <a:gd name="T13" fmla="*/ 51 h 318"/>
                <a:gd name="T14" fmla="*/ 30 w 95"/>
                <a:gd name="T15" fmla="*/ 57 h 318"/>
                <a:gd name="T16" fmla="*/ 32 w 95"/>
                <a:gd name="T17" fmla="*/ 63 h 318"/>
                <a:gd name="T18" fmla="*/ 35 w 95"/>
                <a:gd name="T19" fmla="*/ 68 h 318"/>
                <a:gd name="T20" fmla="*/ 36 w 95"/>
                <a:gd name="T21" fmla="*/ 73 h 318"/>
                <a:gd name="T22" fmla="*/ 39 w 95"/>
                <a:gd name="T23" fmla="*/ 77 h 318"/>
                <a:gd name="T24" fmla="*/ 40 w 95"/>
                <a:gd name="T25" fmla="*/ 81 h 318"/>
                <a:gd name="T26" fmla="*/ 42 w 95"/>
                <a:gd name="T27" fmla="*/ 86 h 318"/>
                <a:gd name="T28" fmla="*/ 44 w 95"/>
                <a:gd name="T29" fmla="*/ 92 h 318"/>
                <a:gd name="T30" fmla="*/ 47 w 95"/>
                <a:gd name="T31" fmla="*/ 98 h 318"/>
                <a:gd name="T32" fmla="*/ 50 w 95"/>
                <a:gd name="T33" fmla="*/ 105 h 318"/>
                <a:gd name="T34" fmla="*/ 52 w 95"/>
                <a:gd name="T35" fmla="*/ 113 h 318"/>
                <a:gd name="T36" fmla="*/ 54 w 95"/>
                <a:gd name="T37" fmla="*/ 118 h 318"/>
                <a:gd name="T38" fmla="*/ 56 w 95"/>
                <a:gd name="T39" fmla="*/ 124 h 318"/>
                <a:gd name="T40" fmla="*/ 58 w 95"/>
                <a:gd name="T41" fmla="*/ 128 h 318"/>
                <a:gd name="T42" fmla="*/ 59 w 95"/>
                <a:gd name="T43" fmla="*/ 133 h 318"/>
                <a:gd name="T44" fmla="*/ 60 w 95"/>
                <a:gd name="T45" fmla="*/ 138 h 318"/>
                <a:gd name="T46" fmla="*/ 63 w 95"/>
                <a:gd name="T47" fmla="*/ 145 h 318"/>
                <a:gd name="T48" fmla="*/ 64 w 95"/>
                <a:gd name="T49" fmla="*/ 152 h 318"/>
                <a:gd name="T50" fmla="*/ 67 w 95"/>
                <a:gd name="T51" fmla="*/ 160 h 318"/>
                <a:gd name="T52" fmla="*/ 69 w 95"/>
                <a:gd name="T53" fmla="*/ 165 h 318"/>
                <a:gd name="T54" fmla="*/ 71 w 95"/>
                <a:gd name="T55" fmla="*/ 170 h 318"/>
                <a:gd name="T56" fmla="*/ 72 w 95"/>
                <a:gd name="T57" fmla="*/ 175 h 318"/>
                <a:gd name="T58" fmla="*/ 73 w 95"/>
                <a:gd name="T59" fmla="*/ 179 h 318"/>
                <a:gd name="T60" fmla="*/ 75 w 95"/>
                <a:gd name="T61" fmla="*/ 185 h 318"/>
                <a:gd name="T62" fmla="*/ 77 w 95"/>
                <a:gd name="T63" fmla="*/ 191 h 318"/>
                <a:gd name="T64" fmla="*/ 80 w 95"/>
                <a:gd name="T65" fmla="*/ 199 h 318"/>
                <a:gd name="T66" fmla="*/ 81 w 95"/>
                <a:gd name="T67" fmla="*/ 206 h 318"/>
                <a:gd name="T68" fmla="*/ 84 w 95"/>
                <a:gd name="T69" fmla="*/ 213 h 318"/>
                <a:gd name="T70" fmla="*/ 85 w 95"/>
                <a:gd name="T71" fmla="*/ 218 h 318"/>
                <a:gd name="T72" fmla="*/ 87 w 95"/>
                <a:gd name="T73" fmla="*/ 222 h 318"/>
                <a:gd name="T74" fmla="*/ 87 w 95"/>
                <a:gd name="T75" fmla="*/ 226 h 318"/>
                <a:gd name="T76" fmla="*/ 88 w 95"/>
                <a:gd name="T77" fmla="*/ 230 h 318"/>
                <a:gd name="T78" fmla="*/ 88 w 95"/>
                <a:gd name="T79" fmla="*/ 235 h 318"/>
                <a:gd name="T80" fmla="*/ 89 w 95"/>
                <a:gd name="T81" fmla="*/ 242 h 318"/>
                <a:gd name="T82" fmla="*/ 89 w 95"/>
                <a:gd name="T83" fmla="*/ 247 h 318"/>
                <a:gd name="T84" fmla="*/ 89 w 95"/>
                <a:gd name="T85" fmla="*/ 254 h 318"/>
                <a:gd name="T86" fmla="*/ 91 w 95"/>
                <a:gd name="T87" fmla="*/ 258 h 318"/>
                <a:gd name="T88" fmla="*/ 91 w 95"/>
                <a:gd name="T89" fmla="*/ 262 h 318"/>
                <a:gd name="T90" fmla="*/ 91 w 95"/>
                <a:gd name="T91" fmla="*/ 266 h 318"/>
                <a:gd name="T92" fmla="*/ 91 w 95"/>
                <a:gd name="T93" fmla="*/ 268 h 318"/>
                <a:gd name="T94" fmla="*/ 92 w 95"/>
                <a:gd name="T95" fmla="*/ 271 h 318"/>
                <a:gd name="T96" fmla="*/ 92 w 95"/>
                <a:gd name="T97" fmla="*/ 275 h 318"/>
                <a:gd name="T98" fmla="*/ 93 w 95"/>
                <a:gd name="T99" fmla="*/ 278 h 318"/>
                <a:gd name="T100" fmla="*/ 93 w 95"/>
                <a:gd name="T101" fmla="*/ 282 h 318"/>
                <a:gd name="T102" fmla="*/ 95 w 95"/>
                <a:gd name="T103" fmla="*/ 286 h 318"/>
                <a:gd name="T104" fmla="*/ 95 w 95"/>
                <a:gd name="T105" fmla="*/ 288 h 318"/>
                <a:gd name="T106" fmla="*/ 95 w 95"/>
                <a:gd name="T107" fmla="*/ 292 h 318"/>
                <a:gd name="T108" fmla="*/ 95 w 95"/>
                <a:gd name="T109" fmla="*/ 298 h 318"/>
                <a:gd name="T110" fmla="*/ 95 w 95"/>
                <a:gd name="T111" fmla="*/ 303 h 318"/>
                <a:gd name="T112" fmla="*/ 95 w 95"/>
                <a:gd name="T113" fmla="*/ 311 h 318"/>
                <a:gd name="T114" fmla="*/ 0 w 95"/>
                <a:gd name="T115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318">
                  <a:moveTo>
                    <a:pt x="0" y="0"/>
                  </a:moveTo>
                  <a:lnTo>
                    <a:pt x="3" y="4"/>
                  </a:lnTo>
                  <a:lnTo>
                    <a:pt x="4" y="8"/>
                  </a:lnTo>
                  <a:lnTo>
                    <a:pt x="7" y="11"/>
                  </a:lnTo>
                  <a:lnTo>
                    <a:pt x="8" y="13"/>
                  </a:lnTo>
                  <a:lnTo>
                    <a:pt x="10" y="16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4" y="23"/>
                  </a:lnTo>
                  <a:lnTo>
                    <a:pt x="15" y="25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8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5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28" y="53"/>
                  </a:lnTo>
                  <a:lnTo>
                    <a:pt x="30" y="56"/>
                  </a:lnTo>
                  <a:lnTo>
                    <a:pt x="30" y="57"/>
                  </a:lnTo>
                  <a:lnTo>
                    <a:pt x="31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32" y="63"/>
                  </a:lnTo>
                  <a:lnTo>
                    <a:pt x="32" y="64"/>
                  </a:lnTo>
                  <a:lnTo>
                    <a:pt x="34" y="65"/>
                  </a:lnTo>
                  <a:lnTo>
                    <a:pt x="34" y="67"/>
                  </a:lnTo>
                  <a:lnTo>
                    <a:pt x="35" y="68"/>
                  </a:lnTo>
                  <a:lnTo>
                    <a:pt x="35" y="69"/>
                  </a:lnTo>
                  <a:lnTo>
                    <a:pt x="36" y="71"/>
                  </a:lnTo>
                  <a:lnTo>
                    <a:pt x="36" y="72"/>
                  </a:lnTo>
                  <a:lnTo>
                    <a:pt x="36" y="73"/>
                  </a:lnTo>
                  <a:lnTo>
                    <a:pt x="38" y="75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9" y="77"/>
                  </a:lnTo>
                  <a:lnTo>
                    <a:pt x="39" y="79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40" y="81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9"/>
                  </a:lnTo>
                  <a:lnTo>
                    <a:pt x="43" y="90"/>
                  </a:lnTo>
                  <a:lnTo>
                    <a:pt x="44" y="92"/>
                  </a:lnTo>
                  <a:lnTo>
                    <a:pt x="44" y="93"/>
                  </a:lnTo>
                  <a:lnTo>
                    <a:pt x="46" y="94"/>
                  </a:lnTo>
                  <a:lnTo>
                    <a:pt x="46" y="97"/>
                  </a:lnTo>
                  <a:lnTo>
                    <a:pt x="47" y="98"/>
                  </a:lnTo>
                  <a:lnTo>
                    <a:pt x="47" y="101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50" y="105"/>
                  </a:lnTo>
                  <a:lnTo>
                    <a:pt x="50" y="106"/>
                  </a:lnTo>
                  <a:lnTo>
                    <a:pt x="51" y="109"/>
                  </a:lnTo>
                  <a:lnTo>
                    <a:pt x="51" y="110"/>
                  </a:lnTo>
                  <a:lnTo>
                    <a:pt x="52" y="113"/>
                  </a:lnTo>
                  <a:lnTo>
                    <a:pt x="52" y="114"/>
                  </a:lnTo>
                  <a:lnTo>
                    <a:pt x="54" y="116"/>
                  </a:lnTo>
                  <a:lnTo>
                    <a:pt x="54" y="117"/>
                  </a:lnTo>
                  <a:lnTo>
                    <a:pt x="54" y="118"/>
                  </a:lnTo>
                  <a:lnTo>
                    <a:pt x="55" y="120"/>
                  </a:lnTo>
                  <a:lnTo>
                    <a:pt x="55" y="121"/>
                  </a:lnTo>
                  <a:lnTo>
                    <a:pt x="56" y="122"/>
                  </a:lnTo>
                  <a:lnTo>
                    <a:pt x="56" y="124"/>
                  </a:lnTo>
                  <a:lnTo>
                    <a:pt x="56" y="125"/>
                  </a:lnTo>
                  <a:lnTo>
                    <a:pt x="56" y="126"/>
                  </a:lnTo>
                  <a:lnTo>
                    <a:pt x="58" y="126"/>
                  </a:lnTo>
                  <a:lnTo>
                    <a:pt x="58" y="128"/>
                  </a:lnTo>
                  <a:lnTo>
                    <a:pt x="58" y="129"/>
                  </a:lnTo>
                  <a:lnTo>
                    <a:pt x="59" y="130"/>
                  </a:lnTo>
                  <a:lnTo>
                    <a:pt x="59" y="132"/>
                  </a:lnTo>
                  <a:lnTo>
                    <a:pt x="59" y="133"/>
                  </a:lnTo>
                  <a:lnTo>
                    <a:pt x="59" y="134"/>
                  </a:lnTo>
                  <a:lnTo>
                    <a:pt x="60" y="136"/>
                  </a:lnTo>
                  <a:lnTo>
                    <a:pt x="60" y="137"/>
                  </a:lnTo>
                  <a:lnTo>
                    <a:pt x="60" y="138"/>
                  </a:lnTo>
                  <a:lnTo>
                    <a:pt x="61" y="140"/>
                  </a:lnTo>
                  <a:lnTo>
                    <a:pt x="61" y="141"/>
                  </a:lnTo>
                  <a:lnTo>
                    <a:pt x="63" y="144"/>
                  </a:lnTo>
                  <a:lnTo>
                    <a:pt x="63" y="145"/>
                  </a:lnTo>
                  <a:lnTo>
                    <a:pt x="63" y="146"/>
                  </a:lnTo>
                  <a:lnTo>
                    <a:pt x="64" y="149"/>
                  </a:lnTo>
                  <a:lnTo>
                    <a:pt x="64" y="152"/>
                  </a:lnTo>
                  <a:lnTo>
                    <a:pt x="64" y="152"/>
                  </a:lnTo>
                  <a:lnTo>
                    <a:pt x="65" y="153"/>
                  </a:lnTo>
                  <a:lnTo>
                    <a:pt x="65" y="156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8" y="161"/>
                  </a:lnTo>
                  <a:lnTo>
                    <a:pt x="68" y="162"/>
                  </a:lnTo>
                  <a:lnTo>
                    <a:pt x="68" y="164"/>
                  </a:lnTo>
                  <a:lnTo>
                    <a:pt x="69" y="165"/>
                  </a:lnTo>
                  <a:lnTo>
                    <a:pt x="69" y="166"/>
                  </a:lnTo>
                  <a:lnTo>
                    <a:pt x="69" y="168"/>
                  </a:lnTo>
                  <a:lnTo>
                    <a:pt x="71" y="169"/>
                  </a:lnTo>
                  <a:lnTo>
                    <a:pt x="71" y="170"/>
                  </a:lnTo>
                  <a:lnTo>
                    <a:pt x="71" y="171"/>
                  </a:lnTo>
                  <a:lnTo>
                    <a:pt x="72" y="173"/>
                  </a:lnTo>
                  <a:lnTo>
                    <a:pt x="72" y="174"/>
                  </a:lnTo>
                  <a:lnTo>
                    <a:pt x="72" y="175"/>
                  </a:lnTo>
                  <a:lnTo>
                    <a:pt x="72" y="177"/>
                  </a:lnTo>
                  <a:lnTo>
                    <a:pt x="73" y="177"/>
                  </a:lnTo>
                  <a:lnTo>
                    <a:pt x="73" y="178"/>
                  </a:lnTo>
                  <a:lnTo>
                    <a:pt x="73" y="179"/>
                  </a:lnTo>
                  <a:lnTo>
                    <a:pt x="73" y="181"/>
                  </a:lnTo>
                  <a:lnTo>
                    <a:pt x="75" y="182"/>
                  </a:lnTo>
                  <a:lnTo>
                    <a:pt x="75" y="183"/>
                  </a:lnTo>
                  <a:lnTo>
                    <a:pt x="75" y="185"/>
                  </a:lnTo>
                  <a:lnTo>
                    <a:pt x="76" y="186"/>
                  </a:lnTo>
                  <a:lnTo>
                    <a:pt x="76" y="187"/>
                  </a:lnTo>
                  <a:lnTo>
                    <a:pt x="76" y="190"/>
                  </a:lnTo>
                  <a:lnTo>
                    <a:pt x="77" y="191"/>
                  </a:lnTo>
                  <a:lnTo>
                    <a:pt x="77" y="193"/>
                  </a:lnTo>
                  <a:lnTo>
                    <a:pt x="79" y="195"/>
                  </a:lnTo>
                  <a:lnTo>
                    <a:pt x="79" y="197"/>
                  </a:lnTo>
                  <a:lnTo>
                    <a:pt x="80" y="199"/>
                  </a:lnTo>
                  <a:lnTo>
                    <a:pt x="80" y="199"/>
                  </a:lnTo>
                  <a:lnTo>
                    <a:pt x="80" y="201"/>
                  </a:lnTo>
                  <a:lnTo>
                    <a:pt x="81" y="203"/>
                  </a:lnTo>
                  <a:lnTo>
                    <a:pt x="81" y="206"/>
                  </a:lnTo>
                  <a:lnTo>
                    <a:pt x="83" y="207"/>
                  </a:lnTo>
                  <a:lnTo>
                    <a:pt x="83" y="209"/>
                  </a:lnTo>
                  <a:lnTo>
                    <a:pt x="83" y="210"/>
                  </a:lnTo>
                  <a:lnTo>
                    <a:pt x="84" y="213"/>
                  </a:lnTo>
                  <a:lnTo>
                    <a:pt x="84" y="214"/>
                  </a:lnTo>
                  <a:lnTo>
                    <a:pt x="84" y="215"/>
                  </a:lnTo>
                  <a:lnTo>
                    <a:pt x="85" y="217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85" y="219"/>
                  </a:lnTo>
                  <a:lnTo>
                    <a:pt x="87" y="221"/>
                  </a:lnTo>
                  <a:lnTo>
                    <a:pt x="87" y="222"/>
                  </a:lnTo>
                  <a:lnTo>
                    <a:pt x="87" y="223"/>
                  </a:lnTo>
                  <a:lnTo>
                    <a:pt x="87" y="225"/>
                  </a:lnTo>
                  <a:lnTo>
                    <a:pt x="87" y="225"/>
                  </a:lnTo>
                  <a:lnTo>
                    <a:pt x="87" y="226"/>
                  </a:lnTo>
                  <a:lnTo>
                    <a:pt x="87" y="227"/>
                  </a:lnTo>
                  <a:lnTo>
                    <a:pt x="88" y="229"/>
                  </a:lnTo>
                  <a:lnTo>
                    <a:pt x="88" y="230"/>
                  </a:lnTo>
                  <a:lnTo>
                    <a:pt x="88" y="230"/>
                  </a:lnTo>
                  <a:lnTo>
                    <a:pt x="88" y="231"/>
                  </a:lnTo>
                  <a:lnTo>
                    <a:pt x="88" y="233"/>
                  </a:lnTo>
                  <a:lnTo>
                    <a:pt x="88" y="234"/>
                  </a:lnTo>
                  <a:lnTo>
                    <a:pt x="88" y="235"/>
                  </a:lnTo>
                  <a:lnTo>
                    <a:pt x="88" y="237"/>
                  </a:lnTo>
                  <a:lnTo>
                    <a:pt x="88" y="239"/>
                  </a:lnTo>
                  <a:lnTo>
                    <a:pt x="88" y="241"/>
                  </a:lnTo>
                  <a:lnTo>
                    <a:pt x="89" y="242"/>
                  </a:lnTo>
                  <a:lnTo>
                    <a:pt x="89" y="245"/>
                  </a:lnTo>
                  <a:lnTo>
                    <a:pt x="89" y="245"/>
                  </a:lnTo>
                  <a:lnTo>
                    <a:pt x="89" y="246"/>
                  </a:lnTo>
                  <a:lnTo>
                    <a:pt x="89" y="247"/>
                  </a:lnTo>
                  <a:lnTo>
                    <a:pt x="89" y="250"/>
                  </a:lnTo>
                  <a:lnTo>
                    <a:pt x="89" y="251"/>
                  </a:lnTo>
                  <a:lnTo>
                    <a:pt x="89" y="253"/>
                  </a:lnTo>
                  <a:lnTo>
                    <a:pt x="89" y="254"/>
                  </a:lnTo>
                  <a:lnTo>
                    <a:pt x="89" y="255"/>
                  </a:lnTo>
                  <a:lnTo>
                    <a:pt x="89" y="257"/>
                  </a:lnTo>
                  <a:lnTo>
                    <a:pt x="89" y="258"/>
                  </a:lnTo>
                  <a:lnTo>
                    <a:pt x="91" y="258"/>
                  </a:lnTo>
                  <a:lnTo>
                    <a:pt x="91" y="259"/>
                  </a:lnTo>
                  <a:lnTo>
                    <a:pt x="91" y="260"/>
                  </a:lnTo>
                  <a:lnTo>
                    <a:pt x="91" y="262"/>
                  </a:lnTo>
                  <a:lnTo>
                    <a:pt x="91" y="262"/>
                  </a:lnTo>
                  <a:lnTo>
                    <a:pt x="91" y="263"/>
                  </a:lnTo>
                  <a:lnTo>
                    <a:pt x="91" y="263"/>
                  </a:lnTo>
                  <a:lnTo>
                    <a:pt x="91" y="264"/>
                  </a:lnTo>
                  <a:lnTo>
                    <a:pt x="91" y="266"/>
                  </a:lnTo>
                  <a:lnTo>
                    <a:pt x="91" y="266"/>
                  </a:lnTo>
                  <a:lnTo>
                    <a:pt x="91" y="267"/>
                  </a:lnTo>
                  <a:lnTo>
                    <a:pt x="91" y="267"/>
                  </a:lnTo>
                  <a:lnTo>
                    <a:pt x="91" y="268"/>
                  </a:lnTo>
                  <a:lnTo>
                    <a:pt x="92" y="268"/>
                  </a:lnTo>
                  <a:lnTo>
                    <a:pt x="92" y="270"/>
                  </a:lnTo>
                  <a:lnTo>
                    <a:pt x="92" y="271"/>
                  </a:lnTo>
                  <a:lnTo>
                    <a:pt x="92" y="271"/>
                  </a:lnTo>
                  <a:lnTo>
                    <a:pt x="92" y="272"/>
                  </a:lnTo>
                  <a:lnTo>
                    <a:pt x="92" y="274"/>
                  </a:lnTo>
                  <a:lnTo>
                    <a:pt x="92" y="274"/>
                  </a:lnTo>
                  <a:lnTo>
                    <a:pt x="92" y="275"/>
                  </a:lnTo>
                  <a:lnTo>
                    <a:pt x="93" y="276"/>
                  </a:lnTo>
                  <a:lnTo>
                    <a:pt x="93" y="278"/>
                  </a:lnTo>
                  <a:lnTo>
                    <a:pt x="93" y="278"/>
                  </a:lnTo>
                  <a:lnTo>
                    <a:pt x="93" y="278"/>
                  </a:lnTo>
                  <a:lnTo>
                    <a:pt x="93" y="279"/>
                  </a:lnTo>
                  <a:lnTo>
                    <a:pt x="93" y="280"/>
                  </a:lnTo>
                  <a:lnTo>
                    <a:pt x="93" y="282"/>
                  </a:lnTo>
                  <a:lnTo>
                    <a:pt x="93" y="282"/>
                  </a:lnTo>
                  <a:lnTo>
                    <a:pt x="95" y="283"/>
                  </a:lnTo>
                  <a:lnTo>
                    <a:pt x="95" y="284"/>
                  </a:lnTo>
                  <a:lnTo>
                    <a:pt x="95" y="284"/>
                  </a:lnTo>
                  <a:lnTo>
                    <a:pt x="95" y="286"/>
                  </a:lnTo>
                  <a:lnTo>
                    <a:pt x="95" y="287"/>
                  </a:lnTo>
                  <a:lnTo>
                    <a:pt x="95" y="287"/>
                  </a:lnTo>
                  <a:lnTo>
                    <a:pt x="95" y="288"/>
                  </a:lnTo>
                  <a:lnTo>
                    <a:pt x="95" y="288"/>
                  </a:lnTo>
                  <a:lnTo>
                    <a:pt x="95" y="290"/>
                  </a:lnTo>
                  <a:lnTo>
                    <a:pt x="95" y="291"/>
                  </a:lnTo>
                  <a:lnTo>
                    <a:pt x="95" y="292"/>
                  </a:lnTo>
                  <a:lnTo>
                    <a:pt x="95" y="292"/>
                  </a:lnTo>
                  <a:lnTo>
                    <a:pt x="95" y="294"/>
                  </a:lnTo>
                  <a:lnTo>
                    <a:pt x="95" y="295"/>
                  </a:lnTo>
                  <a:lnTo>
                    <a:pt x="95" y="296"/>
                  </a:lnTo>
                  <a:lnTo>
                    <a:pt x="95" y="298"/>
                  </a:lnTo>
                  <a:lnTo>
                    <a:pt x="95" y="299"/>
                  </a:lnTo>
                  <a:lnTo>
                    <a:pt x="95" y="300"/>
                  </a:lnTo>
                  <a:lnTo>
                    <a:pt x="95" y="302"/>
                  </a:lnTo>
                  <a:lnTo>
                    <a:pt x="95" y="303"/>
                  </a:lnTo>
                  <a:lnTo>
                    <a:pt x="95" y="304"/>
                  </a:lnTo>
                  <a:lnTo>
                    <a:pt x="95" y="307"/>
                  </a:lnTo>
                  <a:lnTo>
                    <a:pt x="95" y="308"/>
                  </a:lnTo>
                  <a:lnTo>
                    <a:pt x="95" y="311"/>
                  </a:lnTo>
                  <a:lnTo>
                    <a:pt x="95" y="314"/>
                  </a:lnTo>
                  <a:lnTo>
                    <a:pt x="95" y="315"/>
                  </a:lnTo>
                  <a:lnTo>
                    <a:pt x="93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0" name="Freeform 52"/>
            <p:cNvSpPr>
              <a:spLocks/>
            </p:cNvSpPr>
            <p:nvPr/>
          </p:nvSpPr>
          <p:spPr bwMode="auto">
            <a:xfrm>
              <a:off x="3848" y="1216"/>
              <a:ext cx="47" cy="159"/>
            </a:xfrm>
            <a:custGeom>
              <a:avLst/>
              <a:gdLst>
                <a:gd name="T0" fmla="*/ 7 w 95"/>
                <a:gd name="T1" fmla="*/ 11 h 318"/>
                <a:gd name="T2" fmla="*/ 12 w 95"/>
                <a:gd name="T3" fmla="*/ 21 h 318"/>
                <a:gd name="T4" fmla="*/ 16 w 95"/>
                <a:gd name="T5" fmla="*/ 29 h 318"/>
                <a:gd name="T6" fmla="*/ 20 w 95"/>
                <a:gd name="T7" fmla="*/ 35 h 318"/>
                <a:gd name="T8" fmla="*/ 23 w 95"/>
                <a:gd name="T9" fmla="*/ 40 h 318"/>
                <a:gd name="T10" fmla="*/ 26 w 95"/>
                <a:gd name="T11" fmla="*/ 45 h 318"/>
                <a:gd name="T12" fmla="*/ 27 w 95"/>
                <a:gd name="T13" fmla="*/ 51 h 318"/>
                <a:gd name="T14" fmla="*/ 30 w 95"/>
                <a:gd name="T15" fmla="*/ 57 h 318"/>
                <a:gd name="T16" fmla="*/ 32 w 95"/>
                <a:gd name="T17" fmla="*/ 63 h 318"/>
                <a:gd name="T18" fmla="*/ 35 w 95"/>
                <a:gd name="T19" fmla="*/ 68 h 318"/>
                <a:gd name="T20" fmla="*/ 36 w 95"/>
                <a:gd name="T21" fmla="*/ 73 h 318"/>
                <a:gd name="T22" fmla="*/ 39 w 95"/>
                <a:gd name="T23" fmla="*/ 77 h 318"/>
                <a:gd name="T24" fmla="*/ 40 w 95"/>
                <a:gd name="T25" fmla="*/ 81 h 318"/>
                <a:gd name="T26" fmla="*/ 42 w 95"/>
                <a:gd name="T27" fmla="*/ 86 h 318"/>
                <a:gd name="T28" fmla="*/ 44 w 95"/>
                <a:gd name="T29" fmla="*/ 92 h 318"/>
                <a:gd name="T30" fmla="*/ 47 w 95"/>
                <a:gd name="T31" fmla="*/ 98 h 318"/>
                <a:gd name="T32" fmla="*/ 50 w 95"/>
                <a:gd name="T33" fmla="*/ 105 h 318"/>
                <a:gd name="T34" fmla="*/ 52 w 95"/>
                <a:gd name="T35" fmla="*/ 113 h 318"/>
                <a:gd name="T36" fmla="*/ 54 w 95"/>
                <a:gd name="T37" fmla="*/ 118 h 318"/>
                <a:gd name="T38" fmla="*/ 56 w 95"/>
                <a:gd name="T39" fmla="*/ 124 h 318"/>
                <a:gd name="T40" fmla="*/ 58 w 95"/>
                <a:gd name="T41" fmla="*/ 128 h 318"/>
                <a:gd name="T42" fmla="*/ 59 w 95"/>
                <a:gd name="T43" fmla="*/ 133 h 318"/>
                <a:gd name="T44" fmla="*/ 60 w 95"/>
                <a:gd name="T45" fmla="*/ 138 h 318"/>
                <a:gd name="T46" fmla="*/ 63 w 95"/>
                <a:gd name="T47" fmla="*/ 145 h 318"/>
                <a:gd name="T48" fmla="*/ 64 w 95"/>
                <a:gd name="T49" fmla="*/ 152 h 318"/>
                <a:gd name="T50" fmla="*/ 67 w 95"/>
                <a:gd name="T51" fmla="*/ 160 h 318"/>
                <a:gd name="T52" fmla="*/ 69 w 95"/>
                <a:gd name="T53" fmla="*/ 165 h 318"/>
                <a:gd name="T54" fmla="*/ 71 w 95"/>
                <a:gd name="T55" fmla="*/ 170 h 318"/>
                <a:gd name="T56" fmla="*/ 72 w 95"/>
                <a:gd name="T57" fmla="*/ 175 h 318"/>
                <a:gd name="T58" fmla="*/ 73 w 95"/>
                <a:gd name="T59" fmla="*/ 179 h 318"/>
                <a:gd name="T60" fmla="*/ 75 w 95"/>
                <a:gd name="T61" fmla="*/ 185 h 318"/>
                <a:gd name="T62" fmla="*/ 77 w 95"/>
                <a:gd name="T63" fmla="*/ 191 h 318"/>
                <a:gd name="T64" fmla="*/ 80 w 95"/>
                <a:gd name="T65" fmla="*/ 199 h 318"/>
                <a:gd name="T66" fmla="*/ 81 w 95"/>
                <a:gd name="T67" fmla="*/ 206 h 318"/>
                <a:gd name="T68" fmla="*/ 84 w 95"/>
                <a:gd name="T69" fmla="*/ 213 h 318"/>
                <a:gd name="T70" fmla="*/ 85 w 95"/>
                <a:gd name="T71" fmla="*/ 218 h 318"/>
                <a:gd name="T72" fmla="*/ 87 w 95"/>
                <a:gd name="T73" fmla="*/ 222 h 318"/>
                <a:gd name="T74" fmla="*/ 87 w 95"/>
                <a:gd name="T75" fmla="*/ 226 h 318"/>
                <a:gd name="T76" fmla="*/ 88 w 95"/>
                <a:gd name="T77" fmla="*/ 230 h 318"/>
                <a:gd name="T78" fmla="*/ 88 w 95"/>
                <a:gd name="T79" fmla="*/ 235 h 318"/>
                <a:gd name="T80" fmla="*/ 89 w 95"/>
                <a:gd name="T81" fmla="*/ 242 h 318"/>
                <a:gd name="T82" fmla="*/ 89 w 95"/>
                <a:gd name="T83" fmla="*/ 247 h 318"/>
                <a:gd name="T84" fmla="*/ 89 w 95"/>
                <a:gd name="T85" fmla="*/ 254 h 318"/>
                <a:gd name="T86" fmla="*/ 91 w 95"/>
                <a:gd name="T87" fmla="*/ 258 h 318"/>
                <a:gd name="T88" fmla="*/ 91 w 95"/>
                <a:gd name="T89" fmla="*/ 262 h 318"/>
                <a:gd name="T90" fmla="*/ 91 w 95"/>
                <a:gd name="T91" fmla="*/ 266 h 318"/>
                <a:gd name="T92" fmla="*/ 91 w 95"/>
                <a:gd name="T93" fmla="*/ 268 h 318"/>
                <a:gd name="T94" fmla="*/ 92 w 95"/>
                <a:gd name="T95" fmla="*/ 271 h 318"/>
                <a:gd name="T96" fmla="*/ 92 w 95"/>
                <a:gd name="T97" fmla="*/ 275 h 318"/>
                <a:gd name="T98" fmla="*/ 93 w 95"/>
                <a:gd name="T99" fmla="*/ 278 h 318"/>
                <a:gd name="T100" fmla="*/ 93 w 95"/>
                <a:gd name="T101" fmla="*/ 282 h 318"/>
                <a:gd name="T102" fmla="*/ 95 w 95"/>
                <a:gd name="T103" fmla="*/ 286 h 318"/>
                <a:gd name="T104" fmla="*/ 95 w 95"/>
                <a:gd name="T105" fmla="*/ 288 h 318"/>
                <a:gd name="T106" fmla="*/ 95 w 95"/>
                <a:gd name="T107" fmla="*/ 292 h 318"/>
                <a:gd name="T108" fmla="*/ 95 w 95"/>
                <a:gd name="T109" fmla="*/ 298 h 318"/>
                <a:gd name="T110" fmla="*/ 95 w 95"/>
                <a:gd name="T111" fmla="*/ 303 h 318"/>
                <a:gd name="T112" fmla="*/ 95 w 95"/>
                <a:gd name="T113" fmla="*/ 31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8">
                  <a:moveTo>
                    <a:pt x="0" y="0"/>
                  </a:moveTo>
                  <a:lnTo>
                    <a:pt x="3" y="4"/>
                  </a:lnTo>
                  <a:lnTo>
                    <a:pt x="4" y="8"/>
                  </a:lnTo>
                  <a:lnTo>
                    <a:pt x="7" y="11"/>
                  </a:lnTo>
                  <a:lnTo>
                    <a:pt x="8" y="13"/>
                  </a:lnTo>
                  <a:lnTo>
                    <a:pt x="10" y="16"/>
                  </a:lnTo>
                  <a:lnTo>
                    <a:pt x="11" y="19"/>
                  </a:lnTo>
                  <a:lnTo>
                    <a:pt x="12" y="21"/>
                  </a:lnTo>
                  <a:lnTo>
                    <a:pt x="14" y="23"/>
                  </a:lnTo>
                  <a:lnTo>
                    <a:pt x="15" y="25"/>
                  </a:lnTo>
                  <a:lnTo>
                    <a:pt x="16" y="27"/>
                  </a:lnTo>
                  <a:lnTo>
                    <a:pt x="16" y="29"/>
                  </a:lnTo>
                  <a:lnTo>
                    <a:pt x="18" y="31"/>
                  </a:lnTo>
                  <a:lnTo>
                    <a:pt x="19" y="32"/>
                  </a:lnTo>
                  <a:lnTo>
                    <a:pt x="19" y="33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3" y="40"/>
                  </a:lnTo>
                  <a:lnTo>
                    <a:pt x="23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6" y="45"/>
                  </a:lnTo>
                  <a:lnTo>
                    <a:pt x="26" y="47"/>
                  </a:lnTo>
                  <a:lnTo>
                    <a:pt x="26" y="48"/>
                  </a:lnTo>
                  <a:lnTo>
                    <a:pt x="27" y="49"/>
                  </a:lnTo>
                  <a:lnTo>
                    <a:pt x="27" y="51"/>
                  </a:lnTo>
                  <a:lnTo>
                    <a:pt x="28" y="52"/>
                  </a:lnTo>
                  <a:lnTo>
                    <a:pt x="28" y="53"/>
                  </a:lnTo>
                  <a:lnTo>
                    <a:pt x="30" y="56"/>
                  </a:lnTo>
                  <a:lnTo>
                    <a:pt x="30" y="57"/>
                  </a:lnTo>
                  <a:lnTo>
                    <a:pt x="31" y="59"/>
                  </a:lnTo>
                  <a:lnTo>
                    <a:pt x="31" y="59"/>
                  </a:lnTo>
                  <a:lnTo>
                    <a:pt x="31" y="61"/>
                  </a:lnTo>
                  <a:lnTo>
                    <a:pt x="32" y="63"/>
                  </a:lnTo>
                  <a:lnTo>
                    <a:pt x="32" y="64"/>
                  </a:lnTo>
                  <a:lnTo>
                    <a:pt x="34" y="65"/>
                  </a:lnTo>
                  <a:lnTo>
                    <a:pt x="34" y="67"/>
                  </a:lnTo>
                  <a:lnTo>
                    <a:pt x="35" y="68"/>
                  </a:lnTo>
                  <a:lnTo>
                    <a:pt x="35" y="69"/>
                  </a:lnTo>
                  <a:lnTo>
                    <a:pt x="36" y="71"/>
                  </a:lnTo>
                  <a:lnTo>
                    <a:pt x="36" y="72"/>
                  </a:lnTo>
                  <a:lnTo>
                    <a:pt x="36" y="73"/>
                  </a:lnTo>
                  <a:lnTo>
                    <a:pt x="38" y="75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9" y="77"/>
                  </a:lnTo>
                  <a:lnTo>
                    <a:pt x="39" y="79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40" y="81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2" y="86"/>
                  </a:lnTo>
                  <a:lnTo>
                    <a:pt x="43" y="88"/>
                  </a:lnTo>
                  <a:lnTo>
                    <a:pt x="43" y="89"/>
                  </a:lnTo>
                  <a:lnTo>
                    <a:pt x="43" y="90"/>
                  </a:lnTo>
                  <a:lnTo>
                    <a:pt x="44" y="92"/>
                  </a:lnTo>
                  <a:lnTo>
                    <a:pt x="44" y="93"/>
                  </a:lnTo>
                  <a:lnTo>
                    <a:pt x="46" y="94"/>
                  </a:lnTo>
                  <a:lnTo>
                    <a:pt x="46" y="97"/>
                  </a:lnTo>
                  <a:lnTo>
                    <a:pt x="47" y="98"/>
                  </a:lnTo>
                  <a:lnTo>
                    <a:pt x="47" y="101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50" y="105"/>
                  </a:lnTo>
                  <a:lnTo>
                    <a:pt x="50" y="106"/>
                  </a:lnTo>
                  <a:lnTo>
                    <a:pt x="51" y="109"/>
                  </a:lnTo>
                  <a:lnTo>
                    <a:pt x="51" y="110"/>
                  </a:lnTo>
                  <a:lnTo>
                    <a:pt x="52" y="113"/>
                  </a:lnTo>
                  <a:lnTo>
                    <a:pt x="52" y="114"/>
                  </a:lnTo>
                  <a:lnTo>
                    <a:pt x="54" y="116"/>
                  </a:lnTo>
                  <a:lnTo>
                    <a:pt x="54" y="117"/>
                  </a:lnTo>
                  <a:lnTo>
                    <a:pt x="54" y="118"/>
                  </a:lnTo>
                  <a:lnTo>
                    <a:pt x="55" y="120"/>
                  </a:lnTo>
                  <a:lnTo>
                    <a:pt x="55" y="121"/>
                  </a:lnTo>
                  <a:lnTo>
                    <a:pt x="56" y="122"/>
                  </a:lnTo>
                  <a:lnTo>
                    <a:pt x="56" y="124"/>
                  </a:lnTo>
                  <a:lnTo>
                    <a:pt x="56" y="125"/>
                  </a:lnTo>
                  <a:lnTo>
                    <a:pt x="56" y="126"/>
                  </a:lnTo>
                  <a:lnTo>
                    <a:pt x="58" y="126"/>
                  </a:lnTo>
                  <a:lnTo>
                    <a:pt x="58" y="128"/>
                  </a:lnTo>
                  <a:lnTo>
                    <a:pt x="58" y="129"/>
                  </a:lnTo>
                  <a:lnTo>
                    <a:pt x="59" y="130"/>
                  </a:lnTo>
                  <a:lnTo>
                    <a:pt x="59" y="132"/>
                  </a:lnTo>
                  <a:lnTo>
                    <a:pt x="59" y="133"/>
                  </a:lnTo>
                  <a:lnTo>
                    <a:pt x="59" y="134"/>
                  </a:lnTo>
                  <a:lnTo>
                    <a:pt x="60" y="136"/>
                  </a:lnTo>
                  <a:lnTo>
                    <a:pt x="60" y="137"/>
                  </a:lnTo>
                  <a:lnTo>
                    <a:pt x="60" y="138"/>
                  </a:lnTo>
                  <a:lnTo>
                    <a:pt x="61" y="140"/>
                  </a:lnTo>
                  <a:lnTo>
                    <a:pt x="61" y="141"/>
                  </a:lnTo>
                  <a:lnTo>
                    <a:pt x="63" y="144"/>
                  </a:lnTo>
                  <a:lnTo>
                    <a:pt x="63" y="145"/>
                  </a:lnTo>
                  <a:lnTo>
                    <a:pt x="63" y="146"/>
                  </a:lnTo>
                  <a:lnTo>
                    <a:pt x="64" y="149"/>
                  </a:lnTo>
                  <a:lnTo>
                    <a:pt x="64" y="152"/>
                  </a:lnTo>
                  <a:lnTo>
                    <a:pt x="64" y="152"/>
                  </a:lnTo>
                  <a:lnTo>
                    <a:pt x="65" y="153"/>
                  </a:lnTo>
                  <a:lnTo>
                    <a:pt x="65" y="156"/>
                  </a:lnTo>
                  <a:lnTo>
                    <a:pt x="67" y="157"/>
                  </a:lnTo>
                  <a:lnTo>
                    <a:pt x="67" y="160"/>
                  </a:lnTo>
                  <a:lnTo>
                    <a:pt x="68" y="161"/>
                  </a:lnTo>
                  <a:lnTo>
                    <a:pt x="68" y="162"/>
                  </a:lnTo>
                  <a:lnTo>
                    <a:pt x="68" y="164"/>
                  </a:lnTo>
                  <a:lnTo>
                    <a:pt x="69" y="165"/>
                  </a:lnTo>
                  <a:lnTo>
                    <a:pt x="69" y="166"/>
                  </a:lnTo>
                  <a:lnTo>
                    <a:pt x="69" y="168"/>
                  </a:lnTo>
                  <a:lnTo>
                    <a:pt x="71" y="169"/>
                  </a:lnTo>
                  <a:lnTo>
                    <a:pt x="71" y="170"/>
                  </a:lnTo>
                  <a:lnTo>
                    <a:pt x="71" y="171"/>
                  </a:lnTo>
                  <a:lnTo>
                    <a:pt x="72" y="173"/>
                  </a:lnTo>
                  <a:lnTo>
                    <a:pt x="72" y="174"/>
                  </a:lnTo>
                  <a:lnTo>
                    <a:pt x="72" y="175"/>
                  </a:lnTo>
                  <a:lnTo>
                    <a:pt x="72" y="177"/>
                  </a:lnTo>
                  <a:lnTo>
                    <a:pt x="73" y="177"/>
                  </a:lnTo>
                  <a:lnTo>
                    <a:pt x="73" y="178"/>
                  </a:lnTo>
                  <a:lnTo>
                    <a:pt x="73" y="179"/>
                  </a:lnTo>
                  <a:lnTo>
                    <a:pt x="73" y="181"/>
                  </a:lnTo>
                  <a:lnTo>
                    <a:pt x="75" y="182"/>
                  </a:lnTo>
                  <a:lnTo>
                    <a:pt x="75" y="183"/>
                  </a:lnTo>
                  <a:lnTo>
                    <a:pt x="75" y="185"/>
                  </a:lnTo>
                  <a:lnTo>
                    <a:pt x="76" y="186"/>
                  </a:lnTo>
                  <a:lnTo>
                    <a:pt x="76" y="187"/>
                  </a:lnTo>
                  <a:lnTo>
                    <a:pt x="76" y="190"/>
                  </a:lnTo>
                  <a:lnTo>
                    <a:pt x="77" y="191"/>
                  </a:lnTo>
                  <a:lnTo>
                    <a:pt x="77" y="193"/>
                  </a:lnTo>
                  <a:lnTo>
                    <a:pt x="79" y="195"/>
                  </a:lnTo>
                  <a:lnTo>
                    <a:pt x="79" y="197"/>
                  </a:lnTo>
                  <a:lnTo>
                    <a:pt x="80" y="199"/>
                  </a:lnTo>
                  <a:lnTo>
                    <a:pt x="80" y="199"/>
                  </a:lnTo>
                  <a:lnTo>
                    <a:pt x="80" y="201"/>
                  </a:lnTo>
                  <a:lnTo>
                    <a:pt x="81" y="203"/>
                  </a:lnTo>
                  <a:lnTo>
                    <a:pt x="81" y="206"/>
                  </a:lnTo>
                  <a:lnTo>
                    <a:pt x="83" y="207"/>
                  </a:lnTo>
                  <a:lnTo>
                    <a:pt x="83" y="209"/>
                  </a:lnTo>
                  <a:lnTo>
                    <a:pt x="83" y="210"/>
                  </a:lnTo>
                  <a:lnTo>
                    <a:pt x="84" y="213"/>
                  </a:lnTo>
                  <a:lnTo>
                    <a:pt x="84" y="214"/>
                  </a:lnTo>
                  <a:lnTo>
                    <a:pt x="84" y="215"/>
                  </a:lnTo>
                  <a:lnTo>
                    <a:pt x="85" y="217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85" y="219"/>
                  </a:lnTo>
                  <a:lnTo>
                    <a:pt x="87" y="221"/>
                  </a:lnTo>
                  <a:lnTo>
                    <a:pt x="87" y="222"/>
                  </a:lnTo>
                  <a:lnTo>
                    <a:pt x="87" y="223"/>
                  </a:lnTo>
                  <a:lnTo>
                    <a:pt x="87" y="225"/>
                  </a:lnTo>
                  <a:lnTo>
                    <a:pt x="87" y="225"/>
                  </a:lnTo>
                  <a:lnTo>
                    <a:pt x="87" y="226"/>
                  </a:lnTo>
                  <a:lnTo>
                    <a:pt x="87" y="227"/>
                  </a:lnTo>
                  <a:lnTo>
                    <a:pt x="88" y="229"/>
                  </a:lnTo>
                  <a:lnTo>
                    <a:pt x="88" y="230"/>
                  </a:lnTo>
                  <a:lnTo>
                    <a:pt x="88" y="230"/>
                  </a:lnTo>
                  <a:lnTo>
                    <a:pt x="88" y="231"/>
                  </a:lnTo>
                  <a:lnTo>
                    <a:pt x="88" y="233"/>
                  </a:lnTo>
                  <a:lnTo>
                    <a:pt x="88" y="234"/>
                  </a:lnTo>
                  <a:lnTo>
                    <a:pt x="88" y="235"/>
                  </a:lnTo>
                  <a:lnTo>
                    <a:pt x="88" y="237"/>
                  </a:lnTo>
                  <a:lnTo>
                    <a:pt x="88" y="239"/>
                  </a:lnTo>
                  <a:lnTo>
                    <a:pt x="88" y="241"/>
                  </a:lnTo>
                  <a:lnTo>
                    <a:pt x="89" y="242"/>
                  </a:lnTo>
                  <a:lnTo>
                    <a:pt x="89" y="245"/>
                  </a:lnTo>
                  <a:lnTo>
                    <a:pt x="89" y="245"/>
                  </a:lnTo>
                  <a:lnTo>
                    <a:pt x="89" y="246"/>
                  </a:lnTo>
                  <a:lnTo>
                    <a:pt x="89" y="247"/>
                  </a:lnTo>
                  <a:lnTo>
                    <a:pt x="89" y="250"/>
                  </a:lnTo>
                  <a:lnTo>
                    <a:pt x="89" y="251"/>
                  </a:lnTo>
                  <a:lnTo>
                    <a:pt x="89" y="253"/>
                  </a:lnTo>
                  <a:lnTo>
                    <a:pt x="89" y="254"/>
                  </a:lnTo>
                  <a:lnTo>
                    <a:pt x="89" y="255"/>
                  </a:lnTo>
                  <a:lnTo>
                    <a:pt x="89" y="257"/>
                  </a:lnTo>
                  <a:lnTo>
                    <a:pt x="89" y="258"/>
                  </a:lnTo>
                  <a:lnTo>
                    <a:pt x="91" y="258"/>
                  </a:lnTo>
                  <a:lnTo>
                    <a:pt x="91" y="259"/>
                  </a:lnTo>
                  <a:lnTo>
                    <a:pt x="91" y="260"/>
                  </a:lnTo>
                  <a:lnTo>
                    <a:pt x="91" y="262"/>
                  </a:lnTo>
                  <a:lnTo>
                    <a:pt x="91" y="262"/>
                  </a:lnTo>
                  <a:lnTo>
                    <a:pt x="91" y="263"/>
                  </a:lnTo>
                  <a:lnTo>
                    <a:pt x="91" y="263"/>
                  </a:lnTo>
                  <a:lnTo>
                    <a:pt x="91" y="264"/>
                  </a:lnTo>
                  <a:lnTo>
                    <a:pt x="91" y="266"/>
                  </a:lnTo>
                  <a:lnTo>
                    <a:pt x="91" y="266"/>
                  </a:lnTo>
                  <a:lnTo>
                    <a:pt x="91" y="267"/>
                  </a:lnTo>
                  <a:lnTo>
                    <a:pt x="91" y="267"/>
                  </a:lnTo>
                  <a:lnTo>
                    <a:pt x="91" y="268"/>
                  </a:lnTo>
                  <a:lnTo>
                    <a:pt x="92" y="268"/>
                  </a:lnTo>
                  <a:lnTo>
                    <a:pt x="92" y="270"/>
                  </a:lnTo>
                  <a:lnTo>
                    <a:pt x="92" y="271"/>
                  </a:lnTo>
                  <a:lnTo>
                    <a:pt x="92" y="271"/>
                  </a:lnTo>
                  <a:lnTo>
                    <a:pt x="92" y="272"/>
                  </a:lnTo>
                  <a:lnTo>
                    <a:pt x="92" y="274"/>
                  </a:lnTo>
                  <a:lnTo>
                    <a:pt x="92" y="274"/>
                  </a:lnTo>
                  <a:lnTo>
                    <a:pt x="92" y="275"/>
                  </a:lnTo>
                  <a:lnTo>
                    <a:pt x="93" y="276"/>
                  </a:lnTo>
                  <a:lnTo>
                    <a:pt x="93" y="278"/>
                  </a:lnTo>
                  <a:lnTo>
                    <a:pt x="93" y="278"/>
                  </a:lnTo>
                  <a:lnTo>
                    <a:pt x="93" y="278"/>
                  </a:lnTo>
                  <a:lnTo>
                    <a:pt x="93" y="279"/>
                  </a:lnTo>
                  <a:lnTo>
                    <a:pt x="93" y="280"/>
                  </a:lnTo>
                  <a:lnTo>
                    <a:pt x="93" y="282"/>
                  </a:lnTo>
                  <a:lnTo>
                    <a:pt x="93" y="282"/>
                  </a:lnTo>
                  <a:lnTo>
                    <a:pt x="95" y="283"/>
                  </a:lnTo>
                  <a:lnTo>
                    <a:pt x="95" y="284"/>
                  </a:lnTo>
                  <a:lnTo>
                    <a:pt x="95" y="284"/>
                  </a:lnTo>
                  <a:lnTo>
                    <a:pt x="95" y="286"/>
                  </a:lnTo>
                  <a:lnTo>
                    <a:pt x="95" y="287"/>
                  </a:lnTo>
                  <a:lnTo>
                    <a:pt x="95" y="287"/>
                  </a:lnTo>
                  <a:lnTo>
                    <a:pt x="95" y="288"/>
                  </a:lnTo>
                  <a:lnTo>
                    <a:pt x="95" y="288"/>
                  </a:lnTo>
                  <a:lnTo>
                    <a:pt x="95" y="290"/>
                  </a:lnTo>
                  <a:lnTo>
                    <a:pt x="95" y="291"/>
                  </a:lnTo>
                  <a:lnTo>
                    <a:pt x="95" y="292"/>
                  </a:lnTo>
                  <a:lnTo>
                    <a:pt x="95" y="292"/>
                  </a:lnTo>
                  <a:lnTo>
                    <a:pt x="95" y="294"/>
                  </a:lnTo>
                  <a:lnTo>
                    <a:pt x="95" y="295"/>
                  </a:lnTo>
                  <a:lnTo>
                    <a:pt x="95" y="296"/>
                  </a:lnTo>
                  <a:lnTo>
                    <a:pt x="95" y="298"/>
                  </a:lnTo>
                  <a:lnTo>
                    <a:pt x="95" y="299"/>
                  </a:lnTo>
                  <a:lnTo>
                    <a:pt x="95" y="300"/>
                  </a:lnTo>
                  <a:lnTo>
                    <a:pt x="95" y="302"/>
                  </a:lnTo>
                  <a:lnTo>
                    <a:pt x="95" y="303"/>
                  </a:lnTo>
                  <a:lnTo>
                    <a:pt x="95" y="304"/>
                  </a:lnTo>
                  <a:lnTo>
                    <a:pt x="95" y="307"/>
                  </a:lnTo>
                  <a:lnTo>
                    <a:pt x="95" y="308"/>
                  </a:lnTo>
                  <a:lnTo>
                    <a:pt x="95" y="311"/>
                  </a:lnTo>
                  <a:lnTo>
                    <a:pt x="95" y="314"/>
                  </a:lnTo>
                  <a:lnTo>
                    <a:pt x="95" y="315"/>
                  </a:lnTo>
                  <a:lnTo>
                    <a:pt x="93" y="31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1" name="Freeform 53"/>
            <p:cNvSpPr>
              <a:spLocks/>
            </p:cNvSpPr>
            <p:nvPr/>
          </p:nvSpPr>
          <p:spPr bwMode="auto">
            <a:xfrm>
              <a:off x="3848" y="1374"/>
              <a:ext cx="47" cy="159"/>
            </a:xfrm>
            <a:custGeom>
              <a:avLst/>
              <a:gdLst>
                <a:gd name="T0" fmla="*/ 7 w 95"/>
                <a:gd name="T1" fmla="*/ 307 h 318"/>
                <a:gd name="T2" fmla="*/ 12 w 95"/>
                <a:gd name="T3" fmla="*/ 298 h 318"/>
                <a:gd name="T4" fmla="*/ 16 w 95"/>
                <a:gd name="T5" fmla="*/ 290 h 318"/>
                <a:gd name="T6" fmla="*/ 20 w 95"/>
                <a:gd name="T7" fmla="*/ 283 h 318"/>
                <a:gd name="T8" fmla="*/ 23 w 95"/>
                <a:gd name="T9" fmla="*/ 278 h 318"/>
                <a:gd name="T10" fmla="*/ 26 w 95"/>
                <a:gd name="T11" fmla="*/ 273 h 318"/>
                <a:gd name="T12" fmla="*/ 27 w 95"/>
                <a:gd name="T13" fmla="*/ 267 h 318"/>
                <a:gd name="T14" fmla="*/ 30 w 95"/>
                <a:gd name="T15" fmla="*/ 261 h 318"/>
                <a:gd name="T16" fmla="*/ 32 w 95"/>
                <a:gd name="T17" fmla="*/ 255 h 318"/>
                <a:gd name="T18" fmla="*/ 35 w 95"/>
                <a:gd name="T19" fmla="*/ 250 h 318"/>
                <a:gd name="T20" fmla="*/ 36 w 95"/>
                <a:gd name="T21" fmla="*/ 245 h 318"/>
                <a:gd name="T22" fmla="*/ 39 w 95"/>
                <a:gd name="T23" fmla="*/ 241 h 318"/>
                <a:gd name="T24" fmla="*/ 40 w 95"/>
                <a:gd name="T25" fmla="*/ 237 h 318"/>
                <a:gd name="T26" fmla="*/ 42 w 95"/>
                <a:gd name="T27" fmla="*/ 233 h 318"/>
                <a:gd name="T28" fmla="*/ 44 w 95"/>
                <a:gd name="T29" fmla="*/ 226 h 318"/>
                <a:gd name="T30" fmla="*/ 47 w 95"/>
                <a:gd name="T31" fmla="*/ 219 h 318"/>
                <a:gd name="T32" fmla="*/ 50 w 95"/>
                <a:gd name="T33" fmla="*/ 213 h 318"/>
                <a:gd name="T34" fmla="*/ 52 w 95"/>
                <a:gd name="T35" fmla="*/ 206 h 318"/>
                <a:gd name="T36" fmla="*/ 54 w 95"/>
                <a:gd name="T37" fmla="*/ 200 h 318"/>
                <a:gd name="T38" fmla="*/ 56 w 95"/>
                <a:gd name="T39" fmla="*/ 194 h 318"/>
                <a:gd name="T40" fmla="*/ 58 w 95"/>
                <a:gd name="T41" fmla="*/ 190 h 318"/>
                <a:gd name="T42" fmla="*/ 59 w 95"/>
                <a:gd name="T43" fmla="*/ 185 h 318"/>
                <a:gd name="T44" fmla="*/ 60 w 95"/>
                <a:gd name="T45" fmla="*/ 180 h 318"/>
                <a:gd name="T46" fmla="*/ 63 w 95"/>
                <a:gd name="T47" fmla="*/ 173 h 318"/>
                <a:gd name="T48" fmla="*/ 64 w 95"/>
                <a:gd name="T49" fmla="*/ 168 h 318"/>
                <a:gd name="T50" fmla="*/ 67 w 95"/>
                <a:gd name="T51" fmla="*/ 160 h 318"/>
                <a:gd name="T52" fmla="*/ 69 w 95"/>
                <a:gd name="T53" fmla="*/ 153 h 318"/>
                <a:gd name="T54" fmla="*/ 71 w 95"/>
                <a:gd name="T55" fmla="*/ 148 h 318"/>
                <a:gd name="T56" fmla="*/ 72 w 95"/>
                <a:gd name="T57" fmla="*/ 142 h 318"/>
                <a:gd name="T58" fmla="*/ 73 w 95"/>
                <a:gd name="T59" fmla="*/ 138 h 318"/>
                <a:gd name="T60" fmla="*/ 75 w 95"/>
                <a:gd name="T61" fmla="*/ 133 h 318"/>
                <a:gd name="T62" fmla="*/ 77 w 95"/>
                <a:gd name="T63" fmla="*/ 126 h 318"/>
                <a:gd name="T64" fmla="*/ 80 w 95"/>
                <a:gd name="T65" fmla="*/ 118 h 318"/>
                <a:gd name="T66" fmla="*/ 81 w 95"/>
                <a:gd name="T67" fmla="*/ 113 h 318"/>
                <a:gd name="T68" fmla="*/ 84 w 95"/>
                <a:gd name="T69" fmla="*/ 107 h 318"/>
                <a:gd name="T70" fmla="*/ 85 w 95"/>
                <a:gd name="T71" fmla="*/ 101 h 318"/>
                <a:gd name="T72" fmla="*/ 87 w 95"/>
                <a:gd name="T73" fmla="*/ 96 h 318"/>
                <a:gd name="T74" fmla="*/ 87 w 95"/>
                <a:gd name="T75" fmla="*/ 92 h 318"/>
                <a:gd name="T76" fmla="*/ 88 w 95"/>
                <a:gd name="T77" fmla="*/ 88 h 318"/>
                <a:gd name="T78" fmla="*/ 88 w 95"/>
                <a:gd name="T79" fmla="*/ 83 h 318"/>
                <a:gd name="T80" fmla="*/ 89 w 95"/>
                <a:gd name="T81" fmla="*/ 76 h 318"/>
                <a:gd name="T82" fmla="*/ 89 w 95"/>
                <a:gd name="T83" fmla="*/ 71 h 318"/>
                <a:gd name="T84" fmla="*/ 89 w 95"/>
                <a:gd name="T85" fmla="*/ 64 h 318"/>
                <a:gd name="T86" fmla="*/ 91 w 95"/>
                <a:gd name="T87" fmla="*/ 60 h 318"/>
                <a:gd name="T88" fmla="*/ 91 w 95"/>
                <a:gd name="T89" fmla="*/ 56 h 318"/>
                <a:gd name="T90" fmla="*/ 91 w 95"/>
                <a:gd name="T91" fmla="*/ 53 h 318"/>
                <a:gd name="T92" fmla="*/ 91 w 95"/>
                <a:gd name="T93" fmla="*/ 49 h 318"/>
                <a:gd name="T94" fmla="*/ 92 w 95"/>
                <a:gd name="T95" fmla="*/ 47 h 318"/>
                <a:gd name="T96" fmla="*/ 92 w 95"/>
                <a:gd name="T97" fmla="*/ 43 h 318"/>
                <a:gd name="T98" fmla="*/ 93 w 95"/>
                <a:gd name="T99" fmla="*/ 40 h 318"/>
                <a:gd name="T100" fmla="*/ 93 w 95"/>
                <a:gd name="T101" fmla="*/ 36 h 318"/>
                <a:gd name="T102" fmla="*/ 95 w 95"/>
                <a:gd name="T103" fmla="*/ 32 h 318"/>
                <a:gd name="T104" fmla="*/ 95 w 95"/>
                <a:gd name="T105" fmla="*/ 29 h 318"/>
                <a:gd name="T106" fmla="*/ 95 w 95"/>
                <a:gd name="T107" fmla="*/ 26 h 318"/>
                <a:gd name="T108" fmla="*/ 95 w 95"/>
                <a:gd name="T109" fmla="*/ 22 h 318"/>
                <a:gd name="T110" fmla="*/ 95 w 95"/>
                <a:gd name="T111" fmla="*/ 15 h 318"/>
                <a:gd name="T112" fmla="*/ 95 w 95"/>
                <a:gd name="T113" fmla="*/ 7 h 318"/>
                <a:gd name="T114" fmla="*/ 0 w 95"/>
                <a:gd name="T11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318">
                  <a:moveTo>
                    <a:pt x="0" y="318"/>
                  </a:moveTo>
                  <a:lnTo>
                    <a:pt x="3" y="314"/>
                  </a:lnTo>
                  <a:lnTo>
                    <a:pt x="4" y="311"/>
                  </a:lnTo>
                  <a:lnTo>
                    <a:pt x="7" y="307"/>
                  </a:lnTo>
                  <a:lnTo>
                    <a:pt x="8" y="304"/>
                  </a:lnTo>
                  <a:lnTo>
                    <a:pt x="10" y="302"/>
                  </a:lnTo>
                  <a:lnTo>
                    <a:pt x="11" y="299"/>
                  </a:lnTo>
                  <a:lnTo>
                    <a:pt x="12" y="298"/>
                  </a:lnTo>
                  <a:lnTo>
                    <a:pt x="14" y="295"/>
                  </a:lnTo>
                  <a:lnTo>
                    <a:pt x="15" y="292"/>
                  </a:lnTo>
                  <a:lnTo>
                    <a:pt x="16" y="291"/>
                  </a:lnTo>
                  <a:lnTo>
                    <a:pt x="16" y="290"/>
                  </a:lnTo>
                  <a:lnTo>
                    <a:pt x="18" y="287"/>
                  </a:lnTo>
                  <a:lnTo>
                    <a:pt x="19" y="286"/>
                  </a:lnTo>
                  <a:lnTo>
                    <a:pt x="19" y="285"/>
                  </a:lnTo>
                  <a:lnTo>
                    <a:pt x="20" y="283"/>
                  </a:lnTo>
                  <a:lnTo>
                    <a:pt x="20" y="282"/>
                  </a:lnTo>
                  <a:lnTo>
                    <a:pt x="22" y="281"/>
                  </a:lnTo>
                  <a:lnTo>
                    <a:pt x="22" y="279"/>
                  </a:lnTo>
                  <a:lnTo>
                    <a:pt x="23" y="278"/>
                  </a:lnTo>
                  <a:lnTo>
                    <a:pt x="23" y="277"/>
                  </a:lnTo>
                  <a:lnTo>
                    <a:pt x="24" y="275"/>
                  </a:lnTo>
                  <a:lnTo>
                    <a:pt x="24" y="274"/>
                  </a:lnTo>
                  <a:lnTo>
                    <a:pt x="26" y="273"/>
                  </a:lnTo>
                  <a:lnTo>
                    <a:pt x="26" y="271"/>
                  </a:lnTo>
                  <a:lnTo>
                    <a:pt x="26" y="270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8" y="266"/>
                  </a:lnTo>
                  <a:lnTo>
                    <a:pt x="28" y="265"/>
                  </a:lnTo>
                  <a:lnTo>
                    <a:pt x="30" y="263"/>
                  </a:lnTo>
                  <a:lnTo>
                    <a:pt x="30" y="261"/>
                  </a:lnTo>
                  <a:lnTo>
                    <a:pt x="31" y="259"/>
                  </a:lnTo>
                  <a:lnTo>
                    <a:pt x="31" y="259"/>
                  </a:lnTo>
                  <a:lnTo>
                    <a:pt x="31" y="258"/>
                  </a:lnTo>
                  <a:lnTo>
                    <a:pt x="32" y="255"/>
                  </a:lnTo>
                  <a:lnTo>
                    <a:pt x="32" y="254"/>
                  </a:lnTo>
                  <a:lnTo>
                    <a:pt x="34" y="253"/>
                  </a:lnTo>
                  <a:lnTo>
                    <a:pt x="34" y="251"/>
                  </a:lnTo>
                  <a:lnTo>
                    <a:pt x="35" y="250"/>
                  </a:lnTo>
                  <a:lnTo>
                    <a:pt x="35" y="249"/>
                  </a:lnTo>
                  <a:lnTo>
                    <a:pt x="36" y="247"/>
                  </a:lnTo>
                  <a:lnTo>
                    <a:pt x="36" y="246"/>
                  </a:lnTo>
                  <a:lnTo>
                    <a:pt x="36" y="245"/>
                  </a:lnTo>
                  <a:lnTo>
                    <a:pt x="38" y="245"/>
                  </a:lnTo>
                  <a:lnTo>
                    <a:pt x="38" y="243"/>
                  </a:lnTo>
                  <a:lnTo>
                    <a:pt x="38" y="242"/>
                  </a:lnTo>
                  <a:lnTo>
                    <a:pt x="39" y="241"/>
                  </a:lnTo>
                  <a:lnTo>
                    <a:pt x="39" y="239"/>
                  </a:lnTo>
                  <a:lnTo>
                    <a:pt x="39" y="239"/>
                  </a:lnTo>
                  <a:lnTo>
                    <a:pt x="39" y="238"/>
                  </a:lnTo>
                  <a:lnTo>
                    <a:pt x="40" y="237"/>
                  </a:lnTo>
                  <a:lnTo>
                    <a:pt x="40" y="235"/>
                  </a:lnTo>
                  <a:lnTo>
                    <a:pt x="40" y="234"/>
                  </a:lnTo>
                  <a:lnTo>
                    <a:pt x="42" y="234"/>
                  </a:lnTo>
                  <a:lnTo>
                    <a:pt x="42" y="233"/>
                  </a:lnTo>
                  <a:lnTo>
                    <a:pt x="43" y="231"/>
                  </a:lnTo>
                  <a:lnTo>
                    <a:pt x="43" y="230"/>
                  </a:lnTo>
                  <a:lnTo>
                    <a:pt x="43" y="229"/>
                  </a:lnTo>
                  <a:lnTo>
                    <a:pt x="44" y="226"/>
                  </a:lnTo>
                  <a:lnTo>
                    <a:pt x="44" y="225"/>
                  </a:lnTo>
                  <a:lnTo>
                    <a:pt x="46" y="223"/>
                  </a:lnTo>
                  <a:lnTo>
                    <a:pt x="46" y="222"/>
                  </a:lnTo>
                  <a:lnTo>
                    <a:pt x="47" y="219"/>
                  </a:lnTo>
                  <a:lnTo>
                    <a:pt x="47" y="217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50" y="213"/>
                  </a:lnTo>
                  <a:lnTo>
                    <a:pt x="50" y="211"/>
                  </a:lnTo>
                  <a:lnTo>
                    <a:pt x="51" y="209"/>
                  </a:lnTo>
                  <a:lnTo>
                    <a:pt x="51" y="207"/>
                  </a:lnTo>
                  <a:lnTo>
                    <a:pt x="52" y="206"/>
                  </a:lnTo>
                  <a:lnTo>
                    <a:pt x="52" y="203"/>
                  </a:lnTo>
                  <a:lnTo>
                    <a:pt x="54" y="202"/>
                  </a:lnTo>
                  <a:lnTo>
                    <a:pt x="54" y="201"/>
                  </a:lnTo>
                  <a:lnTo>
                    <a:pt x="54" y="200"/>
                  </a:lnTo>
                  <a:lnTo>
                    <a:pt x="55" y="198"/>
                  </a:lnTo>
                  <a:lnTo>
                    <a:pt x="55" y="197"/>
                  </a:lnTo>
                  <a:lnTo>
                    <a:pt x="56" y="196"/>
                  </a:lnTo>
                  <a:lnTo>
                    <a:pt x="56" y="194"/>
                  </a:lnTo>
                  <a:lnTo>
                    <a:pt x="56" y="193"/>
                  </a:lnTo>
                  <a:lnTo>
                    <a:pt x="56" y="193"/>
                  </a:lnTo>
                  <a:lnTo>
                    <a:pt x="58" y="192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9" y="188"/>
                  </a:lnTo>
                  <a:lnTo>
                    <a:pt x="59" y="186"/>
                  </a:lnTo>
                  <a:lnTo>
                    <a:pt x="59" y="185"/>
                  </a:lnTo>
                  <a:lnTo>
                    <a:pt x="59" y="184"/>
                  </a:lnTo>
                  <a:lnTo>
                    <a:pt x="60" y="182"/>
                  </a:lnTo>
                  <a:lnTo>
                    <a:pt x="60" y="181"/>
                  </a:lnTo>
                  <a:lnTo>
                    <a:pt x="60" y="180"/>
                  </a:lnTo>
                  <a:lnTo>
                    <a:pt x="61" y="178"/>
                  </a:lnTo>
                  <a:lnTo>
                    <a:pt x="61" y="177"/>
                  </a:lnTo>
                  <a:lnTo>
                    <a:pt x="63" y="176"/>
                  </a:lnTo>
                  <a:lnTo>
                    <a:pt x="63" y="173"/>
                  </a:lnTo>
                  <a:lnTo>
                    <a:pt x="63" y="172"/>
                  </a:lnTo>
                  <a:lnTo>
                    <a:pt x="64" y="169"/>
                  </a:lnTo>
                  <a:lnTo>
                    <a:pt x="64" y="168"/>
                  </a:lnTo>
                  <a:lnTo>
                    <a:pt x="64" y="168"/>
                  </a:lnTo>
                  <a:lnTo>
                    <a:pt x="65" y="165"/>
                  </a:lnTo>
                  <a:lnTo>
                    <a:pt x="65" y="162"/>
                  </a:lnTo>
                  <a:lnTo>
                    <a:pt x="67" y="161"/>
                  </a:lnTo>
                  <a:lnTo>
                    <a:pt x="67" y="160"/>
                  </a:lnTo>
                  <a:lnTo>
                    <a:pt x="68" y="157"/>
                  </a:lnTo>
                  <a:lnTo>
                    <a:pt x="68" y="156"/>
                  </a:lnTo>
                  <a:lnTo>
                    <a:pt x="68" y="154"/>
                  </a:lnTo>
                  <a:lnTo>
                    <a:pt x="69" y="153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71" y="149"/>
                  </a:lnTo>
                  <a:lnTo>
                    <a:pt x="71" y="148"/>
                  </a:lnTo>
                  <a:lnTo>
                    <a:pt x="71" y="146"/>
                  </a:lnTo>
                  <a:lnTo>
                    <a:pt x="72" y="145"/>
                  </a:lnTo>
                  <a:lnTo>
                    <a:pt x="72" y="144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73" y="141"/>
                  </a:lnTo>
                  <a:lnTo>
                    <a:pt x="73" y="140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5" y="136"/>
                  </a:lnTo>
                  <a:lnTo>
                    <a:pt x="75" y="134"/>
                  </a:lnTo>
                  <a:lnTo>
                    <a:pt x="75" y="133"/>
                  </a:lnTo>
                  <a:lnTo>
                    <a:pt x="76" y="132"/>
                  </a:lnTo>
                  <a:lnTo>
                    <a:pt x="76" y="130"/>
                  </a:lnTo>
                  <a:lnTo>
                    <a:pt x="76" y="129"/>
                  </a:lnTo>
                  <a:lnTo>
                    <a:pt x="77" y="126"/>
                  </a:lnTo>
                  <a:lnTo>
                    <a:pt x="77" y="125"/>
                  </a:lnTo>
                  <a:lnTo>
                    <a:pt x="79" y="122"/>
                  </a:lnTo>
                  <a:lnTo>
                    <a:pt x="79" y="121"/>
                  </a:lnTo>
                  <a:lnTo>
                    <a:pt x="80" y="118"/>
                  </a:lnTo>
                  <a:lnTo>
                    <a:pt x="80" y="118"/>
                  </a:lnTo>
                  <a:lnTo>
                    <a:pt x="80" y="117"/>
                  </a:lnTo>
                  <a:lnTo>
                    <a:pt x="81" y="115"/>
                  </a:lnTo>
                  <a:lnTo>
                    <a:pt x="81" y="113"/>
                  </a:lnTo>
                  <a:lnTo>
                    <a:pt x="83" y="111"/>
                  </a:lnTo>
                  <a:lnTo>
                    <a:pt x="83" y="109"/>
                  </a:lnTo>
                  <a:lnTo>
                    <a:pt x="83" y="108"/>
                  </a:lnTo>
                  <a:lnTo>
                    <a:pt x="84" y="107"/>
                  </a:lnTo>
                  <a:lnTo>
                    <a:pt x="84" y="105"/>
                  </a:lnTo>
                  <a:lnTo>
                    <a:pt x="84" y="104"/>
                  </a:lnTo>
                  <a:lnTo>
                    <a:pt x="85" y="103"/>
                  </a:lnTo>
                  <a:lnTo>
                    <a:pt x="85" y="101"/>
                  </a:lnTo>
                  <a:lnTo>
                    <a:pt x="85" y="100"/>
                  </a:lnTo>
                  <a:lnTo>
                    <a:pt x="85" y="99"/>
                  </a:lnTo>
                  <a:lnTo>
                    <a:pt x="87" y="97"/>
                  </a:lnTo>
                  <a:lnTo>
                    <a:pt x="87" y="96"/>
                  </a:lnTo>
                  <a:lnTo>
                    <a:pt x="87" y="96"/>
                  </a:lnTo>
                  <a:lnTo>
                    <a:pt x="87" y="95"/>
                  </a:lnTo>
                  <a:lnTo>
                    <a:pt x="87" y="93"/>
                  </a:lnTo>
                  <a:lnTo>
                    <a:pt x="87" y="92"/>
                  </a:lnTo>
                  <a:lnTo>
                    <a:pt x="87" y="91"/>
                  </a:lnTo>
                  <a:lnTo>
                    <a:pt x="88" y="91"/>
                  </a:lnTo>
                  <a:lnTo>
                    <a:pt x="88" y="89"/>
                  </a:lnTo>
                  <a:lnTo>
                    <a:pt x="88" y="88"/>
                  </a:lnTo>
                  <a:lnTo>
                    <a:pt x="88" y="87"/>
                  </a:lnTo>
                  <a:lnTo>
                    <a:pt x="88" y="85"/>
                  </a:lnTo>
                  <a:lnTo>
                    <a:pt x="88" y="84"/>
                  </a:lnTo>
                  <a:lnTo>
                    <a:pt x="88" y="83"/>
                  </a:lnTo>
                  <a:lnTo>
                    <a:pt x="88" y="81"/>
                  </a:lnTo>
                  <a:lnTo>
                    <a:pt x="88" y="80"/>
                  </a:lnTo>
                  <a:lnTo>
                    <a:pt x="88" y="77"/>
                  </a:lnTo>
                  <a:lnTo>
                    <a:pt x="89" y="76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9" y="72"/>
                  </a:lnTo>
                  <a:lnTo>
                    <a:pt x="89" y="71"/>
                  </a:lnTo>
                  <a:lnTo>
                    <a:pt x="89" y="69"/>
                  </a:lnTo>
                  <a:lnTo>
                    <a:pt x="89" y="67"/>
                  </a:lnTo>
                  <a:lnTo>
                    <a:pt x="89" y="65"/>
                  </a:lnTo>
                  <a:lnTo>
                    <a:pt x="89" y="64"/>
                  </a:lnTo>
                  <a:lnTo>
                    <a:pt x="89" y="63"/>
                  </a:lnTo>
                  <a:lnTo>
                    <a:pt x="89" y="61"/>
                  </a:lnTo>
                  <a:lnTo>
                    <a:pt x="89" y="61"/>
                  </a:lnTo>
                  <a:lnTo>
                    <a:pt x="91" y="60"/>
                  </a:lnTo>
                  <a:lnTo>
                    <a:pt x="91" y="59"/>
                  </a:lnTo>
                  <a:lnTo>
                    <a:pt x="91" y="57"/>
                  </a:lnTo>
                  <a:lnTo>
                    <a:pt x="91" y="57"/>
                  </a:lnTo>
                  <a:lnTo>
                    <a:pt x="91" y="56"/>
                  </a:lnTo>
                  <a:lnTo>
                    <a:pt x="91" y="55"/>
                  </a:lnTo>
                  <a:lnTo>
                    <a:pt x="91" y="55"/>
                  </a:lnTo>
                  <a:lnTo>
                    <a:pt x="91" y="53"/>
                  </a:lnTo>
                  <a:lnTo>
                    <a:pt x="91" y="53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91" y="51"/>
                  </a:lnTo>
                  <a:lnTo>
                    <a:pt x="91" y="49"/>
                  </a:lnTo>
                  <a:lnTo>
                    <a:pt x="92" y="49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2" y="45"/>
                  </a:lnTo>
                  <a:lnTo>
                    <a:pt x="92" y="44"/>
                  </a:lnTo>
                  <a:lnTo>
                    <a:pt x="92" y="43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3" y="40"/>
                  </a:lnTo>
                  <a:lnTo>
                    <a:pt x="93" y="39"/>
                  </a:lnTo>
                  <a:lnTo>
                    <a:pt x="93" y="37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5" y="35"/>
                  </a:lnTo>
                  <a:lnTo>
                    <a:pt x="95" y="33"/>
                  </a:lnTo>
                  <a:lnTo>
                    <a:pt x="95" y="33"/>
                  </a:lnTo>
                  <a:lnTo>
                    <a:pt x="95" y="32"/>
                  </a:lnTo>
                  <a:lnTo>
                    <a:pt x="95" y="32"/>
                  </a:lnTo>
                  <a:lnTo>
                    <a:pt x="95" y="31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5" y="28"/>
                  </a:lnTo>
                  <a:lnTo>
                    <a:pt x="95" y="27"/>
                  </a:lnTo>
                  <a:lnTo>
                    <a:pt x="95" y="27"/>
                  </a:lnTo>
                  <a:lnTo>
                    <a:pt x="95" y="26"/>
                  </a:lnTo>
                  <a:lnTo>
                    <a:pt x="95" y="24"/>
                  </a:lnTo>
                  <a:lnTo>
                    <a:pt x="95" y="23"/>
                  </a:lnTo>
                  <a:lnTo>
                    <a:pt x="95" y="23"/>
                  </a:lnTo>
                  <a:lnTo>
                    <a:pt x="95" y="22"/>
                  </a:lnTo>
                  <a:lnTo>
                    <a:pt x="95" y="20"/>
                  </a:lnTo>
                  <a:lnTo>
                    <a:pt x="95" y="19"/>
                  </a:lnTo>
                  <a:lnTo>
                    <a:pt x="95" y="16"/>
                  </a:lnTo>
                  <a:lnTo>
                    <a:pt x="95" y="15"/>
                  </a:lnTo>
                  <a:lnTo>
                    <a:pt x="95" y="14"/>
                  </a:lnTo>
                  <a:lnTo>
                    <a:pt x="95" y="12"/>
                  </a:lnTo>
                  <a:lnTo>
                    <a:pt x="95" y="10"/>
                  </a:lnTo>
                  <a:lnTo>
                    <a:pt x="95" y="7"/>
                  </a:lnTo>
                  <a:lnTo>
                    <a:pt x="95" y="6"/>
                  </a:lnTo>
                  <a:lnTo>
                    <a:pt x="95" y="3"/>
                  </a:lnTo>
                  <a:lnTo>
                    <a:pt x="93" y="0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FFFFFF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2" name="Freeform 54"/>
            <p:cNvSpPr>
              <a:spLocks/>
            </p:cNvSpPr>
            <p:nvPr/>
          </p:nvSpPr>
          <p:spPr bwMode="auto">
            <a:xfrm>
              <a:off x="3848" y="1374"/>
              <a:ext cx="47" cy="159"/>
            </a:xfrm>
            <a:custGeom>
              <a:avLst/>
              <a:gdLst>
                <a:gd name="T0" fmla="*/ 7 w 95"/>
                <a:gd name="T1" fmla="*/ 307 h 318"/>
                <a:gd name="T2" fmla="*/ 12 w 95"/>
                <a:gd name="T3" fmla="*/ 298 h 318"/>
                <a:gd name="T4" fmla="*/ 16 w 95"/>
                <a:gd name="T5" fmla="*/ 290 h 318"/>
                <a:gd name="T6" fmla="*/ 20 w 95"/>
                <a:gd name="T7" fmla="*/ 283 h 318"/>
                <a:gd name="T8" fmla="*/ 23 w 95"/>
                <a:gd name="T9" fmla="*/ 278 h 318"/>
                <a:gd name="T10" fmla="*/ 26 w 95"/>
                <a:gd name="T11" fmla="*/ 273 h 318"/>
                <a:gd name="T12" fmla="*/ 27 w 95"/>
                <a:gd name="T13" fmla="*/ 267 h 318"/>
                <a:gd name="T14" fmla="*/ 30 w 95"/>
                <a:gd name="T15" fmla="*/ 261 h 318"/>
                <a:gd name="T16" fmla="*/ 32 w 95"/>
                <a:gd name="T17" fmla="*/ 255 h 318"/>
                <a:gd name="T18" fmla="*/ 35 w 95"/>
                <a:gd name="T19" fmla="*/ 250 h 318"/>
                <a:gd name="T20" fmla="*/ 36 w 95"/>
                <a:gd name="T21" fmla="*/ 245 h 318"/>
                <a:gd name="T22" fmla="*/ 39 w 95"/>
                <a:gd name="T23" fmla="*/ 241 h 318"/>
                <a:gd name="T24" fmla="*/ 40 w 95"/>
                <a:gd name="T25" fmla="*/ 237 h 318"/>
                <a:gd name="T26" fmla="*/ 42 w 95"/>
                <a:gd name="T27" fmla="*/ 233 h 318"/>
                <a:gd name="T28" fmla="*/ 44 w 95"/>
                <a:gd name="T29" fmla="*/ 226 h 318"/>
                <a:gd name="T30" fmla="*/ 47 w 95"/>
                <a:gd name="T31" fmla="*/ 219 h 318"/>
                <a:gd name="T32" fmla="*/ 50 w 95"/>
                <a:gd name="T33" fmla="*/ 213 h 318"/>
                <a:gd name="T34" fmla="*/ 52 w 95"/>
                <a:gd name="T35" fmla="*/ 206 h 318"/>
                <a:gd name="T36" fmla="*/ 54 w 95"/>
                <a:gd name="T37" fmla="*/ 200 h 318"/>
                <a:gd name="T38" fmla="*/ 56 w 95"/>
                <a:gd name="T39" fmla="*/ 194 h 318"/>
                <a:gd name="T40" fmla="*/ 58 w 95"/>
                <a:gd name="T41" fmla="*/ 190 h 318"/>
                <a:gd name="T42" fmla="*/ 59 w 95"/>
                <a:gd name="T43" fmla="*/ 185 h 318"/>
                <a:gd name="T44" fmla="*/ 60 w 95"/>
                <a:gd name="T45" fmla="*/ 180 h 318"/>
                <a:gd name="T46" fmla="*/ 63 w 95"/>
                <a:gd name="T47" fmla="*/ 173 h 318"/>
                <a:gd name="T48" fmla="*/ 64 w 95"/>
                <a:gd name="T49" fmla="*/ 168 h 318"/>
                <a:gd name="T50" fmla="*/ 67 w 95"/>
                <a:gd name="T51" fmla="*/ 160 h 318"/>
                <a:gd name="T52" fmla="*/ 69 w 95"/>
                <a:gd name="T53" fmla="*/ 153 h 318"/>
                <a:gd name="T54" fmla="*/ 71 w 95"/>
                <a:gd name="T55" fmla="*/ 148 h 318"/>
                <a:gd name="T56" fmla="*/ 72 w 95"/>
                <a:gd name="T57" fmla="*/ 142 h 318"/>
                <a:gd name="T58" fmla="*/ 73 w 95"/>
                <a:gd name="T59" fmla="*/ 138 h 318"/>
                <a:gd name="T60" fmla="*/ 75 w 95"/>
                <a:gd name="T61" fmla="*/ 133 h 318"/>
                <a:gd name="T62" fmla="*/ 77 w 95"/>
                <a:gd name="T63" fmla="*/ 126 h 318"/>
                <a:gd name="T64" fmla="*/ 80 w 95"/>
                <a:gd name="T65" fmla="*/ 118 h 318"/>
                <a:gd name="T66" fmla="*/ 81 w 95"/>
                <a:gd name="T67" fmla="*/ 113 h 318"/>
                <a:gd name="T68" fmla="*/ 84 w 95"/>
                <a:gd name="T69" fmla="*/ 107 h 318"/>
                <a:gd name="T70" fmla="*/ 85 w 95"/>
                <a:gd name="T71" fmla="*/ 101 h 318"/>
                <a:gd name="T72" fmla="*/ 87 w 95"/>
                <a:gd name="T73" fmla="*/ 96 h 318"/>
                <a:gd name="T74" fmla="*/ 87 w 95"/>
                <a:gd name="T75" fmla="*/ 92 h 318"/>
                <a:gd name="T76" fmla="*/ 88 w 95"/>
                <a:gd name="T77" fmla="*/ 88 h 318"/>
                <a:gd name="T78" fmla="*/ 88 w 95"/>
                <a:gd name="T79" fmla="*/ 83 h 318"/>
                <a:gd name="T80" fmla="*/ 89 w 95"/>
                <a:gd name="T81" fmla="*/ 76 h 318"/>
                <a:gd name="T82" fmla="*/ 89 w 95"/>
                <a:gd name="T83" fmla="*/ 71 h 318"/>
                <a:gd name="T84" fmla="*/ 89 w 95"/>
                <a:gd name="T85" fmla="*/ 64 h 318"/>
                <a:gd name="T86" fmla="*/ 91 w 95"/>
                <a:gd name="T87" fmla="*/ 60 h 318"/>
                <a:gd name="T88" fmla="*/ 91 w 95"/>
                <a:gd name="T89" fmla="*/ 56 h 318"/>
                <a:gd name="T90" fmla="*/ 91 w 95"/>
                <a:gd name="T91" fmla="*/ 53 h 318"/>
                <a:gd name="T92" fmla="*/ 91 w 95"/>
                <a:gd name="T93" fmla="*/ 49 h 318"/>
                <a:gd name="T94" fmla="*/ 92 w 95"/>
                <a:gd name="T95" fmla="*/ 47 h 318"/>
                <a:gd name="T96" fmla="*/ 92 w 95"/>
                <a:gd name="T97" fmla="*/ 43 h 318"/>
                <a:gd name="T98" fmla="*/ 93 w 95"/>
                <a:gd name="T99" fmla="*/ 40 h 318"/>
                <a:gd name="T100" fmla="*/ 93 w 95"/>
                <a:gd name="T101" fmla="*/ 36 h 318"/>
                <a:gd name="T102" fmla="*/ 95 w 95"/>
                <a:gd name="T103" fmla="*/ 32 h 318"/>
                <a:gd name="T104" fmla="*/ 95 w 95"/>
                <a:gd name="T105" fmla="*/ 29 h 318"/>
                <a:gd name="T106" fmla="*/ 95 w 95"/>
                <a:gd name="T107" fmla="*/ 26 h 318"/>
                <a:gd name="T108" fmla="*/ 95 w 95"/>
                <a:gd name="T109" fmla="*/ 22 h 318"/>
                <a:gd name="T110" fmla="*/ 95 w 95"/>
                <a:gd name="T111" fmla="*/ 15 h 318"/>
                <a:gd name="T112" fmla="*/ 95 w 95"/>
                <a:gd name="T113" fmla="*/ 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8">
                  <a:moveTo>
                    <a:pt x="0" y="318"/>
                  </a:moveTo>
                  <a:lnTo>
                    <a:pt x="3" y="314"/>
                  </a:lnTo>
                  <a:lnTo>
                    <a:pt x="4" y="311"/>
                  </a:lnTo>
                  <a:lnTo>
                    <a:pt x="7" y="307"/>
                  </a:lnTo>
                  <a:lnTo>
                    <a:pt x="8" y="304"/>
                  </a:lnTo>
                  <a:lnTo>
                    <a:pt x="10" y="302"/>
                  </a:lnTo>
                  <a:lnTo>
                    <a:pt x="11" y="299"/>
                  </a:lnTo>
                  <a:lnTo>
                    <a:pt x="12" y="298"/>
                  </a:lnTo>
                  <a:lnTo>
                    <a:pt x="14" y="295"/>
                  </a:lnTo>
                  <a:lnTo>
                    <a:pt x="15" y="292"/>
                  </a:lnTo>
                  <a:lnTo>
                    <a:pt x="16" y="291"/>
                  </a:lnTo>
                  <a:lnTo>
                    <a:pt x="16" y="290"/>
                  </a:lnTo>
                  <a:lnTo>
                    <a:pt x="18" y="287"/>
                  </a:lnTo>
                  <a:lnTo>
                    <a:pt x="19" y="286"/>
                  </a:lnTo>
                  <a:lnTo>
                    <a:pt x="19" y="285"/>
                  </a:lnTo>
                  <a:lnTo>
                    <a:pt x="20" y="283"/>
                  </a:lnTo>
                  <a:lnTo>
                    <a:pt x="20" y="282"/>
                  </a:lnTo>
                  <a:lnTo>
                    <a:pt x="22" y="281"/>
                  </a:lnTo>
                  <a:lnTo>
                    <a:pt x="22" y="279"/>
                  </a:lnTo>
                  <a:lnTo>
                    <a:pt x="23" y="278"/>
                  </a:lnTo>
                  <a:lnTo>
                    <a:pt x="23" y="277"/>
                  </a:lnTo>
                  <a:lnTo>
                    <a:pt x="24" y="275"/>
                  </a:lnTo>
                  <a:lnTo>
                    <a:pt x="24" y="274"/>
                  </a:lnTo>
                  <a:lnTo>
                    <a:pt x="26" y="273"/>
                  </a:lnTo>
                  <a:lnTo>
                    <a:pt x="26" y="271"/>
                  </a:lnTo>
                  <a:lnTo>
                    <a:pt x="26" y="270"/>
                  </a:lnTo>
                  <a:lnTo>
                    <a:pt x="27" y="269"/>
                  </a:lnTo>
                  <a:lnTo>
                    <a:pt x="27" y="267"/>
                  </a:lnTo>
                  <a:lnTo>
                    <a:pt x="28" y="266"/>
                  </a:lnTo>
                  <a:lnTo>
                    <a:pt x="28" y="265"/>
                  </a:lnTo>
                  <a:lnTo>
                    <a:pt x="30" y="263"/>
                  </a:lnTo>
                  <a:lnTo>
                    <a:pt x="30" y="261"/>
                  </a:lnTo>
                  <a:lnTo>
                    <a:pt x="31" y="259"/>
                  </a:lnTo>
                  <a:lnTo>
                    <a:pt x="31" y="259"/>
                  </a:lnTo>
                  <a:lnTo>
                    <a:pt x="31" y="258"/>
                  </a:lnTo>
                  <a:lnTo>
                    <a:pt x="32" y="255"/>
                  </a:lnTo>
                  <a:lnTo>
                    <a:pt x="32" y="254"/>
                  </a:lnTo>
                  <a:lnTo>
                    <a:pt x="34" y="253"/>
                  </a:lnTo>
                  <a:lnTo>
                    <a:pt x="34" y="251"/>
                  </a:lnTo>
                  <a:lnTo>
                    <a:pt x="35" y="250"/>
                  </a:lnTo>
                  <a:lnTo>
                    <a:pt x="35" y="249"/>
                  </a:lnTo>
                  <a:lnTo>
                    <a:pt x="36" y="247"/>
                  </a:lnTo>
                  <a:lnTo>
                    <a:pt x="36" y="246"/>
                  </a:lnTo>
                  <a:lnTo>
                    <a:pt x="36" y="245"/>
                  </a:lnTo>
                  <a:lnTo>
                    <a:pt x="38" y="245"/>
                  </a:lnTo>
                  <a:lnTo>
                    <a:pt x="38" y="243"/>
                  </a:lnTo>
                  <a:lnTo>
                    <a:pt x="38" y="242"/>
                  </a:lnTo>
                  <a:lnTo>
                    <a:pt x="39" y="241"/>
                  </a:lnTo>
                  <a:lnTo>
                    <a:pt x="39" y="239"/>
                  </a:lnTo>
                  <a:lnTo>
                    <a:pt x="39" y="239"/>
                  </a:lnTo>
                  <a:lnTo>
                    <a:pt x="39" y="238"/>
                  </a:lnTo>
                  <a:lnTo>
                    <a:pt x="40" y="237"/>
                  </a:lnTo>
                  <a:lnTo>
                    <a:pt x="40" y="235"/>
                  </a:lnTo>
                  <a:lnTo>
                    <a:pt x="40" y="234"/>
                  </a:lnTo>
                  <a:lnTo>
                    <a:pt x="42" y="234"/>
                  </a:lnTo>
                  <a:lnTo>
                    <a:pt x="42" y="233"/>
                  </a:lnTo>
                  <a:lnTo>
                    <a:pt x="43" y="231"/>
                  </a:lnTo>
                  <a:lnTo>
                    <a:pt x="43" y="230"/>
                  </a:lnTo>
                  <a:lnTo>
                    <a:pt x="43" y="229"/>
                  </a:lnTo>
                  <a:lnTo>
                    <a:pt x="44" y="226"/>
                  </a:lnTo>
                  <a:lnTo>
                    <a:pt x="44" y="225"/>
                  </a:lnTo>
                  <a:lnTo>
                    <a:pt x="46" y="223"/>
                  </a:lnTo>
                  <a:lnTo>
                    <a:pt x="46" y="222"/>
                  </a:lnTo>
                  <a:lnTo>
                    <a:pt x="47" y="219"/>
                  </a:lnTo>
                  <a:lnTo>
                    <a:pt x="47" y="217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50" y="213"/>
                  </a:lnTo>
                  <a:lnTo>
                    <a:pt x="50" y="211"/>
                  </a:lnTo>
                  <a:lnTo>
                    <a:pt x="51" y="209"/>
                  </a:lnTo>
                  <a:lnTo>
                    <a:pt x="51" y="207"/>
                  </a:lnTo>
                  <a:lnTo>
                    <a:pt x="52" y="206"/>
                  </a:lnTo>
                  <a:lnTo>
                    <a:pt x="52" y="203"/>
                  </a:lnTo>
                  <a:lnTo>
                    <a:pt x="54" y="202"/>
                  </a:lnTo>
                  <a:lnTo>
                    <a:pt x="54" y="201"/>
                  </a:lnTo>
                  <a:lnTo>
                    <a:pt x="54" y="200"/>
                  </a:lnTo>
                  <a:lnTo>
                    <a:pt x="55" y="198"/>
                  </a:lnTo>
                  <a:lnTo>
                    <a:pt x="55" y="197"/>
                  </a:lnTo>
                  <a:lnTo>
                    <a:pt x="56" y="196"/>
                  </a:lnTo>
                  <a:lnTo>
                    <a:pt x="56" y="194"/>
                  </a:lnTo>
                  <a:lnTo>
                    <a:pt x="56" y="193"/>
                  </a:lnTo>
                  <a:lnTo>
                    <a:pt x="56" y="193"/>
                  </a:lnTo>
                  <a:lnTo>
                    <a:pt x="58" y="192"/>
                  </a:lnTo>
                  <a:lnTo>
                    <a:pt x="58" y="190"/>
                  </a:lnTo>
                  <a:lnTo>
                    <a:pt x="58" y="189"/>
                  </a:lnTo>
                  <a:lnTo>
                    <a:pt x="59" y="188"/>
                  </a:lnTo>
                  <a:lnTo>
                    <a:pt x="59" y="186"/>
                  </a:lnTo>
                  <a:lnTo>
                    <a:pt x="59" y="185"/>
                  </a:lnTo>
                  <a:lnTo>
                    <a:pt x="59" y="184"/>
                  </a:lnTo>
                  <a:lnTo>
                    <a:pt x="60" y="182"/>
                  </a:lnTo>
                  <a:lnTo>
                    <a:pt x="60" y="181"/>
                  </a:lnTo>
                  <a:lnTo>
                    <a:pt x="60" y="180"/>
                  </a:lnTo>
                  <a:lnTo>
                    <a:pt x="61" y="178"/>
                  </a:lnTo>
                  <a:lnTo>
                    <a:pt x="61" y="177"/>
                  </a:lnTo>
                  <a:lnTo>
                    <a:pt x="63" y="176"/>
                  </a:lnTo>
                  <a:lnTo>
                    <a:pt x="63" y="173"/>
                  </a:lnTo>
                  <a:lnTo>
                    <a:pt x="63" y="172"/>
                  </a:lnTo>
                  <a:lnTo>
                    <a:pt x="64" y="169"/>
                  </a:lnTo>
                  <a:lnTo>
                    <a:pt x="64" y="168"/>
                  </a:lnTo>
                  <a:lnTo>
                    <a:pt x="64" y="168"/>
                  </a:lnTo>
                  <a:lnTo>
                    <a:pt x="65" y="165"/>
                  </a:lnTo>
                  <a:lnTo>
                    <a:pt x="65" y="162"/>
                  </a:lnTo>
                  <a:lnTo>
                    <a:pt x="67" y="161"/>
                  </a:lnTo>
                  <a:lnTo>
                    <a:pt x="67" y="160"/>
                  </a:lnTo>
                  <a:lnTo>
                    <a:pt x="68" y="157"/>
                  </a:lnTo>
                  <a:lnTo>
                    <a:pt x="68" y="156"/>
                  </a:lnTo>
                  <a:lnTo>
                    <a:pt x="68" y="154"/>
                  </a:lnTo>
                  <a:lnTo>
                    <a:pt x="69" y="153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71" y="149"/>
                  </a:lnTo>
                  <a:lnTo>
                    <a:pt x="71" y="148"/>
                  </a:lnTo>
                  <a:lnTo>
                    <a:pt x="71" y="146"/>
                  </a:lnTo>
                  <a:lnTo>
                    <a:pt x="72" y="145"/>
                  </a:lnTo>
                  <a:lnTo>
                    <a:pt x="72" y="144"/>
                  </a:lnTo>
                  <a:lnTo>
                    <a:pt x="72" y="142"/>
                  </a:lnTo>
                  <a:lnTo>
                    <a:pt x="72" y="142"/>
                  </a:lnTo>
                  <a:lnTo>
                    <a:pt x="73" y="141"/>
                  </a:lnTo>
                  <a:lnTo>
                    <a:pt x="73" y="140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5" y="136"/>
                  </a:lnTo>
                  <a:lnTo>
                    <a:pt x="75" y="134"/>
                  </a:lnTo>
                  <a:lnTo>
                    <a:pt x="75" y="133"/>
                  </a:lnTo>
                  <a:lnTo>
                    <a:pt x="76" y="132"/>
                  </a:lnTo>
                  <a:lnTo>
                    <a:pt x="76" y="130"/>
                  </a:lnTo>
                  <a:lnTo>
                    <a:pt x="76" y="129"/>
                  </a:lnTo>
                  <a:lnTo>
                    <a:pt x="77" y="126"/>
                  </a:lnTo>
                  <a:lnTo>
                    <a:pt x="77" y="125"/>
                  </a:lnTo>
                  <a:lnTo>
                    <a:pt x="79" y="122"/>
                  </a:lnTo>
                  <a:lnTo>
                    <a:pt x="79" y="121"/>
                  </a:lnTo>
                  <a:lnTo>
                    <a:pt x="80" y="118"/>
                  </a:lnTo>
                  <a:lnTo>
                    <a:pt x="80" y="118"/>
                  </a:lnTo>
                  <a:lnTo>
                    <a:pt x="80" y="117"/>
                  </a:lnTo>
                  <a:lnTo>
                    <a:pt x="81" y="115"/>
                  </a:lnTo>
                  <a:lnTo>
                    <a:pt x="81" y="113"/>
                  </a:lnTo>
                  <a:lnTo>
                    <a:pt x="83" y="111"/>
                  </a:lnTo>
                  <a:lnTo>
                    <a:pt x="83" y="109"/>
                  </a:lnTo>
                  <a:lnTo>
                    <a:pt x="83" y="108"/>
                  </a:lnTo>
                  <a:lnTo>
                    <a:pt x="84" y="107"/>
                  </a:lnTo>
                  <a:lnTo>
                    <a:pt x="84" y="105"/>
                  </a:lnTo>
                  <a:lnTo>
                    <a:pt x="84" y="104"/>
                  </a:lnTo>
                  <a:lnTo>
                    <a:pt x="85" y="103"/>
                  </a:lnTo>
                  <a:lnTo>
                    <a:pt x="85" y="101"/>
                  </a:lnTo>
                  <a:lnTo>
                    <a:pt x="85" y="100"/>
                  </a:lnTo>
                  <a:lnTo>
                    <a:pt x="85" y="99"/>
                  </a:lnTo>
                  <a:lnTo>
                    <a:pt x="87" y="97"/>
                  </a:lnTo>
                  <a:lnTo>
                    <a:pt x="87" y="96"/>
                  </a:lnTo>
                  <a:lnTo>
                    <a:pt x="87" y="96"/>
                  </a:lnTo>
                  <a:lnTo>
                    <a:pt x="87" y="95"/>
                  </a:lnTo>
                  <a:lnTo>
                    <a:pt x="87" y="93"/>
                  </a:lnTo>
                  <a:lnTo>
                    <a:pt x="87" y="92"/>
                  </a:lnTo>
                  <a:lnTo>
                    <a:pt x="87" y="91"/>
                  </a:lnTo>
                  <a:lnTo>
                    <a:pt x="88" y="91"/>
                  </a:lnTo>
                  <a:lnTo>
                    <a:pt x="88" y="89"/>
                  </a:lnTo>
                  <a:lnTo>
                    <a:pt x="88" y="88"/>
                  </a:lnTo>
                  <a:lnTo>
                    <a:pt x="88" y="87"/>
                  </a:lnTo>
                  <a:lnTo>
                    <a:pt x="88" y="85"/>
                  </a:lnTo>
                  <a:lnTo>
                    <a:pt x="88" y="84"/>
                  </a:lnTo>
                  <a:lnTo>
                    <a:pt x="88" y="83"/>
                  </a:lnTo>
                  <a:lnTo>
                    <a:pt x="88" y="81"/>
                  </a:lnTo>
                  <a:lnTo>
                    <a:pt x="88" y="80"/>
                  </a:lnTo>
                  <a:lnTo>
                    <a:pt x="88" y="77"/>
                  </a:lnTo>
                  <a:lnTo>
                    <a:pt x="89" y="76"/>
                  </a:lnTo>
                  <a:lnTo>
                    <a:pt x="89" y="75"/>
                  </a:lnTo>
                  <a:lnTo>
                    <a:pt x="89" y="75"/>
                  </a:lnTo>
                  <a:lnTo>
                    <a:pt x="89" y="72"/>
                  </a:lnTo>
                  <a:lnTo>
                    <a:pt x="89" y="71"/>
                  </a:lnTo>
                  <a:lnTo>
                    <a:pt x="89" y="69"/>
                  </a:lnTo>
                  <a:lnTo>
                    <a:pt x="89" y="67"/>
                  </a:lnTo>
                  <a:lnTo>
                    <a:pt x="89" y="65"/>
                  </a:lnTo>
                  <a:lnTo>
                    <a:pt x="89" y="64"/>
                  </a:lnTo>
                  <a:lnTo>
                    <a:pt x="89" y="63"/>
                  </a:lnTo>
                  <a:lnTo>
                    <a:pt x="89" y="61"/>
                  </a:lnTo>
                  <a:lnTo>
                    <a:pt x="89" y="61"/>
                  </a:lnTo>
                  <a:lnTo>
                    <a:pt x="91" y="60"/>
                  </a:lnTo>
                  <a:lnTo>
                    <a:pt x="91" y="59"/>
                  </a:lnTo>
                  <a:lnTo>
                    <a:pt x="91" y="57"/>
                  </a:lnTo>
                  <a:lnTo>
                    <a:pt x="91" y="57"/>
                  </a:lnTo>
                  <a:lnTo>
                    <a:pt x="91" y="56"/>
                  </a:lnTo>
                  <a:lnTo>
                    <a:pt x="91" y="55"/>
                  </a:lnTo>
                  <a:lnTo>
                    <a:pt x="91" y="55"/>
                  </a:lnTo>
                  <a:lnTo>
                    <a:pt x="91" y="53"/>
                  </a:lnTo>
                  <a:lnTo>
                    <a:pt x="91" y="53"/>
                  </a:lnTo>
                  <a:lnTo>
                    <a:pt x="91" y="52"/>
                  </a:lnTo>
                  <a:lnTo>
                    <a:pt x="91" y="52"/>
                  </a:lnTo>
                  <a:lnTo>
                    <a:pt x="91" y="51"/>
                  </a:lnTo>
                  <a:lnTo>
                    <a:pt x="91" y="49"/>
                  </a:lnTo>
                  <a:lnTo>
                    <a:pt x="92" y="49"/>
                  </a:lnTo>
                  <a:lnTo>
                    <a:pt x="92" y="48"/>
                  </a:lnTo>
                  <a:lnTo>
                    <a:pt x="92" y="48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2" y="45"/>
                  </a:lnTo>
                  <a:lnTo>
                    <a:pt x="92" y="44"/>
                  </a:lnTo>
                  <a:lnTo>
                    <a:pt x="92" y="43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3" y="40"/>
                  </a:lnTo>
                  <a:lnTo>
                    <a:pt x="93" y="39"/>
                  </a:lnTo>
                  <a:lnTo>
                    <a:pt x="93" y="37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5" y="35"/>
                  </a:lnTo>
                  <a:lnTo>
                    <a:pt x="95" y="33"/>
                  </a:lnTo>
                  <a:lnTo>
                    <a:pt x="95" y="33"/>
                  </a:lnTo>
                  <a:lnTo>
                    <a:pt x="95" y="32"/>
                  </a:lnTo>
                  <a:lnTo>
                    <a:pt x="95" y="32"/>
                  </a:lnTo>
                  <a:lnTo>
                    <a:pt x="95" y="31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5" y="28"/>
                  </a:lnTo>
                  <a:lnTo>
                    <a:pt x="95" y="27"/>
                  </a:lnTo>
                  <a:lnTo>
                    <a:pt x="95" y="27"/>
                  </a:lnTo>
                  <a:lnTo>
                    <a:pt x="95" y="26"/>
                  </a:lnTo>
                  <a:lnTo>
                    <a:pt x="95" y="24"/>
                  </a:lnTo>
                  <a:lnTo>
                    <a:pt x="95" y="23"/>
                  </a:lnTo>
                  <a:lnTo>
                    <a:pt x="95" y="23"/>
                  </a:lnTo>
                  <a:lnTo>
                    <a:pt x="95" y="22"/>
                  </a:lnTo>
                  <a:lnTo>
                    <a:pt x="95" y="20"/>
                  </a:lnTo>
                  <a:lnTo>
                    <a:pt x="95" y="19"/>
                  </a:lnTo>
                  <a:lnTo>
                    <a:pt x="95" y="16"/>
                  </a:lnTo>
                  <a:lnTo>
                    <a:pt x="95" y="15"/>
                  </a:lnTo>
                  <a:lnTo>
                    <a:pt x="95" y="14"/>
                  </a:lnTo>
                  <a:lnTo>
                    <a:pt x="95" y="12"/>
                  </a:lnTo>
                  <a:lnTo>
                    <a:pt x="95" y="10"/>
                  </a:lnTo>
                  <a:lnTo>
                    <a:pt x="95" y="7"/>
                  </a:lnTo>
                  <a:lnTo>
                    <a:pt x="95" y="6"/>
                  </a:lnTo>
                  <a:lnTo>
                    <a:pt x="95" y="3"/>
                  </a:lnTo>
                  <a:lnTo>
                    <a:pt x="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3" name="Line 55"/>
            <p:cNvSpPr>
              <a:spLocks noChangeShapeType="1"/>
            </p:cNvSpPr>
            <p:nvPr/>
          </p:nvSpPr>
          <p:spPr bwMode="auto">
            <a:xfrm>
              <a:off x="3673" y="1373"/>
              <a:ext cx="2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4" name="Freeform 56"/>
            <p:cNvSpPr>
              <a:spLocks/>
            </p:cNvSpPr>
            <p:nvPr/>
          </p:nvSpPr>
          <p:spPr bwMode="auto">
            <a:xfrm>
              <a:off x="4256" y="1345"/>
              <a:ext cx="60" cy="60"/>
            </a:xfrm>
            <a:custGeom>
              <a:avLst/>
              <a:gdLst>
                <a:gd name="T0" fmla="*/ 54 w 121"/>
                <a:gd name="T1" fmla="*/ 0 h 119"/>
                <a:gd name="T2" fmla="*/ 45 w 121"/>
                <a:gd name="T3" fmla="*/ 1 h 119"/>
                <a:gd name="T4" fmla="*/ 37 w 121"/>
                <a:gd name="T5" fmla="*/ 4 h 119"/>
                <a:gd name="T6" fmla="*/ 29 w 121"/>
                <a:gd name="T7" fmla="*/ 8 h 119"/>
                <a:gd name="T8" fmla="*/ 23 w 121"/>
                <a:gd name="T9" fmla="*/ 13 h 119"/>
                <a:gd name="T10" fmla="*/ 16 w 121"/>
                <a:gd name="T11" fmla="*/ 18 h 119"/>
                <a:gd name="T12" fmla="*/ 11 w 121"/>
                <a:gd name="T13" fmla="*/ 26 h 119"/>
                <a:gd name="T14" fmla="*/ 5 w 121"/>
                <a:gd name="T15" fmla="*/ 33 h 119"/>
                <a:gd name="T16" fmla="*/ 3 w 121"/>
                <a:gd name="T17" fmla="*/ 41 h 119"/>
                <a:gd name="T18" fmla="*/ 1 w 121"/>
                <a:gd name="T19" fmla="*/ 50 h 119"/>
                <a:gd name="T20" fmla="*/ 0 w 121"/>
                <a:gd name="T21" fmla="*/ 60 h 119"/>
                <a:gd name="T22" fmla="*/ 0 w 121"/>
                <a:gd name="T23" fmla="*/ 66 h 119"/>
                <a:gd name="T24" fmla="*/ 1 w 121"/>
                <a:gd name="T25" fmla="*/ 74 h 119"/>
                <a:gd name="T26" fmla="*/ 5 w 121"/>
                <a:gd name="T27" fmla="*/ 84 h 119"/>
                <a:gd name="T28" fmla="*/ 9 w 121"/>
                <a:gd name="T29" fmla="*/ 90 h 119"/>
                <a:gd name="T30" fmla="*/ 13 w 121"/>
                <a:gd name="T31" fmla="*/ 98 h 119"/>
                <a:gd name="T32" fmla="*/ 20 w 121"/>
                <a:gd name="T33" fmla="*/ 105 h 119"/>
                <a:gd name="T34" fmla="*/ 27 w 121"/>
                <a:gd name="T35" fmla="*/ 110 h 119"/>
                <a:gd name="T36" fmla="*/ 35 w 121"/>
                <a:gd name="T37" fmla="*/ 114 h 119"/>
                <a:gd name="T38" fmla="*/ 43 w 121"/>
                <a:gd name="T39" fmla="*/ 117 h 119"/>
                <a:gd name="T40" fmla="*/ 50 w 121"/>
                <a:gd name="T41" fmla="*/ 119 h 119"/>
                <a:gd name="T42" fmla="*/ 60 w 121"/>
                <a:gd name="T43" fmla="*/ 119 h 119"/>
                <a:gd name="T44" fmla="*/ 66 w 121"/>
                <a:gd name="T45" fmla="*/ 119 h 119"/>
                <a:gd name="T46" fmla="*/ 76 w 121"/>
                <a:gd name="T47" fmla="*/ 118 h 119"/>
                <a:gd name="T48" fmla="*/ 84 w 121"/>
                <a:gd name="T49" fmla="*/ 115 h 119"/>
                <a:gd name="T50" fmla="*/ 92 w 121"/>
                <a:gd name="T51" fmla="*/ 111 h 119"/>
                <a:gd name="T52" fmla="*/ 98 w 121"/>
                <a:gd name="T53" fmla="*/ 106 h 119"/>
                <a:gd name="T54" fmla="*/ 105 w 121"/>
                <a:gd name="T55" fmla="*/ 99 h 119"/>
                <a:gd name="T56" fmla="*/ 110 w 121"/>
                <a:gd name="T57" fmla="*/ 93 h 119"/>
                <a:gd name="T58" fmla="*/ 114 w 121"/>
                <a:gd name="T59" fmla="*/ 86 h 119"/>
                <a:gd name="T60" fmla="*/ 118 w 121"/>
                <a:gd name="T61" fmla="*/ 77 h 119"/>
                <a:gd name="T62" fmla="*/ 120 w 121"/>
                <a:gd name="T63" fmla="*/ 69 h 119"/>
                <a:gd name="T64" fmla="*/ 121 w 121"/>
                <a:gd name="T65" fmla="*/ 60 h 119"/>
                <a:gd name="T66" fmla="*/ 121 w 121"/>
                <a:gd name="T67" fmla="*/ 53 h 119"/>
                <a:gd name="T68" fmla="*/ 118 w 121"/>
                <a:gd name="T69" fmla="*/ 45 h 119"/>
                <a:gd name="T70" fmla="*/ 116 w 121"/>
                <a:gd name="T71" fmla="*/ 36 h 119"/>
                <a:gd name="T72" fmla="*/ 112 w 121"/>
                <a:gd name="T73" fmla="*/ 28 h 119"/>
                <a:gd name="T74" fmla="*/ 106 w 121"/>
                <a:gd name="T75" fmla="*/ 21 h 119"/>
                <a:gd name="T76" fmla="*/ 101 w 121"/>
                <a:gd name="T77" fmla="*/ 14 h 119"/>
                <a:gd name="T78" fmla="*/ 94 w 121"/>
                <a:gd name="T79" fmla="*/ 9 h 119"/>
                <a:gd name="T80" fmla="*/ 86 w 121"/>
                <a:gd name="T81" fmla="*/ 5 h 119"/>
                <a:gd name="T82" fmla="*/ 78 w 121"/>
                <a:gd name="T83" fmla="*/ 2 h 119"/>
                <a:gd name="T84" fmla="*/ 69 w 121"/>
                <a:gd name="T85" fmla="*/ 0 h 119"/>
                <a:gd name="T86" fmla="*/ 60 w 121"/>
                <a:gd name="T8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19">
                  <a:moveTo>
                    <a:pt x="60" y="0"/>
                  </a:moveTo>
                  <a:lnTo>
                    <a:pt x="57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5" y="1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7" y="4"/>
                  </a:lnTo>
                  <a:lnTo>
                    <a:pt x="35" y="5"/>
                  </a:lnTo>
                  <a:lnTo>
                    <a:pt x="32" y="6"/>
                  </a:lnTo>
                  <a:lnTo>
                    <a:pt x="29" y="8"/>
                  </a:lnTo>
                  <a:lnTo>
                    <a:pt x="27" y="9"/>
                  </a:ln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7" y="17"/>
                  </a:lnTo>
                  <a:lnTo>
                    <a:pt x="16" y="18"/>
                  </a:lnTo>
                  <a:lnTo>
                    <a:pt x="13" y="21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9" y="28"/>
                  </a:lnTo>
                  <a:lnTo>
                    <a:pt x="7" y="30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4" y="38"/>
                  </a:lnTo>
                  <a:lnTo>
                    <a:pt x="3" y="41"/>
                  </a:lnTo>
                  <a:lnTo>
                    <a:pt x="1" y="45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5" y="84"/>
                  </a:lnTo>
                  <a:lnTo>
                    <a:pt x="5" y="86"/>
                  </a:lnTo>
                  <a:lnTo>
                    <a:pt x="7" y="89"/>
                  </a:lnTo>
                  <a:lnTo>
                    <a:pt x="9" y="90"/>
                  </a:lnTo>
                  <a:lnTo>
                    <a:pt x="11" y="93"/>
                  </a:lnTo>
                  <a:lnTo>
                    <a:pt x="12" y="95"/>
                  </a:lnTo>
                  <a:lnTo>
                    <a:pt x="13" y="98"/>
                  </a:lnTo>
                  <a:lnTo>
                    <a:pt x="16" y="99"/>
                  </a:lnTo>
                  <a:lnTo>
                    <a:pt x="17" y="102"/>
                  </a:lnTo>
                  <a:lnTo>
                    <a:pt x="20" y="105"/>
                  </a:lnTo>
                  <a:lnTo>
                    <a:pt x="23" y="106"/>
                  </a:lnTo>
                  <a:lnTo>
                    <a:pt x="24" y="107"/>
                  </a:lnTo>
                  <a:lnTo>
                    <a:pt x="27" y="110"/>
                  </a:lnTo>
                  <a:lnTo>
                    <a:pt x="29" y="111"/>
                  </a:lnTo>
                  <a:lnTo>
                    <a:pt x="32" y="113"/>
                  </a:lnTo>
                  <a:lnTo>
                    <a:pt x="35" y="114"/>
                  </a:lnTo>
                  <a:lnTo>
                    <a:pt x="37" y="115"/>
                  </a:lnTo>
                  <a:lnTo>
                    <a:pt x="40" y="117"/>
                  </a:lnTo>
                  <a:lnTo>
                    <a:pt x="43" y="117"/>
                  </a:lnTo>
                  <a:lnTo>
                    <a:pt x="45" y="118"/>
                  </a:lnTo>
                  <a:lnTo>
                    <a:pt x="48" y="118"/>
                  </a:lnTo>
                  <a:lnTo>
                    <a:pt x="50" y="119"/>
                  </a:lnTo>
                  <a:lnTo>
                    <a:pt x="54" y="119"/>
                  </a:lnTo>
                  <a:lnTo>
                    <a:pt x="57" y="119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4" y="119"/>
                  </a:lnTo>
                  <a:lnTo>
                    <a:pt x="66" y="119"/>
                  </a:lnTo>
                  <a:lnTo>
                    <a:pt x="69" y="119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8" y="117"/>
                  </a:lnTo>
                  <a:lnTo>
                    <a:pt x="81" y="117"/>
                  </a:lnTo>
                  <a:lnTo>
                    <a:pt x="84" y="115"/>
                  </a:lnTo>
                  <a:lnTo>
                    <a:pt x="86" y="114"/>
                  </a:lnTo>
                  <a:lnTo>
                    <a:pt x="89" y="113"/>
                  </a:lnTo>
                  <a:lnTo>
                    <a:pt x="92" y="111"/>
                  </a:lnTo>
                  <a:lnTo>
                    <a:pt x="94" y="110"/>
                  </a:lnTo>
                  <a:lnTo>
                    <a:pt x="97" y="107"/>
                  </a:lnTo>
                  <a:lnTo>
                    <a:pt x="98" y="106"/>
                  </a:lnTo>
                  <a:lnTo>
                    <a:pt x="101" y="105"/>
                  </a:lnTo>
                  <a:lnTo>
                    <a:pt x="102" y="102"/>
                  </a:lnTo>
                  <a:lnTo>
                    <a:pt x="105" y="99"/>
                  </a:lnTo>
                  <a:lnTo>
                    <a:pt x="106" y="98"/>
                  </a:lnTo>
                  <a:lnTo>
                    <a:pt x="109" y="95"/>
                  </a:lnTo>
                  <a:lnTo>
                    <a:pt x="110" y="93"/>
                  </a:lnTo>
                  <a:lnTo>
                    <a:pt x="112" y="90"/>
                  </a:lnTo>
                  <a:lnTo>
                    <a:pt x="113" y="89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7" y="81"/>
                  </a:lnTo>
                  <a:lnTo>
                    <a:pt x="118" y="77"/>
                  </a:lnTo>
                  <a:lnTo>
                    <a:pt x="118" y="74"/>
                  </a:lnTo>
                  <a:lnTo>
                    <a:pt x="120" y="72"/>
                  </a:lnTo>
                  <a:lnTo>
                    <a:pt x="120" y="69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20" y="50"/>
                  </a:lnTo>
                  <a:lnTo>
                    <a:pt x="120" y="48"/>
                  </a:lnTo>
                  <a:lnTo>
                    <a:pt x="118" y="45"/>
                  </a:lnTo>
                  <a:lnTo>
                    <a:pt x="118" y="41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4" y="33"/>
                  </a:lnTo>
                  <a:lnTo>
                    <a:pt x="113" y="30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6" y="21"/>
                  </a:lnTo>
                  <a:lnTo>
                    <a:pt x="105" y="18"/>
                  </a:lnTo>
                  <a:lnTo>
                    <a:pt x="102" y="17"/>
                  </a:lnTo>
                  <a:lnTo>
                    <a:pt x="101" y="14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4" y="9"/>
                  </a:lnTo>
                  <a:lnTo>
                    <a:pt x="92" y="8"/>
                  </a:lnTo>
                  <a:lnTo>
                    <a:pt x="89" y="6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8" y="2"/>
                  </a:lnTo>
                  <a:lnTo>
                    <a:pt x="76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5" name="Line 57"/>
            <p:cNvSpPr>
              <a:spLocks noChangeShapeType="1"/>
            </p:cNvSpPr>
            <p:nvPr/>
          </p:nvSpPr>
          <p:spPr bwMode="auto">
            <a:xfrm flipV="1">
              <a:off x="4430" y="815"/>
              <a:ext cx="1" cy="18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6" name="Freeform 58"/>
            <p:cNvSpPr>
              <a:spLocks/>
            </p:cNvSpPr>
            <p:nvPr/>
          </p:nvSpPr>
          <p:spPr bwMode="auto">
            <a:xfrm>
              <a:off x="4548" y="1159"/>
              <a:ext cx="60" cy="60"/>
            </a:xfrm>
            <a:custGeom>
              <a:avLst/>
              <a:gdLst>
                <a:gd name="T0" fmla="*/ 55 w 121"/>
                <a:gd name="T1" fmla="*/ 0 h 119"/>
                <a:gd name="T2" fmla="*/ 46 w 121"/>
                <a:gd name="T3" fmla="*/ 1 h 119"/>
                <a:gd name="T4" fmla="*/ 38 w 121"/>
                <a:gd name="T5" fmla="*/ 4 h 119"/>
                <a:gd name="T6" fmla="*/ 30 w 121"/>
                <a:gd name="T7" fmla="*/ 8 h 119"/>
                <a:gd name="T8" fmla="*/ 23 w 121"/>
                <a:gd name="T9" fmla="*/ 13 h 119"/>
                <a:gd name="T10" fmla="*/ 16 w 121"/>
                <a:gd name="T11" fmla="*/ 19 h 119"/>
                <a:gd name="T12" fmla="*/ 11 w 121"/>
                <a:gd name="T13" fmla="*/ 26 h 119"/>
                <a:gd name="T14" fmla="*/ 6 w 121"/>
                <a:gd name="T15" fmla="*/ 33 h 119"/>
                <a:gd name="T16" fmla="*/ 3 w 121"/>
                <a:gd name="T17" fmla="*/ 41 h 119"/>
                <a:gd name="T18" fmla="*/ 2 w 121"/>
                <a:gd name="T19" fmla="*/ 50 h 119"/>
                <a:gd name="T20" fmla="*/ 0 w 121"/>
                <a:gd name="T21" fmla="*/ 60 h 119"/>
                <a:gd name="T22" fmla="*/ 0 w 121"/>
                <a:gd name="T23" fmla="*/ 66 h 119"/>
                <a:gd name="T24" fmla="*/ 2 w 121"/>
                <a:gd name="T25" fmla="*/ 74 h 119"/>
                <a:gd name="T26" fmla="*/ 6 w 121"/>
                <a:gd name="T27" fmla="*/ 84 h 119"/>
                <a:gd name="T28" fmla="*/ 10 w 121"/>
                <a:gd name="T29" fmla="*/ 90 h 119"/>
                <a:gd name="T30" fmla="*/ 14 w 121"/>
                <a:gd name="T31" fmla="*/ 98 h 119"/>
                <a:gd name="T32" fmla="*/ 20 w 121"/>
                <a:gd name="T33" fmla="*/ 105 h 119"/>
                <a:gd name="T34" fmla="*/ 27 w 121"/>
                <a:gd name="T35" fmla="*/ 110 h 119"/>
                <a:gd name="T36" fmla="*/ 35 w 121"/>
                <a:gd name="T37" fmla="*/ 114 h 119"/>
                <a:gd name="T38" fmla="*/ 43 w 121"/>
                <a:gd name="T39" fmla="*/ 117 h 119"/>
                <a:gd name="T40" fmla="*/ 51 w 121"/>
                <a:gd name="T41" fmla="*/ 119 h 119"/>
                <a:gd name="T42" fmla="*/ 60 w 121"/>
                <a:gd name="T43" fmla="*/ 119 h 119"/>
                <a:gd name="T44" fmla="*/ 67 w 121"/>
                <a:gd name="T45" fmla="*/ 119 h 119"/>
                <a:gd name="T46" fmla="*/ 76 w 121"/>
                <a:gd name="T47" fmla="*/ 118 h 119"/>
                <a:gd name="T48" fmla="*/ 84 w 121"/>
                <a:gd name="T49" fmla="*/ 115 h 119"/>
                <a:gd name="T50" fmla="*/ 92 w 121"/>
                <a:gd name="T51" fmla="*/ 111 h 119"/>
                <a:gd name="T52" fmla="*/ 99 w 121"/>
                <a:gd name="T53" fmla="*/ 106 h 119"/>
                <a:gd name="T54" fmla="*/ 105 w 121"/>
                <a:gd name="T55" fmla="*/ 100 h 119"/>
                <a:gd name="T56" fmla="*/ 111 w 121"/>
                <a:gd name="T57" fmla="*/ 93 h 119"/>
                <a:gd name="T58" fmla="*/ 115 w 121"/>
                <a:gd name="T59" fmla="*/ 86 h 119"/>
                <a:gd name="T60" fmla="*/ 119 w 121"/>
                <a:gd name="T61" fmla="*/ 77 h 119"/>
                <a:gd name="T62" fmla="*/ 120 w 121"/>
                <a:gd name="T63" fmla="*/ 69 h 119"/>
                <a:gd name="T64" fmla="*/ 121 w 121"/>
                <a:gd name="T65" fmla="*/ 60 h 119"/>
                <a:gd name="T66" fmla="*/ 121 w 121"/>
                <a:gd name="T67" fmla="*/ 53 h 119"/>
                <a:gd name="T68" fmla="*/ 119 w 121"/>
                <a:gd name="T69" fmla="*/ 45 h 119"/>
                <a:gd name="T70" fmla="*/ 116 w 121"/>
                <a:gd name="T71" fmla="*/ 36 h 119"/>
                <a:gd name="T72" fmla="*/ 112 w 121"/>
                <a:gd name="T73" fmla="*/ 28 h 119"/>
                <a:gd name="T74" fmla="*/ 107 w 121"/>
                <a:gd name="T75" fmla="*/ 21 h 119"/>
                <a:gd name="T76" fmla="*/ 101 w 121"/>
                <a:gd name="T77" fmla="*/ 15 h 119"/>
                <a:gd name="T78" fmla="*/ 95 w 121"/>
                <a:gd name="T79" fmla="*/ 9 h 119"/>
                <a:gd name="T80" fmla="*/ 87 w 121"/>
                <a:gd name="T81" fmla="*/ 5 h 119"/>
                <a:gd name="T82" fmla="*/ 79 w 121"/>
                <a:gd name="T83" fmla="*/ 3 h 119"/>
                <a:gd name="T84" fmla="*/ 70 w 121"/>
                <a:gd name="T85" fmla="*/ 0 h 119"/>
                <a:gd name="T86" fmla="*/ 60 w 121"/>
                <a:gd name="T8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19">
                  <a:moveTo>
                    <a:pt x="60" y="0"/>
                  </a:moveTo>
                  <a:lnTo>
                    <a:pt x="58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3" y="3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5" y="5"/>
                  </a:lnTo>
                  <a:lnTo>
                    <a:pt x="32" y="7"/>
                  </a:lnTo>
                  <a:lnTo>
                    <a:pt x="30" y="8"/>
                  </a:lnTo>
                  <a:lnTo>
                    <a:pt x="27" y="9"/>
                  </a:lnTo>
                  <a:lnTo>
                    <a:pt x="24" y="12"/>
                  </a:lnTo>
                  <a:lnTo>
                    <a:pt x="23" y="13"/>
                  </a:lnTo>
                  <a:lnTo>
                    <a:pt x="20" y="15"/>
                  </a:lnTo>
                  <a:lnTo>
                    <a:pt x="18" y="17"/>
                  </a:lnTo>
                  <a:lnTo>
                    <a:pt x="16" y="19"/>
                  </a:lnTo>
                  <a:lnTo>
                    <a:pt x="14" y="21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10" y="28"/>
                  </a:lnTo>
                  <a:lnTo>
                    <a:pt x="7" y="30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4" y="38"/>
                  </a:lnTo>
                  <a:lnTo>
                    <a:pt x="3" y="41"/>
                  </a:lnTo>
                  <a:lnTo>
                    <a:pt x="2" y="45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2" y="74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4"/>
                  </a:lnTo>
                  <a:lnTo>
                    <a:pt x="6" y="86"/>
                  </a:lnTo>
                  <a:lnTo>
                    <a:pt x="7" y="89"/>
                  </a:lnTo>
                  <a:lnTo>
                    <a:pt x="10" y="90"/>
                  </a:lnTo>
                  <a:lnTo>
                    <a:pt x="11" y="93"/>
                  </a:lnTo>
                  <a:lnTo>
                    <a:pt x="12" y="96"/>
                  </a:lnTo>
                  <a:lnTo>
                    <a:pt x="14" y="98"/>
                  </a:lnTo>
                  <a:lnTo>
                    <a:pt x="16" y="100"/>
                  </a:lnTo>
                  <a:lnTo>
                    <a:pt x="18" y="102"/>
                  </a:lnTo>
                  <a:lnTo>
                    <a:pt x="20" y="105"/>
                  </a:lnTo>
                  <a:lnTo>
                    <a:pt x="23" y="106"/>
                  </a:lnTo>
                  <a:lnTo>
                    <a:pt x="24" y="108"/>
                  </a:lnTo>
                  <a:lnTo>
                    <a:pt x="27" y="110"/>
                  </a:lnTo>
                  <a:lnTo>
                    <a:pt x="30" y="111"/>
                  </a:lnTo>
                  <a:lnTo>
                    <a:pt x="32" y="113"/>
                  </a:lnTo>
                  <a:lnTo>
                    <a:pt x="35" y="114"/>
                  </a:lnTo>
                  <a:lnTo>
                    <a:pt x="38" y="115"/>
                  </a:lnTo>
                  <a:lnTo>
                    <a:pt x="40" y="117"/>
                  </a:lnTo>
                  <a:lnTo>
                    <a:pt x="43" y="117"/>
                  </a:lnTo>
                  <a:lnTo>
                    <a:pt x="46" y="118"/>
                  </a:lnTo>
                  <a:lnTo>
                    <a:pt x="48" y="118"/>
                  </a:lnTo>
                  <a:lnTo>
                    <a:pt x="51" y="119"/>
                  </a:lnTo>
                  <a:lnTo>
                    <a:pt x="55" y="119"/>
                  </a:lnTo>
                  <a:lnTo>
                    <a:pt x="58" y="119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4" y="119"/>
                  </a:lnTo>
                  <a:lnTo>
                    <a:pt x="67" y="119"/>
                  </a:lnTo>
                  <a:lnTo>
                    <a:pt x="70" y="119"/>
                  </a:lnTo>
                  <a:lnTo>
                    <a:pt x="74" y="118"/>
                  </a:lnTo>
                  <a:lnTo>
                    <a:pt x="76" y="118"/>
                  </a:lnTo>
                  <a:lnTo>
                    <a:pt x="79" y="117"/>
                  </a:lnTo>
                  <a:lnTo>
                    <a:pt x="82" y="117"/>
                  </a:lnTo>
                  <a:lnTo>
                    <a:pt x="84" y="115"/>
                  </a:lnTo>
                  <a:lnTo>
                    <a:pt x="87" y="114"/>
                  </a:lnTo>
                  <a:lnTo>
                    <a:pt x="89" y="113"/>
                  </a:lnTo>
                  <a:lnTo>
                    <a:pt x="92" y="111"/>
                  </a:lnTo>
                  <a:lnTo>
                    <a:pt x="95" y="110"/>
                  </a:lnTo>
                  <a:lnTo>
                    <a:pt x="97" y="108"/>
                  </a:lnTo>
                  <a:lnTo>
                    <a:pt x="99" y="106"/>
                  </a:lnTo>
                  <a:lnTo>
                    <a:pt x="101" y="105"/>
                  </a:lnTo>
                  <a:lnTo>
                    <a:pt x="103" y="102"/>
                  </a:lnTo>
                  <a:lnTo>
                    <a:pt x="105" y="100"/>
                  </a:lnTo>
                  <a:lnTo>
                    <a:pt x="107" y="98"/>
                  </a:lnTo>
                  <a:lnTo>
                    <a:pt x="109" y="96"/>
                  </a:lnTo>
                  <a:lnTo>
                    <a:pt x="111" y="93"/>
                  </a:lnTo>
                  <a:lnTo>
                    <a:pt x="112" y="90"/>
                  </a:lnTo>
                  <a:lnTo>
                    <a:pt x="113" y="89"/>
                  </a:lnTo>
                  <a:lnTo>
                    <a:pt x="115" y="86"/>
                  </a:lnTo>
                  <a:lnTo>
                    <a:pt x="116" y="84"/>
                  </a:lnTo>
                  <a:lnTo>
                    <a:pt x="117" y="81"/>
                  </a:lnTo>
                  <a:lnTo>
                    <a:pt x="119" y="77"/>
                  </a:lnTo>
                  <a:lnTo>
                    <a:pt x="119" y="74"/>
                  </a:lnTo>
                  <a:lnTo>
                    <a:pt x="120" y="72"/>
                  </a:lnTo>
                  <a:lnTo>
                    <a:pt x="120" y="69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20" y="50"/>
                  </a:lnTo>
                  <a:lnTo>
                    <a:pt x="120" y="48"/>
                  </a:lnTo>
                  <a:lnTo>
                    <a:pt x="119" y="45"/>
                  </a:lnTo>
                  <a:lnTo>
                    <a:pt x="119" y="41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5" y="33"/>
                  </a:lnTo>
                  <a:lnTo>
                    <a:pt x="113" y="30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9" y="24"/>
                  </a:lnTo>
                  <a:lnTo>
                    <a:pt x="107" y="21"/>
                  </a:lnTo>
                  <a:lnTo>
                    <a:pt x="105" y="19"/>
                  </a:lnTo>
                  <a:lnTo>
                    <a:pt x="103" y="17"/>
                  </a:lnTo>
                  <a:lnTo>
                    <a:pt x="101" y="15"/>
                  </a:lnTo>
                  <a:lnTo>
                    <a:pt x="99" y="13"/>
                  </a:lnTo>
                  <a:lnTo>
                    <a:pt x="97" y="12"/>
                  </a:lnTo>
                  <a:lnTo>
                    <a:pt x="95" y="9"/>
                  </a:lnTo>
                  <a:lnTo>
                    <a:pt x="92" y="8"/>
                  </a:lnTo>
                  <a:lnTo>
                    <a:pt x="89" y="7"/>
                  </a:lnTo>
                  <a:lnTo>
                    <a:pt x="87" y="5"/>
                  </a:lnTo>
                  <a:lnTo>
                    <a:pt x="84" y="4"/>
                  </a:lnTo>
                  <a:lnTo>
                    <a:pt x="82" y="3"/>
                  </a:lnTo>
                  <a:lnTo>
                    <a:pt x="79" y="3"/>
                  </a:lnTo>
                  <a:lnTo>
                    <a:pt x="76" y="1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7" name="Freeform 59"/>
            <p:cNvSpPr>
              <a:spLocks/>
            </p:cNvSpPr>
            <p:nvPr/>
          </p:nvSpPr>
          <p:spPr bwMode="auto">
            <a:xfrm>
              <a:off x="4548" y="969"/>
              <a:ext cx="60" cy="59"/>
            </a:xfrm>
            <a:custGeom>
              <a:avLst/>
              <a:gdLst>
                <a:gd name="T0" fmla="*/ 55 w 121"/>
                <a:gd name="T1" fmla="*/ 0 h 120"/>
                <a:gd name="T2" fmla="*/ 46 w 121"/>
                <a:gd name="T3" fmla="*/ 2 h 120"/>
                <a:gd name="T4" fmla="*/ 38 w 121"/>
                <a:gd name="T5" fmla="*/ 4 h 120"/>
                <a:gd name="T6" fmla="*/ 30 w 121"/>
                <a:gd name="T7" fmla="*/ 8 h 120"/>
                <a:gd name="T8" fmla="*/ 23 w 121"/>
                <a:gd name="T9" fmla="*/ 14 h 120"/>
                <a:gd name="T10" fmla="*/ 16 w 121"/>
                <a:gd name="T11" fmla="*/ 19 h 120"/>
                <a:gd name="T12" fmla="*/ 11 w 121"/>
                <a:gd name="T13" fmla="*/ 27 h 120"/>
                <a:gd name="T14" fmla="*/ 6 w 121"/>
                <a:gd name="T15" fmla="*/ 34 h 120"/>
                <a:gd name="T16" fmla="*/ 3 w 121"/>
                <a:gd name="T17" fmla="*/ 42 h 120"/>
                <a:gd name="T18" fmla="*/ 2 w 121"/>
                <a:gd name="T19" fmla="*/ 51 h 120"/>
                <a:gd name="T20" fmla="*/ 0 w 121"/>
                <a:gd name="T21" fmla="*/ 60 h 120"/>
                <a:gd name="T22" fmla="*/ 0 w 121"/>
                <a:gd name="T23" fmla="*/ 67 h 120"/>
                <a:gd name="T24" fmla="*/ 2 w 121"/>
                <a:gd name="T25" fmla="*/ 75 h 120"/>
                <a:gd name="T26" fmla="*/ 6 w 121"/>
                <a:gd name="T27" fmla="*/ 84 h 120"/>
                <a:gd name="T28" fmla="*/ 10 w 121"/>
                <a:gd name="T29" fmla="*/ 91 h 120"/>
                <a:gd name="T30" fmla="*/ 14 w 121"/>
                <a:gd name="T31" fmla="*/ 99 h 120"/>
                <a:gd name="T32" fmla="*/ 20 w 121"/>
                <a:gd name="T33" fmla="*/ 105 h 120"/>
                <a:gd name="T34" fmla="*/ 27 w 121"/>
                <a:gd name="T35" fmla="*/ 111 h 120"/>
                <a:gd name="T36" fmla="*/ 35 w 121"/>
                <a:gd name="T37" fmla="*/ 115 h 120"/>
                <a:gd name="T38" fmla="*/ 43 w 121"/>
                <a:gd name="T39" fmla="*/ 117 h 120"/>
                <a:gd name="T40" fmla="*/ 51 w 121"/>
                <a:gd name="T41" fmla="*/ 120 h 120"/>
                <a:gd name="T42" fmla="*/ 60 w 121"/>
                <a:gd name="T43" fmla="*/ 120 h 120"/>
                <a:gd name="T44" fmla="*/ 67 w 121"/>
                <a:gd name="T45" fmla="*/ 120 h 120"/>
                <a:gd name="T46" fmla="*/ 76 w 121"/>
                <a:gd name="T47" fmla="*/ 119 h 120"/>
                <a:gd name="T48" fmla="*/ 84 w 121"/>
                <a:gd name="T49" fmla="*/ 116 h 120"/>
                <a:gd name="T50" fmla="*/ 92 w 121"/>
                <a:gd name="T51" fmla="*/ 112 h 120"/>
                <a:gd name="T52" fmla="*/ 99 w 121"/>
                <a:gd name="T53" fmla="*/ 107 h 120"/>
                <a:gd name="T54" fmla="*/ 105 w 121"/>
                <a:gd name="T55" fmla="*/ 100 h 120"/>
                <a:gd name="T56" fmla="*/ 111 w 121"/>
                <a:gd name="T57" fmla="*/ 93 h 120"/>
                <a:gd name="T58" fmla="*/ 115 w 121"/>
                <a:gd name="T59" fmla="*/ 87 h 120"/>
                <a:gd name="T60" fmla="*/ 119 w 121"/>
                <a:gd name="T61" fmla="*/ 77 h 120"/>
                <a:gd name="T62" fmla="*/ 120 w 121"/>
                <a:gd name="T63" fmla="*/ 70 h 120"/>
                <a:gd name="T64" fmla="*/ 121 w 121"/>
                <a:gd name="T65" fmla="*/ 60 h 120"/>
                <a:gd name="T66" fmla="*/ 121 w 121"/>
                <a:gd name="T67" fmla="*/ 54 h 120"/>
                <a:gd name="T68" fmla="*/ 119 w 121"/>
                <a:gd name="T69" fmla="*/ 46 h 120"/>
                <a:gd name="T70" fmla="*/ 116 w 121"/>
                <a:gd name="T71" fmla="*/ 36 h 120"/>
                <a:gd name="T72" fmla="*/ 112 w 121"/>
                <a:gd name="T73" fmla="*/ 28 h 120"/>
                <a:gd name="T74" fmla="*/ 107 w 121"/>
                <a:gd name="T75" fmla="*/ 22 h 120"/>
                <a:gd name="T76" fmla="*/ 101 w 121"/>
                <a:gd name="T77" fmla="*/ 15 h 120"/>
                <a:gd name="T78" fmla="*/ 95 w 121"/>
                <a:gd name="T79" fmla="*/ 10 h 120"/>
                <a:gd name="T80" fmla="*/ 87 w 121"/>
                <a:gd name="T81" fmla="*/ 6 h 120"/>
                <a:gd name="T82" fmla="*/ 79 w 121"/>
                <a:gd name="T83" fmla="*/ 3 h 120"/>
                <a:gd name="T84" fmla="*/ 70 w 121"/>
                <a:gd name="T85" fmla="*/ 0 h 120"/>
                <a:gd name="T86" fmla="*/ 60 w 121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20">
                  <a:moveTo>
                    <a:pt x="60" y="0"/>
                  </a:moveTo>
                  <a:lnTo>
                    <a:pt x="58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6" y="2"/>
                  </a:lnTo>
                  <a:lnTo>
                    <a:pt x="43" y="3"/>
                  </a:lnTo>
                  <a:lnTo>
                    <a:pt x="40" y="3"/>
                  </a:lnTo>
                  <a:lnTo>
                    <a:pt x="38" y="4"/>
                  </a:lnTo>
                  <a:lnTo>
                    <a:pt x="35" y="6"/>
                  </a:lnTo>
                  <a:lnTo>
                    <a:pt x="32" y="7"/>
                  </a:lnTo>
                  <a:lnTo>
                    <a:pt x="30" y="8"/>
                  </a:lnTo>
                  <a:lnTo>
                    <a:pt x="27" y="10"/>
                  </a:lnTo>
                  <a:lnTo>
                    <a:pt x="24" y="12"/>
                  </a:lnTo>
                  <a:lnTo>
                    <a:pt x="23" y="14"/>
                  </a:lnTo>
                  <a:lnTo>
                    <a:pt x="20" y="15"/>
                  </a:lnTo>
                  <a:lnTo>
                    <a:pt x="18" y="18"/>
                  </a:lnTo>
                  <a:lnTo>
                    <a:pt x="16" y="19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1" y="27"/>
                  </a:lnTo>
                  <a:lnTo>
                    <a:pt x="10" y="28"/>
                  </a:lnTo>
                  <a:lnTo>
                    <a:pt x="7" y="31"/>
                  </a:lnTo>
                  <a:lnTo>
                    <a:pt x="6" y="34"/>
                  </a:lnTo>
                  <a:lnTo>
                    <a:pt x="6" y="36"/>
                  </a:lnTo>
                  <a:lnTo>
                    <a:pt x="4" y="39"/>
                  </a:lnTo>
                  <a:lnTo>
                    <a:pt x="3" y="42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2" y="51"/>
                  </a:lnTo>
                  <a:lnTo>
                    <a:pt x="0" y="54"/>
                  </a:lnTo>
                  <a:lnTo>
                    <a:pt x="0" y="5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0"/>
                  </a:lnTo>
                  <a:lnTo>
                    <a:pt x="2" y="72"/>
                  </a:lnTo>
                  <a:lnTo>
                    <a:pt x="2" y="75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4"/>
                  </a:lnTo>
                  <a:lnTo>
                    <a:pt x="6" y="87"/>
                  </a:lnTo>
                  <a:lnTo>
                    <a:pt x="7" y="89"/>
                  </a:lnTo>
                  <a:lnTo>
                    <a:pt x="10" y="91"/>
                  </a:lnTo>
                  <a:lnTo>
                    <a:pt x="11" y="93"/>
                  </a:lnTo>
                  <a:lnTo>
                    <a:pt x="12" y="96"/>
                  </a:lnTo>
                  <a:lnTo>
                    <a:pt x="14" y="99"/>
                  </a:lnTo>
                  <a:lnTo>
                    <a:pt x="16" y="100"/>
                  </a:lnTo>
                  <a:lnTo>
                    <a:pt x="18" y="103"/>
                  </a:lnTo>
                  <a:lnTo>
                    <a:pt x="20" y="105"/>
                  </a:lnTo>
                  <a:lnTo>
                    <a:pt x="23" y="107"/>
                  </a:lnTo>
                  <a:lnTo>
                    <a:pt x="24" y="108"/>
                  </a:lnTo>
                  <a:lnTo>
                    <a:pt x="27" y="111"/>
                  </a:lnTo>
                  <a:lnTo>
                    <a:pt x="30" y="112"/>
                  </a:lnTo>
                  <a:lnTo>
                    <a:pt x="32" y="113"/>
                  </a:lnTo>
                  <a:lnTo>
                    <a:pt x="35" y="115"/>
                  </a:lnTo>
                  <a:lnTo>
                    <a:pt x="38" y="116"/>
                  </a:lnTo>
                  <a:lnTo>
                    <a:pt x="40" y="117"/>
                  </a:lnTo>
                  <a:lnTo>
                    <a:pt x="43" y="117"/>
                  </a:lnTo>
                  <a:lnTo>
                    <a:pt x="46" y="119"/>
                  </a:lnTo>
                  <a:lnTo>
                    <a:pt x="48" y="119"/>
                  </a:lnTo>
                  <a:lnTo>
                    <a:pt x="51" y="120"/>
                  </a:lnTo>
                  <a:lnTo>
                    <a:pt x="55" y="120"/>
                  </a:lnTo>
                  <a:lnTo>
                    <a:pt x="58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4" y="120"/>
                  </a:lnTo>
                  <a:lnTo>
                    <a:pt x="67" y="120"/>
                  </a:lnTo>
                  <a:lnTo>
                    <a:pt x="70" y="120"/>
                  </a:lnTo>
                  <a:lnTo>
                    <a:pt x="74" y="119"/>
                  </a:lnTo>
                  <a:lnTo>
                    <a:pt x="76" y="119"/>
                  </a:lnTo>
                  <a:lnTo>
                    <a:pt x="79" y="117"/>
                  </a:lnTo>
                  <a:lnTo>
                    <a:pt x="82" y="117"/>
                  </a:lnTo>
                  <a:lnTo>
                    <a:pt x="84" y="116"/>
                  </a:lnTo>
                  <a:lnTo>
                    <a:pt x="87" y="115"/>
                  </a:lnTo>
                  <a:lnTo>
                    <a:pt x="89" y="113"/>
                  </a:lnTo>
                  <a:lnTo>
                    <a:pt x="92" y="112"/>
                  </a:lnTo>
                  <a:lnTo>
                    <a:pt x="95" y="111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101" y="105"/>
                  </a:lnTo>
                  <a:lnTo>
                    <a:pt x="103" y="103"/>
                  </a:lnTo>
                  <a:lnTo>
                    <a:pt x="105" y="100"/>
                  </a:lnTo>
                  <a:lnTo>
                    <a:pt x="107" y="99"/>
                  </a:lnTo>
                  <a:lnTo>
                    <a:pt x="109" y="96"/>
                  </a:lnTo>
                  <a:lnTo>
                    <a:pt x="111" y="93"/>
                  </a:lnTo>
                  <a:lnTo>
                    <a:pt x="112" y="91"/>
                  </a:lnTo>
                  <a:lnTo>
                    <a:pt x="113" y="89"/>
                  </a:lnTo>
                  <a:lnTo>
                    <a:pt x="115" y="87"/>
                  </a:lnTo>
                  <a:lnTo>
                    <a:pt x="116" y="84"/>
                  </a:lnTo>
                  <a:lnTo>
                    <a:pt x="117" y="81"/>
                  </a:lnTo>
                  <a:lnTo>
                    <a:pt x="119" y="77"/>
                  </a:lnTo>
                  <a:lnTo>
                    <a:pt x="119" y="75"/>
                  </a:lnTo>
                  <a:lnTo>
                    <a:pt x="120" y="72"/>
                  </a:lnTo>
                  <a:lnTo>
                    <a:pt x="120" y="70"/>
                  </a:lnTo>
                  <a:lnTo>
                    <a:pt x="121" y="67"/>
                  </a:lnTo>
                  <a:lnTo>
                    <a:pt x="121" y="63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8"/>
                  </a:lnTo>
                  <a:lnTo>
                    <a:pt x="121" y="54"/>
                  </a:lnTo>
                  <a:lnTo>
                    <a:pt x="120" y="51"/>
                  </a:lnTo>
                  <a:lnTo>
                    <a:pt x="120" y="48"/>
                  </a:lnTo>
                  <a:lnTo>
                    <a:pt x="119" y="46"/>
                  </a:lnTo>
                  <a:lnTo>
                    <a:pt x="119" y="42"/>
                  </a:lnTo>
                  <a:lnTo>
                    <a:pt x="117" y="39"/>
                  </a:lnTo>
                  <a:lnTo>
                    <a:pt x="116" y="36"/>
                  </a:lnTo>
                  <a:lnTo>
                    <a:pt x="115" y="34"/>
                  </a:lnTo>
                  <a:lnTo>
                    <a:pt x="113" y="31"/>
                  </a:lnTo>
                  <a:lnTo>
                    <a:pt x="112" y="28"/>
                  </a:lnTo>
                  <a:lnTo>
                    <a:pt x="111" y="27"/>
                  </a:lnTo>
                  <a:lnTo>
                    <a:pt x="109" y="24"/>
                  </a:lnTo>
                  <a:lnTo>
                    <a:pt x="107" y="22"/>
                  </a:lnTo>
                  <a:lnTo>
                    <a:pt x="105" y="19"/>
                  </a:lnTo>
                  <a:lnTo>
                    <a:pt x="103" y="18"/>
                  </a:lnTo>
                  <a:lnTo>
                    <a:pt x="101" y="15"/>
                  </a:lnTo>
                  <a:lnTo>
                    <a:pt x="99" y="14"/>
                  </a:lnTo>
                  <a:lnTo>
                    <a:pt x="97" y="12"/>
                  </a:lnTo>
                  <a:lnTo>
                    <a:pt x="95" y="10"/>
                  </a:lnTo>
                  <a:lnTo>
                    <a:pt x="92" y="8"/>
                  </a:lnTo>
                  <a:lnTo>
                    <a:pt x="89" y="7"/>
                  </a:lnTo>
                  <a:lnTo>
                    <a:pt x="87" y="6"/>
                  </a:lnTo>
                  <a:lnTo>
                    <a:pt x="84" y="4"/>
                  </a:lnTo>
                  <a:lnTo>
                    <a:pt x="82" y="3"/>
                  </a:lnTo>
                  <a:lnTo>
                    <a:pt x="79" y="3"/>
                  </a:lnTo>
                  <a:lnTo>
                    <a:pt x="76" y="2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68" name="Line 60"/>
            <p:cNvSpPr>
              <a:spLocks noChangeShapeType="1"/>
            </p:cNvSpPr>
            <p:nvPr/>
          </p:nvSpPr>
          <p:spPr bwMode="auto">
            <a:xfrm>
              <a:off x="3686" y="2980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69" name="Line 61"/>
            <p:cNvSpPr>
              <a:spLocks noChangeShapeType="1"/>
            </p:cNvSpPr>
            <p:nvPr/>
          </p:nvSpPr>
          <p:spPr bwMode="auto">
            <a:xfrm>
              <a:off x="3686" y="3166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0" name="Line 62"/>
            <p:cNvSpPr>
              <a:spLocks noChangeShapeType="1"/>
            </p:cNvSpPr>
            <p:nvPr/>
          </p:nvSpPr>
          <p:spPr bwMode="auto">
            <a:xfrm flipH="1">
              <a:off x="4244" y="3073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1" name="Freeform 63"/>
            <p:cNvSpPr>
              <a:spLocks/>
            </p:cNvSpPr>
            <p:nvPr/>
          </p:nvSpPr>
          <p:spPr bwMode="auto">
            <a:xfrm>
              <a:off x="3854" y="2911"/>
              <a:ext cx="396" cy="157"/>
            </a:xfrm>
            <a:custGeom>
              <a:avLst/>
              <a:gdLst>
                <a:gd name="T0" fmla="*/ 154 w 793"/>
                <a:gd name="T1" fmla="*/ 0 h 315"/>
                <a:gd name="T2" fmla="*/ 266 w 793"/>
                <a:gd name="T3" fmla="*/ 0 h 315"/>
                <a:gd name="T4" fmla="*/ 322 w 793"/>
                <a:gd name="T5" fmla="*/ 0 h 315"/>
                <a:gd name="T6" fmla="*/ 347 w 793"/>
                <a:gd name="T7" fmla="*/ 0 h 315"/>
                <a:gd name="T8" fmla="*/ 360 w 793"/>
                <a:gd name="T9" fmla="*/ 1 h 315"/>
                <a:gd name="T10" fmla="*/ 372 w 793"/>
                <a:gd name="T11" fmla="*/ 3 h 315"/>
                <a:gd name="T12" fmla="*/ 382 w 793"/>
                <a:gd name="T13" fmla="*/ 3 h 315"/>
                <a:gd name="T14" fmla="*/ 390 w 793"/>
                <a:gd name="T15" fmla="*/ 4 h 315"/>
                <a:gd name="T16" fmla="*/ 399 w 793"/>
                <a:gd name="T17" fmla="*/ 5 h 315"/>
                <a:gd name="T18" fmla="*/ 411 w 793"/>
                <a:gd name="T19" fmla="*/ 7 h 315"/>
                <a:gd name="T20" fmla="*/ 421 w 793"/>
                <a:gd name="T21" fmla="*/ 9 h 315"/>
                <a:gd name="T22" fmla="*/ 431 w 793"/>
                <a:gd name="T23" fmla="*/ 11 h 315"/>
                <a:gd name="T24" fmla="*/ 440 w 793"/>
                <a:gd name="T25" fmla="*/ 13 h 315"/>
                <a:gd name="T26" fmla="*/ 453 w 793"/>
                <a:gd name="T27" fmla="*/ 17 h 315"/>
                <a:gd name="T28" fmla="*/ 467 w 793"/>
                <a:gd name="T29" fmla="*/ 21 h 315"/>
                <a:gd name="T30" fmla="*/ 477 w 793"/>
                <a:gd name="T31" fmla="*/ 25 h 315"/>
                <a:gd name="T32" fmla="*/ 485 w 793"/>
                <a:gd name="T33" fmla="*/ 28 h 315"/>
                <a:gd name="T34" fmla="*/ 494 w 793"/>
                <a:gd name="T35" fmla="*/ 32 h 315"/>
                <a:gd name="T36" fmla="*/ 505 w 793"/>
                <a:gd name="T37" fmla="*/ 37 h 315"/>
                <a:gd name="T38" fmla="*/ 517 w 793"/>
                <a:gd name="T39" fmla="*/ 44 h 315"/>
                <a:gd name="T40" fmla="*/ 526 w 793"/>
                <a:gd name="T41" fmla="*/ 48 h 315"/>
                <a:gd name="T42" fmla="*/ 533 w 793"/>
                <a:gd name="T43" fmla="*/ 52 h 315"/>
                <a:gd name="T44" fmla="*/ 542 w 793"/>
                <a:gd name="T45" fmla="*/ 57 h 315"/>
                <a:gd name="T46" fmla="*/ 553 w 793"/>
                <a:gd name="T47" fmla="*/ 62 h 315"/>
                <a:gd name="T48" fmla="*/ 562 w 793"/>
                <a:gd name="T49" fmla="*/ 69 h 315"/>
                <a:gd name="T50" fmla="*/ 569 w 793"/>
                <a:gd name="T51" fmla="*/ 73 h 315"/>
                <a:gd name="T52" fmla="*/ 576 w 793"/>
                <a:gd name="T53" fmla="*/ 76 h 315"/>
                <a:gd name="T54" fmla="*/ 583 w 793"/>
                <a:gd name="T55" fmla="*/ 81 h 315"/>
                <a:gd name="T56" fmla="*/ 591 w 793"/>
                <a:gd name="T57" fmla="*/ 86 h 315"/>
                <a:gd name="T58" fmla="*/ 598 w 793"/>
                <a:gd name="T59" fmla="*/ 92 h 315"/>
                <a:gd name="T60" fmla="*/ 603 w 793"/>
                <a:gd name="T61" fmla="*/ 94 h 315"/>
                <a:gd name="T62" fmla="*/ 609 w 793"/>
                <a:gd name="T63" fmla="*/ 98 h 315"/>
                <a:gd name="T64" fmla="*/ 614 w 793"/>
                <a:gd name="T65" fmla="*/ 103 h 315"/>
                <a:gd name="T66" fmla="*/ 621 w 793"/>
                <a:gd name="T67" fmla="*/ 107 h 315"/>
                <a:gd name="T68" fmla="*/ 625 w 793"/>
                <a:gd name="T69" fmla="*/ 111 h 315"/>
                <a:gd name="T70" fmla="*/ 629 w 793"/>
                <a:gd name="T71" fmla="*/ 114 h 315"/>
                <a:gd name="T72" fmla="*/ 634 w 793"/>
                <a:gd name="T73" fmla="*/ 118 h 315"/>
                <a:gd name="T74" fmla="*/ 641 w 793"/>
                <a:gd name="T75" fmla="*/ 122 h 315"/>
                <a:gd name="T76" fmla="*/ 647 w 793"/>
                <a:gd name="T77" fmla="*/ 127 h 315"/>
                <a:gd name="T78" fmla="*/ 653 w 793"/>
                <a:gd name="T79" fmla="*/ 131 h 315"/>
                <a:gd name="T80" fmla="*/ 657 w 793"/>
                <a:gd name="T81" fmla="*/ 135 h 315"/>
                <a:gd name="T82" fmla="*/ 663 w 793"/>
                <a:gd name="T83" fmla="*/ 142 h 315"/>
                <a:gd name="T84" fmla="*/ 671 w 793"/>
                <a:gd name="T85" fmla="*/ 150 h 315"/>
                <a:gd name="T86" fmla="*/ 676 w 793"/>
                <a:gd name="T87" fmla="*/ 157 h 315"/>
                <a:gd name="T88" fmla="*/ 682 w 793"/>
                <a:gd name="T89" fmla="*/ 162 h 315"/>
                <a:gd name="T90" fmla="*/ 688 w 793"/>
                <a:gd name="T91" fmla="*/ 169 h 315"/>
                <a:gd name="T92" fmla="*/ 696 w 793"/>
                <a:gd name="T93" fmla="*/ 178 h 315"/>
                <a:gd name="T94" fmla="*/ 704 w 793"/>
                <a:gd name="T95" fmla="*/ 189 h 315"/>
                <a:gd name="T96" fmla="*/ 711 w 793"/>
                <a:gd name="T97" fmla="*/ 196 h 315"/>
                <a:gd name="T98" fmla="*/ 716 w 793"/>
                <a:gd name="T99" fmla="*/ 204 h 315"/>
                <a:gd name="T100" fmla="*/ 723 w 793"/>
                <a:gd name="T101" fmla="*/ 212 h 315"/>
                <a:gd name="T102" fmla="*/ 731 w 793"/>
                <a:gd name="T103" fmla="*/ 223 h 315"/>
                <a:gd name="T104" fmla="*/ 740 w 793"/>
                <a:gd name="T105" fmla="*/ 236 h 315"/>
                <a:gd name="T106" fmla="*/ 746 w 793"/>
                <a:gd name="T107" fmla="*/ 244 h 315"/>
                <a:gd name="T108" fmla="*/ 752 w 793"/>
                <a:gd name="T109" fmla="*/ 252 h 315"/>
                <a:gd name="T110" fmla="*/ 759 w 793"/>
                <a:gd name="T111" fmla="*/ 263 h 315"/>
                <a:gd name="T112" fmla="*/ 768 w 793"/>
                <a:gd name="T113" fmla="*/ 275 h 315"/>
                <a:gd name="T114" fmla="*/ 776 w 793"/>
                <a:gd name="T115" fmla="*/ 287 h 315"/>
                <a:gd name="T116" fmla="*/ 781 w 793"/>
                <a:gd name="T117" fmla="*/ 295 h 315"/>
                <a:gd name="T118" fmla="*/ 787 w 793"/>
                <a:gd name="T119" fmla="*/ 301 h 315"/>
                <a:gd name="T120" fmla="*/ 792 w 793"/>
                <a:gd name="T121" fmla="*/ 31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3" h="315">
                  <a:moveTo>
                    <a:pt x="0" y="0"/>
                  </a:moveTo>
                  <a:lnTo>
                    <a:pt x="31" y="0"/>
                  </a:lnTo>
                  <a:lnTo>
                    <a:pt x="59" y="0"/>
                  </a:lnTo>
                  <a:lnTo>
                    <a:pt x="85" y="0"/>
                  </a:lnTo>
                  <a:lnTo>
                    <a:pt x="111" y="0"/>
                  </a:lnTo>
                  <a:lnTo>
                    <a:pt x="133" y="0"/>
                  </a:lnTo>
                  <a:lnTo>
                    <a:pt x="154" y="0"/>
                  </a:lnTo>
                  <a:lnTo>
                    <a:pt x="174" y="0"/>
                  </a:lnTo>
                  <a:lnTo>
                    <a:pt x="193" y="0"/>
                  </a:lnTo>
                  <a:lnTo>
                    <a:pt x="210" y="0"/>
                  </a:lnTo>
                  <a:lnTo>
                    <a:pt x="226" y="0"/>
                  </a:lnTo>
                  <a:lnTo>
                    <a:pt x="241" y="0"/>
                  </a:lnTo>
                  <a:lnTo>
                    <a:pt x="254" y="0"/>
                  </a:lnTo>
                  <a:lnTo>
                    <a:pt x="266" y="0"/>
                  </a:lnTo>
                  <a:lnTo>
                    <a:pt x="277" y="0"/>
                  </a:lnTo>
                  <a:lnTo>
                    <a:pt x="286" y="0"/>
                  </a:lnTo>
                  <a:lnTo>
                    <a:pt x="295" y="0"/>
                  </a:lnTo>
                  <a:lnTo>
                    <a:pt x="303" y="0"/>
                  </a:lnTo>
                  <a:lnTo>
                    <a:pt x="310" y="0"/>
                  </a:lnTo>
                  <a:lnTo>
                    <a:pt x="316" y="0"/>
                  </a:lnTo>
                  <a:lnTo>
                    <a:pt x="322" y="0"/>
                  </a:lnTo>
                  <a:lnTo>
                    <a:pt x="327" y="0"/>
                  </a:lnTo>
                  <a:lnTo>
                    <a:pt x="331" y="0"/>
                  </a:lnTo>
                  <a:lnTo>
                    <a:pt x="335" y="0"/>
                  </a:lnTo>
                  <a:lnTo>
                    <a:pt x="339" y="0"/>
                  </a:lnTo>
                  <a:lnTo>
                    <a:pt x="342" y="0"/>
                  </a:lnTo>
                  <a:lnTo>
                    <a:pt x="344" y="0"/>
                  </a:lnTo>
                  <a:lnTo>
                    <a:pt x="347" y="0"/>
                  </a:lnTo>
                  <a:lnTo>
                    <a:pt x="350" y="0"/>
                  </a:lnTo>
                  <a:lnTo>
                    <a:pt x="351" y="1"/>
                  </a:lnTo>
                  <a:lnTo>
                    <a:pt x="354" y="1"/>
                  </a:lnTo>
                  <a:lnTo>
                    <a:pt x="356" y="1"/>
                  </a:lnTo>
                  <a:lnTo>
                    <a:pt x="358" y="1"/>
                  </a:lnTo>
                  <a:lnTo>
                    <a:pt x="358" y="1"/>
                  </a:lnTo>
                  <a:lnTo>
                    <a:pt x="360" y="1"/>
                  </a:lnTo>
                  <a:lnTo>
                    <a:pt x="362" y="1"/>
                  </a:lnTo>
                  <a:lnTo>
                    <a:pt x="364" y="1"/>
                  </a:lnTo>
                  <a:lnTo>
                    <a:pt x="366" y="1"/>
                  </a:lnTo>
                  <a:lnTo>
                    <a:pt x="368" y="1"/>
                  </a:lnTo>
                  <a:lnTo>
                    <a:pt x="370" y="1"/>
                  </a:lnTo>
                  <a:lnTo>
                    <a:pt x="371" y="3"/>
                  </a:lnTo>
                  <a:lnTo>
                    <a:pt x="372" y="3"/>
                  </a:lnTo>
                  <a:lnTo>
                    <a:pt x="374" y="3"/>
                  </a:lnTo>
                  <a:lnTo>
                    <a:pt x="375" y="3"/>
                  </a:lnTo>
                  <a:lnTo>
                    <a:pt x="376" y="3"/>
                  </a:lnTo>
                  <a:lnTo>
                    <a:pt x="378" y="3"/>
                  </a:lnTo>
                  <a:lnTo>
                    <a:pt x="379" y="3"/>
                  </a:lnTo>
                  <a:lnTo>
                    <a:pt x="380" y="3"/>
                  </a:lnTo>
                  <a:lnTo>
                    <a:pt x="382" y="3"/>
                  </a:lnTo>
                  <a:lnTo>
                    <a:pt x="382" y="3"/>
                  </a:lnTo>
                  <a:lnTo>
                    <a:pt x="383" y="3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7" y="4"/>
                  </a:lnTo>
                  <a:lnTo>
                    <a:pt x="388" y="4"/>
                  </a:lnTo>
                  <a:lnTo>
                    <a:pt x="390" y="4"/>
                  </a:lnTo>
                  <a:lnTo>
                    <a:pt x="391" y="4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5" y="5"/>
                  </a:lnTo>
                  <a:lnTo>
                    <a:pt x="396" y="5"/>
                  </a:lnTo>
                  <a:lnTo>
                    <a:pt x="398" y="5"/>
                  </a:lnTo>
                  <a:lnTo>
                    <a:pt x="399" y="5"/>
                  </a:lnTo>
                  <a:lnTo>
                    <a:pt x="402" y="5"/>
                  </a:lnTo>
                  <a:lnTo>
                    <a:pt x="403" y="5"/>
                  </a:lnTo>
                  <a:lnTo>
                    <a:pt x="405" y="7"/>
                  </a:lnTo>
                  <a:lnTo>
                    <a:pt x="405" y="7"/>
                  </a:lnTo>
                  <a:lnTo>
                    <a:pt x="407" y="7"/>
                  </a:lnTo>
                  <a:lnTo>
                    <a:pt x="409" y="7"/>
                  </a:lnTo>
                  <a:lnTo>
                    <a:pt x="411" y="7"/>
                  </a:lnTo>
                  <a:lnTo>
                    <a:pt x="413" y="8"/>
                  </a:lnTo>
                  <a:lnTo>
                    <a:pt x="415" y="8"/>
                  </a:lnTo>
                  <a:lnTo>
                    <a:pt x="416" y="8"/>
                  </a:lnTo>
                  <a:lnTo>
                    <a:pt x="417" y="8"/>
                  </a:lnTo>
                  <a:lnTo>
                    <a:pt x="419" y="8"/>
                  </a:lnTo>
                  <a:lnTo>
                    <a:pt x="420" y="8"/>
                  </a:lnTo>
                  <a:lnTo>
                    <a:pt x="421" y="9"/>
                  </a:lnTo>
                  <a:lnTo>
                    <a:pt x="423" y="9"/>
                  </a:lnTo>
                  <a:lnTo>
                    <a:pt x="424" y="9"/>
                  </a:lnTo>
                  <a:lnTo>
                    <a:pt x="425" y="9"/>
                  </a:lnTo>
                  <a:lnTo>
                    <a:pt x="427" y="9"/>
                  </a:lnTo>
                  <a:lnTo>
                    <a:pt x="428" y="9"/>
                  </a:lnTo>
                  <a:lnTo>
                    <a:pt x="429" y="11"/>
                  </a:lnTo>
                  <a:lnTo>
                    <a:pt x="431" y="11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33" y="12"/>
                  </a:lnTo>
                  <a:lnTo>
                    <a:pt x="435" y="12"/>
                  </a:lnTo>
                  <a:lnTo>
                    <a:pt x="436" y="12"/>
                  </a:lnTo>
                  <a:lnTo>
                    <a:pt x="439" y="12"/>
                  </a:lnTo>
                  <a:lnTo>
                    <a:pt x="440" y="13"/>
                  </a:lnTo>
                  <a:lnTo>
                    <a:pt x="441" y="13"/>
                  </a:lnTo>
                  <a:lnTo>
                    <a:pt x="443" y="15"/>
                  </a:lnTo>
                  <a:lnTo>
                    <a:pt x="444" y="15"/>
                  </a:lnTo>
                  <a:lnTo>
                    <a:pt x="447" y="15"/>
                  </a:lnTo>
                  <a:lnTo>
                    <a:pt x="448" y="16"/>
                  </a:lnTo>
                  <a:lnTo>
                    <a:pt x="451" y="16"/>
                  </a:lnTo>
                  <a:lnTo>
                    <a:pt x="453" y="17"/>
                  </a:lnTo>
                  <a:lnTo>
                    <a:pt x="455" y="17"/>
                  </a:lnTo>
                  <a:lnTo>
                    <a:pt x="455" y="17"/>
                  </a:lnTo>
                  <a:lnTo>
                    <a:pt x="457" y="18"/>
                  </a:lnTo>
                  <a:lnTo>
                    <a:pt x="460" y="20"/>
                  </a:lnTo>
                  <a:lnTo>
                    <a:pt x="463" y="20"/>
                  </a:lnTo>
                  <a:lnTo>
                    <a:pt x="464" y="20"/>
                  </a:lnTo>
                  <a:lnTo>
                    <a:pt x="467" y="21"/>
                  </a:lnTo>
                  <a:lnTo>
                    <a:pt x="468" y="21"/>
                  </a:lnTo>
                  <a:lnTo>
                    <a:pt x="469" y="22"/>
                  </a:lnTo>
                  <a:lnTo>
                    <a:pt x="471" y="22"/>
                  </a:lnTo>
                  <a:lnTo>
                    <a:pt x="472" y="24"/>
                  </a:lnTo>
                  <a:lnTo>
                    <a:pt x="475" y="24"/>
                  </a:lnTo>
                  <a:lnTo>
                    <a:pt x="476" y="24"/>
                  </a:lnTo>
                  <a:lnTo>
                    <a:pt x="477" y="25"/>
                  </a:lnTo>
                  <a:lnTo>
                    <a:pt x="477" y="25"/>
                  </a:lnTo>
                  <a:lnTo>
                    <a:pt x="479" y="25"/>
                  </a:lnTo>
                  <a:lnTo>
                    <a:pt x="480" y="26"/>
                  </a:lnTo>
                  <a:lnTo>
                    <a:pt x="481" y="26"/>
                  </a:lnTo>
                  <a:lnTo>
                    <a:pt x="483" y="26"/>
                  </a:lnTo>
                  <a:lnTo>
                    <a:pt x="484" y="28"/>
                  </a:lnTo>
                  <a:lnTo>
                    <a:pt x="485" y="28"/>
                  </a:lnTo>
                  <a:lnTo>
                    <a:pt x="487" y="28"/>
                  </a:lnTo>
                  <a:lnTo>
                    <a:pt x="488" y="29"/>
                  </a:lnTo>
                  <a:lnTo>
                    <a:pt x="489" y="29"/>
                  </a:lnTo>
                  <a:lnTo>
                    <a:pt x="489" y="30"/>
                  </a:lnTo>
                  <a:lnTo>
                    <a:pt x="492" y="30"/>
                  </a:lnTo>
                  <a:lnTo>
                    <a:pt x="493" y="32"/>
                  </a:lnTo>
                  <a:lnTo>
                    <a:pt x="494" y="32"/>
                  </a:lnTo>
                  <a:lnTo>
                    <a:pt x="496" y="33"/>
                  </a:lnTo>
                  <a:lnTo>
                    <a:pt x="497" y="34"/>
                  </a:lnTo>
                  <a:lnTo>
                    <a:pt x="498" y="34"/>
                  </a:lnTo>
                  <a:lnTo>
                    <a:pt x="501" y="36"/>
                  </a:lnTo>
                  <a:lnTo>
                    <a:pt x="502" y="37"/>
                  </a:lnTo>
                  <a:lnTo>
                    <a:pt x="505" y="37"/>
                  </a:lnTo>
                  <a:lnTo>
                    <a:pt x="505" y="37"/>
                  </a:lnTo>
                  <a:lnTo>
                    <a:pt x="506" y="38"/>
                  </a:lnTo>
                  <a:lnTo>
                    <a:pt x="509" y="40"/>
                  </a:lnTo>
                  <a:lnTo>
                    <a:pt x="510" y="41"/>
                  </a:lnTo>
                  <a:lnTo>
                    <a:pt x="513" y="41"/>
                  </a:lnTo>
                  <a:lnTo>
                    <a:pt x="514" y="42"/>
                  </a:lnTo>
                  <a:lnTo>
                    <a:pt x="516" y="44"/>
                  </a:lnTo>
                  <a:lnTo>
                    <a:pt x="517" y="44"/>
                  </a:lnTo>
                  <a:lnTo>
                    <a:pt x="518" y="45"/>
                  </a:lnTo>
                  <a:lnTo>
                    <a:pt x="520" y="45"/>
                  </a:lnTo>
                  <a:lnTo>
                    <a:pt x="521" y="46"/>
                  </a:lnTo>
                  <a:lnTo>
                    <a:pt x="522" y="46"/>
                  </a:lnTo>
                  <a:lnTo>
                    <a:pt x="524" y="48"/>
                  </a:lnTo>
                  <a:lnTo>
                    <a:pt x="525" y="48"/>
                  </a:lnTo>
                  <a:lnTo>
                    <a:pt x="526" y="48"/>
                  </a:lnTo>
                  <a:lnTo>
                    <a:pt x="526" y="49"/>
                  </a:lnTo>
                  <a:lnTo>
                    <a:pt x="528" y="49"/>
                  </a:lnTo>
                  <a:lnTo>
                    <a:pt x="529" y="50"/>
                  </a:lnTo>
                  <a:lnTo>
                    <a:pt x="530" y="50"/>
                  </a:lnTo>
                  <a:lnTo>
                    <a:pt x="532" y="50"/>
                  </a:lnTo>
                  <a:lnTo>
                    <a:pt x="532" y="52"/>
                  </a:lnTo>
                  <a:lnTo>
                    <a:pt x="533" y="52"/>
                  </a:lnTo>
                  <a:lnTo>
                    <a:pt x="534" y="53"/>
                  </a:lnTo>
                  <a:lnTo>
                    <a:pt x="536" y="53"/>
                  </a:lnTo>
                  <a:lnTo>
                    <a:pt x="537" y="54"/>
                  </a:lnTo>
                  <a:lnTo>
                    <a:pt x="538" y="54"/>
                  </a:lnTo>
                  <a:lnTo>
                    <a:pt x="540" y="56"/>
                  </a:lnTo>
                  <a:lnTo>
                    <a:pt x="541" y="56"/>
                  </a:lnTo>
                  <a:lnTo>
                    <a:pt x="542" y="57"/>
                  </a:lnTo>
                  <a:lnTo>
                    <a:pt x="544" y="58"/>
                  </a:lnTo>
                  <a:lnTo>
                    <a:pt x="545" y="58"/>
                  </a:lnTo>
                  <a:lnTo>
                    <a:pt x="548" y="60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2" y="62"/>
                  </a:lnTo>
                  <a:lnTo>
                    <a:pt x="553" y="62"/>
                  </a:lnTo>
                  <a:lnTo>
                    <a:pt x="554" y="64"/>
                  </a:lnTo>
                  <a:lnTo>
                    <a:pt x="556" y="65"/>
                  </a:lnTo>
                  <a:lnTo>
                    <a:pt x="557" y="65"/>
                  </a:lnTo>
                  <a:lnTo>
                    <a:pt x="558" y="66"/>
                  </a:lnTo>
                  <a:lnTo>
                    <a:pt x="560" y="68"/>
                  </a:lnTo>
                  <a:lnTo>
                    <a:pt x="561" y="68"/>
                  </a:lnTo>
                  <a:lnTo>
                    <a:pt x="562" y="69"/>
                  </a:lnTo>
                  <a:lnTo>
                    <a:pt x="564" y="69"/>
                  </a:lnTo>
                  <a:lnTo>
                    <a:pt x="565" y="69"/>
                  </a:lnTo>
                  <a:lnTo>
                    <a:pt x="566" y="70"/>
                  </a:lnTo>
                  <a:lnTo>
                    <a:pt x="566" y="70"/>
                  </a:lnTo>
                  <a:lnTo>
                    <a:pt x="568" y="72"/>
                  </a:lnTo>
                  <a:lnTo>
                    <a:pt x="569" y="72"/>
                  </a:lnTo>
                  <a:lnTo>
                    <a:pt x="569" y="73"/>
                  </a:lnTo>
                  <a:lnTo>
                    <a:pt x="570" y="73"/>
                  </a:lnTo>
                  <a:lnTo>
                    <a:pt x="572" y="73"/>
                  </a:lnTo>
                  <a:lnTo>
                    <a:pt x="572" y="74"/>
                  </a:lnTo>
                  <a:lnTo>
                    <a:pt x="573" y="74"/>
                  </a:lnTo>
                  <a:lnTo>
                    <a:pt x="574" y="76"/>
                  </a:lnTo>
                  <a:lnTo>
                    <a:pt x="574" y="76"/>
                  </a:lnTo>
                  <a:lnTo>
                    <a:pt x="576" y="76"/>
                  </a:lnTo>
                  <a:lnTo>
                    <a:pt x="577" y="77"/>
                  </a:lnTo>
                  <a:lnTo>
                    <a:pt x="577" y="77"/>
                  </a:lnTo>
                  <a:lnTo>
                    <a:pt x="578" y="78"/>
                  </a:lnTo>
                  <a:lnTo>
                    <a:pt x="580" y="80"/>
                  </a:lnTo>
                  <a:lnTo>
                    <a:pt x="581" y="80"/>
                  </a:lnTo>
                  <a:lnTo>
                    <a:pt x="582" y="81"/>
                  </a:lnTo>
                  <a:lnTo>
                    <a:pt x="583" y="81"/>
                  </a:lnTo>
                  <a:lnTo>
                    <a:pt x="585" y="82"/>
                  </a:lnTo>
                  <a:lnTo>
                    <a:pt x="586" y="84"/>
                  </a:lnTo>
                  <a:lnTo>
                    <a:pt x="586" y="84"/>
                  </a:lnTo>
                  <a:lnTo>
                    <a:pt x="587" y="85"/>
                  </a:lnTo>
                  <a:lnTo>
                    <a:pt x="589" y="85"/>
                  </a:lnTo>
                  <a:lnTo>
                    <a:pt x="590" y="86"/>
                  </a:lnTo>
                  <a:lnTo>
                    <a:pt x="591" y="86"/>
                  </a:lnTo>
                  <a:lnTo>
                    <a:pt x="593" y="88"/>
                  </a:lnTo>
                  <a:lnTo>
                    <a:pt x="594" y="89"/>
                  </a:lnTo>
                  <a:lnTo>
                    <a:pt x="595" y="89"/>
                  </a:lnTo>
                  <a:lnTo>
                    <a:pt x="597" y="90"/>
                  </a:lnTo>
                  <a:lnTo>
                    <a:pt x="597" y="90"/>
                  </a:lnTo>
                  <a:lnTo>
                    <a:pt x="598" y="90"/>
                  </a:lnTo>
                  <a:lnTo>
                    <a:pt x="598" y="92"/>
                  </a:lnTo>
                  <a:lnTo>
                    <a:pt x="599" y="92"/>
                  </a:lnTo>
                  <a:lnTo>
                    <a:pt x="601" y="93"/>
                  </a:lnTo>
                  <a:lnTo>
                    <a:pt x="601" y="93"/>
                  </a:lnTo>
                  <a:lnTo>
                    <a:pt x="602" y="93"/>
                  </a:lnTo>
                  <a:lnTo>
                    <a:pt x="602" y="94"/>
                  </a:lnTo>
                  <a:lnTo>
                    <a:pt x="603" y="94"/>
                  </a:lnTo>
                  <a:lnTo>
                    <a:pt x="603" y="94"/>
                  </a:lnTo>
                  <a:lnTo>
                    <a:pt x="605" y="96"/>
                  </a:lnTo>
                  <a:lnTo>
                    <a:pt x="605" y="96"/>
                  </a:lnTo>
                  <a:lnTo>
                    <a:pt x="606" y="96"/>
                  </a:lnTo>
                  <a:lnTo>
                    <a:pt x="606" y="97"/>
                  </a:lnTo>
                  <a:lnTo>
                    <a:pt x="607" y="97"/>
                  </a:lnTo>
                  <a:lnTo>
                    <a:pt x="607" y="98"/>
                  </a:lnTo>
                  <a:lnTo>
                    <a:pt x="609" y="98"/>
                  </a:lnTo>
                  <a:lnTo>
                    <a:pt x="609" y="100"/>
                  </a:lnTo>
                  <a:lnTo>
                    <a:pt x="610" y="100"/>
                  </a:lnTo>
                  <a:lnTo>
                    <a:pt x="611" y="101"/>
                  </a:lnTo>
                  <a:lnTo>
                    <a:pt x="611" y="101"/>
                  </a:lnTo>
                  <a:lnTo>
                    <a:pt x="613" y="102"/>
                  </a:lnTo>
                  <a:lnTo>
                    <a:pt x="614" y="102"/>
                  </a:lnTo>
                  <a:lnTo>
                    <a:pt x="614" y="103"/>
                  </a:lnTo>
                  <a:lnTo>
                    <a:pt x="614" y="103"/>
                  </a:lnTo>
                  <a:lnTo>
                    <a:pt x="615" y="103"/>
                  </a:lnTo>
                  <a:lnTo>
                    <a:pt x="617" y="105"/>
                  </a:lnTo>
                  <a:lnTo>
                    <a:pt x="618" y="106"/>
                  </a:lnTo>
                  <a:lnTo>
                    <a:pt x="618" y="106"/>
                  </a:lnTo>
                  <a:lnTo>
                    <a:pt x="619" y="107"/>
                  </a:lnTo>
                  <a:lnTo>
                    <a:pt x="621" y="107"/>
                  </a:lnTo>
                  <a:lnTo>
                    <a:pt x="621" y="107"/>
                  </a:lnTo>
                  <a:lnTo>
                    <a:pt x="622" y="109"/>
                  </a:lnTo>
                  <a:lnTo>
                    <a:pt x="622" y="109"/>
                  </a:lnTo>
                  <a:lnTo>
                    <a:pt x="623" y="110"/>
                  </a:lnTo>
                  <a:lnTo>
                    <a:pt x="623" y="110"/>
                  </a:lnTo>
                  <a:lnTo>
                    <a:pt x="625" y="110"/>
                  </a:lnTo>
                  <a:lnTo>
                    <a:pt x="625" y="111"/>
                  </a:lnTo>
                  <a:lnTo>
                    <a:pt x="625" y="111"/>
                  </a:lnTo>
                  <a:lnTo>
                    <a:pt x="626" y="111"/>
                  </a:lnTo>
                  <a:lnTo>
                    <a:pt x="626" y="113"/>
                  </a:lnTo>
                  <a:lnTo>
                    <a:pt x="627" y="113"/>
                  </a:lnTo>
                  <a:lnTo>
                    <a:pt x="627" y="113"/>
                  </a:lnTo>
                  <a:lnTo>
                    <a:pt x="629" y="114"/>
                  </a:lnTo>
                  <a:lnTo>
                    <a:pt x="629" y="114"/>
                  </a:lnTo>
                  <a:lnTo>
                    <a:pt x="630" y="114"/>
                  </a:lnTo>
                  <a:lnTo>
                    <a:pt x="630" y="115"/>
                  </a:lnTo>
                  <a:lnTo>
                    <a:pt x="631" y="115"/>
                  </a:lnTo>
                  <a:lnTo>
                    <a:pt x="631" y="115"/>
                  </a:lnTo>
                  <a:lnTo>
                    <a:pt x="633" y="117"/>
                  </a:lnTo>
                  <a:lnTo>
                    <a:pt x="633" y="117"/>
                  </a:lnTo>
                  <a:lnTo>
                    <a:pt x="634" y="118"/>
                  </a:lnTo>
                  <a:lnTo>
                    <a:pt x="635" y="118"/>
                  </a:lnTo>
                  <a:lnTo>
                    <a:pt x="637" y="119"/>
                  </a:lnTo>
                  <a:lnTo>
                    <a:pt x="637" y="119"/>
                  </a:lnTo>
                  <a:lnTo>
                    <a:pt x="638" y="121"/>
                  </a:lnTo>
                  <a:lnTo>
                    <a:pt x="639" y="121"/>
                  </a:lnTo>
                  <a:lnTo>
                    <a:pt x="639" y="121"/>
                  </a:lnTo>
                  <a:lnTo>
                    <a:pt x="641" y="122"/>
                  </a:lnTo>
                  <a:lnTo>
                    <a:pt x="642" y="123"/>
                  </a:lnTo>
                  <a:lnTo>
                    <a:pt x="643" y="123"/>
                  </a:lnTo>
                  <a:lnTo>
                    <a:pt x="643" y="125"/>
                  </a:lnTo>
                  <a:lnTo>
                    <a:pt x="645" y="125"/>
                  </a:lnTo>
                  <a:lnTo>
                    <a:pt x="646" y="126"/>
                  </a:lnTo>
                  <a:lnTo>
                    <a:pt x="646" y="126"/>
                  </a:lnTo>
                  <a:lnTo>
                    <a:pt x="647" y="127"/>
                  </a:lnTo>
                  <a:lnTo>
                    <a:pt x="649" y="127"/>
                  </a:lnTo>
                  <a:lnTo>
                    <a:pt x="649" y="129"/>
                  </a:lnTo>
                  <a:lnTo>
                    <a:pt x="650" y="129"/>
                  </a:lnTo>
                  <a:lnTo>
                    <a:pt x="650" y="129"/>
                  </a:lnTo>
                  <a:lnTo>
                    <a:pt x="651" y="130"/>
                  </a:lnTo>
                  <a:lnTo>
                    <a:pt x="651" y="130"/>
                  </a:lnTo>
                  <a:lnTo>
                    <a:pt x="653" y="131"/>
                  </a:lnTo>
                  <a:lnTo>
                    <a:pt x="653" y="131"/>
                  </a:lnTo>
                  <a:lnTo>
                    <a:pt x="654" y="131"/>
                  </a:lnTo>
                  <a:lnTo>
                    <a:pt x="654" y="133"/>
                  </a:lnTo>
                  <a:lnTo>
                    <a:pt x="655" y="133"/>
                  </a:lnTo>
                  <a:lnTo>
                    <a:pt x="655" y="134"/>
                  </a:lnTo>
                  <a:lnTo>
                    <a:pt x="657" y="134"/>
                  </a:lnTo>
                  <a:lnTo>
                    <a:pt x="657" y="135"/>
                  </a:lnTo>
                  <a:lnTo>
                    <a:pt x="658" y="135"/>
                  </a:lnTo>
                  <a:lnTo>
                    <a:pt x="658" y="137"/>
                  </a:lnTo>
                  <a:lnTo>
                    <a:pt x="659" y="138"/>
                  </a:lnTo>
                  <a:lnTo>
                    <a:pt x="661" y="138"/>
                  </a:lnTo>
                  <a:lnTo>
                    <a:pt x="662" y="139"/>
                  </a:lnTo>
                  <a:lnTo>
                    <a:pt x="662" y="141"/>
                  </a:lnTo>
                  <a:lnTo>
                    <a:pt x="663" y="142"/>
                  </a:lnTo>
                  <a:lnTo>
                    <a:pt x="665" y="143"/>
                  </a:lnTo>
                  <a:lnTo>
                    <a:pt x="666" y="145"/>
                  </a:lnTo>
                  <a:lnTo>
                    <a:pt x="667" y="146"/>
                  </a:lnTo>
                  <a:lnTo>
                    <a:pt x="667" y="146"/>
                  </a:lnTo>
                  <a:lnTo>
                    <a:pt x="669" y="147"/>
                  </a:lnTo>
                  <a:lnTo>
                    <a:pt x="670" y="149"/>
                  </a:lnTo>
                  <a:lnTo>
                    <a:pt x="671" y="150"/>
                  </a:lnTo>
                  <a:lnTo>
                    <a:pt x="671" y="150"/>
                  </a:lnTo>
                  <a:lnTo>
                    <a:pt x="672" y="151"/>
                  </a:lnTo>
                  <a:lnTo>
                    <a:pt x="674" y="153"/>
                  </a:lnTo>
                  <a:lnTo>
                    <a:pt x="675" y="154"/>
                  </a:lnTo>
                  <a:lnTo>
                    <a:pt x="675" y="154"/>
                  </a:lnTo>
                  <a:lnTo>
                    <a:pt x="676" y="155"/>
                  </a:lnTo>
                  <a:lnTo>
                    <a:pt x="676" y="157"/>
                  </a:lnTo>
                  <a:lnTo>
                    <a:pt x="678" y="157"/>
                  </a:lnTo>
                  <a:lnTo>
                    <a:pt x="679" y="158"/>
                  </a:lnTo>
                  <a:lnTo>
                    <a:pt x="679" y="158"/>
                  </a:lnTo>
                  <a:lnTo>
                    <a:pt x="680" y="159"/>
                  </a:lnTo>
                  <a:lnTo>
                    <a:pt x="680" y="161"/>
                  </a:lnTo>
                  <a:lnTo>
                    <a:pt x="682" y="161"/>
                  </a:lnTo>
                  <a:lnTo>
                    <a:pt x="682" y="162"/>
                  </a:lnTo>
                  <a:lnTo>
                    <a:pt x="683" y="163"/>
                  </a:lnTo>
                  <a:lnTo>
                    <a:pt x="683" y="163"/>
                  </a:lnTo>
                  <a:lnTo>
                    <a:pt x="684" y="165"/>
                  </a:lnTo>
                  <a:lnTo>
                    <a:pt x="686" y="166"/>
                  </a:lnTo>
                  <a:lnTo>
                    <a:pt x="686" y="166"/>
                  </a:lnTo>
                  <a:lnTo>
                    <a:pt x="687" y="167"/>
                  </a:lnTo>
                  <a:lnTo>
                    <a:pt x="688" y="169"/>
                  </a:lnTo>
                  <a:lnTo>
                    <a:pt x="688" y="170"/>
                  </a:lnTo>
                  <a:lnTo>
                    <a:pt x="690" y="171"/>
                  </a:lnTo>
                  <a:lnTo>
                    <a:pt x="691" y="173"/>
                  </a:lnTo>
                  <a:lnTo>
                    <a:pt x="692" y="174"/>
                  </a:lnTo>
                  <a:lnTo>
                    <a:pt x="694" y="175"/>
                  </a:lnTo>
                  <a:lnTo>
                    <a:pt x="695" y="177"/>
                  </a:lnTo>
                  <a:lnTo>
                    <a:pt x="696" y="178"/>
                  </a:lnTo>
                  <a:lnTo>
                    <a:pt x="698" y="181"/>
                  </a:lnTo>
                  <a:lnTo>
                    <a:pt x="698" y="181"/>
                  </a:lnTo>
                  <a:lnTo>
                    <a:pt x="699" y="182"/>
                  </a:lnTo>
                  <a:lnTo>
                    <a:pt x="700" y="183"/>
                  </a:lnTo>
                  <a:lnTo>
                    <a:pt x="702" y="186"/>
                  </a:lnTo>
                  <a:lnTo>
                    <a:pt x="703" y="187"/>
                  </a:lnTo>
                  <a:lnTo>
                    <a:pt x="704" y="189"/>
                  </a:lnTo>
                  <a:lnTo>
                    <a:pt x="706" y="190"/>
                  </a:lnTo>
                  <a:lnTo>
                    <a:pt x="707" y="191"/>
                  </a:lnTo>
                  <a:lnTo>
                    <a:pt x="707" y="192"/>
                  </a:lnTo>
                  <a:lnTo>
                    <a:pt x="708" y="194"/>
                  </a:lnTo>
                  <a:lnTo>
                    <a:pt x="710" y="194"/>
                  </a:lnTo>
                  <a:lnTo>
                    <a:pt x="710" y="195"/>
                  </a:lnTo>
                  <a:lnTo>
                    <a:pt x="711" y="196"/>
                  </a:lnTo>
                  <a:lnTo>
                    <a:pt x="712" y="198"/>
                  </a:lnTo>
                  <a:lnTo>
                    <a:pt x="712" y="199"/>
                  </a:lnTo>
                  <a:lnTo>
                    <a:pt x="714" y="199"/>
                  </a:lnTo>
                  <a:lnTo>
                    <a:pt x="714" y="200"/>
                  </a:lnTo>
                  <a:lnTo>
                    <a:pt x="715" y="202"/>
                  </a:lnTo>
                  <a:lnTo>
                    <a:pt x="716" y="203"/>
                  </a:lnTo>
                  <a:lnTo>
                    <a:pt x="716" y="204"/>
                  </a:lnTo>
                  <a:lnTo>
                    <a:pt x="718" y="204"/>
                  </a:lnTo>
                  <a:lnTo>
                    <a:pt x="718" y="206"/>
                  </a:lnTo>
                  <a:lnTo>
                    <a:pt x="719" y="207"/>
                  </a:lnTo>
                  <a:lnTo>
                    <a:pt x="720" y="208"/>
                  </a:lnTo>
                  <a:lnTo>
                    <a:pt x="722" y="210"/>
                  </a:lnTo>
                  <a:lnTo>
                    <a:pt x="722" y="211"/>
                  </a:lnTo>
                  <a:lnTo>
                    <a:pt x="723" y="212"/>
                  </a:lnTo>
                  <a:lnTo>
                    <a:pt x="724" y="214"/>
                  </a:lnTo>
                  <a:lnTo>
                    <a:pt x="726" y="216"/>
                  </a:lnTo>
                  <a:lnTo>
                    <a:pt x="727" y="218"/>
                  </a:lnTo>
                  <a:lnTo>
                    <a:pt x="728" y="219"/>
                  </a:lnTo>
                  <a:lnTo>
                    <a:pt x="730" y="222"/>
                  </a:lnTo>
                  <a:lnTo>
                    <a:pt x="731" y="223"/>
                  </a:lnTo>
                  <a:lnTo>
                    <a:pt x="731" y="223"/>
                  </a:lnTo>
                  <a:lnTo>
                    <a:pt x="732" y="226"/>
                  </a:lnTo>
                  <a:lnTo>
                    <a:pt x="734" y="228"/>
                  </a:lnTo>
                  <a:lnTo>
                    <a:pt x="735" y="230"/>
                  </a:lnTo>
                  <a:lnTo>
                    <a:pt x="736" y="231"/>
                  </a:lnTo>
                  <a:lnTo>
                    <a:pt x="738" y="232"/>
                  </a:lnTo>
                  <a:lnTo>
                    <a:pt x="739" y="235"/>
                  </a:lnTo>
                  <a:lnTo>
                    <a:pt x="740" y="236"/>
                  </a:lnTo>
                  <a:lnTo>
                    <a:pt x="740" y="238"/>
                  </a:lnTo>
                  <a:lnTo>
                    <a:pt x="742" y="239"/>
                  </a:lnTo>
                  <a:lnTo>
                    <a:pt x="743" y="240"/>
                  </a:lnTo>
                  <a:lnTo>
                    <a:pt x="743" y="242"/>
                  </a:lnTo>
                  <a:lnTo>
                    <a:pt x="744" y="243"/>
                  </a:lnTo>
                  <a:lnTo>
                    <a:pt x="746" y="243"/>
                  </a:lnTo>
                  <a:lnTo>
                    <a:pt x="746" y="244"/>
                  </a:lnTo>
                  <a:lnTo>
                    <a:pt x="747" y="246"/>
                  </a:lnTo>
                  <a:lnTo>
                    <a:pt x="748" y="247"/>
                  </a:lnTo>
                  <a:lnTo>
                    <a:pt x="748" y="248"/>
                  </a:lnTo>
                  <a:lnTo>
                    <a:pt x="750" y="250"/>
                  </a:lnTo>
                  <a:lnTo>
                    <a:pt x="750" y="250"/>
                  </a:lnTo>
                  <a:lnTo>
                    <a:pt x="751" y="251"/>
                  </a:lnTo>
                  <a:lnTo>
                    <a:pt x="752" y="252"/>
                  </a:lnTo>
                  <a:lnTo>
                    <a:pt x="752" y="254"/>
                  </a:lnTo>
                  <a:lnTo>
                    <a:pt x="754" y="255"/>
                  </a:lnTo>
                  <a:lnTo>
                    <a:pt x="755" y="256"/>
                  </a:lnTo>
                  <a:lnTo>
                    <a:pt x="756" y="258"/>
                  </a:lnTo>
                  <a:lnTo>
                    <a:pt x="756" y="259"/>
                  </a:lnTo>
                  <a:lnTo>
                    <a:pt x="758" y="262"/>
                  </a:lnTo>
                  <a:lnTo>
                    <a:pt x="759" y="263"/>
                  </a:lnTo>
                  <a:lnTo>
                    <a:pt x="760" y="264"/>
                  </a:lnTo>
                  <a:lnTo>
                    <a:pt x="761" y="267"/>
                  </a:lnTo>
                  <a:lnTo>
                    <a:pt x="763" y="268"/>
                  </a:lnTo>
                  <a:lnTo>
                    <a:pt x="764" y="271"/>
                  </a:lnTo>
                  <a:lnTo>
                    <a:pt x="764" y="271"/>
                  </a:lnTo>
                  <a:lnTo>
                    <a:pt x="767" y="274"/>
                  </a:lnTo>
                  <a:lnTo>
                    <a:pt x="768" y="275"/>
                  </a:lnTo>
                  <a:lnTo>
                    <a:pt x="769" y="278"/>
                  </a:lnTo>
                  <a:lnTo>
                    <a:pt x="771" y="279"/>
                  </a:lnTo>
                  <a:lnTo>
                    <a:pt x="772" y="280"/>
                  </a:lnTo>
                  <a:lnTo>
                    <a:pt x="773" y="283"/>
                  </a:lnTo>
                  <a:lnTo>
                    <a:pt x="773" y="284"/>
                  </a:lnTo>
                  <a:lnTo>
                    <a:pt x="775" y="285"/>
                  </a:lnTo>
                  <a:lnTo>
                    <a:pt x="776" y="287"/>
                  </a:lnTo>
                  <a:lnTo>
                    <a:pt x="777" y="288"/>
                  </a:lnTo>
                  <a:lnTo>
                    <a:pt x="777" y="289"/>
                  </a:lnTo>
                  <a:lnTo>
                    <a:pt x="779" y="291"/>
                  </a:lnTo>
                  <a:lnTo>
                    <a:pt x="780" y="291"/>
                  </a:lnTo>
                  <a:lnTo>
                    <a:pt x="780" y="292"/>
                  </a:lnTo>
                  <a:lnTo>
                    <a:pt x="781" y="293"/>
                  </a:lnTo>
                  <a:lnTo>
                    <a:pt x="781" y="295"/>
                  </a:lnTo>
                  <a:lnTo>
                    <a:pt x="783" y="296"/>
                  </a:lnTo>
                  <a:lnTo>
                    <a:pt x="783" y="296"/>
                  </a:lnTo>
                  <a:lnTo>
                    <a:pt x="784" y="297"/>
                  </a:lnTo>
                  <a:lnTo>
                    <a:pt x="784" y="299"/>
                  </a:lnTo>
                  <a:lnTo>
                    <a:pt x="785" y="300"/>
                  </a:lnTo>
                  <a:lnTo>
                    <a:pt x="785" y="301"/>
                  </a:lnTo>
                  <a:lnTo>
                    <a:pt x="787" y="301"/>
                  </a:lnTo>
                  <a:lnTo>
                    <a:pt x="787" y="303"/>
                  </a:lnTo>
                  <a:lnTo>
                    <a:pt x="788" y="304"/>
                  </a:lnTo>
                  <a:lnTo>
                    <a:pt x="788" y="305"/>
                  </a:lnTo>
                  <a:lnTo>
                    <a:pt x="789" y="307"/>
                  </a:lnTo>
                  <a:lnTo>
                    <a:pt x="791" y="308"/>
                  </a:lnTo>
                  <a:lnTo>
                    <a:pt x="791" y="309"/>
                  </a:lnTo>
                  <a:lnTo>
                    <a:pt x="792" y="312"/>
                  </a:lnTo>
                  <a:lnTo>
                    <a:pt x="793" y="313"/>
                  </a:lnTo>
                  <a:lnTo>
                    <a:pt x="793" y="315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2" name="Freeform 64"/>
            <p:cNvSpPr>
              <a:spLocks/>
            </p:cNvSpPr>
            <p:nvPr/>
          </p:nvSpPr>
          <p:spPr bwMode="auto">
            <a:xfrm>
              <a:off x="3854" y="3069"/>
              <a:ext cx="396" cy="158"/>
            </a:xfrm>
            <a:custGeom>
              <a:avLst/>
              <a:gdLst>
                <a:gd name="T0" fmla="*/ 154 w 793"/>
                <a:gd name="T1" fmla="*/ 316 h 316"/>
                <a:gd name="T2" fmla="*/ 266 w 793"/>
                <a:gd name="T3" fmla="*/ 316 h 316"/>
                <a:gd name="T4" fmla="*/ 322 w 793"/>
                <a:gd name="T5" fmla="*/ 316 h 316"/>
                <a:gd name="T6" fmla="*/ 347 w 793"/>
                <a:gd name="T7" fmla="*/ 315 h 316"/>
                <a:gd name="T8" fmla="*/ 360 w 793"/>
                <a:gd name="T9" fmla="*/ 315 h 316"/>
                <a:gd name="T10" fmla="*/ 372 w 793"/>
                <a:gd name="T11" fmla="*/ 313 h 316"/>
                <a:gd name="T12" fmla="*/ 382 w 793"/>
                <a:gd name="T13" fmla="*/ 312 h 316"/>
                <a:gd name="T14" fmla="*/ 390 w 793"/>
                <a:gd name="T15" fmla="*/ 312 h 316"/>
                <a:gd name="T16" fmla="*/ 399 w 793"/>
                <a:gd name="T17" fmla="*/ 310 h 316"/>
                <a:gd name="T18" fmla="*/ 411 w 793"/>
                <a:gd name="T19" fmla="*/ 308 h 316"/>
                <a:gd name="T20" fmla="*/ 421 w 793"/>
                <a:gd name="T21" fmla="*/ 307 h 316"/>
                <a:gd name="T22" fmla="*/ 431 w 793"/>
                <a:gd name="T23" fmla="*/ 306 h 316"/>
                <a:gd name="T24" fmla="*/ 440 w 793"/>
                <a:gd name="T25" fmla="*/ 303 h 316"/>
                <a:gd name="T26" fmla="*/ 453 w 793"/>
                <a:gd name="T27" fmla="*/ 299 h 316"/>
                <a:gd name="T28" fmla="*/ 467 w 793"/>
                <a:gd name="T29" fmla="*/ 295 h 316"/>
                <a:gd name="T30" fmla="*/ 477 w 793"/>
                <a:gd name="T31" fmla="*/ 291 h 316"/>
                <a:gd name="T32" fmla="*/ 485 w 793"/>
                <a:gd name="T33" fmla="*/ 287 h 316"/>
                <a:gd name="T34" fmla="*/ 494 w 793"/>
                <a:gd name="T35" fmla="*/ 283 h 316"/>
                <a:gd name="T36" fmla="*/ 505 w 793"/>
                <a:gd name="T37" fmla="*/ 278 h 316"/>
                <a:gd name="T38" fmla="*/ 517 w 793"/>
                <a:gd name="T39" fmla="*/ 272 h 316"/>
                <a:gd name="T40" fmla="*/ 526 w 793"/>
                <a:gd name="T41" fmla="*/ 267 h 316"/>
                <a:gd name="T42" fmla="*/ 533 w 793"/>
                <a:gd name="T43" fmla="*/ 263 h 316"/>
                <a:gd name="T44" fmla="*/ 542 w 793"/>
                <a:gd name="T45" fmla="*/ 259 h 316"/>
                <a:gd name="T46" fmla="*/ 553 w 793"/>
                <a:gd name="T47" fmla="*/ 252 h 316"/>
                <a:gd name="T48" fmla="*/ 562 w 793"/>
                <a:gd name="T49" fmla="*/ 247 h 316"/>
                <a:gd name="T50" fmla="*/ 569 w 793"/>
                <a:gd name="T51" fmla="*/ 243 h 316"/>
                <a:gd name="T52" fmla="*/ 576 w 793"/>
                <a:gd name="T53" fmla="*/ 239 h 316"/>
                <a:gd name="T54" fmla="*/ 583 w 793"/>
                <a:gd name="T55" fmla="*/ 234 h 316"/>
                <a:gd name="T56" fmla="*/ 591 w 793"/>
                <a:gd name="T57" fmla="*/ 228 h 316"/>
                <a:gd name="T58" fmla="*/ 598 w 793"/>
                <a:gd name="T59" fmla="*/ 224 h 316"/>
                <a:gd name="T60" fmla="*/ 603 w 793"/>
                <a:gd name="T61" fmla="*/ 221 h 316"/>
                <a:gd name="T62" fmla="*/ 609 w 793"/>
                <a:gd name="T63" fmla="*/ 217 h 316"/>
                <a:gd name="T64" fmla="*/ 614 w 793"/>
                <a:gd name="T65" fmla="*/ 213 h 316"/>
                <a:gd name="T66" fmla="*/ 621 w 793"/>
                <a:gd name="T67" fmla="*/ 209 h 316"/>
                <a:gd name="T68" fmla="*/ 625 w 793"/>
                <a:gd name="T69" fmla="*/ 205 h 316"/>
                <a:gd name="T70" fmla="*/ 629 w 793"/>
                <a:gd name="T71" fmla="*/ 202 h 316"/>
                <a:gd name="T72" fmla="*/ 634 w 793"/>
                <a:gd name="T73" fmla="*/ 198 h 316"/>
                <a:gd name="T74" fmla="*/ 641 w 793"/>
                <a:gd name="T75" fmla="*/ 193 h 316"/>
                <a:gd name="T76" fmla="*/ 647 w 793"/>
                <a:gd name="T77" fmla="*/ 189 h 316"/>
                <a:gd name="T78" fmla="*/ 653 w 793"/>
                <a:gd name="T79" fmla="*/ 185 h 316"/>
                <a:gd name="T80" fmla="*/ 657 w 793"/>
                <a:gd name="T81" fmla="*/ 181 h 316"/>
                <a:gd name="T82" fmla="*/ 663 w 793"/>
                <a:gd name="T83" fmla="*/ 174 h 316"/>
                <a:gd name="T84" fmla="*/ 671 w 793"/>
                <a:gd name="T85" fmla="*/ 166 h 316"/>
                <a:gd name="T86" fmla="*/ 676 w 793"/>
                <a:gd name="T87" fmla="*/ 159 h 316"/>
                <a:gd name="T88" fmla="*/ 682 w 793"/>
                <a:gd name="T89" fmla="*/ 154 h 316"/>
                <a:gd name="T90" fmla="*/ 688 w 793"/>
                <a:gd name="T91" fmla="*/ 146 h 316"/>
                <a:gd name="T92" fmla="*/ 696 w 793"/>
                <a:gd name="T93" fmla="*/ 137 h 316"/>
                <a:gd name="T94" fmla="*/ 704 w 793"/>
                <a:gd name="T95" fmla="*/ 128 h 316"/>
                <a:gd name="T96" fmla="*/ 711 w 793"/>
                <a:gd name="T97" fmla="*/ 118 h 316"/>
                <a:gd name="T98" fmla="*/ 716 w 793"/>
                <a:gd name="T99" fmla="*/ 112 h 316"/>
                <a:gd name="T100" fmla="*/ 723 w 793"/>
                <a:gd name="T101" fmla="*/ 102 h 316"/>
                <a:gd name="T102" fmla="*/ 731 w 793"/>
                <a:gd name="T103" fmla="*/ 92 h 316"/>
                <a:gd name="T104" fmla="*/ 740 w 793"/>
                <a:gd name="T105" fmla="*/ 80 h 316"/>
                <a:gd name="T106" fmla="*/ 746 w 793"/>
                <a:gd name="T107" fmla="*/ 70 h 316"/>
                <a:gd name="T108" fmla="*/ 752 w 793"/>
                <a:gd name="T109" fmla="*/ 62 h 316"/>
                <a:gd name="T110" fmla="*/ 759 w 793"/>
                <a:gd name="T111" fmla="*/ 52 h 316"/>
                <a:gd name="T112" fmla="*/ 768 w 793"/>
                <a:gd name="T113" fmla="*/ 40 h 316"/>
                <a:gd name="T114" fmla="*/ 776 w 793"/>
                <a:gd name="T115" fmla="*/ 29 h 316"/>
                <a:gd name="T116" fmla="*/ 781 w 793"/>
                <a:gd name="T117" fmla="*/ 21 h 316"/>
                <a:gd name="T118" fmla="*/ 787 w 793"/>
                <a:gd name="T119" fmla="*/ 13 h 316"/>
                <a:gd name="T120" fmla="*/ 792 w 793"/>
                <a:gd name="T121" fmla="*/ 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3" h="316">
                  <a:moveTo>
                    <a:pt x="0" y="316"/>
                  </a:moveTo>
                  <a:lnTo>
                    <a:pt x="31" y="316"/>
                  </a:lnTo>
                  <a:lnTo>
                    <a:pt x="59" y="316"/>
                  </a:lnTo>
                  <a:lnTo>
                    <a:pt x="85" y="316"/>
                  </a:lnTo>
                  <a:lnTo>
                    <a:pt x="111" y="316"/>
                  </a:lnTo>
                  <a:lnTo>
                    <a:pt x="133" y="316"/>
                  </a:lnTo>
                  <a:lnTo>
                    <a:pt x="154" y="316"/>
                  </a:lnTo>
                  <a:lnTo>
                    <a:pt x="174" y="316"/>
                  </a:lnTo>
                  <a:lnTo>
                    <a:pt x="193" y="316"/>
                  </a:lnTo>
                  <a:lnTo>
                    <a:pt x="210" y="316"/>
                  </a:lnTo>
                  <a:lnTo>
                    <a:pt x="226" y="316"/>
                  </a:lnTo>
                  <a:lnTo>
                    <a:pt x="241" y="316"/>
                  </a:lnTo>
                  <a:lnTo>
                    <a:pt x="254" y="316"/>
                  </a:lnTo>
                  <a:lnTo>
                    <a:pt x="266" y="316"/>
                  </a:lnTo>
                  <a:lnTo>
                    <a:pt x="277" y="316"/>
                  </a:lnTo>
                  <a:lnTo>
                    <a:pt x="286" y="316"/>
                  </a:lnTo>
                  <a:lnTo>
                    <a:pt x="295" y="316"/>
                  </a:lnTo>
                  <a:lnTo>
                    <a:pt x="303" y="316"/>
                  </a:lnTo>
                  <a:lnTo>
                    <a:pt x="310" y="316"/>
                  </a:lnTo>
                  <a:lnTo>
                    <a:pt x="316" y="316"/>
                  </a:lnTo>
                  <a:lnTo>
                    <a:pt x="322" y="316"/>
                  </a:lnTo>
                  <a:lnTo>
                    <a:pt x="327" y="315"/>
                  </a:lnTo>
                  <a:lnTo>
                    <a:pt x="331" y="315"/>
                  </a:lnTo>
                  <a:lnTo>
                    <a:pt x="335" y="315"/>
                  </a:lnTo>
                  <a:lnTo>
                    <a:pt x="339" y="315"/>
                  </a:lnTo>
                  <a:lnTo>
                    <a:pt x="342" y="315"/>
                  </a:lnTo>
                  <a:lnTo>
                    <a:pt x="344" y="315"/>
                  </a:lnTo>
                  <a:lnTo>
                    <a:pt x="347" y="315"/>
                  </a:lnTo>
                  <a:lnTo>
                    <a:pt x="350" y="315"/>
                  </a:lnTo>
                  <a:lnTo>
                    <a:pt x="351" y="315"/>
                  </a:lnTo>
                  <a:lnTo>
                    <a:pt x="354" y="315"/>
                  </a:lnTo>
                  <a:lnTo>
                    <a:pt x="356" y="315"/>
                  </a:lnTo>
                  <a:lnTo>
                    <a:pt x="358" y="315"/>
                  </a:lnTo>
                  <a:lnTo>
                    <a:pt x="358" y="315"/>
                  </a:lnTo>
                  <a:lnTo>
                    <a:pt x="360" y="315"/>
                  </a:lnTo>
                  <a:lnTo>
                    <a:pt x="362" y="313"/>
                  </a:lnTo>
                  <a:lnTo>
                    <a:pt x="364" y="313"/>
                  </a:lnTo>
                  <a:lnTo>
                    <a:pt x="366" y="313"/>
                  </a:lnTo>
                  <a:lnTo>
                    <a:pt x="368" y="313"/>
                  </a:lnTo>
                  <a:lnTo>
                    <a:pt x="370" y="313"/>
                  </a:lnTo>
                  <a:lnTo>
                    <a:pt x="371" y="313"/>
                  </a:lnTo>
                  <a:lnTo>
                    <a:pt x="372" y="313"/>
                  </a:lnTo>
                  <a:lnTo>
                    <a:pt x="374" y="313"/>
                  </a:lnTo>
                  <a:lnTo>
                    <a:pt x="375" y="313"/>
                  </a:lnTo>
                  <a:lnTo>
                    <a:pt x="376" y="313"/>
                  </a:lnTo>
                  <a:lnTo>
                    <a:pt x="378" y="313"/>
                  </a:lnTo>
                  <a:lnTo>
                    <a:pt x="379" y="313"/>
                  </a:lnTo>
                  <a:lnTo>
                    <a:pt x="380" y="312"/>
                  </a:lnTo>
                  <a:lnTo>
                    <a:pt x="382" y="312"/>
                  </a:lnTo>
                  <a:lnTo>
                    <a:pt x="382" y="312"/>
                  </a:lnTo>
                  <a:lnTo>
                    <a:pt x="383" y="312"/>
                  </a:lnTo>
                  <a:lnTo>
                    <a:pt x="384" y="312"/>
                  </a:lnTo>
                  <a:lnTo>
                    <a:pt x="386" y="312"/>
                  </a:lnTo>
                  <a:lnTo>
                    <a:pt x="387" y="312"/>
                  </a:lnTo>
                  <a:lnTo>
                    <a:pt x="388" y="312"/>
                  </a:lnTo>
                  <a:lnTo>
                    <a:pt x="390" y="312"/>
                  </a:lnTo>
                  <a:lnTo>
                    <a:pt x="391" y="311"/>
                  </a:lnTo>
                  <a:lnTo>
                    <a:pt x="392" y="311"/>
                  </a:lnTo>
                  <a:lnTo>
                    <a:pt x="394" y="311"/>
                  </a:lnTo>
                  <a:lnTo>
                    <a:pt x="395" y="311"/>
                  </a:lnTo>
                  <a:lnTo>
                    <a:pt x="396" y="311"/>
                  </a:lnTo>
                  <a:lnTo>
                    <a:pt x="398" y="311"/>
                  </a:lnTo>
                  <a:lnTo>
                    <a:pt x="399" y="310"/>
                  </a:lnTo>
                  <a:lnTo>
                    <a:pt x="402" y="310"/>
                  </a:lnTo>
                  <a:lnTo>
                    <a:pt x="403" y="310"/>
                  </a:lnTo>
                  <a:lnTo>
                    <a:pt x="405" y="310"/>
                  </a:lnTo>
                  <a:lnTo>
                    <a:pt x="405" y="310"/>
                  </a:lnTo>
                  <a:lnTo>
                    <a:pt x="407" y="310"/>
                  </a:lnTo>
                  <a:lnTo>
                    <a:pt x="409" y="308"/>
                  </a:lnTo>
                  <a:lnTo>
                    <a:pt x="411" y="308"/>
                  </a:lnTo>
                  <a:lnTo>
                    <a:pt x="413" y="308"/>
                  </a:lnTo>
                  <a:lnTo>
                    <a:pt x="415" y="308"/>
                  </a:lnTo>
                  <a:lnTo>
                    <a:pt x="416" y="308"/>
                  </a:lnTo>
                  <a:lnTo>
                    <a:pt x="417" y="308"/>
                  </a:lnTo>
                  <a:lnTo>
                    <a:pt x="419" y="307"/>
                  </a:lnTo>
                  <a:lnTo>
                    <a:pt x="420" y="307"/>
                  </a:lnTo>
                  <a:lnTo>
                    <a:pt x="421" y="307"/>
                  </a:lnTo>
                  <a:lnTo>
                    <a:pt x="423" y="307"/>
                  </a:lnTo>
                  <a:lnTo>
                    <a:pt x="424" y="307"/>
                  </a:lnTo>
                  <a:lnTo>
                    <a:pt x="425" y="307"/>
                  </a:lnTo>
                  <a:lnTo>
                    <a:pt x="427" y="306"/>
                  </a:lnTo>
                  <a:lnTo>
                    <a:pt x="428" y="306"/>
                  </a:lnTo>
                  <a:lnTo>
                    <a:pt x="429" y="306"/>
                  </a:lnTo>
                  <a:lnTo>
                    <a:pt x="431" y="306"/>
                  </a:lnTo>
                  <a:lnTo>
                    <a:pt x="432" y="306"/>
                  </a:lnTo>
                  <a:lnTo>
                    <a:pt x="432" y="304"/>
                  </a:lnTo>
                  <a:lnTo>
                    <a:pt x="433" y="304"/>
                  </a:lnTo>
                  <a:lnTo>
                    <a:pt x="435" y="304"/>
                  </a:lnTo>
                  <a:lnTo>
                    <a:pt x="436" y="303"/>
                  </a:lnTo>
                  <a:lnTo>
                    <a:pt x="439" y="303"/>
                  </a:lnTo>
                  <a:lnTo>
                    <a:pt x="440" y="303"/>
                  </a:lnTo>
                  <a:lnTo>
                    <a:pt x="441" y="303"/>
                  </a:lnTo>
                  <a:lnTo>
                    <a:pt x="443" y="302"/>
                  </a:lnTo>
                  <a:lnTo>
                    <a:pt x="444" y="302"/>
                  </a:lnTo>
                  <a:lnTo>
                    <a:pt x="447" y="300"/>
                  </a:lnTo>
                  <a:lnTo>
                    <a:pt x="448" y="300"/>
                  </a:lnTo>
                  <a:lnTo>
                    <a:pt x="451" y="299"/>
                  </a:lnTo>
                  <a:lnTo>
                    <a:pt x="453" y="299"/>
                  </a:lnTo>
                  <a:lnTo>
                    <a:pt x="455" y="298"/>
                  </a:lnTo>
                  <a:lnTo>
                    <a:pt x="455" y="298"/>
                  </a:lnTo>
                  <a:lnTo>
                    <a:pt x="457" y="298"/>
                  </a:lnTo>
                  <a:lnTo>
                    <a:pt x="460" y="296"/>
                  </a:lnTo>
                  <a:lnTo>
                    <a:pt x="463" y="296"/>
                  </a:lnTo>
                  <a:lnTo>
                    <a:pt x="464" y="295"/>
                  </a:lnTo>
                  <a:lnTo>
                    <a:pt x="467" y="295"/>
                  </a:lnTo>
                  <a:lnTo>
                    <a:pt x="468" y="294"/>
                  </a:lnTo>
                  <a:lnTo>
                    <a:pt x="469" y="294"/>
                  </a:lnTo>
                  <a:lnTo>
                    <a:pt x="471" y="292"/>
                  </a:lnTo>
                  <a:lnTo>
                    <a:pt x="472" y="292"/>
                  </a:lnTo>
                  <a:lnTo>
                    <a:pt x="475" y="292"/>
                  </a:lnTo>
                  <a:lnTo>
                    <a:pt x="476" y="291"/>
                  </a:lnTo>
                  <a:lnTo>
                    <a:pt x="477" y="291"/>
                  </a:lnTo>
                  <a:lnTo>
                    <a:pt x="477" y="291"/>
                  </a:lnTo>
                  <a:lnTo>
                    <a:pt x="479" y="290"/>
                  </a:lnTo>
                  <a:lnTo>
                    <a:pt x="480" y="290"/>
                  </a:lnTo>
                  <a:lnTo>
                    <a:pt x="481" y="290"/>
                  </a:lnTo>
                  <a:lnTo>
                    <a:pt x="483" y="288"/>
                  </a:lnTo>
                  <a:lnTo>
                    <a:pt x="484" y="288"/>
                  </a:lnTo>
                  <a:lnTo>
                    <a:pt x="485" y="287"/>
                  </a:lnTo>
                  <a:lnTo>
                    <a:pt x="487" y="287"/>
                  </a:lnTo>
                  <a:lnTo>
                    <a:pt x="488" y="287"/>
                  </a:lnTo>
                  <a:lnTo>
                    <a:pt x="489" y="286"/>
                  </a:lnTo>
                  <a:lnTo>
                    <a:pt x="489" y="286"/>
                  </a:lnTo>
                  <a:lnTo>
                    <a:pt x="492" y="284"/>
                  </a:lnTo>
                  <a:lnTo>
                    <a:pt x="493" y="284"/>
                  </a:lnTo>
                  <a:lnTo>
                    <a:pt x="494" y="283"/>
                  </a:lnTo>
                  <a:lnTo>
                    <a:pt x="496" y="283"/>
                  </a:lnTo>
                  <a:lnTo>
                    <a:pt x="497" y="282"/>
                  </a:lnTo>
                  <a:lnTo>
                    <a:pt x="498" y="280"/>
                  </a:lnTo>
                  <a:lnTo>
                    <a:pt x="501" y="280"/>
                  </a:lnTo>
                  <a:lnTo>
                    <a:pt x="502" y="279"/>
                  </a:lnTo>
                  <a:lnTo>
                    <a:pt x="505" y="278"/>
                  </a:lnTo>
                  <a:lnTo>
                    <a:pt x="505" y="278"/>
                  </a:lnTo>
                  <a:lnTo>
                    <a:pt x="506" y="276"/>
                  </a:lnTo>
                  <a:lnTo>
                    <a:pt x="509" y="276"/>
                  </a:lnTo>
                  <a:lnTo>
                    <a:pt x="510" y="275"/>
                  </a:lnTo>
                  <a:lnTo>
                    <a:pt x="513" y="274"/>
                  </a:lnTo>
                  <a:lnTo>
                    <a:pt x="514" y="274"/>
                  </a:lnTo>
                  <a:lnTo>
                    <a:pt x="516" y="272"/>
                  </a:lnTo>
                  <a:lnTo>
                    <a:pt x="517" y="272"/>
                  </a:lnTo>
                  <a:lnTo>
                    <a:pt x="518" y="271"/>
                  </a:lnTo>
                  <a:lnTo>
                    <a:pt x="520" y="271"/>
                  </a:lnTo>
                  <a:lnTo>
                    <a:pt x="521" y="270"/>
                  </a:lnTo>
                  <a:lnTo>
                    <a:pt x="522" y="270"/>
                  </a:lnTo>
                  <a:lnTo>
                    <a:pt x="524" y="268"/>
                  </a:lnTo>
                  <a:lnTo>
                    <a:pt x="525" y="268"/>
                  </a:lnTo>
                  <a:lnTo>
                    <a:pt x="526" y="267"/>
                  </a:lnTo>
                  <a:lnTo>
                    <a:pt x="526" y="267"/>
                  </a:lnTo>
                  <a:lnTo>
                    <a:pt x="528" y="266"/>
                  </a:lnTo>
                  <a:lnTo>
                    <a:pt x="529" y="266"/>
                  </a:lnTo>
                  <a:lnTo>
                    <a:pt x="530" y="266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3" y="263"/>
                  </a:lnTo>
                  <a:lnTo>
                    <a:pt x="534" y="263"/>
                  </a:lnTo>
                  <a:lnTo>
                    <a:pt x="536" y="262"/>
                  </a:lnTo>
                  <a:lnTo>
                    <a:pt x="537" y="262"/>
                  </a:lnTo>
                  <a:lnTo>
                    <a:pt x="538" y="260"/>
                  </a:lnTo>
                  <a:lnTo>
                    <a:pt x="540" y="260"/>
                  </a:lnTo>
                  <a:lnTo>
                    <a:pt x="541" y="259"/>
                  </a:lnTo>
                  <a:lnTo>
                    <a:pt x="542" y="259"/>
                  </a:lnTo>
                  <a:lnTo>
                    <a:pt x="544" y="258"/>
                  </a:lnTo>
                  <a:lnTo>
                    <a:pt x="545" y="256"/>
                  </a:lnTo>
                  <a:lnTo>
                    <a:pt x="548" y="255"/>
                  </a:lnTo>
                  <a:lnTo>
                    <a:pt x="549" y="255"/>
                  </a:lnTo>
                  <a:lnTo>
                    <a:pt x="549" y="255"/>
                  </a:lnTo>
                  <a:lnTo>
                    <a:pt x="552" y="254"/>
                  </a:lnTo>
                  <a:lnTo>
                    <a:pt x="553" y="252"/>
                  </a:lnTo>
                  <a:lnTo>
                    <a:pt x="554" y="251"/>
                  </a:lnTo>
                  <a:lnTo>
                    <a:pt x="556" y="251"/>
                  </a:lnTo>
                  <a:lnTo>
                    <a:pt x="557" y="250"/>
                  </a:lnTo>
                  <a:lnTo>
                    <a:pt x="558" y="250"/>
                  </a:lnTo>
                  <a:lnTo>
                    <a:pt x="560" y="248"/>
                  </a:lnTo>
                  <a:lnTo>
                    <a:pt x="561" y="247"/>
                  </a:lnTo>
                  <a:lnTo>
                    <a:pt x="562" y="247"/>
                  </a:lnTo>
                  <a:lnTo>
                    <a:pt x="564" y="246"/>
                  </a:lnTo>
                  <a:lnTo>
                    <a:pt x="565" y="246"/>
                  </a:lnTo>
                  <a:lnTo>
                    <a:pt x="566" y="246"/>
                  </a:lnTo>
                  <a:lnTo>
                    <a:pt x="566" y="244"/>
                  </a:lnTo>
                  <a:lnTo>
                    <a:pt x="568" y="244"/>
                  </a:lnTo>
                  <a:lnTo>
                    <a:pt x="569" y="243"/>
                  </a:lnTo>
                  <a:lnTo>
                    <a:pt x="569" y="243"/>
                  </a:lnTo>
                  <a:lnTo>
                    <a:pt x="570" y="243"/>
                  </a:lnTo>
                  <a:lnTo>
                    <a:pt x="572" y="242"/>
                  </a:lnTo>
                  <a:lnTo>
                    <a:pt x="572" y="242"/>
                  </a:lnTo>
                  <a:lnTo>
                    <a:pt x="573" y="240"/>
                  </a:lnTo>
                  <a:lnTo>
                    <a:pt x="574" y="240"/>
                  </a:lnTo>
                  <a:lnTo>
                    <a:pt x="574" y="240"/>
                  </a:lnTo>
                  <a:lnTo>
                    <a:pt x="576" y="239"/>
                  </a:lnTo>
                  <a:lnTo>
                    <a:pt x="577" y="239"/>
                  </a:lnTo>
                  <a:lnTo>
                    <a:pt x="577" y="238"/>
                  </a:lnTo>
                  <a:lnTo>
                    <a:pt x="578" y="238"/>
                  </a:lnTo>
                  <a:lnTo>
                    <a:pt x="580" y="236"/>
                  </a:lnTo>
                  <a:lnTo>
                    <a:pt x="581" y="235"/>
                  </a:lnTo>
                  <a:lnTo>
                    <a:pt x="582" y="235"/>
                  </a:lnTo>
                  <a:lnTo>
                    <a:pt x="583" y="234"/>
                  </a:lnTo>
                  <a:lnTo>
                    <a:pt x="585" y="234"/>
                  </a:lnTo>
                  <a:lnTo>
                    <a:pt x="586" y="232"/>
                  </a:lnTo>
                  <a:lnTo>
                    <a:pt x="586" y="232"/>
                  </a:lnTo>
                  <a:lnTo>
                    <a:pt x="587" y="231"/>
                  </a:lnTo>
                  <a:lnTo>
                    <a:pt x="589" y="230"/>
                  </a:lnTo>
                  <a:lnTo>
                    <a:pt x="590" y="230"/>
                  </a:lnTo>
                  <a:lnTo>
                    <a:pt x="591" y="228"/>
                  </a:lnTo>
                  <a:lnTo>
                    <a:pt x="593" y="228"/>
                  </a:lnTo>
                  <a:lnTo>
                    <a:pt x="594" y="227"/>
                  </a:lnTo>
                  <a:lnTo>
                    <a:pt x="595" y="226"/>
                  </a:lnTo>
                  <a:lnTo>
                    <a:pt x="597" y="226"/>
                  </a:lnTo>
                  <a:lnTo>
                    <a:pt x="597" y="226"/>
                  </a:lnTo>
                  <a:lnTo>
                    <a:pt x="598" y="224"/>
                  </a:lnTo>
                  <a:lnTo>
                    <a:pt x="598" y="224"/>
                  </a:lnTo>
                  <a:lnTo>
                    <a:pt x="599" y="223"/>
                  </a:lnTo>
                  <a:lnTo>
                    <a:pt x="601" y="223"/>
                  </a:lnTo>
                  <a:lnTo>
                    <a:pt x="601" y="223"/>
                  </a:lnTo>
                  <a:lnTo>
                    <a:pt x="602" y="222"/>
                  </a:lnTo>
                  <a:lnTo>
                    <a:pt x="602" y="222"/>
                  </a:lnTo>
                  <a:lnTo>
                    <a:pt x="603" y="221"/>
                  </a:lnTo>
                  <a:lnTo>
                    <a:pt x="603" y="221"/>
                  </a:lnTo>
                  <a:lnTo>
                    <a:pt x="605" y="221"/>
                  </a:lnTo>
                  <a:lnTo>
                    <a:pt x="605" y="219"/>
                  </a:lnTo>
                  <a:lnTo>
                    <a:pt x="606" y="219"/>
                  </a:lnTo>
                  <a:lnTo>
                    <a:pt x="606" y="219"/>
                  </a:lnTo>
                  <a:lnTo>
                    <a:pt x="607" y="218"/>
                  </a:lnTo>
                  <a:lnTo>
                    <a:pt x="607" y="218"/>
                  </a:lnTo>
                  <a:lnTo>
                    <a:pt x="609" y="217"/>
                  </a:lnTo>
                  <a:lnTo>
                    <a:pt x="609" y="217"/>
                  </a:lnTo>
                  <a:lnTo>
                    <a:pt x="610" y="217"/>
                  </a:lnTo>
                  <a:lnTo>
                    <a:pt x="611" y="215"/>
                  </a:lnTo>
                  <a:lnTo>
                    <a:pt x="611" y="215"/>
                  </a:lnTo>
                  <a:lnTo>
                    <a:pt x="613" y="214"/>
                  </a:lnTo>
                  <a:lnTo>
                    <a:pt x="614" y="213"/>
                  </a:lnTo>
                  <a:lnTo>
                    <a:pt x="614" y="213"/>
                  </a:lnTo>
                  <a:lnTo>
                    <a:pt x="614" y="213"/>
                  </a:lnTo>
                  <a:lnTo>
                    <a:pt x="615" y="211"/>
                  </a:lnTo>
                  <a:lnTo>
                    <a:pt x="617" y="211"/>
                  </a:lnTo>
                  <a:lnTo>
                    <a:pt x="618" y="210"/>
                  </a:lnTo>
                  <a:lnTo>
                    <a:pt x="618" y="210"/>
                  </a:lnTo>
                  <a:lnTo>
                    <a:pt x="619" y="209"/>
                  </a:lnTo>
                  <a:lnTo>
                    <a:pt x="621" y="209"/>
                  </a:lnTo>
                  <a:lnTo>
                    <a:pt x="621" y="207"/>
                  </a:lnTo>
                  <a:lnTo>
                    <a:pt x="622" y="207"/>
                  </a:lnTo>
                  <a:lnTo>
                    <a:pt x="622" y="206"/>
                  </a:lnTo>
                  <a:lnTo>
                    <a:pt x="623" y="206"/>
                  </a:lnTo>
                  <a:lnTo>
                    <a:pt x="623" y="206"/>
                  </a:lnTo>
                  <a:lnTo>
                    <a:pt x="625" y="205"/>
                  </a:lnTo>
                  <a:lnTo>
                    <a:pt x="625" y="205"/>
                  </a:lnTo>
                  <a:lnTo>
                    <a:pt x="625" y="205"/>
                  </a:lnTo>
                  <a:lnTo>
                    <a:pt x="626" y="203"/>
                  </a:lnTo>
                  <a:lnTo>
                    <a:pt x="626" y="203"/>
                  </a:lnTo>
                  <a:lnTo>
                    <a:pt x="627" y="203"/>
                  </a:lnTo>
                  <a:lnTo>
                    <a:pt x="627" y="202"/>
                  </a:lnTo>
                  <a:lnTo>
                    <a:pt x="629" y="202"/>
                  </a:lnTo>
                  <a:lnTo>
                    <a:pt x="629" y="202"/>
                  </a:lnTo>
                  <a:lnTo>
                    <a:pt x="630" y="201"/>
                  </a:lnTo>
                  <a:lnTo>
                    <a:pt x="630" y="201"/>
                  </a:lnTo>
                  <a:lnTo>
                    <a:pt x="631" y="199"/>
                  </a:lnTo>
                  <a:lnTo>
                    <a:pt x="631" y="199"/>
                  </a:lnTo>
                  <a:lnTo>
                    <a:pt x="633" y="199"/>
                  </a:lnTo>
                  <a:lnTo>
                    <a:pt x="633" y="198"/>
                  </a:lnTo>
                  <a:lnTo>
                    <a:pt x="634" y="198"/>
                  </a:lnTo>
                  <a:lnTo>
                    <a:pt x="635" y="197"/>
                  </a:lnTo>
                  <a:lnTo>
                    <a:pt x="637" y="197"/>
                  </a:lnTo>
                  <a:lnTo>
                    <a:pt x="637" y="195"/>
                  </a:lnTo>
                  <a:lnTo>
                    <a:pt x="638" y="195"/>
                  </a:lnTo>
                  <a:lnTo>
                    <a:pt x="639" y="194"/>
                  </a:lnTo>
                  <a:lnTo>
                    <a:pt x="639" y="194"/>
                  </a:lnTo>
                  <a:lnTo>
                    <a:pt x="641" y="193"/>
                  </a:lnTo>
                  <a:lnTo>
                    <a:pt x="642" y="193"/>
                  </a:lnTo>
                  <a:lnTo>
                    <a:pt x="643" y="191"/>
                  </a:lnTo>
                  <a:lnTo>
                    <a:pt x="643" y="191"/>
                  </a:lnTo>
                  <a:lnTo>
                    <a:pt x="645" y="190"/>
                  </a:lnTo>
                  <a:lnTo>
                    <a:pt x="646" y="190"/>
                  </a:lnTo>
                  <a:lnTo>
                    <a:pt x="646" y="189"/>
                  </a:lnTo>
                  <a:lnTo>
                    <a:pt x="647" y="189"/>
                  </a:lnTo>
                  <a:lnTo>
                    <a:pt x="649" y="189"/>
                  </a:lnTo>
                  <a:lnTo>
                    <a:pt x="649" y="187"/>
                  </a:lnTo>
                  <a:lnTo>
                    <a:pt x="650" y="187"/>
                  </a:lnTo>
                  <a:lnTo>
                    <a:pt x="650" y="186"/>
                  </a:lnTo>
                  <a:lnTo>
                    <a:pt x="651" y="186"/>
                  </a:lnTo>
                  <a:lnTo>
                    <a:pt x="651" y="185"/>
                  </a:lnTo>
                  <a:lnTo>
                    <a:pt x="653" y="185"/>
                  </a:lnTo>
                  <a:lnTo>
                    <a:pt x="653" y="185"/>
                  </a:lnTo>
                  <a:lnTo>
                    <a:pt x="654" y="183"/>
                  </a:lnTo>
                  <a:lnTo>
                    <a:pt x="654" y="183"/>
                  </a:lnTo>
                  <a:lnTo>
                    <a:pt x="655" y="182"/>
                  </a:lnTo>
                  <a:lnTo>
                    <a:pt x="655" y="182"/>
                  </a:lnTo>
                  <a:lnTo>
                    <a:pt x="657" y="181"/>
                  </a:lnTo>
                  <a:lnTo>
                    <a:pt x="657" y="181"/>
                  </a:lnTo>
                  <a:lnTo>
                    <a:pt x="658" y="179"/>
                  </a:lnTo>
                  <a:lnTo>
                    <a:pt x="658" y="179"/>
                  </a:lnTo>
                  <a:lnTo>
                    <a:pt x="659" y="178"/>
                  </a:lnTo>
                  <a:lnTo>
                    <a:pt x="661" y="177"/>
                  </a:lnTo>
                  <a:lnTo>
                    <a:pt x="662" y="175"/>
                  </a:lnTo>
                  <a:lnTo>
                    <a:pt x="662" y="175"/>
                  </a:lnTo>
                  <a:lnTo>
                    <a:pt x="663" y="174"/>
                  </a:lnTo>
                  <a:lnTo>
                    <a:pt x="665" y="173"/>
                  </a:lnTo>
                  <a:lnTo>
                    <a:pt x="666" y="171"/>
                  </a:lnTo>
                  <a:lnTo>
                    <a:pt x="667" y="170"/>
                  </a:lnTo>
                  <a:lnTo>
                    <a:pt x="667" y="170"/>
                  </a:lnTo>
                  <a:lnTo>
                    <a:pt x="669" y="169"/>
                  </a:lnTo>
                  <a:lnTo>
                    <a:pt x="670" y="167"/>
                  </a:lnTo>
                  <a:lnTo>
                    <a:pt x="671" y="166"/>
                  </a:lnTo>
                  <a:lnTo>
                    <a:pt x="671" y="165"/>
                  </a:lnTo>
                  <a:lnTo>
                    <a:pt x="672" y="163"/>
                  </a:lnTo>
                  <a:lnTo>
                    <a:pt x="674" y="163"/>
                  </a:lnTo>
                  <a:lnTo>
                    <a:pt x="675" y="162"/>
                  </a:lnTo>
                  <a:lnTo>
                    <a:pt x="675" y="161"/>
                  </a:lnTo>
                  <a:lnTo>
                    <a:pt x="676" y="159"/>
                  </a:lnTo>
                  <a:lnTo>
                    <a:pt x="676" y="159"/>
                  </a:lnTo>
                  <a:lnTo>
                    <a:pt x="678" y="158"/>
                  </a:lnTo>
                  <a:lnTo>
                    <a:pt x="679" y="158"/>
                  </a:lnTo>
                  <a:lnTo>
                    <a:pt x="679" y="157"/>
                  </a:lnTo>
                  <a:lnTo>
                    <a:pt x="680" y="155"/>
                  </a:lnTo>
                  <a:lnTo>
                    <a:pt x="680" y="155"/>
                  </a:lnTo>
                  <a:lnTo>
                    <a:pt x="682" y="154"/>
                  </a:lnTo>
                  <a:lnTo>
                    <a:pt x="682" y="154"/>
                  </a:lnTo>
                  <a:lnTo>
                    <a:pt x="683" y="153"/>
                  </a:lnTo>
                  <a:lnTo>
                    <a:pt x="683" y="151"/>
                  </a:lnTo>
                  <a:lnTo>
                    <a:pt x="684" y="151"/>
                  </a:lnTo>
                  <a:lnTo>
                    <a:pt x="686" y="150"/>
                  </a:lnTo>
                  <a:lnTo>
                    <a:pt x="686" y="149"/>
                  </a:lnTo>
                  <a:lnTo>
                    <a:pt x="687" y="147"/>
                  </a:lnTo>
                  <a:lnTo>
                    <a:pt x="688" y="146"/>
                  </a:lnTo>
                  <a:lnTo>
                    <a:pt x="688" y="146"/>
                  </a:lnTo>
                  <a:lnTo>
                    <a:pt x="690" y="145"/>
                  </a:lnTo>
                  <a:lnTo>
                    <a:pt x="691" y="143"/>
                  </a:lnTo>
                  <a:lnTo>
                    <a:pt x="692" y="142"/>
                  </a:lnTo>
                  <a:lnTo>
                    <a:pt x="694" y="139"/>
                  </a:lnTo>
                  <a:lnTo>
                    <a:pt x="695" y="138"/>
                  </a:lnTo>
                  <a:lnTo>
                    <a:pt x="696" y="137"/>
                  </a:lnTo>
                  <a:lnTo>
                    <a:pt x="698" y="136"/>
                  </a:lnTo>
                  <a:lnTo>
                    <a:pt x="698" y="136"/>
                  </a:lnTo>
                  <a:lnTo>
                    <a:pt x="699" y="133"/>
                  </a:lnTo>
                  <a:lnTo>
                    <a:pt x="700" y="132"/>
                  </a:lnTo>
                  <a:lnTo>
                    <a:pt x="702" y="130"/>
                  </a:lnTo>
                  <a:lnTo>
                    <a:pt x="703" y="129"/>
                  </a:lnTo>
                  <a:lnTo>
                    <a:pt x="704" y="128"/>
                  </a:lnTo>
                  <a:lnTo>
                    <a:pt x="706" y="126"/>
                  </a:lnTo>
                  <a:lnTo>
                    <a:pt x="707" y="125"/>
                  </a:lnTo>
                  <a:lnTo>
                    <a:pt x="707" y="124"/>
                  </a:lnTo>
                  <a:lnTo>
                    <a:pt x="708" y="122"/>
                  </a:lnTo>
                  <a:lnTo>
                    <a:pt x="710" y="121"/>
                  </a:lnTo>
                  <a:lnTo>
                    <a:pt x="710" y="120"/>
                  </a:lnTo>
                  <a:lnTo>
                    <a:pt x="711" y="118"/>
                  </a:lnTo>
                  <a:lnTo>
                    <a:pt x="712" y="118"/>
                  </a:lnTo>
                  <a:lnTo>
                    <a:pt x="712" y="117"/>
                  </a:lnTo>
                  <a:lnTo>
                    <a:pt x="714" y="116"/>
                  </a:lnTo>
                  <a:lnTo>
                    <a:pt x="714" y="114"/>
                  </a:lnTo>
                  <a:lnTo>
                    <a:pt x="715" y="114"/>
                  </a:lnTo>
                  <a:lnTo>
                    <a:pt x="716" y="113"/>
                  </a:lnTo>
                  <a:lnTo>
                    <a:pt x="716" y="112"/>
                  </a:lnTo>
                  <a:lnTo>
                    <a:pt x="718" y="110"/>
                  </a:lnTo>
                  <a:lnTo>
                    <a:pt x="718" y="109"/>
                  </a:lnTo>
                  <a:lnTo>
                    <a:pt x="719" y="108"/>
                  </a:lnTo>
                  <a:lnTo>
                    <a:pt x="720" y="108"/>
                  </a:lnTo>
                  <a:lnTo>
                    <a:pt x="722" y="106"/>
                  </a:lnTo>
                  <a:lnTo>
                    <a:pt x="722" y="104"/>
                  </a:lnTo>
                  <a:lnTo>
                    <a:pt x="723" y="102"/>
                  </a:lnTo>
                  <a:lnTo>
                    <a:pt x="724" y="101"/>
                  </a:lnTo>
                  <a:lnTo>
                    <a:pt x="726" y="100"/>
                  </a:lnTo>
                  <a:lnTo>
                    <a:pt x="727" y="98"/>
                  </a:lnTo>
                  <a:lnTo>
                    <a:pt x="728" y="96"/>
                  </a:lnTo>
                  <a:lnTo>
                    <a:pt x="730" y="94"/>
                  </a:lnTo>
                  <a:lnTo>
                    <a:pt x="731" y="92"/>
                  </a:lnTo>
                  <a:lnTo>
                    <a:pt x="731" y="92"/>
                  </a:lnTo>
                  <a:lnTo>
                    <a:pt x="732" y="90"/>
                  </a:lnTo>
                  <a:lnTo>
                    <a:pt x="734" y="88"/>
                  </a:lnTo>
                  <a:lnTo>
                    <a:pt x="735" y="86"/>
                  </a:lnTo>
                  <a:lnTo>
                    <a:pt x="736" y="84"/>
                  </a:lnTo>
                  <a:lnTo>
                    <a:pt x="738" y="82"/>
                  </a:lnTo>
                  <a:lnTo>
                    <a:pt x="739" y="81"/>
                  </a:lnTo>
                  <a:lnTo>
                    <a:pt x="740" y="80"/>
                  </a:lnTo>
                  <a:lnTo>
                    <a:pt x="740" y="78"/>
                  </a:lnTo>
                  <a:lnTo>
                    <a:pt x="742" y="77"/>
                  </a:lnTo>
                  <a:lnTo>
                    <a:pt x="743" y="76"/>
                  </a:lnTo>
                  <a:lnTo>
                    <a:pt x="743" y="74"/>
                  </a:lnTo>
                  <a:lnTo>
                    <a:pt x="744" y="73"/>
                  </a:lnTo>
                  <a:lnTo>
                    <a:pt x="746" y="72"/>
                  </a:lnTo>
                  <a:lnTo>
                    <a:pt x="746" y="70"/>
                  </a:lnTo>
                  <a:lnTo>
                    <a:pt x="747" y="69"/>
                  </a:lnTo>
                  <a:lnTo>
                    <a:pt x="748" y="69"/>
                  </a:lnTo>
                  <a:lnTo>
                    <a:pt x="748" y="68"/>
                  </a:lnTo>
                  <a:lnTo>
                    <a:pt x="750" y="66"/>
                  </a:lnTo>
                  <a:lnTo>
                    <a:pt x="750" y="65"/>
                  </a:lnTo>
                  <a:lnTo>
                    <a:pt x="751" y="64"/>
                  </a:lnTo>
                  <a:lnTo>
                    <a:pt x="752" y="62"/>
                  </a:lnTo>
                  <a:lnTo>
                    <a:pt x="752" y="61"/>
                  </a:lnTo>
                  <a:lnTo>
                    <a:pt x="754" y="60"/>
                  </a:lnTo>
                  <a:lnTo>
                    <a:pt x="755" y="58"/>
                  </a:lnTo>
                  <a:lnTo>
                    <a:pt x="756" y="57"/>
                  </a:lnTo>
                  <a:lnTo>
                    <a:pt x="756" y="56"/>
                  </a:lnTo>
                  <a:lnTo>
                    <a:pt x="758" y="54"/>
                  </a:lnTo>
                  <a:lnTo>
                    <a:pt x="759" y="52"/>
                  </a:lnTo>
                  <a:lnTo>
                    <a:pt x="760" y="50"/>
                  </a:lnTo>
                  <a:lnTo>
                    <a:pt x="761" y="49"/>
                  </a:lnTo>
                  <a:lnTo>
                    <a:pt x="763" y="47"/>
                  </a:lnTo>
                  <a:lnTo>
                    <a:pt x="764" y="44"/>
                  </a:lnTo>
                  <a:lnTo>
                    <a:pt x="764" y="44"/>
                  </a:lnTo>
                  <a:lnTo>
                    <a:pt x="767" y="43"/>
                  </a:lnTo>
                  <a:lnTo>
                    <a:pt x="768" y="40"/>
                  </a:lnTo>
                  <a:lnTo>
                    <a:pt x="769" y="39"/>
                  </a:lnTo>
                  <a:lnTo>
                    <a:pt x="771" y="36"/>
                  </a:lnTo>
                  <a:lnTo>
                    <a:pt x="772" y="35"/>
                  </a:lnTo>
                  <a:lnTo>
                    <a:pt x="773" y="33"/>
                  </a:lnTo>
                  <a:lnTo>
                    <a:pt x="773" y="32"/>
                  </a:lnTo>
                  <a:lnTo>
                    <a:pt x="775" y="31"/>
                  </a:lnTo>
                  <a:lnTo>
                    <a:pt x="776" y="29"/>
                  </a:lnTo>
                  <a:lnTo>
                    <a:pt x="777" y="28"/>
                  </a:lnTo>
                  <a:lnTo>
                    <a:pt x="777" y="27"/>
                  </a:lnTo>
                  <a:lnTo>
                    <a:pt x="779" y="25"/>
                  </a:lnTo>
                  <a:lnTo>
                    <a:pt x="780" y="24"/>
                  </a:lnTo>
                  <a:lnTo>
                    <a:pt x="780" y="23"/>
                  </a:lnTo>
                  <a:lnTo>
                    <a:pt x="781" y="23"/>
                  </a:lnTo>
                  <a:lnTo>
                    <a:pt x="781" y="21"/>
                  </a:lnTo>
                  <a:lnTo>
                    <a:pt x="783" y="20"/>
                  </a:lnTo>
                  <a:lnTo>
                    <a:pt x="783" y="19"/>
                  </a:lnTo>
                  <a:lnTo>
                    <a:pt x="784" y="19"/>
                  </a:lnTo>
                  <a:lnTo>
                    <a:pt x="784" y="17"/>
                  </a:lnTo>
                  <a:lnTo>
                    <a:pt x="785" y="16"/>
                  </a:lnTo>
                  <a:lnTo>
                    <a:pt x="785" y="15"/>
                  </a:lnTo>
                  <a:lnTo>
                    <a:pt x="787" y="13"/>
                  </a:lnTo>
                  <a:lnTo>
                    <a:pt x="787" y="12"/>
                  </a:lnTo>
                  <a:lnTo>
                    <a:pt x="788" y="11"/>
                  </a:lnTo>
                  <a:lnTo>
                    <a:pt x="788" y="11"/>
                  </a:lnTo>
                  <a:lnTo>
                    <a:pt x="789" y="8"/>
                  </a:lnTo>
                  <a:lnTo>
                    <a:pt x="791" y="7"/>
                  </a:lnTo>
                  <a:lnTo>
                    <a:pt x="791" y="5"/>
                  </a:lnTo>
                  <a:lnTo>
                    <a:pt x="792" y="4"/>
                  </a:lnTo>
                  <a:lnTo>
                    <a:pt x="793" y="3"/>
                  </a:lnTo>
                  <a:lnTo>
                    <a:pt x="7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3" name="Freeform 65"/>
            <p:cNvSpPr>
              <a:spLocks/>
            </p:cNvSpPr>
            <p:nvPr/>
          </p:nvSpPr>
          <p:spPr bwMode="auto">
            <a:xfrm>
              <a:off x="4256" y="3045"/>
              <a:ext cx="60" cy="60"/>
            </a:xfrm>
            <a:custGeom>
              <a:avLst/>
              <a:gdLst>
                <a:gd name="T0" fmla="*/ 54 w 121"/>
                <a:gd name="T1" fmla="*/ 0 h 120"/>
                <a:gd name="T2" fmla="*/ 45 w 121"/>
                <a:gd name="T3" fmla="*/ 2 h 120"/>
                <a:gd name="T4" fmla="*/ 37 w 121"/>
                <a:gd name="T5" fmla="*/ 4 h 120"/>
                <a:gd name="T6" fmla="*/ 29 w 121"/>
                <a:gd name="T7" fmla="*/ 8 h 120"/>
                <a:gd name="T8" fmla="*/ 23 w 121"/>
                <a:gd name="T9" fmla="*/ 13 h 120"/>
                <a:gd name="T10" fmla="*/ 16 w 121"/>
                <a:gd name="T11" fmla="*/ 19 h 120"/>
                <a:gd name="T12" fmla="*/ 11 w 121"/>
                <a:gd name="T13" fmla="*/ 27 h 120"/>
                <a:gd name="T14" fmla="*/ 5 w 121"/>
                <a:gd name="T15" fmla="*/ 33 h 120"/>
                <a:gd name="T16" fmla="*/ 3 w 121"/>
                <a:gd name="T17" fmla="*/ 41 h 120"/>
                <a:gd name="T18" fmla="*/ 1 w 121"/>
                <a:gd name="T19" fmla="*/ 51 h 120"/>
                <a:gd name="T20" fmla="*/ 0 w 121"/>
                <a:gd name="T21" fmla="*/ 60 h 120"/>
                <a:gd name="T22" fmla="*/ 0 w 121"/>
                <a:gd name="T23" fmla="*/ 67 h 120"/>
                <a:gd name="T24" fmla="*/ 1 w 121"/>
                <a:gd name="T25" fmla="*/ 75 h 120"/>
                <a:gd name="T26" fmla="*/ 5 w 121"/>
                <a:gd name="T27" fmla="*/ 84 h 120"/>
                <a:gd name="T28" fmla="*/ 9 w 121"/>
                <a:gd name="T29" fmla="*/ 91 h 120"/>
                <a:gd name="T30" fmla="*/ 13 w 121"/>
                <a:gd name="T31" fmla="*/ 98 h 120"/>
                <a:gd name="T32" fmla="*/ 20 w 121"/>
                <a:gd name="T33" fmla="*/ 105 h 120"/>
                <a:gd name="T34" fmla="*/ 27 w 121"/>
                <a:gd name="T35" fmla="*/ 110 h 120"/>
                <a:gd name="T36" fmla="*/ 35 w 121"/>
                <a:gd name="T37" fmla="*/ 114 h 120"/>
                <a:gd name="T38" fmla="*/ 43 w 121"/>
                <a:gd name="T39" fmla="*/ 117 h 120"/>
                <a:gd name="T40" fmla="*/ 50 w 121"/>
                <a:gd name="T41" fmla="*/ 120 h 120"/>
                <a:gd name="T42" fmla="*/ 60 w 121"/>
                <a:gd name="T43" fmla="*/ 120 h 120"/>
                <a:gd name="T44" fmla="*/ 66 w 121"/>
                <a:gd name="T45" fmla="*/ 120 h 120"/>
                <a:gd name="T46" fmla="*/ 76 w 121"/>
                <a:gd name="T47" fmla="*/ 118 h 120"/>
                <a:gd name="T48" fmla="*/ 84 w 121"/>
                <a:gd name="T49" fmla="*/ 116 h 120"/>
                <a:gd name="T50" fmla="*/ 92 w 121"/>
                <a:gd name="T51" fmla="*/ 112 h 120"/>
                <a:gd name="T52" fmla="*/ 98 w 121"/>
                <a:gd name="T53" fmla="*/ 106 h 120"/>
                <a:gd name="T54" fmla="*/ 105 w 121"/>
                <a:gd name="T55" fmla="*/ 100 h 120"/>
                <a:gd name="T56" fmla="*/ 110 w 121"/>
                <a:gd name="T57" fmla="*/ 93 h 120"/>
                <a:gd name="T58" fmla="*/ 114 w 121"/>
                <a:gd name="T59" fmla="*/ 87 h 120"/>
                <a:gd name="T60" fmla="*/ 118 w 121"/>
                <a:gd name="T61" fmla="*/ 77 h 120"/>
                <a:gd name="T62" fmla="*/ 120 w 121"/>
                <a:gd name="T63" fmla="*/ 69 h 120"/>
                <a:gd name="T64" fmla="*/ 121 w 121"/>
                <a:gd name="T65" fmla="*/ 60 h 120"/>
                <a:gd name="T66" fmla="*/ 121 w 121"/>
                <a:gd name="T67" fmla="*/ 53 h 120"/>
                <a:gd name="T68" fmla="*/ 118 w 121"/>
                <a:gd name="T69" fmla="*/ 45 h 120"/>
                <a:gd name="T70" fmla="*/ 116 w 121"/>
                <a:gd name="T71" fmla="*/ 36 h 120"/>
                <a:gd name="T72" fmla="*/ 112 w 121"/>
                <a:gd name="T73" fmla="*/ 28 h 120"/>
                <a:gd name="T74" fmla="*/ 106 w 121"/>
                <a:gd name="T75" fmla="*/ 21 h 120"/>
                <a:gd name="T76" fmla="*/ 101 w 121"/>
                <a:gd name="T77" fmla="*/ 15 h 120"/>
                <a:gd name="T78" fmla="*/ 94 w 121"/>
                <a:gd name="T79" fmla="*/ 10 h 120"/>
                <a:gd name="T80" fmla="*/ 86 w 121"/>
                <a:gd name="T81" fmla="*/ 6 h 120"/>
                <a:gd name="T82" fmla="*/ 78 w 121"/>
                <a:gd name="T83" fmla="*/ 3 h 120"/>
                <a:gd name="T84" fmla="*/ 69 w 121"/>
                <a:gd name="T85" fmla="*/ 0 h 120"/>
                <a:gd name="T86" fmla="*/ 60 w 121"/>
                <a:gd name="T8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20">
                  <a:moveTo>
                    <a:pt x="60" y="0"/>
                  </a:moveTo>
                  <a:lnTo>
                    <a:pt x="57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5" y="2"/>
                  </a:lnTo>
                  <a:lnTo>
                    <a:pt x="43" y="3"/>
                  </a:lnTo>
                  <a:lnTo>
                    <a:pt x="40" y="3"/>
                  </a:lnTo>
                  <a:lnTo>
                    <a:pt x="37" y="4"/>
                  </a:lnTo>
                  <a:lnTo>
                    <a:pt x="35" y="6"/>
                  </a:lnTo>
                  <a:lnTo>
                    <a:pt x="32" y="7"/>
                  </a:lnTo>
                  <a:lnTo>
                    <a:pt x="29" y="8"/>
                  </a:lnTo>
                  <a:lnTo>
                    <a:pt x="27" y="10"/>
                  </a:lnTo>
                  <a:lnTo>
                    <a:pt x="24" y="12"/>
                  </a:lnTo>
                  <a:lnTo>
                    <a:pt x="23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9"/>
                  </a:lnTo>
                  <a:lnTo>
                    <a:pt x="13" y="21"/>
                  </a:lnTo>
                  <a:lnTo>
                    <a:pt x="12" y="24"/>
                  </a:lnTo>
                  <a:lnTo>
                    <a:pt x="11" y="27"/>
                  </a:lnTo>
                  <a:lnTo>
                    <a:pt x="9" y="28"/>
                  </a:lnTo>
                  <a:lnTo>
                    <a:pt x="7" y="31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4" y="39"/>
                  </a:lnTo>
                  <a:lnTo>
                    <a:pt x="3" y="41"/>
                  </a:lnTo>
                  <a:lnTo>
                    <a:pt x="1" y="45"/>
                  </a:lnTo>
                  <a:lnTo>
                    <a:pt x="1" y="48"/>
                  </a:lnTo>
                  <a:lnTo>
                    <a:pt x="1" y="51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1" y="72"/>
                  </a:lnTo>
                  <a:lnTo>
                    <a:pt x="1" y="75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5" y="84"/>
                  </a:lnTo>
                  <a:lnTo>
                    <a:pt x="5" y="87"/>
                  </a:lnTo>
                  <a:lnTo>
                    <a:pt x="7" y="89"/>
                  </a:lnTo>
                  <a:lnTo>
                    <a:pt x="9" y="91"/>
                  </a:lnTo>
                  <a:lnTo>
                    <a:pt x="11" y="93"/>
                  </a:lnTo>
                  <a:lnTo>
                    <a:pt x="12" y="9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7" y="102"/>
                  </a:lnTo>
                  <a:lnTo>
                    <a:pt x="20" y="105"/>
                  </a:lnTo>
                  <a:lnTo>
                    <a:pt x="23" y="106"/>
                  </a:lnTo>
                  <a:lnTo>
                    <a:pt x="24" y="108"/>
                  </a:lnTo>
                  <a:lnTo>
                    <a:pt x="27" y="110"/>
                  </a:lnTo>
                  <a:lnTo>
                    <a:pt x="29" y="112"/>
                  </a:lnTo>
                  <a:lnTo>
                    <a:pt x="32" y="113"/>
                  </a:lnTo>
                  <a:lnTo>
                    <a:pt x="35" y="114"/>
                  </a:lnTo>
                  <a:lnTo>
                    <a:pt x="37" y="116"/>
                  </a:lnTo>
                  <a:lnTo>
                    <a:pt x="40" y="117"/>
                  </a:lnTo>
                  <a:lnTo>
                    <a:pt x="43" y="117"/>
                  </a:lnTo>
                  <a:lnTo>
                    <a:pt x="45" y="118"/>
                  </a:lnTo>
                  <a:lnTo>
                    <a:pt x="48" y="118"/>
                  </a:lnTo>
                  <a:lnTo>
                    <a:pt x="50" y="120"/>
                  </a:lnTo>
                  <a:lnTo>
                    <a:pt x="54" y="120"/>
                  </a:lnTo>
                  <a:lnTo>
                    <a:pt x="57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4" y="120"/>
                  </a:lnTo>
                  <a:lnTo>
                    <a:pt x="66" y="120"/>
                  </a:lnTo>
                  <a:lnTo>
                    <a:pt x="69" y="120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8" y="117"/>
                  </a:lnTo>
                  <a:lnTo>
                    <a:pt x="81" y="117"/>
                  </a:lnTo>
                  <a:lnTo>
                    <a:pt x="84" y="116"/>
                  </a:lnTo>
                  <a:lnTo>
                    <a:pt x="86" y="114"/>
                  </a:lnTo>
                  <a:lnTo>
                    <a:pt x="89" y="113"/>
                  </a:lnTo>
                  <a:lnTo>
                    <a:pt x="92" y="112"/>
                  </a:lnTo>
                  <a:lnTo>
                    <a:pt x="94" y="110"/>
                  </a:lnTo>
                  <a:lnTo>
                    <a:pt x="97" y="108"/>
                  </a:lnTo>
                  <a:lnTo>
                    <a:pt x="98" y="106"/>
                  </a:lnTo>
                  <a:lnTo>
                    <a:pt x="101" y="105"/>
                  </a:lnTo>
                  <a:lnTo>
                    <a:pt x="102" y="102"/>
                  </a:lnTo>
                  <a:lnTo>
                    <a:pt x="105" y="100"/>
                  </a:lnTo>
                  <a:lnTo>
                    <a:pt x="106" y="98"/>
                  </a:lnTo>
                  <a:lnTo>
                    <a:pt x="109" y="96"/>
                  </a:lnTo>
                  <a:lnTo>
                    <a:pt x="110" y="93"/>
                  </a:lnTo>
                  <a:lnTo>
                    <a:pt x="112" y="91"/>
                  </a:lnTo>
                  <a:lnTo>
                    <a:pt x="113" y="89"/>
                  </a:lnTo>
                  <a:lnTo>
                    <a:pt x="114" y="87"/>
                  </a:lnTo>
                  <a:lnTo>
                    <a:pt x="116" y="84"/>
                  </a:lnTo>
                  <a:lnTo>
                    <a:pt x="117" y="81"/>
                  </a:lnTo>
                  <a:lnTo>
                    <a:pt x="118" y="77"/>
                  </a:lnTo>
                  <a:lnTo>
                    <a:pt x="118" y="75"/>
                  </a:lnTo>
                  <a:lnTo>
                    <a:pt x="120" y="72"/>
                  </a:lnTo>
                  <a:lnTo>
                    <a:pt x="120" y="69"/>
                  </a:lnTo>
                  <a:lnTo>
                    <a:pt x="121" y="67"/>
                  </a:lnTo>
                  <a:lnTo>
                    <a:pt x="121" y="63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20" y="51"/>
                  </a:lnTo>
                  <a:lnTo>
                    <a:pt x="120" y="48"/>
                  </a:lnTo>
                  <a:lnTo>
                    <a:pt x="118" y="45"/>
                  </a:lnTo>
                  <a:lnTo>
                    <a:pt x="118" y="41"/>
                  </a:lnTo>
                  <a:lnTo>
                    <a:pt x="117" y="39"/>
                  </a:lnTo>
                  <a:lnTo>
                    <a:pt x="116" y="36"/>
                  </a:lnTo>
                  <a:lnTo>
                    <a:pt x="114" y="33"/>
                  </a:lnTo>
                  <a:lnTo>
                    <a:pt x="113" y="31"/>
                  </a:lnTo>
                  <a:lnTo>
                    <a:pt x="112" y="28"/>
                  </a:lnTo>
                  <a:lnTo>
                    <a:pt x="110" y="27"/>
                  </a:lnTo>
                  <a:lnTo>
                    <a:pt x="109" y="24"/>
                  </a:lnTo>
                  <a:lnTo>
                    <a:pt x="106" y="21"/>
                  </a:lnTo>
                  <a:lnTo>
                    <a:pt x="105" y="19"/>
                  </a:lnTo>
                  <a:lnTo>
                    <a:pt x="102" y="17"/>
                  </a:lnTo>
                  <a:lnTo>
                    <a:pt x="101" y="15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4" y="10"/>
                  </a:lnTo>
                  <a:lnTo>
                    <a:pt x="92" y="8"/>
                  </a:lnTo>
                  <a:lnTo>
                    <a:pt x="89" y="7"/>
                  </a:lnTo>
                  <a:lnTo>
                    <a:pt x="86" y="6"/>
                  </a:lnTo>
                  <a:lnTo>
                    <a:pt x="84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76" y="2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74" name="Line 66"/>
            <p:cNvSpPr>
              <a:spLocks noChangeShapeType="1"/>
            </p:cNvSpPr>
            <p:nvPr/>
          </p:nvSpPr>
          <p:spPr bwMode="auto">
            <a:xfrm>
              <a:off x="3686" y="2409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5" name="Line 67"/>
            <p:cNvSpPr>
              <a:spLocks noChangeShapeType="1"/>
            </p:cNvSpPr>
            <p:nvPr/>
          </p:nvSpPr>
          <p:spPr bwMode="auto">
            <a:xfrm>
              <a:off x="3686" y="2595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6" name="Line 68"/>
            <p:cNvSpPr>
              <a:spLocks noChangeShapeType="1"/>
            </p:cNvSpPr>
            <p:nvPr/>
          </p:nvSpPr>
          <p:spPr bwMode="auto">
            <a:xfrm flipH="1">
              <a:off x="4244" y="2502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7" name="Freeform 69"/>
            <p:cNvSpPr>
              <a:spLocks/>
            </p:cNvSpPr>
            <p:nvPr/>
          </p:nvSpPr>
          <p:spPr bwMode="auto">
            <a:xfrm>
              <a:off x="3854" y="2346"/>
              <a:ext cx="396" cy="158"/>
            </a:xfrm>
            <a:custGeom>
              <a:avLst/>
              <a:gdLst>
                <a:gd name="T0" fmla="*/ 154 w 793"/>
                <a:gd name="T1" fmla="*/ 0 h 316"/>
                <a:gd name="T2" fmla="*/ 266 w 793"/>
                <a:gd name="T3" fmla="*/ 0 h 316"/>
                <a:gd name="T4" fmla="*/ 322 w 793"/>
                <a:gd name="T5" fmla="*/ 1 h 316"/>
                <a:gd name="T6" fmla="*/ 347 w 793"/>
                <a:gd name="T7" fmla="*/ 1 h 316"/>
                <a:gd name="T8" fmla="*/ 360 w 793"/>
                <a:gd name="T9" fmla="*/ 2 h 316"/>
                <a:gd name="T10" fmla="*/ 372 w 793"/>
                <a:gd name="T11" fmla="*/ 2 h 316"/>
                <a:gd name="T12" fmla="*/ 382 w 793"/>
                <a:gd name="T13" fmla="*/ 4 h 316"/>
                <a:gd name="T14" fmla="*/ 390 w 793"/>
                <a:gd name="T15" fmla="*/ 5 h 316"/>
                <a:gd name="T16" fmla="*/ 399 w 793"/>
                <a:gd name="T17" fmla="*/ 6 h 316"/>
                <a:gd name="T18" fmla="*/ 411 w 793"/>
                <a:gd name="T19" fmla="*/ 8 h 316"/>
                <a:gd name="T20" fmla="*/ 421 w 793"/>
                <a:gd name="T21" fmla="*/ 9 h 316"/>
                <a:gd name="T22" fmla="*/ 431 w 793"/>
                <a:gd name="T23" fmla="*/ 10 h 316"/>
                <a:gd name="T24" fmla="*/ 440 w 793"/>
                <a:gd name="T25" fmla="*/ 13 h 316"/>
                <a:gd name="T26" fmla="*/ 453 w 793"/>
                <a:gd name="T27" fmla="*/ 17 h 316"/>
                <a:gd name="T28" fmla="*/ 467 w 793"/>
                <a:gd name="T29" fmla="*/ 22 h 316"/>
                <a:gd name="T30" fmla="*/ 477 w 793"/>
                <a:gd name="T31" fmla="*/ 25 h 316"/>
                <a:gd name="T32" fmla="*/ 485 w 793"/>
                <a:gd name="T33" fmla="*/ 29 h 316"/>
                <a:gd name="T34" fmla="*/ 494 w 793"/>
                <a:gd name="T35" fmla="*/ 33 h 316"/>
                <a:gd name="T36" fmla="*/ 505 w 793"/>
                <a:gd name="T37" fmla="*/ 38 h 316"/>
                <a:gd name="T38" fmla="*/ 517 w 793"/>
                <a:gd name="T39" fmla="*/ 45 h 316"/>
                <a:gd name="T40" fmla="*/ 526 w 793"/>
                <a:gd name="T41" fmla="*/ 49 h 316"/>
                <a:gd name="T42" fmla="*/ 533 w 793"/>
                <a:gd name="T43" fmla="*/ 53 h 316"/>
                <a:gd name="T44" fmla="*/ 542 w 793"/>
                <a:gd name="T45" fmla="*/ 58 h 316"/>
                <a:gd name="T46" fmla="*/ 553 w 793"/>
                <a:gd name="T47" fmla="*/ 63 h 316"/>
                <a:gd name="T48" fmla="*/ 562 w 793"/>
                <a:gd name="T49" fmla="*/ 69 h 316"/>
                <a:gd name="T50" fmla="*/ 569 w 793"/>
                <a:gd name="T51" fmla="*/ 73 h 316"/>
                <a:gd name="T52" fmla="*/ 576 w 793"/>
                <a:gd name="T53" fmla="*/ 77 h 316"/>
                <a:gd name="T54" fmla="*/ 583 w 793"/>
                <a:gd name="T55" fmla="*/ 82 h 316"/>
                <a:gd name="T56" fmla="*/ 591 w 793"/>
                <a:gd name="T57" fmla="*/ 87 h 316"/>
                <a:gd name="T58" fmla="*/ 598 w 793"/>
                <a:gd name="T59" fmla="*/ 91 h 316"/>
                <a:gd name="T60" fmla="*/ 603 w 793"/>
                <a:gd name="T61" fmla="*/ 95 h 316"/>
                <a:gd name="T62" fmla="*/ 609 w 793"/>
                <a:gd name="T63" fmla="*/ 99 h 316"/>
                <a:gd name="T64" fmla="*/ 614 w 793"/>
                <a:gd name="T65" fmla="*/ 103 h 316"/>
                <a:gd name="T66" fmla="*/ 621 w 793"/>
                <a:gd name="T67" fmla="*/ 108 h 316"/>
                <a:gd name="T68" fmla="*/ 625 w 793"/>
                <a:gd name="T69" fmla="*/ 111 h 316"/>
                <a:gd name="T70" fmla="*/ 629 w 793"/>
                <a:gd name="T71" fmla="*/ 115 h 316"/>
                <a:gd name="T72" fmla="*/ 634 w 793"/>
                <a:gd name="T73" fmla="*/ 118 h 316"/>
                <a:gd name="T74" fmla="*/ 641 w 793"/>
                <a:gd name="T75" fmla="*/ 123 h 316"/>
                <a:gd name="T76" fmla="*/ 647 w 793"/>
                <a:gd name="T77" fmla="*/ 127 h 316"/>
                <a:gd name="T78" fmla="*/ 653 w 793"/>
                <a:gd name="T79" fmla="*/ 131 h 316"/>
                <a:gd name="T80" fmla="*/ 657 w 793"/>
                <a:gd name="T81" fmla="*/ 135 h 316"/>
                <a:gd name="T82" fmla="*/ 663 w 793"/>
                <a:gd name="T83" fmla="*/ 142 h 316"/>
                <a:gd name="T84" fmla="*/ 671 w 793"/>
                <a:gd name="T85" fmla="*/ 150 h 316"/>
                <a:gd name="T86" fmla="*/ 676 w 793"/>
                <a:gd name="T87" fmla="*/ 156 h 316"/>
                <a:gd name="T88" fmla="*/ 682 w 793"/>
                <a:gd name="T89" fmla="*/ 163 h 316"/>
                <a:gd name="T90" fmla="*/ 688 w 793"/>
                <a:gd name="T91" fmla="*/ 170 h 316"/>
                <a:gd name="T92" fmla="*/ 696 w 793"/>
                <a:gd name="T93" fmla="*/ 179 h 316"/>
                <a:gd name="T94" fmla="*/ 704 w 793"/>
                <a:gd name="T95" fmla="*/ 188 h 316"/>
                <a:gd name="T96" fmla="*/ 711 w 793"/>
                <a:gd name="T97" fmla="*/ 197 h 316"/>
                <a:gd name="T98" fmla="*/ 716 w 793"/>
                <a:gd name="T99" fmla="*/ 204 h 316"/>
                <a:gd name="T100" fmla="*/ 723 w 793"/>
                <a:gd name="T101" fmla="*/ 213 h 316"/>
                <a:gd name="T102" fmla="*/ 731 w 793"/>
                <a:gd name="T103" fmla="*/ 224 h 316"/>
                <a:gd name="T104" fmla="*/ 740 w 793"/>
                <a:gd name="T105" fmla="*/ 236 h 316"/>
                <a:gd name="T106" fmla="*/ 746 w 793"/>
                <a:gd name="T107" fmla="*/ 245 h 316"/>
                <a:gd name="T108" fmla="*/ 752 w 793"/>
                <a:gd name="T109" fmla="*/ 253 h 316"/>
                <a:gd name="T110" fmla="*/ 759 w 793"/>
                <a:gd name="T111" fmla="*/ 264 h 316"/>
                <a:gd name="T112" fmla="*/ 768 w 793"/>
                <a:gd name="T113" fmla="*/ 276 h 316"/>
                <a:gd name="T114" fmla="*/ 776 w 793"/>
                <a:gd name="T115" fmla="*/ 286 h 316"/>
                <a:gd name="T116" fmla="*/ 781 w 793"/>
                <a:gd name="T117" fmla="*/ 294 h 316"/>
                <a:gd name="T118" fmla="*/ 787 w 793"/>
                <a:gd name="T119" fmla="*/ 302 h 316"/>
                <a:gd name="T120" fmla="*/ 792 w 793"/>
                <a:gd name="T121" fmla="*/ 3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3" h="316">
                  <a:moveTo>
                    <a:pt x="0" y="0"/>
                  </a:moveTo>
                  <a:lnTo>
                    <a:pt x="31" y="0"/>
                  </a:lnTo>
                  <a:lnTo>
                    <a:pt x="59" y="0"/>
                  </a:lnTo>
                  <a:lnTo>
                    <a:pt x="85" y="0"/>
                  </a:lnTo>
                  <a:lnTo>
                    <a:pt x="111" y="0"/>
                  </a:lnTo>
                  <a:lnTo>
                    <a:pt x="133" y="0"/>
                  </a:lnTo>
                  <a:lnTo>
                    <a:pt x="154" y="0"/>
                  </a:lnTo>
                  <a:lnTo>
                    <a:pt x="174" y="0"/>
                  </a:lnTo>
                  <a:lnTo>
                    <a:pt x="193" y="0"/>
                  </a:lnTo>
                  <a:lnTo>
                    <a:pt x="210" y="0"/>
                  </a:lnTo>
                  <a:lnTo>
                    <a:pt x="226" y="0"/>
                  </a:lnTo>
                  <a:lnTo>
                    <a:pt x="241" y="0"/>
                  </a:lnTo>
                  <a:lnTo>
                    <a:pt x="254" y="0"/>
                  </a:lnTo>
                  <a:lnTo>
                    <a:pt x="266" y="0"/>
                  </a:lnTo>
                  <a:lnTo>
                    <a:pt x="277" y="0"/>
                  </a:lnTo>
                  <a:lnTo>
                    <a:pt x="286" y="0"/>
                  </a:lnTo>
                  <a:lnTo>
                    <a:pt x="295" y="0"/>
                  </a:lnTo>
                  <a:lnTo>
                    <a:pt x="303" y="0"/>
                  </a:lnTo>
                  <a:lnTo>
                    <a:pt x="310" y="0"/>
                  </a:lnTo>
                  <a:lnTo>
                    <a:pt x="316" y="0"/>
                  </a:lnTo>
                  <a:lnTo>
                    <a:pt x="322" y="1"/>
                  </a:lnTo>
                  <a:lnTo>
                    <a:pt x="327" y="1"/>
                  </a:lnTo>
                  <a:lnTo>
                    <a:pt x="331" y="1"/>
                  </a:lnTo>
                  <a:lnTo>
                    <a:pt x="335" y="1"/>
                  </a:lnTo>
                  <a:lnTo>
                    <a:pt x="339" y="1"/>
                  </a:lnTo>
                  <a:lnTo>
                    <a:pt x="342" y="1"/>
                  </a:lnTo>
                  <a:lnTo>
                    <a:pt x="344" y="1"/>
                  </a:lnTo>
                  <a:lnTo>
                    <a:pt x="347" y="1"/>
                  </a:lnTo>
                  <a:lnTo>
                    <a:pt x="350" y="1"/>
                  </a:lnTo>
                  <a:lnTo>
                    <a:pt x="351" y="1"/>
                  </a:lnTo>
                  <a:lnTo>
                    <a:pt x="354" y="1"/>
                  </a:lnTo>
                  <a:lnTo>
                    <a:pt x="356" y="1"/>
                  </a:lnTo>
                  <a:lnTo>
                    <a:pt x="358" y="1"/>
                  </a:lnTo>
                  <a:lnTo>
                    <a:pt x="358" y="1"/>
                  </a:lnTo>
                  <a:lnTo>
                    <a:pt x="360" y="2"/>
                  </a:lnTo>
                  <a:lnTo>
                    <a:pt x="362" y="2"/>
                  </a:lnTo>
                  <a:lnTo>
                    <a:pt x="364" y="2"/>
                  </a:lnTo>
                  <a:lnTo>
                    <a:pt x="366" y="2"/>
                  </a:lnTo>
                  <a:lnTo>
                    <a:pt x="368" y="2"/>
                  </a:lnTo>
                  <a:lnTo>
                    <a:pt x="370" y="2"/>
                  </a:lnTo>
                  <a:lnTo>
                    <a:pt x="371" y="2"/>
                  </a:lnTo>
                  <a:lnTo>
                    <a:pt x="372" y="2"/>
                  </a:lnTo>
                  <a:lnTo>
                    <a:pt x="374" y="2"/>
                  </a:lnTo>
                  <a:lnTo>
                    <a:pt x="375" y="2"/>
                  </a:lnTo>
                  <a:lnTo>
                    <a:pt x="376" y="4"/>
                  </a:lnTo>
                  <a:lnTo>
                    <a:pt x="378" y="4"/>
                  </a:lnTo>
                  <a:lnTo>
                    <a:pt x="379" y="4"/>
                  </a:lnTo>
                  <a:lnTo>
                    <a:pt x="380" y="4"/>
                  </a:lnTo>
                  <a:lnTo>
                    <a:pt x="382" y="4"/>
                  </a:lnTo>
                  <a:lnTo>
                    <a:pt x="382" y="4"/>
                  </a:lnTo>
                  <a:lnTo>
                    <a:pt x="383" y="4"/>
                  </a:lnTo>
                  <a:lnTo>
                    <a:pt x="384" y="4"/>
                  </a:lnTo>
                  <a:lnTo>
                    <a:pt x="386" y="4"/>
                  </a:lnTo>
                  <a:lnTo>
                    <a:pt x="387" y="4"/>
                  </a:lnTo>
                  <a:lnTo>
                    <a:pt x="388" y="4"/>
                  </a:lnTo>
                  <a:lnTo>
                    <a:pt x="390" y="5"/>
                  </a:lnTo>
                  <a:lnTo>
                    <a:pt x="391" y="5"/>
                  </a:lnTo>
                  <a:lnTo>
                    <a:pt x="392" y="5"/>
                  </a:lnTo>
                  <a:lnTo>
                    <a:pt x="394" y="5"/>
                  </a:lnTo>
                  <a:lnTo>
                    <a:pt x="395" y="5"/>
                  </a:lnTo>
                  <a:lnTo>
                    <a:pt x="396" y="5"/>
                  </a:lnTo>
                  <a:lnTo>
                    <a:pt x="398" y="5"/>
                  </a:lnTo>
                  <a:lnTo>
                    <a:pt x="399" y="6"/>
                  </a:lnTo>
                  <a:lnTo>
                    <a:pt x="402" y="6"/>
                  </a:lnTo>
                  <a:lnTo>
                    <a:pt x="403" y="6"/>
                  </a:lnTo>
                  <a:lnTo>
                    <a:pt x="405" y="6"/>
                  </a:lnTo>
                  <a:lnTo>
                    <a:pt x="405" y="6"/>
                  </a:lnTo>
                  <a:lnTo>
                    <a:pt x="407" y="6"/>
                  </a:lnTo>
                  <a:lnTo>
                    <a:pt x="409" y="8"/>
                  </a:lnTo>
                  <a:lnTo>
                    <a:pt x="411" y="8"/>
                  </a:lnTo>
                  <a:lnTo>
                    <a:pt x="413" y="8"/>
                  </a:lnTo>
                  <a:lnTo>
                    <a:pt x="415" y="8"/>
                  </a:lnTo>
                  <a:lnTo>
                    <a:pt x="416" y="8"/>
                  </a:lnTo>
                  <a:lnTo>
                    <a:pt x="417" y="9"/>
                  </a:lnTo>
                  <a:lnTo>
                    <a:pt x="419" y="9"/>
                  </a:lnTo>
                  <a:lnTo>
                    <a:pt x="420" y="9"/>
                  </a:lnTo>
                  <a:lnTo>
                    <a:pt x="421" y="9"/>
                  </a:lnTo>
                  <a:lnTo>
                    <a:pt x="423" y="9"/>
                  </a:lnTo>
                  <a:lnTo>
                    <a:pt x="424" y="10"/>
                  </a:lnTo>
                  <a:lnTo>
                    <a:pt x="425" y="10"/>
                  </a:lnTo>
                  <a:lnTo>
                    <a:pt x="427" y="10"/>
                  </a:lnTo>
                  <a:lnTo>
                    <a:pt x="428" y="10"/>
                  </a:lnTo>
                  <a:lnTo>
                    <a:pt x="429" y="10"/>
                  </a:lnTo>
                  <a:lnTo>
                    <a:pt x="431" y="10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33" y="11"/>
                  </a:lnTo>
                  <a:lnTo>
                    <a:pt x="435" y="11"/>
                  </a:lnTo>
                  <a:lnTo>
                    <a:pt x="436" y="13"/>
                  </a:lnTo>
                  <a:lnTo>
                    <a:pt x="439" y="13"/>
                  </a:lnTo>
                  <a:lnTo>
                    <a:pt x="440" y="13"/>
                  </a:lnTo>
                  <a:lnTo>
                    <a:pt x="441" y="14"/>
                  </a:lnTo>
                  <a:lnTo>
                    <a:pt x="443" y="14"/>
                  </a:lnTo>
                  <a:lnTo>
                    <a:pt x="444" y="15"/>
                  </a:lnTo>
                  <a:lnTo>
                    <a:pt x="447" y="15"/>
                  </a:lnTo>
                  <a:lnTo>
                    <a:pt x="448" y="15"/>
                  </a:lnTo>
                  <a:lnTo>
                    <a:pt x="451" y="17"/>
                  </a:lnTo>
                  <a:lnTo>
                    <a:pt x="453" y="17"/>
                  </a:lnTo>
                  <a:lnTo>
                    <a:pt x="455" y="18"/>
                  </a:lnTo>
                  <a:lnTo>
                    <a:pt x="455" y="18"/>
                  </a:lnTo>
                  <a:lnTo>
                    <a:pt x="457" y="19"/>
                  </a:lnTo>
                  <a:lnTo>
                    <a:pt x="460" y="19"/>
                  </a:lnTo>
                  <a:lnTo>
                    <a:pt x="463" y="21"/>
                  </a:lnTo>
                  <a:lnTo>
                    <a:pt x="464" y="21"/>
                  </a:lnTo>
                  <a:lnTo>
                    <a:pt x="467" y="22"/>
                  </a:lnTo>
                  <a:lnTo>
                    <a:pt x="468" y="22"/>
                  </a:lnTo>
                  <a:lnTo>
                    <a:pt x="469" y="22"/>
                  </a:lnTo>
                  <a:lnTo>
                    <a:pt x="471" y="23"/>
                  </a:lnTo>
                  <a:lnTo>
                    <a:pt x="472" y="23"/>
                  </a:lnTo>
                  <a:lnTo>
                    <a:pt x="475" y="23"/>
                  </a:lnTo>
                  <a:lnTo>
                    <a:pt x="476" y="25"/>
                  </a:lnTo>
                  <a:lnTo>
                    <a:pt x="477" y="25"/>
                  </a:lnTo>
                  <a:lnTo>
                    <a:pt x="477" y="26"/>
                  </a:lnTo>
                  <a:lnTo>
                    <a:pt x="479" y="26"/>
                  </a:lnTo>
                  <a:lnTo>
                    <a:pt x="480" y="26"/>
                  </a:lnTo>
                  <a:lnTo>
                    <a:pt x="481" y="27"/>
                  </a:lnTo>
                  <a:lnTo>
                    <a:pt x="483" y="27"/>
                  </a:lnTo>
                  <a:lnTo>
                    <a:pt x="484" y="27"/>
                  </a:lnTo>
                  <a:lnTo>
                    <a:pt x="485" y="29"/>
                  </a:lnTo>
                  <a:lnTo>
                    <a:pt x="487" y="29"/>
                  </a:lnTo>
                  <a:lnTo>
                    <a:pt x="488" y="29"/>
                  </a:lnTo>
                  <a:lnTo>
                    <a:pt x="489" y="30"/>
                  </a:lnTo>
                  <a:lnTo>
                    <a:pt x="489" y="30"/>
                  </a:lnTo>
                  <a:lnTo>
                    <a:pt x="492" y="31"/>
                  </a:lnTo>
                  <a:lnTo>
                    <a:pt x="493" y="31"/>
                  </a:lnTo>
                  <a:lnTo>
                    <a:pt x="494" y="33"/>
                  </a:lnTo>
                  <a:lnTo>
                    <a:pt x="496" y="33"/>
                  </a:lnTo>
                  <a:lnTo>
                    <a:pt x="497" y="34"/>
                  </a:lnTo>
                  <a:lnTo>
                    <a:pt x="498" y="35"/>
                  </a:lnTo>
                  <a:lnTo>
                    <a:pt x="501" y="35"/>
                  </a:lnTo>
                  <a:lnTo>
                    <a:pt x="502" y="37"/>
                  </a:lnTo>
                  <a:lnTo>
                    <a:pt x="505" y="38"/>
                  </a:lnTo>
                  <a:lnTo>
                    <a:pt x="505" y="38"/>
                  </a:lnTo>
                  <a:lnTo>
                    <a:pt x="506" y="39"/>
                  </a:lnTo>
                  <a:lnTo>
                    <a:pt x="509" y="41"/>
                  </a:lnTo>
                  <a:lnTo>
                    <a:pt x="510" y="41"/>
                  </a:lnTo>
                  <a:lnTo>
                    <a:pt x="513" y="42"/>
                  </a:lnTo>
                  <a:lnTo>
                    <a:pt x="514" y="43"/>
                  </a:lnTo>
                  <a:lnTo>
                    <a:pt x="516" y="43"/>
                  </a:lnTo>
                  <a:lnTo>
                    <a:pt x="517" y="45"/>
                  </a:lnTo>
                  <a:lnTo>
                    <a:pt x="518" y="45"/>
                  </a:lnTo>
                  <a:lnTo>
                    <a:pt x="520" y="46"/>
                  </a:lnTo>
                  <a:lnTo>
                    <a:pt x="521" y="46"/>
                  </a:lnTo>
                  <a:lnTo>
                    <a:pt x="522" y="47"/>
                  </a:lnTo>
                  <a:lnTo>
                    <a:pt x="524" y="47"/>
                  </a:lnTo>
                  <a:lnTo>
                    <a:pt x="525" y="49"/>
                  </a:lnTo>
                  <a:lnTo>
                    <a:pt x="526" y="49"/>
                  </a:lnTo>
                  <a:lnTo>
                    <a:pt x="526" y="49"/>
                  </a:lnTo>
                  <a:lnTo>
                    <a:pt x="528" y="50"/>
                  </a:lnTo>
                  <a:lnTo>
                    <a:pt x="529" y="50"/>
                  </a:lnTo>
                  <a:lnTo>
                    <a:pt x="530" y="51"/>
                  </a:lnTo>
                  <a:lnTo>
                    <a:pt x="532" y="51"/>
                  </a:lnTo>
                  <a:lnTo>
                    <a:pt x="532" y="51"/>
                  </a:lnTo>
                  <a:lnTo>
                    <a:pt x="533" y="53"/>
                  </a:lnTo>
                  <a:lnTo>
                    <a:pt x="534" y="53"/>
                  </a:lnTo>
                  <a:lnTo>
                    <a:pt x="536" y="54"/>
                  </a:lnTo>
                  <a:lnTo>
                    <a:pt x="537" y="54"/>
                  </a:lnTo>
                  <a:lnTo>
                    <a:pt x="538" y="55"/>
                  </a:lnTo>
                  <a:lnTo>
                    <a:pt x="540" y="55"/>
                  </a:lnTo>
                  <a:lnTo>
                    <a:pt x="541" y="57"/>
                  </a:lnTo>
                  <a:lnTo>
                    <a:pt x="542" y="58"/>
                  </a:lnTo>
                  <a:lnTo>
                    <a:pt x="544" y="58"/>
                  </a:lnTo>
                  <a:lnTo>
                    <a:pt x="545" y="59"/>
                  </a:lnTo>
                  <a:lnTo>
                    <a:pt x="548" y="61"/>
                  </a:lnTo>
                  <a:lnTo>
                    <a:pt x="549" y="61"/>
                  </a:lnTo>
                  <a:lnTo>
                    <a:pt x="549" y="61"/>
                  </a:lnTo>
                  <a:lnTo>
                    <a:pt x="552" y="62"/>
                  </a:lnTo>
                  <a:lnTo>
                    <a:pt x="553" y="63"/>
                  </a:lnTo>
                  <a:lnTo>
                    <a:pt x="554" y="65"/>
                  </a:lnTo>
                  <a:lnTo>
                    <a:pt x="556" y="65"/>
                  </a:lnTo>
                  <a:lnTo>
                    <a:pt x="557" y="66"/>
                  </a:lnTo>
                  <a:lnTo>
                    <a:pt x="558" y="67"/>
                  </a:lnTo>
                  <a:lnTo>
                    <a:pt x="560" y="67"/>
                  </a:lnTo>
                  <a:lnTo>
                    <a:pt x="561" y="69"/>
                  </a:lnTo>
                  <a:lnTo>
                    <a:pt x="562" y="69"/>
                  </a:lnTo>
                  <a:lnTo>
                    <a:pt x="564" y="70"/>
                  </a:lnTo>
                  <a:lnTo>
                    <a:pt x="565" y="70"/>
                  </a:lnTo>
                  <a:lnTo>
                    <a:pt x="566" y="71"/>
                  </a:lnTo>
                  <a:lnTo>
                    <a:pt x="566" y="71"/>
                  </a:lnTo>
                  <a:lnTo>
                    <a:pt x="568" y="71"/>
                  </a:lnTo>
                  <a:lnTo>
                    <a:pt x="569" y="73"/>
                  </a:lnTo>
                  <a:lnTo>
                    <a:pt x="569" y="73"/>
                  </a:lnTo>
                  <a:lnTo>
                    <a:pt x="570" y="74"/>
                  </a:lnTo>
                  <a:lnTo>
                    <a:pt x="572" y="74"/>
                  </a:lnTo>
                  <a:lnTo>
                    <a:pt x="572" y="74"/>
                  </a:lnTo>
                  <a:lnTo>
                    <a:pt x="573" y="75"/>
                  </a:lnTo>
                  <a:lnTo>
                    <a:pt x="574" y="75"/>
                  </a:lnTo>
                  <a:lnTo>
                    <a:pt x="574" y="77"/>
                  </a:lnTo>
                  <a:lnTo>
                    <a:pt x="576" y="77"/>
                  </a:lnTo>
                  <a:lnTo>
                    <a:pt x="577" y="78"/>
                  </a:lnTo>
                  <a:lnTo>
                    <a:pt x="577" y="78"/>
                  </a:lnTo>
                  <a:lnTo>
                    <a:pt x="578" y="79"/>
                  </a:lnTo>
                  <a:lnTo>
                    <a:pt x="580" y="79"/>
                  </a:lnTo>
                  <a:lnTo>
                    <a:pt x="581" y="81"/>
                  </a:lnTo>
                  <a:lnTo>
                    <a:pt x="582" y="81"/>
                  </a:lnTo>
                  <a:lnTo>
                    <a:pt x="583" y="82"/>
                  </a:lnTo>
                  <a:lnTo>
                    <a:pt x="585" y="83"/>
                  </a:lnTo>
                  <a:lnTo>
                    <a:pt x="586" y="83"/>
                  </a:lnTo>
                  <a:lnTo>
                    <a:pt x="586" y="83"/>
                  </a:lnTo>
                  <a:lnTo>
                    <a:pt x="587" y="85"/>
                  </a:lnTo>
                  <a:lnTo>
                    <a:pt x="589" y="86"/>
                  </a:lnTo>
                  <a:lnTo>
                    <a:pt x="590" y="86"/>
                  </a:lnTo>
                  <a:lnTo>
                    <a:pt x="591" y="87"/>
                  </a:lnTo>
                  <a:lnTo>
                    <a:pt x="593" y="89"/>
                  </a:lnTo>
                  <a:lnTo>
                    <a:pt x="594" y="89"/>
                  </a:lnTo>
                  <a:lnTo>
                    <a:pt x="595" y="90"/>
                  </a:lnTo>
                  <a:lnTo>
                    <a:pt x="597" y="90"/>
                  </a:lnTo>
                  <a:lnTo>
                    <a:pt x="597" y="91"/>
                  </a:lnTo>
                  <a:lnTo>
                    <a:pt x="598" y="91"/>
                  </a:lnTo>
                  <a:lnTo>
                    <a:pt x="598" y="91"/>
                  </a:lnTo>
                  <a:lnTo>
                    <a:pt x="599" y="93"/>
                  </a:lnTo>
                  <a:lnTo>
                    <a:pt x="601" y="93"/>
                  </a:lnTo>
                  <a:lnTo>
                    <a:pt x="601" y="94"/>
                  </a:lnTo>
                  <a:lnTo>
                    <a:pt x="602" y="94"/>
                  </a:lnTo>
                  <a:lnTo>
                    <a:pt x="602" y="94"/>
                  </a:lnTo>
                  <a:lnTo>
                    <a:pt x="603" y="95"/>
                  </a:lnTo>
                  <a:lnTo>
                    <a:pt x="603" y="95"/>
                  </a:lnTo>
                  <a:lnTo>
                    <a:pt x="605" y="95"/>
                  </a:lnTo>
                  <a:lnTo>
                    <a:pt x="605" y="96"/>
                  </a:lnTo>
                  <a:lnTo>
                    <a:pt x="606" y="96"/>
                  </a:lnTo>
                  <a:lnTo>
                    <a:pt x="606" y="96"/>
                  </a:lnTo>
                  <a:lnTo>
                    <a:pt x="607" y="98"/>
                  </a:lnTo>
                  <a:lnTo>
                    <a:pt x="607" y="98"/>
                  </a:lnTo>
                  <a:lnTo>
                    <a:pt x="609" y="99"/>
                  </a:lnTo>
                  <a:lnTo>
                    <a:pt x="609" y="99"/>
                  </a:lnTo>
                  <a:lnTo>
                    <a:pt x="610" y="100"/>
                  </a:lnTo>
                  <a:lnTo>
                    <a:pt x="611" y="100"/>
                  </a:lnTo>
                  <a:lnTo>
                    <a:pt x="611" y="102"/>
                  </a:lnTo>
                  <a:lnTo>
                    <a:pt x="613" y="102"/>
                  </a:lnTo>
                  <a:lnTo>
                    <a:pt x="614" y="103"/>
                  </a:lnTo>
                  <a:lnTo>
                    <a:pt x="614" y="103"/>
                  </a:lnTo>
                  <a:lnTo>
                    <a:pt x="614" y="103"/>
                  </a:lnTo>
                  <a:lnTo>
                    <a:pt x="615" y="104"/>
                  </a:lnTo>
                  <a:lnTo>
                    <a:pt x="617" y="106"/>
                  </a:lnTo>
                  <a:lnTo>
                    <a:pt x="618" y="106"/>
                  </a:lnTo>
                  <a:lnTo>
                    <a:pt x="618" y="107"/>
                  </a:lnTo>
                  <a:lnTo>
                    <a:pt x="619" y="107"/>
                  </a:lnTo>
                  <a:lnTo>
                    <a:pt x="621" y="108"/>
                  </a:lnTo>
                  <a:lnTo>
                    <a:pt x="621" y="108"/>
                  </a:lnTo>
                  <a:lnTo>
                    <a:pt x="622" y="108"/>
                  </a:lnTo>
                  <a:lnTo>
                    <a:pt x="622" y="110"/>
                  </a:lnTo>
                  <a:lnTo>
                    <a:pt x="623" y="110"/>
                  </a:lnTo>
                  <a:lnTo>
                    <a:pt x="623" y="111"/>
                  </a:lnTo>
                  <a:lnTo>
                    <a:pt x="625" y="111"/>
                  </a:lnTo>
                  <a:lnTo>
                    <a:pt x="625" y="111"/>
                  </a:lnTo>
                  <a:lnTo>
                    <a:pt x="625" y="112"/>
                  </a:lnTo>
                  <a:lnTo>
                    <a:pt x="626" y="112"/>
                  </a:lnTo>
                  <a:lnTo>
                    <a:pt x="626" y="112"/>
                  </a:lnTo>
                  <a:lnTo>
                    <a:pt x="627" y="114"/>
                  </a:lnTo>
                  <a:lnTo>
                    <a:pt x="627" y="114"/>
                  </a:lnTo>
                  <a:lnTo>
                    <a:pt x="629" y="114"/>
                  </a:lnTo>
                  <a:lnTo>
                    <a:pt x="629" y="115"/>
                  </a:lnTo>
                  <a:lnTo>
                    <a:pt x="630" y="115"/>
                  </a:lnTo>
                  <a:lnTo>
                    <a:pt x="630" y="115"/>
                  </a:lnTo>
                  <a:lnTo>
                    <a:pt x="631" y="116"/>
                  </a:lnTo>
                  <a:lnTo>
                    <a:pt x="631" y="116"/>
                  </a:lnTo>
                  <a:lnTo>
                    <a:pt x="633" y="118"/>
                  </a:lnTo>
                  <a:lnTo>
                    <a:pt x="633" y="118"/>
                  </a:lnTo>
                  <a:lnTo>
                    <a:pt x="634" y="118"/>
                  </a:lnTo>
                  <a:lnTo>
                    <a:pt x="635" y="119"/>
                  </a:lnTo>
                  <a:lnTo>
                    <a:pt x="637" y="119"/>
                  </a:lnTo>
                  <a:lnTo>
                    <a:pt x="637" y="120"/>
                  </a:lnTo>
                  <a:lnTo>
                    <a:pt x="638" y="122"/>
                  </a:lnTo>
                  <a:lnTo>
                    <a:pt x="639" y="122"/>
                  </a:lnTo>
                  <a:lnTo>
                    <a:pt x="639" y="122"/>
                  </a:lnTo>
                  <a:lnTo>
                    <a:pt x="641" y="123"/>
                  </a:lnTo>
                  <a:lnTo>
                    <a:pt x="642" y="123"/>
                  </a:lnTo>
                  <a:lnTo>
                    <a:pt x="643" y="124"/>
                  </a:lnTo>
                  <a:lnTo>
                    <a:pt x="643" y="126"/>
                  </a:lnTo>
                  <a:lnTo>
                    <a:pt x="645" y="126"/>
                  </a:lnTo>
                  <a:lnTo>
                    <a:pt x="646" y="126"/>
                  </a:lnTo>
                  <a:lnTo>
                    <a:pt x="646" y="127"/>
                  </a:lnTo>
                  <a:lnTo>
                    <a:pt x="647" y="127"/>
                  </a:lnTo>
                  <a:lnTo>
                    <a:pt x="649" y="128"/>
                  </a:lnTo>
                  <a:lnTo>
                    <a:pt x="649" y="128"/>
                  </a:lnTo>
                  <a:lnTo>
                    <a:pt x="650" y="130"/>
                  </a:lnTo>
                  <a:lnTo>
                    <a:pt x="650" y="130"/>
                  </a:lnTo>
                  <a:lnTo>
                    <a:pt x="651" y="130"/>
                  </a:lnTo>
                  <a:lnTo>
                    <a:pt x="651" y="131"/>
                  </a:lnTo>
                  <a:lnTo>
                    <a:pt x="653" y="131"/>
                  </a:lnTo>
                  <a:lnTo>
                    <a:pt x="653" y="132"/>
                  </a:lnTo>
                  <a:lnTo>
                    <a:pt x="654" y="132"/>
                  </a:lnTo>
                  <a:lnTo>
                    <a:pt x="654" y="132"/>
                  </a:lnTo>
                  <a:lnTo>
                    <a:pt x="655" y="134"/>
                  </a:lnTo>
                  <a:lnTo>
                    <a:pt x="655" y="134"/>
                  </a:lnTo>
                  <a:lnTo>
                    <a:pt x="657" y="135"/>
                  </a:lnTo>
                  <a:lnTo>
                    <a:pt x="657" y="135"/>
                  </a:lnTo>
                  <a:lnTo>
                    <a:pt x="658" y="136"/>
                  </a:lnTo>
                  <a:lnTo>
                    <a:pt x="658" y="138"/>
                  </a:lnTo>
                  <a:lnTo>
                    <a:pt x="659" y="138"/>
                  </a:lnTo>
                  <a:lnTo>
                    <a:pt x="661" y="139"/>
                  </a:lnTo>
                  <a:lnTo>
                    <a:pt x="662" y="140"/>
                  </a:lnTo>
                  <a:lnTo>
                    <a:pt x="662" y="142"/>
                  </a:lnTo>
                  <a:lnTo>
                    <a:pt x="663" y="142"/>
                  </a:lnTo>
                  <a:lnTo>
                    <a:pt x="665" y="143"/>
                  </a:lnTo>
                  <a:lnTo>
                    <a:pt x="666" y="144"/>
                  </a:lnTo>
                  <a:lnTo>
                    <a:pt x="667" y="146"/>
                  </a:lnTo>
                  <a:lnTo>
                    <a:pt x="667" y="146"/>
                  </a:lnTo>
                  <a:lnTo>
                    <a:pt x="669" y="147"/>
                  </a:lnTo>
                  <a:lnTo>
                    <a:pt x="670" y="148"/>
                  </a:lnTo>
                  <a:lnTo>
                    <a:pt x="671" y="150"/>
                  </a:lnTo>
                  <a:lnTo>
                    <a:pt x="671" y="151"/>
                  </a:lnTo>
                  <a:lnTo>
                    <a:pt x="672" y="152"/>
                  </a:lnTo>
                  <a:lnTo>
                    <a:pt x="674" y="154"/>
                  </a:lnTo>
                  <a:lnTo>
                    <a:pt x="675" y="154"/>
                  </a:lnTo>
                  <a:lnTo>
                    <a:pt x="675" y="155"/>
                  </a:lnTo>
                  <a:lnTo>
                    <a:pt x="676" y="156"/>
                  </a:lnTo>
                  <a:lnTo>
                    <a:pt x="676" y="156"/>
                  </a:lnTo>
                  <a:lnTo>
                    <a:pt x="678" y="158"/>
                  </a:lnTo>
                  <a:lnTo>
                    <a:pt x="679" y="158"/>
                  </a:lnTo>
                  <a:lnTo>
                    <a:pt x="679" y="159"/>
                  </a:lnTo>
                  <a:lnTo>
                    <a:pt x="680" y="160"/>
                  </a:lnTo>
                  <a:lnTo>
                    <a:pt x="680" y="160"/>
                  </a:lnTo>
                  <a:lnTo>
                    <a:pt x="682" y="162"/>
                  </a:lnTo>
                  <a:lnTo>
                    <a:pt x="682" y="163"/>
                  </a:lnTo>
                  <a:lnTo>
                    <a:pt x="683" y="163"/>
                  </a:lnTo>
                  <a:lnTo>
                    <a:pt x="683" y="164"/>
                  </a:lnTo>
                  <a:lnTo>
                    <a:pt x="684" y="166"/>
                  </a:lnTo>
                  <a:lnTo>
                    <a:pt x="686" y="166"/>
                  </a:lnTo>
                  <a:lnTo>
                    <a:pt x="686" y="167"/>
                  </a:lnTo>
                  <a:lnTo>
                    <a:pt x="687" y="168"/>
                  </a:lnTo>
                  <a:lnTo>
                    <a:pt x="688" y="170"/>
                  </a:lnTo>
                  <a:lnTo>
                    <a:pt x="688" y="170"/>
                  </a:lnTo>
                  <a:lnTo>
                    <a:pt x="690" y="171"/>
                  </a:lnTo>
                  <a:lnTo>
                    <a:pt x="691" y="172"/>
                  </a:lnTo>
                  <a:lnTo>
                    <a:pt x="692" y="174"/>
                  </a:lnTo>
                  <a:lnTo>
                    <a:pt x="694" y="176"/>
                  </a:lnTo>
                  <a:lnTo>
                    <a:pt x="695" y="178"/>
                  </a:lnTo>
                  <a:lnTo>
                    <a:pt x="696" y="179"/>
                  </a:lnTo>
                  <a:lnTo>
                    <a:pt x="698" y="180"/>
                  </a:lnTo>
                  <a:lnTo>
                    <a:pt x="698" y="180"/>
                  </a:lnTo>
                  <a:lnTo>
                    <a:pt x="699" y="183"/>
                  </a:lnTo>
                  <a:lnTo>
                    <a:pt x="700" y="184"/>
                  </a:lnTo>
                  <a:lnTo>
                    <a:pt x="702" y="185"/>
                  </a:lnTo>
                  <a:lnTo>
                    <a:pt x="703" y="187"/>
                  </a:lnTo>
                  <a:lnTo>
                    <a:pt x="704" y="188"/>
                  </a:lnTo>
                  <a:lnTo>
                    <a:pt x="706" y="191"/>
                  </a:lnTo>
                  <a:lnTo>
                    <a:pt x="707" y="191"/>
                  </a:lnTo>
                  <a:lnTo>
                    <a:pt x="707" y="192"/>
                  </a:lnTo>
                  <a:lnTo>
                    <a:pt x="708" y="193"/>
                  </a:lnTo>
                  <a:lnTo>
                    <a:pt x="710" y="195"/>
                  </a:lnTo>
                  <a:lnTo>
                    <a:pt x="710" y="196"/>
                  </a:lnTo>
                  <a:lnTo>
                    <a:pt x="711" y="197"/>
                  </a:lnTo>
                  <a:lnTo>
                    <a:pt x="712" y="197"/>
                  </a:lnTo>
                  <a:lnTo>
                    <a:pt x="712" y="199"/>
                  </a:lnTo>
                  <a:lnTo>
                    <a:pt x="714" y="200"/>
                  </a:lnTo>
                  <a:lnTo>
                    <a:pt x="714" y="201"/>
                  </a:lnTo>
                  <a:lnTo>
                    <a:pt x="715" y="203"/>
                  </a:lnTo>
                  <a:lnTo>
                    <a:pt x="716" y="203"/>
                  </a:lnTo>
                  <a:lnTo>
                    <a:pt x="716" y="204"/>
                  </a:lnTo>
                  <a:lnTo>
                    <a:pt x="718" y="205"/>
                  </a:lnTo>
                  <a:lnTo>
                    <a:pt x="718" y="207"/>
                  </a:lnTo>
                  <a:lnTo>
                    <a:pt x="719" y="208"/>
                  </a:lnTo>
                  <a:lnTo>
                    <a:pt x="720" y="209"/>
                  </a:lnTo>
                  <a:lnTo>
                    <a:pt x="722" y="211"/>
                  </a:lnTo>
                  <a:lnTo>
                    <a:pt x="722" y="212"/>
                  </a:lnTo>
                  <a:lnTo>
                    <a:pt x="723" y="213"/>
                  </a:lnTo>
                  <a:lnTo>
                    <a:pt x="724" y="215"/>
                  </a:lnTo>
                  <a:lnTo>
                    <a:pt x="726" y="216"/>
                  </a:lnTo>
                  <a:lnTo>
                    <a:pt x="727" y="219"/>
                  </a:lnTo>
                  <a:lnTo>
                    <a:pt x="728" y="220"/>
                  </a:lnTo>
                  <a:lnTo>
                    <a:pt x="730" y="221"/>
                  </a:lnTo>
                  <a:lnTo>
                    <a:pt x="731" y="224"/>
                  </a:lnTo>
                  <a:lnTo>
                    <a:pt x="731" y="224"/>
                  </a:lnTo>
                  <a:lnTo>
                    <a:pt x="732" y="227"/>
                  </a:lnTo>
                  <a:lnTo>
                    <a:pt x="734" y="228"/>
                  </a:lnTo>
                  <a:lnTo>
                    <a:pt x="735" y="231"/>
                  </a:lnTo>
                  <a:lnTo>
                    <a:pt x="736" y="232"/>
                  </a:lnTo>
                  <a:lnTo>
                    <a:pt x="738" y="233"/>
                  </a:lnTo>
                  <a:lnTo>
                    <a:pt x="739" y="235"/>
                  </a:lnTo>
                  <a:lnTo>
                    <a:pt x="740" y="236"/>
                  </a:lnTo>
                  <a:lnTo>
                    <a:pt x="740" y="237"/>
                  </a:lnTo>
                  <a:lnTo>
                    <a:pt x="742" y="239"/>
                  </a:lnTo>
                  <a:lnTo>
                    <a:pt x="743" y="240"/>
                  </a:lnTo>
                  <a:lnTo>
                    <a:pt x="743" y="241"/>
                  </a:lnTo>
                  <a:lnTo>
                    <a:pt x="744" y="243"/>
                  </a:lnTo>
                  <a:lnTo>
                    <a:pt x="746" y="244"/>
                  </a:lnTo>
                  <a:lnTo>
                    <a:pt x="746" y="245"/>
                  </a:lnTo>
                  <a:lnTo>
                    <a:pt x="747" y="247"/>
                  </a:lnTo>
                  <a:lnTo>
                    <a:pt x="748" y="248"/>
                  </a:lnTo>
                  <a:lnTo>
                    <a:pt x="748" y="248"/>
                  </a:lnTo>
                  <a:lnTo>
                    <a:pt x="750" y="249"/>
                  </a:lnTo>
                  <a:lnTo>
                    <a:pt x="750" y="251"/>
                  </a:lnTo>
                  <a:lnTo>
                    <a:pt x="751" y="252"/>
                  </a:lnTo>
                  <a:lnTo>
                    <a:pt x="752" y="253"/>
                  </a:lnTo>
                  <a:lnTo>
                    <a:pt x="752" y="255"/>
                  </a:lnTo>
                  <a:lnTo>
                    <a:pt x="754" y="256"/>
                  </a:lnTo>
                  <a:lnTo>
                    <a:pt x="755" y="257"/>
                  </a:lnTo>
                  <a:lnTo>
                    <a:pt x="756" y="259"/>
                  </a:lnTo>
                  <a:lnTo>
                    <a:pt x="756" y="260"/>
                  </a:lnTo>
                  <a:lnTo>
                    <a:pt x="758" y="261"/>
                  </a:lnTo>
                  <a:lnTo>
                    <a:pt x="759" y="264"/>
                  </a:lnTo>
                  <a:lnTo>
                    <a:pt x="760" y="265"/>
                  </a:lnTo>
                  <a:lnTo>
                    <a:pt x="761" y="267"/>
                  </a:lnTo>
                  <a:lnTo>
                    <a:pt x="763" y="269"/>
                  </a:lnTo>
                  <a:lnTo>
                    <a:pt x="764" y="272"/>
                  </a:lnTo>
                  <a:lnTo>
                    <a:pt x="764" y="272"/>
                  </a:lnTo>
                  <a:lnTo>
                    <a:pt x="767" y="273"/>
                  </a:lnTo>
                  <a:lnTo>
                    <a:pt x="768" y="276"/>
                  </a:lnTo>
                  <a:lnTo>
                    <a:pt x="769" y="277"/>
                  </a:lnTo>
                  <a:lnTo>
                    <a:pt x="771" y="280"/>
                  </a:lnTo>
                  <a:lnTo>
                    <a:pt x="772" y="281"/>
                  </a:lnTo>
                  <a:lnTo>
                    <a:pt x="773" y="282"/>
                  </a:lnTo>
                  <a:lnTo>
                    <a:pt x="773" y="284"/>
                  </a:lnTo>
                  <a:lnTo>
                    <a:pt x="775" y="285"/>
                  </a:lnTo>
                  <a:lnTo>
                    <a:pt x="776" y="286"/>
                  </a:lnTo>
                  <a:lnTo>
                    <a:pt x="777" y="288"/>
                  </a:lnTo>
                  <a:lnTo>
                    <a:pt x="777" y="289"/>
                  </a:lnTo>
                  <a:lnTo>
                    <a:pt x="779" y="290"/>
                  </a:lnTo>
                  <a:lnTo>
                    <a:pt x="780" y="292"/>
                  </a:lnTo>
                  <a:lnTo>
                    <a:pt x="780" y="293"/>
                  </a:lnTo>
                  <a:lnTo>
                    <a:pt x="781" y="294"/>
                  </a:lnTo>
                  <a:lnTo>
                    <a:pt x="781" y="294"/>
                  </a:lnTo>
                  <a:lnTo>
                    <a:pt x="783" y="296"/>
                  </a:lnTo>
                  <a:lnTo>
                    <a:pt x="783" y="297"/>
                  </a:lnTo>
                  <a:lnTo>
                    <a:pt x="784" y="298"/>
                  </a:lnTo>
                  <a:lnTo>
                    <a:pt x="784" y="300"/>
                  </a:lnTo>
                  <a:lnTo>
                    <a:pt x="785" y="300"/>
                  </a:lnTo>
                  <a:lnTo>
                    <a:pt x="785" y="301"/>
                  </a:lnTo>
                  <a:lnTo>
                    <a:pt x="787" y="302"/>
                  </a:lnTo>
                  <a:lnTo>
                    <a:pt x="787" y="304"/>
                  </a:lnTo>
                  <a:lnTo>
                    <a:pt x="788" y="305"/>
                  </a:lnTo>
                  <a:lnTo>
                    <a:pt x="788" y="306"/>
                  </a:lnTo>
                  <a:lnTo>
                    <a:pt x="789" y="308"/>
                  </a:lnTo>
                  <a:lnTo>
                    <a:pt x="791" y="309"/>
                  </a:lnTo>
                  <a:lnTo>
                    <a:pt x="791" y="310"/>
                  </a:lnTo>
                  <a:lnTo>
                    <a:pt x="792" y="312"/>
                  </a:lnTo>
                  <a:lnTo>
                    <a:pt x="793" y="313"/>
                  </a:lnTo>
                  <a:lnTo>
                    <a:pt x="793" y="31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8" name="Freeform 70"/>
            <p:cNvSpPr>
              <a:spLocks/>
            </p:cNvSpPr>
            <p:nvPr/>
          </p:nvSpPr>
          <p:spPr bwMode="auto">
            <a:xfrm>
              <a:off x="3854" y="2504"/>
              <a:ext cx="396" cy="158"/>
            </a:xfrm>
            <a:custGeom>
              <a:avLst/>
              <a:gdLst>
                <a:gd name="T0" fmla="*/ 154 w 793"/>
                <a:gd name="T1" fmla="*/ 315 h 315"/>
                <a:gd name="T2" fmla="*/ 266 w 793"/>
                <a:gd name="T3" fmla="*/ 315 h 315"/>
                <a:gd name="T4" fmla="*/ 322 w 793"/>
                <a:gd name="T5" fmla="*/ 315 h 315"/>
                <a:gd name="T6" fmla="*/ 347 w 793"/>
                <a:gd name="T7" fmla="*/ 315 h 315"/>
                <a:gd name="T8" fmla="*/ 360 w 793"/>
                <a:gd name="T9" fmla="*/ 313 h 315"/>
                <a:gd name="T10" fmla="*/ 372 w 793"/>
                <a:gd name="T11" fmla="*/ 313 h 315"/>
                <a:gd name="T12" fmla="*/ 382 w 793"/>
                <a:gd name="T13" fmla="*/ 312 h 315"/>
                <a:gd name="T14" fmla="*/ 390 w 793"/>
                <a:gd name="T15" fmla="*/ 311 h 315"/>
                <a:gd name="T16" fmla="*/ 399 w 793"/>
                <a:gd name="T17" fmla="*/ 309 h 315"/>
                <a:gd name="T18" fmla="*/ 411 w 793"/>
                <a:gd name="T19" fmla="*/ 308 h 315"/>
                <a:gd name="T20" fmla="*/ 421 w 793"/>
                <a:gd name="T21" fmla="*/ 307 h 315"/>
                <a:gd name="T22" fmla="*/ 431 w 793"/>
                <a:gd name="T23" fmla="*/ 304 h 315"/>
                <a:gd name="T24" fmla="*/ 440 w 793"/>
                <a:gd name="T25" fmla="*/ 302 h 315"/>
                <a:gd name="T26" fmla="*/ 453 w 793"/>
                <a:gd name="T27" fmla="*/ 298 h 315"/>
                <a:gd name="T28" fmla="*/ 467 w 793"/>
                <a:gd name="T29" fmla="*/ 294 h 315"/>
                <a:gd name="T30" fmla="*/ 477 w 793"/>
                <a:gd name="T31" fmla="*/ 291 h 315"/>
                <a:gd name="T32" fmla="*/ 485 w 793"/>
                <a:gd name="T33" fmla="*/ 287 h 315"/>
                <a:gd name="T34" fmla="*/ 494 w 793"/>
                <a:gd name="T35" fmla="*/ 283 h 315"/>
                <a:gd name="T36" fmla="*/ 505 w 793"/>
                <a:gd name="T37" fmla="*/ 278 h 315"/>
                <a:gd name="T38" fmla="*/ 517 w 793"/>
                <a:gd name="T39" fmla="*/ 271 h 315"/>
                <a:gd name="T40" fmla="*/ 526 w 793"/>
                <a:gd name="T41" fmla="*/ 267 h 315"/>
                <a:gd name="T42" fmla="*/ 533 w 793"/>
                <a:gd name="T43" fmla="*/ 263 h 315"/>
                <a:gd name="T44" fmla="*/ 542 w 793"/>
                <a:gd name="T45" fmla="*/ 258 h 315"/>
                <a:gd name="T46" fmla="*/ 553 w 793"/>
                <a:gd name="T47" fmla="*/ 252 h 315"/>
                <a:gd name="T48" fmla="*/ 562 w 793"/>
                <a:gd name="T49" fmla="*/ 247 h 315"/>
                <a:gd name="T50" fmla="*/ 569 w 793"/>
                <a:gd name="T51" fmla="*/ 243 h 315"/>
                <a:gd name="T52" fmla="*/ 576 w 793"/>
                <a:gd name="T53" fmla="*/ 239 h 315"/>
                <a:gd name="T54" fmla="*/ 583 w 793"/>
                <a:gd name="T55" fmla="*/ 234 h 315"/>
                <a:gd name="T56" fmla="*/ 591 w 793"/>
                <a:gd name="T57" fmla="*/ 228 h 315"/>
                <a:gd name="T58" fmla="*/ 598 w 793"/>
                <a:gd name="T59" fmla="*/ 223 h 315"/>
                <a:gd name="T60" fmla="*/ 603 w 793"/>
                <a:gd name="T61" fmla="*/ 220 h 315"/>
                <a:gd name="T62" fmla="*/ 609 w 793"/>
                <a:gd name="T63" fmla="*/ 216 h 315"/>
                <a:gd name="T64" fmla="*/ 614 w 793"/>
                <a:gd name="T65" fmla="*/ 211 h 315"/>
                <a:gd name="T66" fmla="*/ 621 w 793"/>
                <a:gd name="T67" fmla="*/ 207 h 315"/>
                <a:gd name="T68" fmla="*/ 625 w 793"/>
                <a:gd name="T69" fmla="*/ 203 h 315"/>
                <a:gd name="T70" fmla="*/ 629 w 793"/>
                <a:gd name="T71" fmla="*/ 201 h 315"/>
                <a:gd name="T72" fmla="*/ 634 w 793"/>
                <a:gd name="T73" fmla="*/ 197 h 315"/>
                <a:gd name="T74" fmla="*/ 641 w 793"/>
                <a:gd name="T75" fmla="*/ 193 h 315"/>
                <a:gd name="T76" fmla="*/ 647 w 793"/>
                <a:gd name="T77" fmla="*/ 189 h 315"/>
                <a:gd name="T78" fmla="*/ 653 w 793"/>
                <a:gd name="T79" fmla="*/ 185 h 315"/>
                <a:gd name="T80" fmla="*/ 657 w 793"/>
                <a:gd name="T81" fmla="*/ 179 h 315"/>
                <a:gd name="T82" fmla="*/ 663 w 793"/>
                <a:gd name="T83" fmla="*/ 173 h 315"/>
                <a:gd name="T84" fmla="*/ 671 w 793"/>
                <a:gd name="T85" fmla="*/ 166 h 315"/>
                <a:gd name="T86" fmla="*/ 676 w 793"/>
                <a:gd name="T87" fmla="*/ 158 h 315"/>
                <a:gd name="T88" fmla="*/ 682 w 793"/>
                <a:gd name="T89" fmla="*/ 153 h 315"/>
                <a:gd name="T90" fmla="*/ 688 w 793"/>
                <a:gd name="T91" fmla="*/ 146 h 315"/>
                <a:gd name="T92" fmla="*/ 696 w 793"/>
                <a:gd name="T93" fmla="*/ 137 h 315"/>
                <a:gd name="T94" fmla="*/ 704 w 793"/>
                <a:gd name="T95" fmla="*/ 126 h 315"/>
                <a:gd name="T96" fmla="*/ 711 w 793"/>
                <a:gd name="T97" fmla="*/ 118 h 315"/>
                <a:gd name="T98" fmla="*/ 716 w 793"/>
                <a:gd name="T99" fmla="*/ 112 h 315"/>
                <a:gd name="T100" fmla="*/ 723 w 793"/>
                <a:gd name="T101" fmla="*/ 102 h 315"/>
                <a:gd name="T102" fmla="*/ 731 w 793"/>
                <a:gd name="T103" fmla="*/ 92 h 315"/>
                <a:gd name="T104" fmla="*/ 740 w 793"/>
                <a:gd name="T105" fmla="*/ 78 h 315"/>
                <a:gd name="T106" fmla="*/ 746 w 793"/>
                <a:gd name="T107" fmla="*/ 70 h 315"/>
                <a:gd name="T108" fmla="*/ 752 w 793"/>
                <a:gd name="T109" fmla="*/ 62 h 315"/>
                <a:gd name="T110" fmla="*/ 759 w 793"/>
                <a:gd name="T111" fmla="*/ 52 h 315"/>
                <a:gd name="T112" fmla="*/ 768 w 793"/>
                <a:gd name="T113" fmla="*/ 40 h 315"/>
                <a:gd name="T114" fmla="*/ 776 w 793"/>
                <a:gd name="T115" fmla="*/ 28 h 315"/>
                <a:gd name="T116" fmla="*/ 781 w 793"/>
                <a:gd name="T117" fmla="*/ 20 h 315"/>
                <a:gd name="T118" fmla="*/ 787 w 793"/>
                <a:gd name="T119" fmla="*/ 13 h 315"/>
                <a:gd name="T120" fmla="*/ 792 w 793"/>
                <a:gd name="T121" fmla="*/ 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3" h="315">
                  <a:moveTo>
                    <a:pt x="0" y="315"/>
                  </a:moveTo>
                  <a:lnTo>
                    <a:pt x="31" y="315"/>
                  </a:lnTo>
                  <a:lnTo>
                    <a:pt x="59" y="315"/>
                  </a:lnTo>
                  <a:lnTo>
                    <a:pt x="85" y="315"/>
                  </a:lnTo>
                  <a:lnTo>
                    <a:pt x="111" y="315"/>
                  </a:lnTo>
                  <a:lnTo>
                    <a:pt x="133" y="315"/>
                  </a:lnTo>
                  <a:lnTo>
                    <a:pt x="154" y="315"/>
                  </a:lnTo>
                  <a:lnTo>
                    <a:pt x="174" y="315"/>
                  </a:lnTo>
                  <a:lnTo>
                    <a:pt x="193" y="315"/>
                  </a:lnTo>
                  <a:lnTo>
                    <a:pt x="210" y="315"/>
                  </a:lnTo>
                  <a:lnTo>
                    <a:pt x="226" y="315"/>
                  </a:lnTo>
                  <a:lnTo>
                    <a:pt x="241" y="315"/>
                  </a:lnTo>
                  <a:lnTo>
                    <a:pt x="254" y="315"/>
                  </a:lnTo>
                  <a:lnTo>
                    <a:pt x="266" y="315"/>
                  </a:lnTo>
                  <a:lnTo>
                    <a:pt x="277" y="315"/>
                  </a:lnTo>
                  <a:lnTo>
                    <a:pt x="286" y="315"/>
                  </a:lnTo>
                  <a:lnTo>
                    <a:pt x="295" y="315"/>
                  </a:lnTo>
                  <a:lnTo>
                    <a:pt x="303" y="315"/>
                  </a:lnTo>
                  <a:lnTo>
                    <a:pt x="310" y="315"/>
                  </a:lnTo>
                  <a:lnTo>
                    <a:pt x="316" y="315"/>
                  </a:lnTo>
                  <a:lnTo>
                    <a:pt x="322" y="315"/>
                  </a:lnTo>
                  <a:lnTo>
                    <a:pt x="327" y="315"/>
                  </a:lnTo>
                  <a:lnTo>
                    <a:pt x="331" y="315"/>
                  </a:lnTo>
                  <a:lnTo>
                    <a:pt x="335" y="315"/>
                  </a:lnTo>
                  <a:lnTo>
                    <a:pt x="339" y="315"/>
                  </a:lnTo>
                  <a:lnTo>
                    <a:pt x="342" y="315"/>
                  </a:lnTo>
                  <a:lnTo>
                    <a:pt x="344" y="315"/>
                  </a:lnTo>
                  <a:lnTo>
                    <a:pt x="347" y="315"/>
                  </a:lnTo>
                  <a:lnTo>
                    <a:pt x="350" y="315"/>
                  </a:lnTo>
                  <a:lnTo>
                    <a:pt x="351" y="315"/>
                  </a:lnTo>
                  <a:lnTo>
                    <a:pt x="354" y="313"/>
                  </a:lnTo>
                  <a:lnTo>
                    <a:pt x="356" y="313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60" y="313"/>
                  </a:lnTo>
                  <a:lnTo>
                    <a:pt x="362" y="313"/>
                  </a:lnTo>
                  <a:lnTo>
                    <a:pt x="364" y="313"/>
                  </a:lnTo>
                  <a:lnTo>
                    <a:pt x="366" y="313"/>
                  </a:lnTo>
                  <a:lnTo>
                    <a:pt x="368" y="313"/>
                  </a:lnTo>
                  <a:lnTo>
                    <a:pt x="370" y="313"/>
                  </a:lnTo>
                  <a:lnTo>
                    <a:pt x="371" y="313"/>
                  </a:lnTo>
                  <a:lnTo>
                    <a:pt x="372" y="313"/>
                  </a:lnTo>
                  <a:lnTo>
                    <a:pt x="374" y="312"/>
                  </a:lnTo>
                  <a:lnTo>
                    <a:pt x="375" y="312"/>
                  </a:lnTo>
                  <a:lnTo>
                    <a:pt x="376" y="312"/>
                  </a:lnTo>
                  <a:lnTo>
                    <a:pt x="378" y="312"/>
                  </a:lnTo>
                  <a:lnTo>
                    <a:pt x="379" y="312"/>
                  </a:lnTo>
                  <a:lnTo>
                    <a:pt x="380" y="312"/>
                  </a:lnTo>
                  <a:lnTo>
                    <a:pt x="382" y="312"/>
                  </a:lnTo>
                  <a:lnTo>
                    <a:pt x="382" y="312"/>
                  </a:lnTo>
                  <a:lnTo>
                    <a:pt x="383" y="312"/>
                  </a:lnTo>
                  <a:lnTo>
                    <a:pt x="384" y="312"/>
                  </a:lnTo>
                  <a:lnTo>
                    <a:pt x="386" y="312"/>
                  </a:lnTo>
                  <a:lnTo>
                    <a:pt x="387" y="311"/>
                  </a:lnTo>
                  <a:lnTo>
                    <a:pt x="388" y="311"/>
                  </a:lnTo>
                  <a:lnTo>
                    <a:pt x="390" y="311"/>
                  </a:lnTo>
                  <a:lnTo>
                    <a:pt x="391" y="311"/>
                  </a:lnTo>
                  <a:lnTo>
                    <a:pt x="392" y="311"/>
                  </a:lnTo>
                  <a:lnTo>
                    <a:pt x="394" y="311"/>
                  </a:lnTo>
                  <a:lnTo>
                    <a:pt x="395" y="311"/>
                  </a:lnTo>
                  <a:lnTo>
                    <a:pt x="396" y="309"/>
                  </a:lnTo>
                  <a:lnTo>
                    <a:pt x="398" y="309"/>
                  </a:lnTo>
                  <a:lnTo>
                    <a:pt x="399" y="309"/>
                  </a:lnTo>
                  <a:lnTo>
                    <a:pt x="402" y="309"/>
                  </a:lnTo>
                  <a:lnTo>
                    <a:pt x="403" y="309"/>
                  </a:lnTo>
                  <a:lnTo>
                    <a:pt x="405" y="308"/>
                  </a:lnTo>
                  <a:lnTo>
                    <a:pt x="405" y="308"/>
                  </a:lnTo>
                  <a:lnTo>
                    <a:pt x="407" y="308"/>
                  </a:lnTo>
                  <a:lnTo>
                    <a:pt x="409" y="308"/>
                  </a:lnTo>
                  <a:lnTo>
                    <a:pt x="411" y="308"/>
                  </a:lnTo>
                  <a:lnTo>
                    <a:pt x="413" y="308"/>
                  </a:lnTo>
                  <a:lnTo>
                    <a:pt x="415" y="307"/>
                  </a:lnTo>
                  <a:lnTo>
                    <a:pt x="416" y="307"/>
                  </a:lnTo>
                  <a:lnTo>
                    <a:pt x="417" y="307"/>
                  </a:lnTo>
                  <a:lnTo>
                    <a:pt x="419" y="307"/>
                  </a:lnTo>
                  <a:lnTo>
                    <a:pt x="420" y="307"/>
                  </a:lnTo>
                  <a:lnTo>
                    <a:pt x="421" y="307"/>
                  </a:lnTo>
                  <a:lnTo>
                    <a:pt x="423" y="305"/>
                  </a:lnTo>
                  <a:lnTo>
                    <a:pt x="424" y="305"/>
                  </a:lnTo>
                  <a:lnTo>
                    <a:pt x="425" y="305"/>
                  </a:lnTo>
                  <a:lnTo>
                    <a:pt x="427" y="305"/>
                  </a:lnTo>
                  <a:lnTo>
                    <a:pt x="428" y="305"/>
                  </a:lnTo>
                  <a:lnTo>
                    <a:pt x="429" y="305"/>
                  </a:lnTo>
                  <a:lnTo>
                    <a:pt x="431" y="304"/>
                  </a:lnTo>
                  <a:lnTo>
                    <a:pt x="432" y="304"/>
                  </a:lnTo>
                  <a:lnTo>
                    <a:pt x="432" y="304"/>
                  </a:lnTo>
                  <a:lnTo>
                    <a:pt x="433" y="304"/>
                  </a:lnTo>
                  <a:lnTo>
                    <a:pt x="435" y="303"/>
                  </a:lnTo>
                  <a:lnTo>
                    <a:pt x="436" y="303"/>
                  </a:lnTo>
                  <a:lnTo>
                    <a:pt x="439" y="303"/>
                  </a:lnTo>
                  <a:lnTo>
                    <a:pt x="440" y="302"/>
                  </a:lnTo>
                  <a:lnTo>
                    <a:pt x="441" y="302"/>
                  </a:lnTo>
                  <a:lnTo>
                    <a:pt x="443" y="302"/>
                  </a:lnTo>
                  <a:lnTo>
                    <a:pt x="444" y="300"/>
                  </a:lnTo>
                  <a:lnTo>
                    <a:pt x="447" y="300"/>
                  </a:lnTo>
                  <a:lnTo>
                    <a:pt x="448" y="299"/>
                  </a:lnTo>
                  <a:lnTo>
                    <a:pt x="451" y="299"/>
                  </a:lnTo>
                  <a:lnTo>
                    <a:pt x="453" y="298"/>
                  </a:lnTo>
                  <a:lnTo>
                    <a:pt x="455" y="298"/>
                  </a:lnTo>
                  <a:lnTo>
                    <a:pt x="455" y="298"/>
                  </a:lnTo>
                  <a:lnTo>
                    <a:pt x="457" y="296"/>
                  </a:lnTo>
                  <a:lnTo>
                    <a:pt x="460" y="296"/>
                  </a:lnTo>
                  <a:lnTo>
                    <a:pt x="463" y="295"/>
                  </a:lnTo>
                  <a:lnTo>
                    <a:pt x="464" y="295"/>
                  </a:lnTo>
                  <a:lnTo>
                    <a:pt x="467" y="294"/>
                  </a:lnTo>
                  <a:lnTo>
                    <a:pt x="468" y="294"/>
                  </a:lnTo>
                  <a:lnTo>
                    <a:pt x="469" y="292"/>
                  </a:lnTo>
                  <a:lnTo>
                    <a:pt x="471" y="292"/>
                  </a:lnTo>
                  <a:lnTo>
                    <a:pt x="472" y="292"/>
                  </a:lnTo>
                  <a:lnTo>
                    <a:pt x="475" y="291"/>
                  </a:lnTo>
                  <a:lnTo>
                    <a:pt x="476" y="291"/>
                  </a:lnTo>
                  <a:lnTo>
                    <a:pt x="477" y="291"/>
                  </a:lnTo>
                  <a:lnTo>
                    <a:pt x="477" y="290"/>
                  </a:lnTo>
                  <a:lnTo>
                    <a:pt x="479" y="290"/>
                  </a:lnTo>
                  <a:lnTo>
                    <a:pt x="480" y="290"/>
                  </a:lnTo>
                  <a:lnTo>
                    <a:pt x="481" y="288"/>
                  </a:lnTo>
                  <a:lnTo>
                    <a:pt x="483" y="288"/>
                  </a:lnTo>
                  <a:lnTo>
                    <a:pt x="484" y="287"/>
                  </a:lnTo>
                  <a:lnTo>
                    <a:pt x="485" y="287"/>
                  </a:lnTo>
                  <a:lnTo>
                    <a:pt x="487" y="287"/>
                  </a:lnTo>
                  <a:lnTo>
                    <a:pt x="488" y="286"/>
                  </a:lnTo>
                  <a:lnTo>
                    <a:pt x="489" y="286"/>
                  </a:lnTo>
                  <a:lnTo>
                    <a:pt x="489" y="284"/>
                  </a:lnTo>
                  <a:lnTo>
                    <a:pt x="492" y="284"/>
                  </a:lnTo>
                  <a:lnTo>
                    <a:pt x="493" y="283"/>
                  </a:lnTo>
                  <a:lnTo>
                    <a:pt x="494" y="283"/>
                  </a:lnTo>
                  <a:lnTo>
                    <a:pt x="496" y="282"/>
                  </a:lnTo>
                  <a:lnTo>
                    <a:pt x="497" y="282"/>
                  </a:lnTo>
                  <a:lnTo>
                    <a:pt x="498" y="280"/>
                  </a:lnTo>
                  <a:lnTo>
                    <a:pt x="501" y="279"/>
                  </a:lnTo>
                  <a:lnTo>
                    <a:pt x="502" y="279"/>
                  </a:lnTo>
                  <a:lnTo>
                    <a:pt x="505" y="278"/>
                  </a:lnTo>
                  <a:lnTo>
                    <a:pt x="505" y="278"/>
                  </a:lnTo>
                  <a:lnTo>
                    <a:pt x="506" y="276"/>
                  </a:lnTo>
                  <a:lnTo>
                    <a:pt x="509" y="275"/>
                  </a:lnTo>
                  <a:lnTo>
                    <a:pt x="510" y="275"/>
                  </a:lnTo>
                  <a:lnTo>
                    <a:pt x="513" y="274"/>
                  </a:lnTo>
                  <a:lnTo>
                    <a:pt x="514" y="272"/>
                  </a:lnTo>
                  <a:lnTo>
                    <a:pt x="516" y="272"/>
                  </a:lnTo>
                  <a:lnTo>
                    <a:pt x="517" y="271"/>
                  </a:lnTo>
                  <a:lnTo>
                    <a:pt x="518" y="271"/>
                  </a:lnTo>
                  <a:lnTo>
                    <a:pt x="520" y="270"/>
                  </a:lnTo>
                  <a:lnTo>
                    <a:pt x="521" y="270"/>
                  </a:lnTo>
                  <a:lnTo>
                    <a:pt x="522" y="268"/>
                  </a:lnTo>
                  <a:lnTo>
                    <a:pt x="524" y="268"/>
                  </a:lnTo>
                  <a:lnTo>
                    <a:pt x="525" y="267"/>
                  </a:lnTo>
                  <a:lnTo>
                    <a:pt x="526" y="267"/>
                  </a:lnTo>
                  <a:lnTo>
                    <a:pt x="526" y="266"/>
                  </a:lnTo>
                  <a:lnTo>
                    <a:pt x="528" y="266"/>
                  </a:lnTo>
                  <a:lnTo>
                    <a:pt x="529" y="266"/>
                  </a:lnTo>
                  <a:lnTo>
                    <a:pt x="530" y="264"/>
                  </a:lnTo>
                  <a:lnTo>
                    <a:pt x="532" y="264"/>
                  </a:lnTo>
                  <a:lnTo>
                    <a:pt x="532" y="263"/>
                  </a:lnTo>
                  <a:lnTo>
                    <a:pt x="533" y="263"/>
                  </a:lnTo>
                  <a:lnTo>
                    <a:pt x="534" y="262"/>
                  </a:lnTo>
                  <a:lnTo>
                    <a:pt x="536" y="262"/>
                  </a:lnTo>
                  <a:lnTo>
                    <a:pt x="537" y="260"/>
                  </a:lnTo>
                  <a:lnTo>
                    <a:pt x="538" y="260"/>
                  </a:lnTo>
                  <a:lnTo>
                    <a:pt x="540" y="259"/>
                  </a:lnTo>
                  <a:lnTo>
                    <a:pt x="541" y="259"/>
                  </a:lnTo>
                  <a:lnTo>
                    <a:pt x="542" y="258"/>
                  </a:lnTo>
                  <a:lnTo>
                    <a:pt x="544" y="256"/>
                  </a:lnTo>
                  <a:lnTo>
                    <a:pt x="545" y="256"/>
                  </a:lnTo>
                  <a:lnTo>
                    <a:pt x="548" y="255"/>
                  </a:lnTo>
                  <a:lnTo>
                    <a:pt x="549" y="254"/>
                  </a:lnTo>
                  <a:lnTo>
                    <a:pt x="549" y="254"/>
                  </a:lnTo>
                  <a:lnTo>
                    <a:pt x="552" y="252"/>
                  </a:lnTo>
                  <a:lnTo>
                    <a:pt x="553" y="252"/>
                  </a:lnTo>
                  <a:lnTo>
                    <a:pt x="554" y="251"/>
                  </a:lnTo>
                  <a:lnTo>
                    <a:pt x="556" y="250"/>
                  </a:lnTo>
                  <a:lnTo>
                    <a:pt x="557" y="250"/>
                  </a:lnTo>
                  <a:lnTo>
                    <a:pt x="558" y="248"/>
                  </a:lnTo>
                  <a:lnTo>
                    <a:pt x="560" y="248"/>
                  </a:lnTo>
                  <a:lnTo>
                    <a:pt x="561" y="247"/>
                  </a:lnTo>
                  <a:lnTo>
                    <a:pt x="562" y="247"/>
                  </a:lnTo>
                  <a:lnTo>
                    <a:pt x="564" y="246"/>
                  </a:lnTo>
                  <a:lnTo>
                    <a:pt x="565" y="246"/>
                  </a:lnTo>
                  <a:lnTo>
                    <a:pt x="566" y="244"/>
                  </a:lnTo>
                  <a:lnTo>
                    <a:pt x="566" y="244"/>
                  </a:lnTo>
                  <a:lnTo>
                    <a:pt x="568" y="243"/>
                  </a:lnTo>
                  <a:lnTo>
                    <a:pt x="569" y="243"/>
                  </a:lnTo>
                  <a:lnTo>
                    <a:pt x="569" y="243"/>
                  </a:lnTo>
                  <a:lnTo>
                    <a:pt x="570" y="242"/>
                  </a:lnTo>
                  <a:lnTo>
                    <a:pt x="572" y="242"/>
                  </a:lnTo>
                  <a:lnTo>
                    <a:pt x="572" y="240"/>
                  </a:lnTo>
                  <a:lnTo>
                    <a:pt x="573" y="240"/>
                  </a:lnTo>
                  <a:lnTo>
                    <a:pt x="574" y="240"/>
                  </a:lnTo>
                  <a:lnTo>
                    <a:pt x="574" y="239"/>
                  </a:lnTo>
                  <a:lnTo>
                    <a:pt x="576" y="239"/>
                  </a:lnTo>
                  <a:lnTo>
                    <a:pt x="577" y="238"/>
                  </a:lnTo>
                  <a:lnTo>
                    <a:pt x="577" y="238"/>
                  </a:lnTo>
                  <a:lnTo>
                    <a:pt x="578" y="236"/>
                  </a:lnTo>
                  <a:lnTo>
                    <a:pt x="580" y="236"/>
                  </a:lnTo>
                  <a:lnTo>
                    <a:pt x="581" y="235"/>
                  </a:lnTo>
                  <a:lnTo>
                    <a:pt x="582" y="234"/>
                  </a:lnTo>
                  <a:lnTo>
                    <a:pt x="583" y="234"/>
                  </a:lnTo>
                  <a:lnTo>
                    <a:pt x="585" y="232"/>
                  </a:lnTo>
                  <a:lnTo>
                    <a:pt x="586" y="231"/>
                  </a:lnTo>
                  <a:lnTo>
                    <a:pt x="586" y="231"/>
                  </a:lnTo>
                  <a:lnTo>
                    <a:pt x="587" y="231"/>
                  </a:lnTo>
                  <a:lnTo>
                    <a:pt x="589" y="230"/>
                  </a:lnTo>
                  <a:lnTo>
                    <a:pt x="590" y="228"/>
                  </a:lnTo>
                  <a:lnTo>
                    <a:pt x="591" y="228"/>
                  </a:lnTo>
                  <a:lnTo>
                    <a:pt x="593" y="227"/>
                  </a:lnTo>
                  <a:lnTo>
                    <a:pt x="594" y="227"/>
                  </a:lnTo>
                  <a:lnTo>
                    <a:pt x="595" y="226"/>
                  </a:lnTo>
                  <a:lnTo>
                    <a:pt x="597" y="226"/>
                  </a:lnTo>
                  <a:lnTo>
                    <a:pt x="597" y="224"/>
                  </a:lnTo>
                  <a:lnTo>
                    <a:pt x="598" y="224"/>
                  </a:lnTo>
                  <a:lnTo>
                    <a:pt x="598" y="223"/>
                  </a:lnTo>
                  <a:lnTo>
                    <a:pt x="599" y="223"/>
                  </a:lnTo>
                  <a:lnTo>
                    <a:pt x="601" y="222"/>
                  </a:lnTo>
                  <a:lnTo>
                    <a:pt x="601" y="222"/>
                  </a:lnTo>
                  <a:lnTo>
                    <a:pt x="602" y="222"/>
                  </a:lnTo>
                  <a:lnTo>
                    <a:pt x="602" y="220"/>
                  </a:lnTo>
                  <a:lnTo>
                    <a:pt x="603" y="220"/>
                  </a:lnTo>
                  <a:lnTo>
                    <a:pt x="603" y="220"/>
                  </a:lnTo>
                  <a:lnTo>
                    <a:pt x="605" y="219"/>
                  </a:lnTo>
                  <a:lnTo>
                    <a:pt x="605" y="219"/>
                  </a:lnTo>
                  <a:lnTo>
                    <a:pt x="606" y="219"/>
                  </a:lnTo>
                  <a:lnTo>
                    <a:pt x="606" y="218"/>
                  </a:lnTo>
                  <a:lnTo>
                    <a:pt x="607" y="218"/>
                  </a:lnTo>
                  <a:lnTo>
                    <a:pt x="607" y="216"/>
                  </a:lnTo>
                  <a:lnTo>
                    <a:pt x="609" y="216"/>
                  </a:lnTo>
                  <a:lnTo>
                    <a:pt x="609" y="216"/>
                  </a:lnTo>
                  <a:lnTo>
                    <a:pt x="610" y="215"/>
                  </a:lnTo>
                  <a:lnTo>
                    <a:pt x="611" y="215"/>
                  </a:lnTo>
                  <a:lnTo>
                    <a:pt x="611" y="214"/>
                  </a:lnTo>
                  <a:lnTo>
                    <a:pt x="613" y="214"/>
                  </a:lnTo>
                  <a:lnTo>
                    <a:pt x="614" y="213"/>
                  </a:lnTo>
                  <a:lnTo>
                    <a:pt x="614" y="211"/>
                  </a:lnTo>
                  <a:lnTo>
                    <a:pt x="614" y="211"/>
                  </a:lnTo>
                  <a:lnTo>
                    <a:pt x="615" y="211"/>
                  </a:lnTo>
                  <a:lnTo>
                    <a:pt x="617" y="210"/>
                  </a:lnTo>
                  <a:lnTo>
                    <a:pt x="618" y="210"/>
                  </a:lnTo>
                  <a:lnTo>
                    <a:pt x="618" y="209"/>
                  </a:lnTo>
                  <a:lnTo>
                    <a:pt x="619" y="209"/>
                  </a:lnTo>
                  <a:lnTo>
                    <a:pt x="621" y="207"/>
                  </a:lnTo>
                  <a:lnTo>
                    <a:pt x="621" y="207"/>
                  </a:lnTo>
                  <a:lnTo>
                    <a:pt x="622" y="206"/>
                  </a:lnTo>
                  <a:lnTo>
                    <a:pt x="622" y="206"/>
                  </a:lnTo>
                  <a:lnTo>
                    <a:pt x="623" y="206"/>
                  </a:lnTo>
                  <a:lnTo>
                    <a:pt x="623" y="205"/>
                  </a:lnTo>
                  <a:lnTo>
                    <a:pt x="625" y="205"/>
                  </a:lnTo>
                  <a:lnTo>
                    <a:pt x="625" y="203"/>
                  </a:lnTo>
                  <a:lnTo>
                    <a:pt x="625" y="203"/>
                  </a:lnTo>
                  <a:lnTo>
                    <a:pt x="626" y="203"/>
                  </a:lnTo>
                  <a:lnTo>
                    <a:pt x="626" y="202"/>
                  </a:lnTo>
                  <a:lnTo>
                    <a:pt x="627" y="202"/>
                  </a:lnTo>
                  <a:lnTo>
                    <a:pt x="627" y="202"/>
                  </a:lnTo>
                  <a:lnTo>
                    <a:pt x="629" y="201"/>
                  </a:lnTo>
                  <a:lnTo>
                    <a:pt x="629" y="201"/>
                  </a:lnTo>
                  <a:lnTo>
                    <a:pt x="630" y="201"/>
                  </a:lnTo>
                  <a:lnTo>
                    <a:pt x="630" y="199"/>
                  </a:lnTo>
                  <a:lnTo>
                    <a:pt x="631" y="199"/>
                  </a:lnTo>
                  <a:lnTo>
                    <a:pt x="631" y="199"/>
                  </a:lnTo>
                  <a:lnTo>
                    <a:pt x="633" y="198"/>
                  </a:lnTo>
                  <a:lnTo>
                    <a:pt x="633" y="198"/>
                  </a:lnTo>
                  <a:lnTo>
                    <a:pt x="634" y="197"/>
                  </a:lnTo>
                  <a:lnTo>
                    <a:pt x="635" y="197"/>
                  </a:lnTo>
                  <a:lnTo>
                    <a:pt x="637" y="195"/>
                  </a:lnTo>
                  <a:lnTo>
                    <a:pt x="637" y="195"/>
                  </a:lnTo>
                  <a:lnTo>
                    <a:pt x="638" y="194"/>
                  </a:lnTo>
                  <a:lnTo>
                    <a:pt x="639" y="194"/>
                  </a:lnTo>
                  <a:lnTo>
                    <a:pt x="639" y="194"/>
                  </a:lnTo>
                  <a:lnTo>
                    <a:pt x="641" y="193"/>
                  </a:lnTo>
                  <a:lnTo>
                    <a:pt x="642" y="191"/>
                  </a:lnTo>
                  <a:lnTo>
                    <a:pt x="643" y="191"/>
                  </a:lnTo>
                  <a:lnTo>
                    <a:pt x="643" y="190"/>
                  </a:lnTo>
                  <a:lnTo>
                    <a:pt x="645" y="190"/>
                  </a:lnTo>
                  <a:lnTo>
                    <a:pt x="646" y="189"/>
                  </a:lnTo>
                  <a:lnTo>
                    <a:pt x="646" y="189"/>
                  </a:lnTo>
                  <a:lnTo>
                    <a:pt x="647" y="189"/>
                  </a:lnTo>
                  <a:lnTo>
                    <a:pt x="649" y="187"/>
                  </a:lnTo>
                  <a:lnTo>
                    <a:pt x="649" y="187"/>
                  </a:lnTo>
                  <a:lnTo>
                    <a:pt x="650" y="186"/>
                  </a:lnTo>
                  <a:lnTo>
                    <a:pt x="650" y="186"/>
                  </a:lnTo>
                  <a:lnTo>
                    <a:pt x="651" y="185"/>
                  </a:lnTo>
                  <a:lnTo>
                    <a:pt x="651" y="185"/>
                  </a:lnTo>
                  <a:lnTo>
                    <a:pt x="653" y="185"/>
                  </a:lnTo>
                  <a:lnTo>
                    <a:pt x="653" y="183"/>
                  </a:lnTo>
                  <a:lnTo>
                    <a:pt x="654" y="183"/>
                  </a:lnTo>
                  <a:lnTo>
                    <a:pt x="654" y="182"/>
                  </a:lnTo>
                  <a:lnTo>
                    <a:pt x="655" y="182"/>
                  </a:lnTo>
                  <a:lnTo>
                    <a:pt x="655" y="181"/>
                  </a:lnTo>
                  <a:lnTo>
                    <a:pt x="657" y="181"/>
                  </a:lnTo>
                  <a:lnTo>
                    <a:pt x="657" y="179"/>
                  </a:lnTo>
                  <a:lnTo>
                    <a:pt x="658" y="179"/>
                  </a:lnTo>
                  <a:lnTo>
                    <a:pt x="658" y="178"/>
                  </a:lnTo>
                  <a:lnTo>
                    <a:pt x="659" y="177"/>
                  </a:lnTo>
                  <a:lnTo>
                    <a:pt x="661" y="177"/>
                  </a:lnTo>
                  <a:lnTo>
                    <a:pt x="662" y="175"/>
                  </a:lnTo>
                  <a:lnTo>
                    <a:pt x="662" y="174"/>
                  </a:lnTo>
                  <a:lnTo>
                    <a:pt x="663" y="173"/>
                  </a:lnTo>
                  <a:lnTo>
                    <a:pt x="665" y="171"/>
                  </a:lnTo>
                  <a:lnTo>
                    <a:pt x="666" y="170"/>
                  </a:lnTo>
                  <a:lnTo>
                    <a:pt x="667" y="169"/>
                  </a:lnTo>
                  <a:lnTo>
                    <a:pt x="667" y="169"/>
                  </a:lnTo>
                  <a:lnTo>
                    <a:pt x="669" y="167"/>
                  </a:lnTo>
                  <a:lnTo>
                    <a:pt x="670" y="166"/>
                  </a:lnTo>
                  <a:lnTo>
                    <a:pt x="671" y="166"/>
                  </a:lnTo>
                  <a:lnTo>
                    <a:pt x="671" y="165"/>
                  </a:lnTo>
                  <a:lnTo>
                    <a:pt x="672" y="163"/>
                  </a:lnTo>
                  <a:lnTo>
                    <a:pt x="674" y="162"/>
                  </a:lnTo>
                  <a:lnTo>
                    <a:pt x="675" y="161"/>
                  </a:lnTo>
                  <a:lnTo>
                    <a:pt x="675" y="161"/>
                  </a:lnTo>
                  <a:lnTo>
                    <a:pt x="676" y="159"/>
                  </a:lnTo>
                  <a:lnTo>
                    <a:pt x="676" y="158"/>
                  </a:lnTo>
                  <a:lnTo>
                    <a:pt x="678" y="158"/>
                  </a:lnTo>
                  <a:lnTo>
                    <a:pt x="679" y="157"/>
                  </a:lnTo>
                  <a:lnTo>
                    <a:pt x="679" y="157"/>
                  </a:lnTo>
                  <a:lnTo>
                    <a:pt x="680" y="155"/>
                  </a:lnTo>
                  <a:lnTo>
                    <a:pt x="680" y="154"/>
                  </a:lnTo>
                  <a:lnTo>
                    <a:pt x="682" y="154"/>
                  </a:lnTo>
                  <a:lnTo>
                    <a:pt x="682" y="153"/>
                  </a:lnTo>
                  <a:lnTo>
                    <a:pt x="683" y="153"/>
                  </a:lnTo>
                  <a:lnTo>
                    <a:pt x="683" y="151"/>
                  </a:lnTo>
                  <a:lnTo>
                    <a:pt x="684" y="150"/>
                  </a:lnTo>
                  <a:lnTo>
                    <a:pt x="686" y="149"/>
                  </a:lnTo>
                  <a:lnTo>
                    <a:pt x="686" y="149"/>
                  </a:lnTo>
                  <a:lnTo>
                    <a:pt x="687" y="147"/>
                  </a:lnTo>
                  <a:lnTo>
                    <a:pt x="688" y="146"/>
                  </a:lnTo>
                  <a:lnTo>
                    <a:pt x="688" y="145"/>
                  </a:lnTo>
                  <a:lnTo>
                    <a:pt x="690" y="143"/>
                  </a:lnTo>
                  <a:lnTo>
                    <a:pt x="691" y="142"/>
                  </a:lnTo>
                  <a:lnTo>
                    <a:pt x="692" y="141"/>
                  </a:lnTo>
                  <a:lnTo>
                    <a:pt x="694" y="139"/>
                  </a:lnTo>
                  <a:lnTo>
                    <a:pt x="695" y="138"/>
                  </a:lnTo>
                  <a:lnTo>
                    <a:pt x="696" y="137"/>
                  </a:lnTo>
                  <a:lnTo>
                    <a:pt x="698" y="134"/>
                  </a:lnTo>
                  <a:lnTo>
                    <a:pt x="698" y="134"/>
                  </a:lnTo>
                  <a:lnTo>
                    <a:pt x="699" y="133"/>
                  </a:lnTo>
                  <a:lnTo>
                    <a:pt x="700" y="131"/>
                  </a:lnTo>
                  <a:lnTo>
                    <a:pt x="702" y="129"/>
                  </a:lnTo>
                  <a:lnTo>
                    <a:pt x="703" y="128"/>
                  </a:lnTo>
                  <a:lnTo>
                    <a:pt x="704" y="126"/>
                  </a:lnTo>
                  <a:lnTo>
                    <a:pt x="706" y="125"/>
                  </a:lnTo>
                  <a:lnTo>
                    <a:pt x="707" y="124"/>
                  </a:lnTo>
                  <a:lnTo>
                    <a:pt x="707" y="122"/>
                  </a:lnTo>
                  <a:lnTo>
                    <a:pt x="708" y="121"/>
                  </a:lnTo>
                  <a:lnTo>
                    <a:pt x="710" y="121"/>
                  </a:lnTo>
                  <a:lnTo>
                    <a:pt x="710" y="120"/>
                  </a:lnTo>
                  <a:lnTo>
                    <a:pt x="711" y="118"/>
                  </a:lnTo>
                  <a:lnTo>
                    <a:pt x="712" y="117"/>
                  </a:lnTo>
                  <a:lnTo>
                    <a:pt x="712" y="116"/>
                  </a:lnTo>
                  <a:lnTo>
                    <a:pt x="714" y="116"/>
                  </a:lnTo>
                  <a:lnTo>
                    <a:pt x="714" y="114"/>
                  </a:lnTo>
                  <a:lnTo>
                    <a:pt x="715" y="113"/>
                  </a:lnTo>
                  <a:lnTo>
                    <a:pt x="716" y="112"/>
                  </a:lnTo>
                  <a:lnTo>
                    <a:pt x="716" y="112"/>
                  </a:lnTo>
                  <a:lnTo>
                    <a:pt x="718" y="110"/>
                  </a:lnTo>
                  <a:lnTo>
                    <a:pt x="718" y="109"/>
                  </a:lnTo>
                  <a:lnTo>
                    <a:pt x="719" y="108"/>
                  </a:lnTo>
                  <a:lnTo>
                    <a:pt x="720" y="106"/>
                  </a:lnTo>
                  <a:lnTo>
                    <a:pt x="722" y="105"/>
                  </a:lnTo>
                  <a:lnTo>
                    <a:pt x="722" y="104"/>
                  </a:lnTo>
                  <a:lnTo>
                    <a:pt x="723" y="102"/>
                  </a:lnTo>
                  <a:lnTo>
                    <a:pt x="724" y="101"/>
                  </a:lnTo>
                  <a:lnTo>
                    <a:pt x="726" y="100"/>
                  </a:lnTo>
                  <a:lnTo>
                    <a:pt x="727" y="97"/>
                  </a:lnTo>
                  <a:lnTo>
                    <a:pt x="728" y="96"/>
                  </a:lnTo>
                  <a:lnTo>
                    <a:pt x="730" y="93"/>
                  </a:lnTo>
                  <a:lnTo>
                    <a:pt x="731" y="92"/>
                  </a:lnTo>
                  <a:lnTo>
                    <a:pt x="731" y="92"/>
                  </a:lnTo>
                  <a:lnTo>
                    <a:pt x="732" y="89"/>
                  </a:lnTo>
                  <a:lnTo>
                    <a:pt x="734" y="88"/>
                  </a:lnTo>
                  <a:lnTo>
                    <a:pt x="735" y="85"/>
                  </a:lnTo>
                  <a:lnTo>
                    <a:pt x="736" y="84"/>
                  </a:lnTo>
                  <a:lnTo>
                    <a:pt x="738" y="82"/>
                  </a:lnTo>
                  <a:lnTo>
                    <a:pt x="739" y="81"/>
                  </a:lnTo>
                  <a:lnTo>
                    <a:pt x="740" y="78"/>
                  </a:lnTo>
                  <a:lnTo>
                    <a:pt x="740" y="77"/>
                  </a:lnTo>
                  <a:lnTo>
                    <a:pt x="742" y="76"/>
                  </a:lnTo>
                  <a:lnTo>
                    <a:pt x="743" y="74"/>
                  </a:lnTo>
                  <a:lnTo>
                    <a:pt x="743" y="73"/>
                  </a:lnTo>
                  <a:lnTo>
                    <a:pt x="744" y="73"/>
                  </a:lnTo>
                  <a:lnTo>
                    <a:pt x="746" y="72"/>
                  </a:lnTo>
                  <a:lnTo>
                    <a:pt x="746" y="70"/>
                  </a:lnTo>
                  <a:lnTo>
                    <a:pt x="747" y="69"/>
                  </a:lnTo>
                  <a:lnTo>
                    <a:pt x="748" y="68"/>
                  </a:lnTo>
                  <a:lnTo>
                    <a:pt x="748" y="66"/>
                  </a:lnTo>
                  <a:lnTo>
                    <a:pt x="750" y="66"/>
                  </a:lnTo>
                  <a:lnTo>
                    <a:pt x="750" y="65"/>
                  </a:lnTo>
                  <a:lnTo>
                    <a:pt x="751" y="64"/>
                  </a:lnTo>
                  <a:lnTo>
                    <a:pt x="752" y="62"/>
                  </a:lnTo>
                  <a:lnTo>
                    <a:pt x="752" y="61"/>
                  </a:lnTo>
                  <a:lnTo>
                    <a:pt x="754" y="60"/>
                  </a:lnTo>
                  <a:lnTo>
                    <a:pt x="755" y="58"/>
                  </a:lnTo>
                  <a:lnTo>
                    <a:pt x="756" y="57"/>
                  </a:lnTo>
                  <a:lnTo>
                    <a:pt x="756" y="56"/>
                  </a:lnTo>
                  <a:lnTo>
                    <a:pt x="758" y="53"/>
                  </a:lnTo>
                  <a:lnTo>
                    <a:pt x="759" y="52"/>
                  </a:lnTo>
                  <a:lnTo>
                    <a:pt x="760" y="50"/>
                  </a:lnTo>
                  <a:lnTo>
                    <a:pt x="761" y="48"/>
                  </a:lnTo>
                  <a:lnTo>
                    <a:pt x="763" y="46"/>
                  </a:lnTo>
                  <a:lnTo>
                    <a:pt x="764" y="44"/>
                  </a:lnTo>
                  <a:lnTo>
                    <a:pt x="764" y="44"/>
                  </a:lnTo>
                  <a:lnTo>
                    <a:pt x="767" y="42"/>
                  </a:lnTo>
                  <a:lnTo>
                    <a:pt x="768" y="40"/>
                  </a:lnTo>
                  <a:lnTo>
                    <a:pt x="769" y="39"/>
                  </a:lnTo>
                  <a:lnTo>
                    <a:pt x="771" y="36"/>
                  </a:lnTo>
                  <a:lnTo>
                    <a:pt x="772" y="35"/>
                  </a:lnTo>
                  <a:lnTo>
                    <a:pt x="773" y="33"/>
                  </a:lnTo>
                  <a:lnTo>
                    <a:pt x="773" y="32"/>
                  </a:lnTo>
                  <a:lnTo>
                    <a:pt x="775" y="29"/>
                  </a:lnTo>
                  <a:lnTo>
                    <a:pt x="776" y="28"/>
                  </a:lnTo>
                  <a:lnTo>
                    <a:pt x="777" y="27"/>
                  </a:lnTo>
                  <a:lnTo>
                    <a:pt x="777" y="27"/>
                  </a:lnTo>
                  <a:lnTo>
                    <a:pt x="779" y="25"/>
                  </a:lnTo>
                  <a:lnTo>
                    <a:pt x="780" y="24"/>
                  </a:lnTo>
                  <a:lnTo>
                    <a:pt x="780" y="23"/>
                  </a:lnTo>
                  <a:lnTo>
                    <a:pt x="781" y="21"/>
                  </a:lnTo>
                  <a:lnTo>
                    <a:pt x="781" y="20"/>
                  </a:lnTo>
                  <a:lnTo>
                    <a:pt x="783" y="20"/>
                  </a:lnTo>
                  <a:lnTo>
                    <a:pt x="783" y="19"/>
                  </a:lnTo>
                  <a:lnTo>
                    <a:pt x="784" y="17"/>
                  </a:lnTo>
                  <a:lnTo>
                    <a:pt x="784" y="16"/>
                  </a:lnTo>
                  <a:lnTo>
                    <a:pt x="785" y="16"/>
                  </a:lnTo>
                  <a:lnTo>
                    <a:pt x="785" y="15"/>
                  </a:lnTo>
                  <a:lnTo>
                    <a:pt x="787" y="13"/>
                  </a:lnTo>
                  <a:lnTo>
                    <a:pt x="787" y="12"/>
                  </a:lnTo>
                  <a:lnTo>
                    <a:pt x="788" y="11"/>
                  </a:lnTo>
                  <a:lnTo>
                    <a:pt x="788" y="9"/>
                  </a:lnTo>
                  <a:lnTo>
                    <a:pt x="789" y="8"/>
                  </a:lnTo>
                  <a:lnTo>
                    <a:pt x="791" y="7"/>
                  </a:lnTo>
                  <a:lnTo>
                    <a:pt x="791" y="5"/>
                  </a:lnTo>
                  <a:lnTo>
                    <a:pt x="792" y="4"/>
                  </a:lnTo>
                  <a:lnTo>
                    <a:pt x="793" y="1"/>
                  </a:lnTo>
                  <a:lnTo>
                    <a:pt x="7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79" name="Freeform 71"/>
            <p:cNvSpPr>
              <a:spLocks/>
            </p:cNvSpPr>
            <p:nvPr/>
          </p:nvSpPr>
          <p:spPr bwMode="auto">
            <a:xfrm>
              <a:off x="3850" y="2346"/>
              <a:ext cx="47" cy="158"/>
            </a:xfrm>
            <a:custGeom>
              <a:avLst/>
              <a:gdLst>
                <a:gd name="T0" fmla="*/ 6 w 95"/>
                <a:gd name="T1" fmla="*/ 10 h 317"/>
                <a:gd name="T2" fmla="*/ 11 w 95"/>
                <a:gd name="T3" fmla="*/ 19 h 317"/>
                <a:gd name="T4" fmla="*/ 16 w 95"/>
                <a:gd name="T5" fmla="*/ 29 h 317"/>
                <a:gd name="T6" fmla="*/ 19 w 95"/>
                <a:gd name="T7" fmla="*/ 34 h 317"/>
                <a:gd name="T8" fmla="*/ 22 w 95"/>
                <a:gd name="T9" fmla="*/ 39 h 317"/>
                <a:gd name="T10" fmla="*/ 24 w 95"/>
                <a:gd name="T11" fmla="*/ 45 h 317"/>
                <a:gd name="T12" fmla="*/ 27 w 95"/>
                <a:gd name="T13" fmla="*/ 50 h 317"/>
                <a:gd name="T14" fmla="*/ 30 w 95"/>
                <a:gd name="T15" fmla="*/ 57 h 317"/>
                <a:gd name="T16" fmla="*/ 31 w 95"/>
                <a:gd name="T17" fmla="*/ 62 h 317"/>
                <a:gd name="T18" fmla="*/ 34 w 95"/>
                <a:gd name="T19" fmla="*/ 67 h 317"/>
                <a:gd name="T20" fmla="*/ 36 w 95"/>
                <a:gd name="T21" fmla="*/ 73 h 317"/>
                <a:gd name="T22" fmla="*/ 38 w 95"/>
                <a:gd name="T23" fmla="*/ 77 h 317"/>
                <a:gd name="T24" fmla="*/ 39 w 95"/>
                <a:gd name="T25" fmla="*/ 81 h 317"/>
                <a:gd name="T26" fmla="*/ 40 w 95"/>
                <a:gd name="T27" fmla="*/ 85 h 317"/>
                <a:gd name="T28" fmla="*/ 43 w 95"/>
                <a:gd name="T29" fmla="*/ 91 h 317"/>
                <a:gd name="T30" fmla="*/ 46 w 95"/>
                <a:gd name="T31" fmla="*/ 98 h 317"/>
                <a:gd name="T32" fmla="*/ 48 w 95"/>
                <a:gd name="T33" fmla="*/ 104 h 317"/>
                <a:gd name="T34" fmla="*/ 51 w 95"/>
                <a:gd name="T35" fmla="*/ 111 h 317"/>
                <a:gd name="T36" fmla="*/ 54 w 95"/>
                <a:gd name="T37" fmla="*/ 118 h 317"/>
                <a:gd name="T38" fmla="*/ 55 w 95"/>
                <a:gd name="T39" fmla="*/ 123 h 317"/>
                <a:gd name="T40" fmla="*/ 56 w 95"/>
                <a:gd name="T41" fmla="*/ 127 h 317"/>
                <a:gd name="T42" fmla="*/ 57 w 95"/>
                <a:gd name="T43" fmla="*/ 132 h 317"/>
                <a:gd name="T44" fmla="*/ 60 w 95"/>
                <a:gd name="T45" fmla="*/ 138 h 317"/>
                <a:gd name="T46" fmla="*/ 61 w 95"/>
                <a:gd name="T47" fmla="*/ 144 h 317"/>
                <a:gd name="T48" fmla="*/ 64 w 95"/>
                <a:gd name="T49" fmla="*/ 150 h 317"/>
                <a:gd name="T50" fmla="*/ 67 w 95"/>
                <a:gd name="T51" fmla="*/ 158 h 317"/>
                <a:gd name="T52" fmla="*/ 68 w 95"/>
                <a:gd name="T53" fmla="*/ 164 h 317"/>
                <a:gd name="T54" fmla="*/ 69 w 95"/>
                <a:gd name="T55" fmla="*/ 170 h 317"/>
                <a:gd name="T56" fmla="*/ 71 w 95"/>
                <a:gd name="T57" fmla="*/ 174 h 317"/>
                <a:gd name="T58" fmla="*/ 73 w 95"/>
                <a:gd name="T59" fmla="*/ 179 h 317"/>
                <a:gd name="T60" fmla="*/ 75 w 95"/>
                <a:gd name="T61" fmla="*/ 184 h 317"/>
                <a:gd name="T62" fmla="*/ 76 w 95"/>
                <a:gd name="T63" fmla="*/ 191 h 317"/>
                <a:gd name="T64" fmla="*/ 79 w 95"/>
                <a:gd name="T65" fmla="*/ 199 h 317"/>
                <a:gd name="T66" fmla="*/ 81 w 95"/>
                <a:gd name="T67" fmla="*/ 204 h 317"/>
                <a:gd name="T68" fmla="*/ 83 w 95"/>
                <a:gd name="T69" fmla="*/ 211 h 317"/>
                <a:gd name="T70" fmla="*/ 84 w 95"/>
                <a:gd name="T71" fmla="*/ 216 h 317"/>
                <a:gd name="T72" fmla="*/ 85 w 95"/>
                <a:gd name="T73" fmla="*/ 221 h 317"/>
                <a:gd name="T74" fmla="*/ 87 w 95"/>
                <a:gd name="T75" fmla="*/ 225 h 317"/>
                <a:gd name="T76" fmla="*/ 87 w 95"/>
                <a:gd name="T77" fmla="*/ 229 h 317"/>
                <a:gd name="T78" fmla="*/ 87 w 95"/>
                <a:gd name="T79" fmla="*/ 235 h 317"/>
                <a:gd name="T80" fmla="*/ 88 w 95"/>
                <a:gd name="T81" fmla="*/ 241 h 317"/>
                <a:gd name="T82" fmla="*/ 88 w 95"/>
                <a:gd name="T83" fmla="*/ 247 h 317"/>
                <a:gd name="T84" fmla="*/ 88 w 95"/>
                <a:gd name="T85" fmla="*/ 253 h 317"/>
                <a:gd name="T86" fmla="*/ 89 w 95"/>
                <a:gd name="T87" fmla="*/ 257 h 317"/>
                <a:gd name="T88" fmla="*/ 89 w 95"/>
                <a:gd name="T89" fmla="*/ 261 h 317"/>
                <a:gd name="T90" fmla="*/ 89 w 95"/>
                <a:gd name="T91" fmla="*/ 264 h 317"/>
                <a:gd name="T92" fmla="*/ 91 w 95"/>
                <a:gd name="T93" fmla="*/ 268 h 317"/>
                <a:gd name="T94" fmla="*/ 91 w 95"/>
                <a:gd name="T95" fmla="*/ 271 h 317"/>
                <a:gd name="T96" fmla="*/ 92 w 95"/>
                <a:gd name="T97" fmla="*/ 274 h 317"/>
                <a:gd name="T98" fmla="*/ 92 w 95"/>
                <a:gd name="T99" fmla="*/ 277 h 317"/>
                <a:gd name="T100" fmla="*/ 93 w 95"/>
                <a:gd name="T101" fmla="*/ 281 h 317"/>
                <a:gd name="T102" fmla="*/ 93 w 95"/>
                <a:gd name="T103" fmla="*/ 285 h 317"/>
                <a:gd name="T104" fmla="*/ 93 w 95"/>
                <a:gd name="T105" fmla="*/ 288 h 317"/>
                <a:gd name="T106" fmla="*/ 95 w 95"/>
                <a:gd name="T107" fmla="*/ 292 h 317"/>
                <a:gd name="T108" fmla="*/ 93 w 95"/>
                <a:gd name="T109" fmla="*/ 296 h 317"/>
                <a:gd name="T110" fmla="*/ 93 w 95"/>
                <a:gd name="T111" fmla="*/ 302 h 317"/>
                <a:gd name="T112" fmla="*/ 93 w 95"/>
                <a:gd name="T113" fmla="*/ 31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7">
                  <a:moveTo>
                    <a:pt x="0" y="0"/>
                  </a:moveTo>
                  <a:lnTo>
                    <a:pt x="2" y="4"/>
                  </a:lnTo>
                  <a:lnTo>
                    <a:pt x="4" y="6"/>
                  </a:lnTo>
                  <a:lnTo>
                    <a:pt x="6" y="10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0" y="18"/>
                  </a:lnTo>
                  <a:lnTo>
                    <a:pt x="11" y="19"/>
                  </a:lnTo>
                  <a:lnTo>
                    <a:pt x="12" y="22"/>
                  </a:lnTo>
                  <a:lnTo>
                    <a:pt x="14" y="25"/>
                  </a:lnTo>
                  <a:lnTo>
                    <a:pt x="15" y="26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8" y="31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6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1"/>
                  </a:lnTo>
                  <a:lnTo>
                    <a:pt x="27" y="53"/>
                  </a:lnTo>
                  <a:lnTo>
                    <a:pt x="28" y="54"/>
                  </a:lnTo>
                  <a:lnTo>
                    <a:pt x="30" y="57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1" y="59"/>
                  </a:lnTo>
                  <a:lnTo>
                    <a:pt x="31" y="62"/>
                  </a:lnTo>
                  <a:lnTo>
                    <a:pt x="32" y="63"/>
                  </a:lnTo>
                  <a:lnTo>
                    <a:pt x="32" y="65"/>
                  </a:lnTo>
                  <a:lnTo>
                    <a:pt x="34" y="66"/>
                  </a:lnTo>
                  <a:lnTo>
                    <a:pt x="34" y="67"/>
                  </a:lnTo>
                  <a:lnTo>
                    <a:pt x="35" y="69"/>
                  </a:lnTo>
                  <a:lnTo>
                    <a:pt x="35" y="70"/>
                  </a:lnTo>
                  <a:lnTo>
                    <a:pt x="35" y="71"/>
                  </a:lnTo>
                  <a:lnTo>
                    <a:pt x="36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38" y="75"/>
                  </a:lnTo>
                  <a:lnTo>
                    <a:pt x="38" y="77"/>
                  </a:lnTo>
                  <a:lnTo>
                    <a:pt x="38" y="78"/>
                  </a:lnTo>
                  <a:lnTo>
                    <a:pt x="39" y="78"/>
                  </a:lnTo>
                  <a:lnTo>
                    <a:pt x="39" y="79"/>
                  </a:lnTo>
                  <a:lnTo>
                    <a:pt x="39" y="81"/>
                  </a:lnTo>
                  <a:lnTo>
                    <a:pt x="39" y="82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42" y="86"/>
                  </a:lnTo>
                  <a:lnTo>
                    <a:pt x="42" y="87"/>
                  </a:lnTo>
                  <a:lnTo>
                    <a:pt x="43" y="90"/>
                  </a:lnTo>
                  <a:lnTo>
                    <a:pt x="43" y="91"/>
                  </a:lnTo>
                  <a:lnTo>
                    <a:pt x="44" y="93"/>
                  </a:lnTo>
                  <a:lnTo>
                    <a:pt x="44" y="94"/>
                  </a:lnTo>
                  <a:lnTo>
                    <a:pt x="46" y="96"/>
                  </a:lnTo>
                  <a:lnTo>
                    <a:pt x="46" y="98"/>
                  </a:lnTo>
                  <a:lnTo>
                    <a:pt x="47" y="100"/>
                  </a:lnTo>
                  <a:lnTo>
                    <a:pt x="47" y="102"/>
                  </a:lnTo>
                  <a:lnTo>
                    <a:pt x="47" y="102"/>
                  </a:lnTo>
                  <a:lnTo>
                    <a:pt x="48" y="104"/>
                  </a:lnTo>
                  <a:lnTo>
                    <a:pt x="48" y="106"/>
                  </a:lnTo>
                  <a:lnTo>
                    <a:pt x="50" y="108"/>
                  </a:lnTo>
                  <a:lnTo>
                    <a:pt x="51" y="110"/>
                  </a:lnTo>
                  <a:lnTo>
                    <a:pt x="51" y="111"/>
                  </a:lnTo>
                  <a:lnTo>
                    <a:pt x="51" y="114"/>
                  </a:lnTo>
                  <a:lnTo>
                    <a:pt x="52" y="115"/>
                  </a:lnTo>
                  <a:lnTo>
                    <a:pt x="52" y="116"/>
                  </a:lnTo>
                  <a:lnTo>
                    <a:pt x="54" y="118"/>
                  </a:lnTo>
                  <a:lnTo>
                    <a:pt x="54" y="119"/>
                  </a:lnTo>
                  <a:lnTo>
                    <a:pt x="54" y="120"/>
                  </a:lnTo>
                  <a:lnTo>
                    <a:pt x="55" y="122"/>
                  </a:lnTo>
                  <a:lnTo>
                    <a:pt x="55" y="123"/>
                  </a:lnTo>
                  <a:lnTo>
                    <a:pt x="55" y="124"/>
                  </a:lnTo>
                  <a:lnTo>
                    <a:pt x="56" y="124"/>
                  </a:lnTo>
                  <a:lnTo>
                    <a:pt x="56" y="126"/>
                  </a:lnTo>
                  <a:lnTo>
                    <a:pt x="56" y="127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7" y="131"/>
                  </a:lnTo>
                  <a:lnTo>
                    <a:pt x="57" y="132"/>
                  </a:lnTo>
                  <a:lnTo>
                    <a:pt x="59" y="134"/>
                  </a:lnTo>
                  <a:lnTo>
                    <a:pt x="59" y="135"/>
                  </a:lnTo>
                  <a:lnTo>
                    <a:pt x="59" y="136"/>
                  </a:lnTo>
                  <a:lnTo>
                    <a:pt x="60" y="138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1" y="142"/>
                  </a:lnTo>
                  <a:lnTo>
                    <a:pt x="61" y="144"/>
                  </a:lnTo>
                  <a:lnTo>
                    <a:pt x="63" y="146"/>
                  </a:lnTo>
                  <a:lnTo>
                    <a:pt x="63" y="148"/>
                  </a:lnTo>
                  <a:lnTo>
                    <a:pt x="64" y="150"/>
                  </a:lnTo>
                  <a:lnTo>
                    <a:pt x="64" y="150"/>
                  </a:lnTo>
                  <a:lnTo>
                    <a:pt x="64" y="152"/>
                  </a:lnTo>
                  <a:lnTo>
                    <a:pt x="65" y="155"/>
                  </a:lnTo>
                  <a:lnTo>
                    <a:pt x="65" y="156"/>
                  </a:lnTo>
                  <a:lnTo>
                    <a:pt x="67" y="158"/>
                  </a:lnTo>
                  <a:lnTo>
                    <a:pt x="67" y="160"/>
                  </a:lnTo>
                  <a:lnTo>
                    <a:pt x="68" y="162"/>
                  </a:lnTo>
                  <a:lnTo>
                    <a:pt x="68" y="163"/>
                  </a:lnTo>
                  <a:lnTo>
                    <a:pt x="68" y="164"/>
                  </a:lnTo>
                  <a:lnTo>
                    <a:pt x="69" y="166"/>
                  </a:lnTo>
                  <a:lnTo>
                    <a:pt x="69" y="167"/>
                  </a:lnTo>
                  <a:lnTo>
                    <a:pt x="69" y="168"/>
                  </a:lnTo>
                  <a:lnTo>
                    <a:pt x="69" y="170"/>
                  </a:lnTo>
                  <a:lnTo>
                    <a:pt x="71" y="171"/>
                  </a:lnTo>
                  <a:lnTo>
                    <a:pt x="71" y="172"/>
                  </a:lnTo>
                  <a:lnTo>
                    <a:pt x="71" y="174"/>
                  </a:lnTo>
                  <a:lnTo>
                    <a:pt x="71" y="174"/>
                  </a:lnTo>
                  <a:lnTo>
                    <a:pt x="72" y="175"/>
                  </a:lnTo>
                  <a:lnTo>
                    <a:pt x="72" y="176"/>
                  </a:lnTo>
                  <a:lnTo>
                    <a:pt x="72" y="178"/>
                  </a:lnTo>
                  <a:lnTo>
                    <a:pt x="73" y="179"/>
                  </a:lnTo>
                  <a:lnTo>
                    <a:pt x="73" y="180"/>
                  </a:lnTo>
                  <a:lnTo>
                    <a:pt x="73" y="182"/>
                  </a:lnTo>
                  <a:lnTo>
                    <a:pt x="73" y="183"/>
                  </a:lnTo>
                  <a:lnTo>
                    <a:pt x="75" y="184"/>
                  </a:lnTo>
                  <a:lnTo>
                    <a:pt x="75" y="185"/>
                  </a:lnTo>
                  <a:lnTo>
                    <a:pt x="75" y="187"/>
                  </a:lnTo>
                  <a:lnTo>
                    <a:pt x="76" y="188"/>
                  </a:lnTo>
                  <a:lnTo>
                    <a:pt x="76" y="191"/>
                  </a:lnTo>
                  <a:lnTo>
                    <a:pt x="77" y="192"/>
                  </a:lnTo>
                  <a:lnTo>
                    <a:pt x="77" y="193"/>
                  </a:lnTo>
                  <a:lnTo>
                    <a:pt x="79" y="196"/>
                  </a:lnTo>
                  <a:lnTo>
                    <a:pt x="79" y="199"/>
                  </a:lnTo>
                  <a:lnTo>
                    <a:pt x="79" y="199"/>
                  </a:lnTo>
                  <a:lnTo>
                    <a:pt x="80" y="200"/>
                  </a:lnTo>
                  <a:lnTo>
                    <a:pt x="80" y="203"/>
                  </a:lnTo>
                  <a:lnTo>
                    <a:pt x="81" y="204"/>
                  </a:lnTo>
                  <a:lnTo>
                    <a:pt x="81" y="207"/>
                  </a:lnTo>
                  <a:lnTo>
                    <a:pt x="81" y="208"/>
                  </a:lnTo>
                  <a:lnTo>
                    <a:pt x="83" y="209"/>
                  </a:lnTo>
                  <a:lnTo>
                    <a:pt x="83" y="211"/>
                  </a:lnTo>
                  <a:lnTo>
                    <a:pt x="83" y="212"/>
                  </a:lnTo>
                  <a:lnTo>
                    <a:pt x="84" y="213"/>
                  </a:lnTo>
                  <a:lnTo>
                    <a:pt x="84" y="215"/>
                  </a:lnTo>
                  <a:lnTo>
                    <a:pt x="84" y="216"/>
                  </a:lnTo>
                  <a:lnTo>
                    <a:pt x="84" y="217"/>
                  </a:lnTo>
                  <a:lnTo>
                    <a:pt x="85" y="219"/>
                  </a:lnTo>
                  <a:lnTo>
                    <a:pt x="85" y="220"/>
                  </a:lnTo>
                  <a:lnTo>
                    <a:pt x="85" y="221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5" y="224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7" y="228"/>
                  </a:lnTo>
                  <a:lnTo>
                    <a:pt x="87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2"/>
                  </a:lnTo>
                  <a:lnTo>
                    <a:pt x="87" y="233"/>
                  </a:lnTo>
                  <a:lnTo>
                    <a:pt x="87" y="235"/>
                  </a:lnTo>
                  <a:lnTo>
                    <a:pt x="87" y="236"/>
                  </a:lnTo>
                  <a:lnTo>
                    <a:pt x="88" y="237"/>
                  </a:lnTo>
                  <a:lnTo>
                    <a:pt x="88" y="240"/>
                  </a:lnTo>
                  <a:lnTo>
                    <a:pt x="88" y="241"/>
                  </a:lnTo>
                  <a:lnTo>
                    <a:pt x="88" y="243"/>
                  </a:lnTo>
                  <a:lnTo>
                    <a:pt x="88" y="243"/>
                  </a:lnTo>
                  <a:lnTo>
                    <a:pt x="88" y="245"/>
                  </a:lnTo>
                  <a:lnTo>
                    <a:pt x="88" y="247"/>
                  </a:lnTo>
                  <a:lnTo>
                    <a:pt x="88" y="248"/>
                  </a:lnTo>
                  <a:lnTo>
                    <a:pt x="88" y="251"/>
                  </a:lnTo>
                  <a:lnTo>
                    <a:pt x="88" y="252"/>
                  </a:lnTo>
                  <a:lnTo>
                    <a:pt x="88" y="253"/>
                  </a:lnTo>
                  <a:lnTo>
                    <a:pt x="89" y="255"/>
                  </a:lnTo>
                  <a:lnTo>
                    <a:pt x="89" y="256"/>
                  </a:lnTo>
                  <a:lnTo>
                    <a:pt x="89" y="256"/>
                  </a:lnTo>
                  <a:lnTo>
                    <a:pt x="89" y="257"/>
                  </a:lnTo>
                  <a:lnTo>
                    <a:pt x="89" y="259"/>
                  </a:lnTo>
                  <a:lnTo>
                    <a:pt x="89" y="260"/>
                  </a:lnTo>
                  <a:lnTo>
                    <a:pt x="89" y="260"/>
                  </a:lnTo>
                  <a:lnTo>
                    <a:pt x="89" y="261"/>
                  </a:lnTo>
                  <a:lnTo>
                    <a:pt x="89" y="263"/>
                  </a:lnTo>
                  <a:lnTo>
                    <a:pt x="89" y="263"/>
                  </a:lnTo>
                  <a:lnTo>
                    <a:pt x="89" y="264"/>
                  </a:lnTo>
                  <a:lnTo>
                    <a:pt x="89" y="264"/>
                  </a:lnTo>
                  <a:lnTo>
                    <a:pt x="89" y="265"/>
                  </a:lnTo>
                  <a:lnTo>
                    <a:pt x="91" y="267"/>
                  </a:lnTo>
                  <a:lnTo>
                    <a:pt x="91" y="267"/>
                  </a:lnTo>
                  <a:lnTo>
                    <a:pt x="91" y="268"/>
                  </a:lnTo>
                  <a:lnTo>
                    <a:pt x="91" y="268"/>
                  </a:lnTo>
                  <a:lnTo>
                    <a:pt x="91" y="269"/>
                  </a:lnTo>
                  <a:lnTo>
                    <a:pt x="91" y="269"/>
                  </a:lnTo>
                  <a:lnTo>
                    <a:pt x="91" y="271"/>
                  </a:lnTo>
                  <a:lnTo>
                    <a:pt x="91" y="272"/>
                  </a:lnTo>
                  <a:lnTo>
                    <a:pt x="91" y="272"/>
                  </a:lnTo>
                  <a:lnTo>
                    <a:pt x="92" y="273"/>
                  </a:lnTo>
                  <a:lnTo>
                    <a:pt x="92" y="274"/>
                  </a:lnTo>
                  <a:lnTo>
                    <a:pt x="92" y="276"/>
                  </a:lnTo>
                  <a:lnTo>
                    <a:pt x="92" y="276"/>
                  </a:lnTo>
                  <a:lnTo>
                    <a:pt x="92" y="276"/>
                  </a:lnTo>
                  <a:lnTo>
                    <a:pt x="92" y="277"/>
                  </a:lnTo>
                  <a:lnTo>
                    <a:pt x="92" y="278"/>
                  </a:lnTo>
                  <a:lnTo>
                    <a:pt x="93" y="280"/>
                  </a:lnTo>
                  <a:lnTo>
                    <a:pt x="93" y="281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3" y="284"/>
                  </a:lnTo>
                  <a:lnTo>
                    <a:pt x="93" y="284"/>
                  </a:lnTo>
                  <a:lnTo>
                    <a:pt x="93" y="285"/>
                  </a:lnTo>
                  <a:lnTo>
                    <a:pt x="93" y="285"/>
                  </a:lnTo>
                  <a:lnTo>
                    <a:pt x="93" y="286"/>
                  </a:lnTo>
                  <a:lnTo>
                    <a:pt x="93" y="288"/>
                  </a:lnTo>
                  <a:lnTo>
                    <a:pt x="93" y="288"/>
                  </a:lnTo>
                  <a:lnTo>
                    <a:pt x="93" y="289"/>
                  </a:lnTo>
                  <a:lnTo>
                    <a:pt x="93" y="290"/>
                  </a:lnTo>
                  <a:lnTo>
                    <a:pt x="95" y="290"/>
                  </a:lnTo>
                  <a:lnTo>
                    <a:pt x="95" y="292"/>
                  </a:lnTo>
                  <a:lnTo>
                    <a:pt x="95" y="293"/>
                  </a:lnTo>
                  <a:lnTo>
                    <a:pt x="95" y="294"/>
                  </a:lnTo>
                  <a:lnTo>
                    <a:pt x="93" y="296"/>
                  </a:lnTo>
                  <a:lnTo>
                    <a:pt x="93" y="296"/>
                  </a:lnTo>
                  <a:lnTo>
                    <a:pt x="93" y="297"/>
                  </a:lnTo>
                  <a:lnTo>
                    <a:pt x="93" y="298"/>
                  </a:lnTo>
                  <a:lnTo>
                    <a:pt x="93" y="301"/>
                  </a:lnTo>
                  <a:lnTo>
                    <a:pt x="93" y="302"/>
                  </a:lnTo>
                  <a:lnTo>
                    <a:pt x="93" y="304"/>
                  </a:lnTo>
                  <a:lnTo>
                    <a:pt x="93" y="306"/>
                  </a:lnTo>
                  <a:lnTo>
                    <a:pt x="93" y="308"/>
                  </a:lnTo>
                  <a:lnTo>
                    <a:pt x="93" y="310"/>
                  </a:lnTo>
                  <a:lnTo>
                    <a:pt x="93" y="312"/>
                  </a:lnTo>
                  <a:lnTo>
                    <a:pt x="93" y="314"/>
                  </a:lnTo>
                  <a:lnTo>
                    <a:pt x="93" y="317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0" name="Freeform 72"/>
            <p:cNvSpPr>
              <a:spLocks/>
            </p:cNvSpPr>
            <p:nvPr/>
          </p:nvSpPr>
          <p:spPr bwMode="auto">
            <a:xfrm>
              <a:off x="3850" y="2504"/>
              <a:ext cx="47" cy="158"/>
            </a:xfrm>
            <a:custGeom>
              <a:avLst/>
              <a:gdLst>
                <a:gd name="T0" fmla="*/ 6 w 95"/>
                <a:gd name="T1" fmla="*/ 306 h 316"/>
                <a:gd name="T2" fmla="*/ 11 w 95"/>
                <a:gd name="T3" fmla="*/ 296 h 316"/>
                <a:gd name="T4" fmla="*/ 16 w 95"/>
                <a:gd name="T5" fmla="*/ 288 h 316"/>
                <a:gd name="T6" fmla="*/ 19 w 95"/>
                <a:gd name="T7" fmla="*/ 283 h 316"/>
                <a:gd name="T8" fmla="*/ 22 w 95"/>
                <a:gd name="T9" fmla="*/ 277 h 316"/>
                <a:gd name="T10" fmla="*/ 24 w 95"/>
                <a:gd name="T11" fmla="*/ 272 h 316"/>
                <a:gd name="T12" fmla="*/ 27 w 95"/>
                <a:gd name="T13" fmla="*/ 267 h 316"/>
                <a:gd name="T14" fmla="*/ 30 w 95"/>
                <a:gd name="T15" fmla="*/ 260 h 316"/>
                <a:gd name="T16" fmla="*/ 31 w 95"/>
                <a:gd name="T17" fmla="*/ 255 h 316"/>
                <a:gd name="T18" fmla="*/ 34 w 95"/>
                <a:gd name="T19" fmla="*/ 249 h 316"/>
                <a:gd name="T20" fmla="*/ 36 w 95"/>
                <a:gd name="T21" fmla="*/ 244 h 316"/>
                <a:gd name="T22" fmla="*/ 38 w 95"/>
                <a:gd name="T23" fmla="*/ 240 h 316"/>
                <a:gd name="T24" fmla="*/ 39 w 95"/>
                <a:gd name="T25" fmla="*/ 236 h 316"/>
                <a:gd name="T26" fmla="*/ 40 w 95"/>
                <a:gd name="T27" fmla="*/ 231 h 316"/>
                <a:gd name="T28" fmla="*/ 43 w 95"/>
                <a:gd name="T29" fmla="*/ 225 h 316"/>
                <a:gd name="T30" fmla="*/ 46 w 95"/>
                <a:gd name="T31" fmla="*/ 219 h 316"/>
                <a:gd name="T32" fmla="*/ 48 w 95"/>
                <a:gd name="T33" fmla="*/ 212 h 316"/>
                <a:gd name="T34" fmla="*/ 51 w 95"/>
                <a:gd name="T35" fmla="*/ 204 h 316"/>
                <a:gd name="T36" fmla="*/ 54 w 95"/>
                <a:gd name="T37" fmla="*/ 199 h 316"/>
                <a:gd name="T38" fmla="*/ 55 w 95"/>
                <a:gd name="T39" fmla="*/ 194 h 316"/>
                <a:gd name="T40" fmla="*/ 56 w 95"/>
                <a:gd name="T41" fmla="*/ 190 h 316"/>
                <a:gd name="T42" fmla="*/ 57 w 95"/>
                <a:gd name="T43" fmla="*/ 184 h 316"/>
                <a:gd name="T44" fmla="*/ 60 w 95"/>
                <a:gd name="T45" fmla="*/ 179 h 316"/>
                <a:gd name="T46" fmla="*/ 61 w 95"/>
                <a:gd name="T47" fmla="*/ 172 h 316"/>
                <a:gd name="T48" fmla="*/ 64 w 95"/>
                <a:gd name="T49" fmla="*/ 166 h 316"/>
                <a:gd name="T50" fmla="*/ 67 w 95"/>
                <a:gd name="T51" fmla="*/ 158 h 316"/>
                <a:gd name="T52" fmla="*/ 68 w 95"/>
                <a:gd name="T53" fmla="*/ 152 h 316"/>
                <a:gd name="T54" fmla="*/ 69 w 95"/>
                <a:gd name="T55" fmla="*/ 147 h 316"/>
                <a:gd name="T56" fmla="*/ 71 w 95"/>
                <a:gd name="T57" fmla="*/ 142 h 316"/>
                <a:gd name="T58" fmla="*/ 73 w 95"/>
                <a:gd name="T59" fmla="*/ 138 h 316"/>
                <a:gd name="T60" fmla="*/ 75 w 95"/>
                <a:gd name="T61" fmla="*/ 132 h 316"/>
                <a:gd name="T62" fmla="*/ 76 w 95"/>
                <a:gd name="T63" fmla="*/ 126 h 316"/>
                <a:gd name="T64" fmla="*/ 79 w 95"/>
                <a:gd name="T65" fmla="*/ 118 h 316"/>
                <a:gd name="T66" fmla="*/ 81 w 95"/>
                <a:gd name="T67" fmla="*/ 113 h 316"/>
                <a:gd name="T68" fmla="*/ 83 w 95"/>
                <a:gd name="T69" fmla="*/ 106 h 316"/>
                <a:gd name="T70" fmla="*/ 84 w 95"/>
                <a:gd name="T71" fmla="*/ 101 h 316"/>
                <a:gd name="T72" fmla="*/ 85 w 95"/>
                <a:gd name="T73" fmla="*/ 95 h 316"/>
                <a:gd name="T74" fmla="*/ 87 w 95"/>
                <a:gd name="T75" fmla="*/ 91 h 316"/>
                <a:gd name="T76" fmla="*/ 87 w 95"/>
                <a:gd name="T77" fmla="*/ 87 h 316"/>
                <a:gd name="T78" fmla="*/ 87 w 95"/>
                <a:gd name="T79" fmla="*/ 82 h 316"/>
                <a:gd name="T80" fmla="*/ 88 w 95"/>
                <a:gd name="T81" fmla="*/ 75 h 316"/>
                <a:gd name="T82" fmla="*/ 88 w 95"/>
                <a:gd name="T83" fmla="*/ 70 h 316"/>
                <a:gd name="T84" fmla="*/ 88 w 95"/>
                <a:gd name="T85" fmla="*/ 63 h 316"/>
                <a:gd name="T86" fmla="*/ 89 w 95"/>
                <a:gd name="T87" fmla="*/ 59 h 316"/>
                <a:gd name="T88" fmla="*/ 89 w 95"/>
                <a:gd name="T89" fmla="*/ 55 h 316"/>
                <a:gd name="T90" fmla="*/ 89 w 95"/>
                <a:gd name="T91" fmla="*/ 51 h 316"/>
                <a:gd name="T92" fmla="*/ 91 w 95"/>
                <a:gd name="T93" fmla="*/ 49 h 316"/>
                <a:gd name="T94" fmla="*/ 91 w 95"/>
                <a:gd name="T95" fmla="*/ 46 h 316"/>
                <a:gd name="T96" fmla="*/ 92 w 95"/>
                <a:gd name="T97" fmla="*/ 42 h 316"/>
                <a:gd name="T98" fmla="*/ 92 w 95"/>
                <a:gd name="T99" fmla="*/ 40 h 316"/>
                <a:gd name="T100" fmla="*/ 93 w 95"/>
                <a:gd name="T101" fmla="*/ 36 h 316"/>
                <a:gd name="T102" fmla="*/ 93 w 95"/>
                <a:gd name="T103" fmla="*/ 32 h 316"/>
                <a:gd name="T104" fmla="*/ 93 w 95"/>
                <a:gd name="T105" fmla="*/ 29 h 316"/>
                <a:gd name="T106" fmla="*/ 95 w 95"/>
                <a:gd name="T107" fmla="*/ 25 h 316"/>
                <a:gd name="T108" fmla="*/ 93 w 95"/>
                <a:gd name="T109" fmla="*/ 20 h 316"/>
                <a:gd name="T110" fmla="*/ 93 w 95"/>
                <a:gd name="T111" fmla="*/ 14 h 316"/>
                <a:gd name="T112" fmla="*/ 93 w 95"/>
                <a:gd name="T113" fmla="*/ 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6">
                  <a:moveTo>
                    <a:pt x="0" y="316"/>
                  </a:moveTo>
                  <a:lnTo>
                    <a:pt x="2" y="313"/>
                  </a:lnTo>
                  <a:lnTo>
                    <a:pt x="4" y="309"/>
                  </a:lnTo>
                  <a:lnTo>
                    <a:pt x="6" y="306"/>
                  </a:lnTo>
                  <a:lnTo>
                    <a:pt x="7" y="304"/>
                  </a:lnTo>
                  <a:lnTo>
                    <a:pt x="8" y="301"/>
                  </a:lnTo>
                  <a:lnTo>
                    <a:pt x="10" y="299"/>
                  </a:lnTo>
                  <a:lnTo>
                    <a:pt x="11" y="296"/>
                  </a:lnTo>
                  <a:lnTo>
                    <a:pt x="12" y="295"/>
                  </a:lnTo>
                  <a:lnTo>
                    <a:pt x="14" y="292"/>
                  </a:lnTo>
                  <a:lnTo>
                    <a:pt x="15" y="291"/>
                  </a:lnTo>
                  <a:lnTo>
                    <a:pt x="16" y="288"/>
                  </a:lnTo>
                  <a:lnTo>
                    <a:pt x="16" y="287"/>
                  </a:lnTo>
                  <a:lnTo>
                    <a:pt x="18" y="285"/>
                  </a:lnTo>
                  <a:lnTo>
                    <a:pt x="19" y="284"/>
                  </a:lnTo>
                  <a:lnTo>
                    <a:pt x="19" y="283"/>
                  </a:lnTo>
                  <a:lnTo>
                    <a:pt x="20" y="281"/>
                  </a:lnTo>
                  <a:lnTo>
                    <a:pt x="20" y="280"/>
                  </a:lnTo>
                  <a:lnTo>
                    <a:pt x="22" y="279"/>
                  </a:lnTo>
                  <a:lnTo>
                    <a:pt x="22" y="277"/>
                  </a:lnTo>
                  <a:lnTo>
                    <a:pt x="23" y="276"/>
                  </a:lnTo>
                  <a:lnTo>
                    <a:pt x="23" y="275"/>
                  </a:lnTo>
                  <a:lnTo>
                    <a:pt x="23" y="273"/>
                  </a:lnTo>
                  <a:lnTo>
                    <a:pt x="24" y="272"/>
                  </a:lnTo>
                  <a:lnTo>
                    <a:pt x="24" y="271"/>
                  </a:lnTo>
                  <a:lnTo>
                    <a:pt x="26" y="269"/>
                  </a:lnTo>
                  <a:lnTo>
                    <a:pt x="26" y="268"/>
                  </a:lnTo>
                  <a:lnTo>
                    <a:pt x="27" y="267"/>
                  </a:lnTo>
                  <a:lnTo>
                    <a:pt x="27" y="265"/>
                  </a:lnTo>
                  <a:lnTo>
                    <a:pt x="27" y="264"/>
                  </a:lnTo>
                  <a:lnTo>
                    <a:pt x="28" y="261"/>
                  </a:lnTo>
                  <a:lnTo>
                    <a:pt x="30" y="260"/>
                  </a:lnTo>
                  <a:lnTo>
                    <a:pt x="30" y="259"/>
                  </a:lnTo>
                  <a:lnTo>
                    <a:pt x="30" y="259"/>
                  </a:lnTo>
                  <a:lnTo>
                    <a:pt x="31" y="256"/>
                  </a:lnTo>
                  <a:lnTo>
                    <a:pt x="31" y="255"/>
                  </a:lnTo>
                  <a:lnTo>
                    <a:pt x="32" y="253"/>
                  </a:lnTo>
                  <a:lnTo>
                    <a:pt x="32" y="252"/>
                  </a:lnTo>
                  <a:lnTo>
                    <a:pt x="34" y="251"/>
                  </a:lnTo>
                  <a:lnTo>
                    <a:pt x="34" y="249"/>
                  </a:lnTo>
                  <a:lnTo>
                    <a:pt x="35" y="248"/>
                  </a:lnTo>
                  <a:lnTo>
                    <a:pt x="35" y="247"/>
                  </a:lnTo>
                  <a:lnTo>
                    <a:pt x="35" y="245"/>
                  </a:lnTo>
                  <a:lnTo>
                    <a:pt x="36" y="244"/>
                  </a:lnTo>
                  <a:lnTo>
                    <a:pt x="36" y="243"/>
                  </a:lnTo>
                  <a:lnTo>
                    <a:pt x="36" y="243"/>
                  </a:lnTo>
                  <a:lnTo>
                    <a:pt x="38" y="241"/>
                  </a:lnTo>
                  <a:lnTo>
                    <a:pt x="38" y="240"/>
                  </a:lnTo>
                  <a:lnTo>
                    <a:pt x="38" y="239"/>
                  </a:lnTo>
                  <a:lnTo>
                    <a:pt x="39" y="237"/>
                  </a:lnTo>
                  <a:lnTo>
                    <a:pt x="39" y="237"/>
                  </a:lnTo>
                  <a:lnTo>
                    <a:pt x="39" y="236"/>
                  </a:lnTo>
                  <a:lnTo>
                    <a:pt x="39" y="235"/>
                  </a:lnTo>
                  <a:lnTo>
                    <a:pt x="40" y="233"/>
                  </a:lnTo>
                  <a:lnTo>
                    <a:pt x="40" y="232"/>
                  </a:lnTo>
                  <a:lnTo>
                    <a:pt x="40" y="231"/>
                  </a:lnTo>
                  <a:lnTo>
                    <a:pt x="42" y="229"/>
                  </a:lnTo>
                  <a:lnTo>
                    <a:pt x="42" y="228"/>
                  </a:lnTo>
                  <a:lnTo>
                    <a:pt x="43" y="227"/>
                  </a:lnTo>
                  <a:lnTo>
                    <a:pt x="43" y="225"/>
                  </a:lnTo>
                  <a:lnTo>
                    <a:pt x="44" y="224"/>
                  </a:lnTo>
                  <a:lnTo>
                    <a:pt x="44" y="223"/>
                  </a:lnTo>
                  <a:lnTo>
                    <a:pt x="46" y="220"/>
                  </a:lnTo>
                  <a:lnTo>
                    <a:pt x="46" y="219"/>
                  </a:lnTo>
                  <a:lnTo>
                    <a:pt x="47" y="216"/>
                  </a:lnTo>
                  <a:lnTo>
                    <a:pt x="47" y="215"/>
                  </a:lnTo>
                  <a:lnTo>
                    <a:pt x="47" y="215"/>
                  </a:lnTo>
                  <a:lnTo>
                    <a:pt x="48" y="212"/>
                  </a:lnTo>
                  <a:lnTo>
                    <a:pt x="48" y="210"/>
                  </a:lnTo>
                  <a:lnTo>
                    <a:pt x="50" y="208"/>
                  </a:lnTo>
                  <a:lnTo>
                    <a:pt x="51" y="207"/>
                  </a:lnTo>
                  <a:lnTo>
                    <a:pt x="51" y="204"/>
                  </a:lnTo>
                  <a:lnTo>
                    <a:pt x="51" y="203"/>
                  </a:lnTo>
                  <a:lnTo>
                    <a:pt x="52" y="202"/>
                  </a:lnTo>
                  <a:lnTo>
                    <a:pt x="52" y="200"/>
                  </a:lnTo>
                  <a:lnTo>
                    <a:pt x="54" y="199"/>
                  </a:lnTo>
                  <a:lnTo>
                    <a:pt x="54" y="198"/>
                  </a:lnTo>
                  <a:lnTo>
                    <a:pt x="54" y="196"/>
                  </a:lnTo>
                  <a:lnTo>
                    <a:pt x="55" y="195"/>
                  </a:lnTo>
                  <a:lnTo>
                    <a:pt x="55" y="194"/>
                  </a:lnTo>
                  <a:lnTo>
                    <a:pt x="55" y="192"/>
                  </a:lnTo>
                  <a:lnTo>
                    <a:pt x="56" y="191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7" y="188"/>
                  </a:lnTo>
                  <a:lnTo>
                    <a:pt x="57" y="187"/>
                  </a:lnTo>
                  <a:lnTo>
                    <a:pt x="57" y="186"/>
                  </a:lnTo>
                  <a:lnTo>
                    <a:pt x="57" y="184"/>
                  </a:lnTo>
                  <a:lnTo>
                    <a:pt x="59" y="183"/>
                  </a:lnTo>
                  <a:lnTo>
                    <a:pt x="59" y="182"/>
                  </a:lnTo>
                  <a:lnTo>
                    <a:pt x="59" y="180"/>
                  </a:lnTo>
                  <a:lnTo>
                    <a:pt x="60" y="179"/>
                  </a:lnTo>
                  <a:lnTo>
                    <a:pt x="60" y="178"/>
                  </a:lnTo>
                  <a:lnTo>
                    <a:pt x="61" y="176"/>
                  </a:lnTo>
                  <a:lnTo>
                    <a:pt x="61" y="174"/>
                  </a:lnTo>
                  <a:lnTo>
                    <a:pt x="61" y="172"/>
                  </a:lnTo>
                  <a:lnTo>
                    <a:pt x="63" y="171"/>
                  </a:lnTo>
                  <a:lnTo>
                    <a:pt x="63" y="168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65" y="162"/>
                  </a:lnTo>
                  <a:lnTo>
                    <a:pt x="65" y="160"/>
                  </a:lnTo>
                  <a:lnTo>
                    <a:pt x="67" y="158"/>
                  </a:lnTo>
                  <a:lnTo>
                    <a:pt x="67" y="156"/>
                  </a:lnTo>
                  <a:lnTo>
                    <a:pt x="68" y="155"/>
                  </a:lnTo>
                  <a:lnTo>
                    <a:pt x="68" y="154"/>
                  </a:lnTo>
                  <a:lnTo>
                    <a:pt x="68" y="152"/>
                  </a:lnTo>
                  <a:lnTo>
                    <a:pt x="69" y="151"/>
                  </a:lnTo>
                  <a:lnTo>
                    <a:pt x="69" y="150"/>
                  </a:lnTo>
                  <a:lnTo>
                    <a:pt x="69" y="148"/>
                  </a:lnTo>
                  <a:lnTo>
                    <a:pt x="69" y="147"/>
                  </a:lnTo>
                  <a:lnTo>
                    <a:pt x="71" y="146"/>
                  </a:lnTo>
                  <a:lnTo>
                    <a:pt x="71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2" y="140"/>
                  </a:lnTo>
                  <a:lnTo>
                    <a:pt x="72" y="140"/>
                  </a:lnTo>
                  <a:lnTo>
                    <a:pt x="72" y="139"/>
                  </a:lnTo>
                  <a:lnTo>
                    <a:pt x="73" y="138"/>
                  </a:lnTo>
                  <a:lnTo>
                    <a:pt x="73" y="136"/>
                  </a:lnTo>
                  <a:lnTo>
                    <a:pt x="73" y="135"/>
                  </a:lnTo>
                  <a:lnTo>
                    <a:pt x="73" y="134"/>
                  </a:lnTo>
                  <a:lnTo>
                    <a:pt x="75" y="132"/>
                  </a:lnTo>
                  <a:lnTo>
                    <a:pt x="75" y="131"/>
                  </a:lnTo>
                  <a:lnTo>
                    <a:pt x="75" y="130"/>
                  </a:lnTo>
                  <a:lnTo>
                    <a:pt x="76" y="127"/>
                  </a:lnTo>
                  <a:lnTo>
                    <a:pt x="76" y="126"/>
                  </a:lnTo>
                  <a:lnTo>
                    <a:pt x="77" y="125"/>
                  </a:lnTo>
                  <a:lnTo>
                    <a:pt x="77" y="122"/>
                  </a:lnTo>
                  <a:lnTo>
                    <a:pt x="79" y="121"/>
                  </a:lnTo>
                  <a:lnTo>
                    <a:pt x="79" y="118"/>
                  </a:lnTo>
                  <a:lnTo>
                    <a:pt x="79" y="118"/>
                  </a:lnTo>
                  <a:lnTo>
                    <a:pt x="80" y="117"/>
                  </a:lnTo>
                  <a:lnTo>
                    <a:pt x="80" y="114"/>
                  </a:lnTo>
                  <a:lnTo>
                    <a:pt x="81" y="113"/>
                  </a:lnTo>
                  <a:lnTo>
                    <a:pt x="81" y="110"/>
                  </a:lnTo>
                  <a:lnTo>
                    <a:pt x="81" y="109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3" y="103"/>
                  </a:lnTo>
                  <a:lnTo>
                    <a:pt x="84" y="102"/>
                  </a:lnTo>
                  <a:lnTo>
                    <a:pt x="84" y="101"/>
                  </a:lnTo>
                  <a:lnTo>
                    <a:pt x="84" y="101"/>
                  </a:lnTo>
                  <a:lnTo>
                    <a:pt x="84" y="99"/>
                  </a:lnTo>
                  <a:lnTo>
                    <a:pt x="85" y="98"/>
                  </a:lnTo>
                  <a:lnTo>
                    <a:pt x="85" y="97"/>
                  </a:lnTo>
                  <a:lnTo>
                    <a:pt x="85" y="95"/>
                  </a:lnTo>
                  <a:lnTo>
                    <a:pt x="85" y="94"/>
                  </a:lnTo>
                  <a:lnTo>
                    <a:pt x="85" y="94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7" y="89"/>
                  </a:lnTo>
                  <a:lnTo>
                    <a:pt x="87" y="87"/>
                  </a:lnTo>
                  <a:lnTo>
                    <a:pt x="87" y="86"/>
                  </a:lnTo>
                  <a:lnTo>
                    <a:pt x="87" y="85"/>
                  </a:lnTo>
                  <a:lnTo>
                    <a:pt x="87" y="83"/>
                  </a:lnTo>
                  <a:lnTo>
                    <a:pt x="87" y="82"/>
                  </a:lnTo>
                  <a:lnTo>
                    <a:pt x="87" y="81"/>
                  </a:lnTo>
                  <a:lnTo>
                    <a:pt x="88" y="78"/>
                  </a:lnTo>
                  <a:lnTo>
                    <a:pt x="88" y="77"/>
                  </a:lnTo>
                  <a:lnTo>
                    <a:pt x="88" y="75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8" y="71"/>
                  </a:lnTo>
                  <a:lnTo>
                    <a:pt x="88" y="70"/>
                  </a:lnTo>
                  <a:lnTo>
                    <a:pt x="88" y="67"/>
                  </a:lnTo>
                  <a:lnTo>
                    <a:pt x="88" y="66"/>
                  </a:lnTo>
                  <a:lnTo>
                    <a:pt x="88" y="65"/>
                  </a:lnTo>
                  <a:lnTo>
                    <a:pt x="88" y="63"/>
                  </a:lnTo>
                  <a:lnTo>
                    <a:pt x="89" y="62"/>
                  </a:lnTo>
                  <a:lnTo>
                    <a:pt x="89" y="61"/>
                  </a:lnTo>
                  <a:lnTo>
                    <a:pt x="89" y="59"/>
                  </a:lnTo>
                  <a:lnTo>
                    <a:pt x="89" y="59"/>
                  </a:lnTo>
                  <a:lnTo>
                    <a:pt x="89" y="58"/>
                  </a:lnTo>
                  <a:lnTo>
                    <a:pt x="89" y="57"/>
                  </a:lnTo>
                  <a:lnTo>
                    <a:pt x="89" y="55"/>
                  </a:lnTo>
                  <a:lnTo>
                    <a:pt x="89" y="55"/>
                  </a:lnTo>
                  <a:lnTo>
                    <a:pt x="89" y="54"/>
                  </a:lnTo>
                  <a:lnTo>
                    <a:pt x="89" y="54"/>
                  </a:lnTo>
                  <a:lnTo>
                    <a:pt x="89" y="53"/>
                  </a:lnTo>
                  <a:lnTo>
                    <a:pt x="89" y="51"/>
                  </a:lnTo>
                  <a:lnTo>
                    <a:pt x="89" y="51"/>
                  </a:lnTo>
                  <a:lnTo>
                    <a:pt x="91" y="50"/>
                  </a:lnTo>
                  <a:lnTo>
                    <a:pt x="91" y="50"/>
                  </a:lnTo>
                  <a:lnTo>
                    <a:pt x="91" y="49"/>
                  </a:lnTo>
                  <a:lnTo>
                    <a:pt x="91" y="49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91" y="46"/>
                  </a:lnTo>
                  <a:lnTo>
                    <a:pt x="91" y="45"/>
                  </a:lnTo>
                  <a:lnTo>
                    <a:pt x="91" y="45"/>
                  </a:lnTo>
                  <a:lnTo>
                    <a:pt x="92" y="43"/>
                  </a:lnTo>
                  <a:lnTo>
                    <a:pt x="92" y="42"/>
                  </a:lnTo>
                  <a:lnTo>
                    <a:pt x="92" y="41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2" y="38"/>
                  </a:lnTo>
                  <a:lnTo>
                    <a:pt x="93" y="37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4"/>
                  </a:lnTo>
                  <a:lnTo>
                    <a:pt x="93" y="33"/>
                  </a:lnTo>
                  <a:lnTo>
                    <a:pt x="93" y="33"/>
                  </a:lnTo>
                  <a:lnTo>
                    <a:pt x="93" y="32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3" y="29"/>
                  </a:lnTo>
                  <a:lnTo>
                    <a:pt x="93" y="29"/>
                  </a:lnTo>
                  <a:lnTo>
                    <a:pt x="93" y="28"/>
                  </a:lnTo>
                  <a:lnTo>
                    <a:pt x="93" y="26"/>
                  </a:lnTo>
                  <a:lnTo>
                    <a:pt x="95" y="26"/>
                  </a:lnTo>
                  <a:lnTo>
                    <a:pt x="95" y="25"/>
                  </a:lnTo>
                  <a:lnTo>
                    <a:pt x="95" y="24"/>
                  </a:lnTo>
                  <a:lnTo>
                    <a:pt x="95" y="22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18"/>
                  </a:lnTo>
                  <a:lnTo>
                    <a:pt x="93" y="17"/>
                  </a:lnTo>
                  <a:lnTo>
                    <a:pt x="93" y="16"/>
                  </a:lnTo>
                  <a:lnTo>
                    <a:pt x="93" y="14"/>
                  </a:lnTo>
                  <a:lnTo>
                    <a:pt x="93" y="13"/>
                  </a:lnTo>
                  <a:lnTo>
                    <a:pt x="93" y="10"/>
                  </a:lnTo>
                  <a:lnTo>
                    <a:pt x="93" y="9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3" y="2"/>
                  </a:lnTo>
                  <a:lnTo>
                    <a:pt x="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1" name="Freeform 73"/>
            <p:cNvSpPr>
              <a:spLocks/>
            </p:cNvSpPr>
            <p:nvPr/>
          </p:nvSpPr>
          <p:spPr bwMode="auto">
            <a:xfrm>
              <a:off x="4256" y="2474"/>
              <a:ext cx="60" cy="60"/>
            </a:xfrm>
            <a:custGeom>
              <a:avLst/>
              <a:gdLst>
                <a:gd name="T0" fmla="*/ 54 w 121"/>
                <a:gd name="T1" fmla="*/ 0 h 119"/>
                <a:gd name="T2" fmla="*/ 45 w 121"/>
                <a:gd name="T3" fmla="*/ 1 h 119"/>
                <a:gd name="T4" fmla="*/ 37 w 121"/>
                <a:gd name="T5" fmla="*/ 4 h 119"/>
                <a:gd name="T6" fmla="*/ 29 w 121"/>
                <a:gd name="T7" fmla="*/ 8 h 119"/>
                <a:gd name="T8" fmla="*/ 23 w 121"/>
                <a:gd name="T9" fmla="*/ 13 h 119"/>
                <a:gd name="T10" fmla="*/ 16 w 121"/>
                <a:gd name="T11" fmla="*/ 18 h 119"/>
                <a:gd name="T12" fmla="*/ 11 w 121"/>
                <a:gd name="T13" fmla="*/ 26 h 119"/>
                <a:gd name="T14" fmla="*/ 5 w 121"/>
                <a:gd name="T15" fmla="*/ 33 h 119"/>
                <a:gd name="T16" fmla="*/ 3 w 121"/>
                <a:gd name="T17" fmla="*/ 41 h 119"/>
                <a:gd name="T18" fmla="*/ 1 w 121"/>
                <a:gd name="T19" fmla="*/ 50 h 119"/>
                <a:gd name="T20" fmla="*/ 0 w 121"/>
                <a:gd name="T21" fmla="*/ 60 h 119"/>
                <a:gd name="T22" fmla="*/ 0 w 121"/>
                <a:gd name="T23" fmla="*/ 66 h 119"/>
                <a:gd name="T24" fmla="*/ 1 w 121"/>
                <a:gd name="T25" fmla="*/ 74 h 119"/>
                <a:gd name="T26" fmla="*/ 5 w 121"/>
                <a:gd name="T27" fmla="*/ 84 h 119"/>
                <a:gd name="T28" fmla="*/ 9 w 121"/>
                <a:gd name="T29" fmla="*/ 90 h 119"/>
                <a:gd name="T30" fmla="*/ 13 w 121"/>
                <a:gd name="T31" fmla="*/ 98 h 119"/>
                <a:gd name="T32" fmla="*/ 20 w 121"/>
                <a:gd name="T33" fmla="*/ 105 h 119"/>
                <a:gd name="T34" fmla="*/ 27 w 121"/>
                <a:gd name="T35" fmla="*/ 110 h 119"/>
                <a:gd name="T36" fmla="*/ 35 w 121"/>
                <a:gd name="T37" fmla="*/ 114 h 119"/>
                <a:gd name="T38" fmla="*/ 43 w 121"/>
                <a:gd name="T39" fmla="*/ 117 h 119"/>
                <a:gd name="T40" fmla="*/ 50 w 121"/>
                <a:gd name="T41" fmla="*/ 119 h 119"/>
                <a:gd name="T42" fmla="*/ 60 w 121"/>
                <a:gd name="T43" fmla="*/ 119 h 119"/>
                <a:gd name="T44" fmla="*/ 66 w 121"/>
                <a:gd name="T45" fmla="*/ 119 h 119"/>
                <a:gd name="T46" fmla="*/ 76 w 121"/>
                <a:gd name="T47" fmla="*/ 118 h 119"/>
                <a:gd name="T48" fmla="*/ 84 w 121"/>
                <a:gd name="T49" fmla="*/ 115 h 119"/>
                <a:gd name="T50" fmla="*/ 92 w 121"/>
                <a:gd name="T51" fmla="*/ 111 h 119"/>
                <a:gd name="T52" fmla="*/ 98 w 121"/>
                <a:gd name="T53" fmla="*/ 106 h 119"/>
                <a:gd name="T54" fmla="*/ 105 w 121"/>
                <a:gd name="T55" fmla="*/ 100 h 119"/>
                <a:gd name="T56" fmla="*/ 110 w 121"/>
                <a:gd name="T57" fmla="*/ 93 h 119"/>
                <a:gd name="T58" fmla="*/ 114 w 121"/>
                <a:gd name="T59" fmla="*/ 86 h 119"/>
                <a:gd name="T60" fmla="*/ 118 w 121"/>
                <a:gd name="T61" fmla="*/ 77 h 119"/>
                <a:gd name="T62" fmla="*/ 120 w 121"/>
                <a:gd name="T63" fmla="*/ 69 h 119"/>
                <a:gd name="T64" fmla="*/ 121 w 121"/>
                <a:gd name="T65" fmla="*/ 60 h 119"/>
                <a:gd name="T66" fmla="*/ 121 w 121"/>
                <a:gd name="T67" fmla="*/ 53 h 119"/>
                <a:gd name="T68" fmla="*/ 118 w 121"/>
                <a:gd name="T69" fmla="*/ 45 h 119"/>
                <a:gd name="T70" fmla="*/ 116 w 121"/>
                <a:gd name="T71" fmla="*/ 36 h 119"/>
                <a:gd name="T72" fmla="*/ 112 w 121"/>
                <a:gd name="T73" fmla="*/ 28 h 119"/>
                <a:gd name="T74" fmla="*/ 106 w 121"/>
                <a:gd name="T75" fmla="*/ 21 h 119"/>
                <a:gd name="T76" fmla="*/ 101 w 121"/>
                <a:gd name="T77" fmla="*/ 15 h 119"/>
                <a:gd name="T78" fmla="*/ 94 w 121"/>
                <a:gd name="T79" fmla="*/ 9 h 119"/>
                <a:gd name="T80" fmla="*/ 86 w 121"/>
                <a:gd name="T81" fmla="*/ 5 h 119"/>
                <a:gd name="T82" fmla="*/ 78 w 121"/>
                <a:gd name="T83" fmla="*/ 3 h 119"/>
                <a:gd name="T84" fmla="*/ 69 w 121"/>
                <a:gd name="T85" fmla="*/ 0 h 119"/>
                <a:gd name="T86" fmla="*/ 60 w 121"/>
                <a:gd name="T8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19">
                  <a:moveTo>
                    <a:pt x="60" y="0"/>
                  </a:moveTo>
                  <a:lnTo>
                    <a:pt x="57" y="0"/>
                  </a:lnTo>
                  <a:lnTo>
                    <a:pt x="54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5" y="1"/>
                  </a:lnTo>
                  <a:lnTo>
                    <a:pt x="43" y="3"/>
                  </a:lnTo>
                  <a:lnTo>
                    <a:pt x="40" y="3"/>
                  </a:lnTo>
                  <a:lnTo>
                    <a:pt x="37" y="4"/>
                  </a:lnTo>
                  <a:lnTo>
                    <a:pt x="35" y="5"/>
                  </a:lnTo>
                  <a:lnTo>
                    <a:pt x="32" y="7"/>
                  </a:lnTo>
                  <a:lnTo>
                    <a:pt x="29" y="8"/>
                  </a:lnTo>
                  <a:lnTo>
                    <a:pt x="27" y="9"/>
                  </a:lnTo>
                  <a:lnTo>
                    <a:pt x="24" y="12"/>
                  </a:lnTo>
                  <a:lnTo>
                    <a:pt x="23" y="13"/>
                  </a:lnTo>
                  <a:lnTo>
                    <a:pt x="20" y="15"/>
                  </a:lnTo>
                  <a:lnTo>
                    <a:pt x="17" y="17"/>
                  </a:lnTo>
                  <a:lnTo>
                    <a:pt x="16" y="18"/>
                  </a:lnTo>
                  <a:lnTo>
                    <a:pt x="13" y="21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9" y="28"/>
                  </a:lnTo>
                  <a:lnTo>
                    <a:pt x="7" y="30"/>
                  </a:lnTo>
                  <a:lnTo>
                    <a:pt x="5" y="33"/>
                  </a:lnTo>
                  <a:lnTo>
                    <a:pt x="5" y="36"/>
                  </a:lnTo>
                  <a:lnTo>
                    <a:pt x="4" y="38"/>
                  </a:lnTo>
                  <a:lnTo>
                    <a:pt x="3" y="41"/>
                  </a:lnTo>
                  <a:lnTo>
                    <a:pt x="1" y="45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69"/>
                  </a:lnTo>
                  <a:lnTo>
                    <a:pt x="1" y="72"/>
                  </a:lnTo>
                  <a:lnTo>
                    <a:pt x="1" y="74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5" y="84"/>
                  </a:lnTo>
                  <a:lnTo>
                    <a:pt x="5" y="86"/>
                  </a:lnTo>
                  <a:lnTo>
                    <a:pt x="7" y="89"/>
                  </a:lnTo>
                  <a:lnTo>
                    <a:pt x="9" y="90"/>
                  </a:lnTo>
                  <a:lnTo>
                    <a:pt x="11" y="93"/>
                  </a:lnTo>
                  <a:lnTo>
                    <a:pt x="12" y="96"/>
                  </a:lnTo>
                  <a:lnTo>
                    <a:pt x="13" y="98"/>
                  </a:lnTo>
                  <a:lnTo>
                    <a:pt x="16" y="100"/>
                  </a:lnTo>
                  <a:lnTo>
                    <a:pt x="17" y="102"/>
                  </a:lnTo>
                  <a:lnTo>
                    <a:pt x="20" y="105"/>
                  </a:lnTo>
                  <a:lnTo>
                    <a:pt x="23" y="106"/>
                  </a:lnTo>
                  <a:lnTo>
                    <a:pt x="24" y="107"/>
                  </a:lnTo>
                  <a:lnTo>
                    <a:pt x="27" y="110"/>
                  </a:lnTo>
                  <a:lnTo>
                    <a:pt x="29" y="111"/>
                  </a:lnTo>
                  <a:lnTo>
                    <a:pt x="32" y="113"/>
                  </a:lnTo>
                  <a:lnTo>
                    <a:pt x="35" y="114"/>
                  </a:lnTo>
                  <a:lnTo>
                    <a:pt x="37" y="115"/>
                  </a:lnTo>
                  <a:lnTo>
                    <a:pt x="40" y="117"/>
                  </a:lnTo>
                  <a:lnTo>
                    <a:pt x="43" y="117"/>
                  </a:lnTo>
                  <a:lnTo>
                    <a:pt x="45" y="118"/>
                  </a:lnTo>
                  <a:lnTo>
                    <a:pt x="48" y="118"/>
                  </a:lnTo>
                  <a:lnTo>
                    <a:pt x="50" y="119"/>
                  </a:lnTo>
                  <a:lnTo>
                    <a:pt x="54" y="119"/>
                  </a:lnTo>
                  <a:lnTo>
                    <a:pt x="57" y="119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4" y="119"/>
                  </a:lnTo>
                  <a:lnTo>
                    <a:pt x="66" y="119"/>
                  </a:lnTo>
                  <a:lnTo>
                    <a:pt x="69" y="119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8" y="117"/>
                  </a:lnTo>
                  <a:lnTo>
                    <a:pt x="81" y="117"/>
                  </a:lnTo>
                  <a:lnTo>
                    <a:pt x="84" y="115"/>
                  </a:lnTo>
                  <a:lnTo>
                    <a:pt x="86" y="114"/>
                  </a:lnTo>
                  <a:lnTo>
                    <a:pt x="89" y="113"/>
                  </a:lnTo>
                  <a:lnTo>
                    <a:pt x="92" y="111"/>
                  </a:lnTo>
                  <a:lnTo>
                    <a:pt x="94" y="110"/>
                  </a:lnTo>
                  <a:lnTo>
                    <a:pt x="97" y="107"/>
                  </a:lnTo>
                  <a:lnTo>
                    <a:pt x="98" y="106"/>
                  </a:lnTo>
                  <a:lnTo>
                    <a:pt x="101" y="105"/>
                  </a:lnTo>
                  <a:lnTo>
                    <a:pt x="102" y="102"/>
                  </a:lnTo>
                  <a:lnTo>
                    <a:pt x="105" y="100"/>
                  </a:lnTo>
                  <a:lnTo>
                    <a:pt x="106" y="98"/>
                  </a:lnTo>
                  <a:lnTo>
                    <a:pt x="109" y="96"/>
                  </a:lnTo>
                  <a:lnTo>
                    <a:pt x="110" y="93"/>
                  </a:lnTo>
                  <a:lnTo>
                    <a:pt x="112" y="90"/>
                  </a:lnTo>
                  <a:lnTo>
                    <a:pt x="113" y="89"/>
                  </a:lnTo>
                  <a:lnTo>
                    <a:pt x="114" y="86"/>
                  </a:lnTo>
                  <a:lnTo>
                    <a:pt x="116" y="84"/>
                  </a:lnTo>
                  <a:lnTo>
                    <a:pt x="117" y="81"/>
                  </a:lnTo>
                  <a:lnTo>
                    <a:pt x="118" y="77"/>
                  </a:lnTo>
                  <a:lnTo>
                    <a:pt x="118" y="74"/>
                  </a:lnTo>
                  <a:lnTo>
                    <a:pt x="120" y="72"/>
                  </a:lnTo>
                  <a:lnTo>
                    <a:pt x="120" y="69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20" y="50"/>
                  </a:lnTo>
                  <a:lnTo>
                    <a:pt x="120" y="48"/>
                  </a:lnTo>
                  <a:lnTo>
                    <a:pt x="118" y="45"/>
                  </a:lnTo>
                  <a:lnTo>
                    <a:pt x="118" y="41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4" y="33"/>
                  </a:lnTo>
                  <a:lnTo>
                    <a:pt x="113" y="30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6" y="21"/>
                  </a:lnTo>
                  <a:lnTo>
                    <a:pt x="105" y="18"/>
                  </a:lnTo>
                  <a:lnTo>
                    <a:pt x="102" y="17"/>
                  </a:lnTo>
                  <a:lnTo>
                    <a:pt x="101" y="15"/>
                  </a:lnTo>
                  <a:lnTo>
                    <a:pt x="98" y="13"/>
                  </a:lnTo>
                  <a:lnTo>
                    <a:pt x="97" y="12"/>
                  </a:lnTo>
                  <a:lnTo>
                    <a:pt x="94" y="9"/>
                  </a:lnTo>
                  <a:lnTo>
                    <a:pt x="92" y="8"/>
                  </a:lnTo>
                  <a:lnTo>
                    <a:pt x="89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3"/>
                  </a:lnTo>
                  <a:lnTo>
                    <a:pt x="78" y="3"/>
                  </a:lnTo>
                  <a:lnTo>
                    <a:pt x="76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82" name="Line 74"/>
            <p:cNvSpPr>
              <a:spLocks noChangeShapeType="1"/>
            </p:cNvSpPr>
            <p:nvPr/>
          </p:nvSpPr>
          <p:spPr bwMode="auto">
            <a:xfrm>
              <a:off x="4430" y="2688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3" name="Line 75"/>
            <p:cNvSpPr>
              <a:spLocks noChangeShapeType="1"/>
            </p:cNvSpPr>
            <p:nvPr/>
          </p:nvSpPr>
          <p:spPr bwMode="auto">
            <a:xfrm>
              <a:off x="4430" y="2874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4" name="Line 76"/>
            <p:cNvSpPr>
              <a:spLocks noChangeShapeType="1"/>
            </p:cNvSpPr>
            <p:nvPr/>
          </p:nvSpPr>
          <p:spPr bwMode="auto">
            <a:xfrm flipH="1">
              <a:off x="5001" y="2781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5" name="Freeform 77"/>
            <p:cNvSpPr>
              <a:spLocks/>
            </p:cNvSpPr>
            <p:nvPr/>
          </p:nvSpPr>
          <p:spPr bwMode="auto">
            <a:xfrm>
              <a:off x="4605" y="2628"/>
              <a:ext cx="397" cy="158"/>
            </a:xfrm>
            <a:custGeom>
              <a:avLst/>
              <a:gdLst>
                <a:gd name="T0" fmla="*/ 155 w 794"/>
                <a:gd name="T1" fmla="*/ 0 h 316"/>
                <a:gd name="T2" fmla="*/ 265 w 794"/>
                <a:gd name="T3" fmla="*/ 1 h 316"/>
                <a:gd name="T4" fmla="*/ 323 w 794"/>
                <a:gd name="T5" fmla="*/ 1 h 316"/>
                <a:gd name="T6" fmla="*/ 348 w 794"/>
                <a:gd name="T7" fmla="*/ 1 h 316"/>
                <a:gd name="T8" fmla="*/ 361 w 794"/>
                <a:gd name="T9" fmla="*/ 3 h 316"/>
                <a:gd name="T10" fmla="*/ 373 w 794"/>
                <a:gd name="T11" fmla="*/ 3 h 316"/>
                <a:gd name="T12" fmla="*/ 381 w 794"/>
                <a:gd name="T13" fmla="*/ 4 h 316"/>
                <a:gd name="T14" fmla="*/ 389 w 794"/>
                <a:gd name="T15" fmla="*/ 5 h 316"/>
                <a:gd name="T16" fmla="*/ 400 w 794"/>
                <a:gd name="T17" fmla="*/ 7 h 316"/>
                <a:gd name="T18" fmla="*/ 412 w 794"/>
                <a:gd name="T19" fmla="*/ 8 h 316"/>
                <a:gd name="T20" fmla="*/ 422 w 794"/>
                <a:gd name="T21" fmla="*/ 9 h 316"/>
                <a:gd name="T22" fmla="*/ 430 w 794"/>
                <a:gd name="T23" fmla="*/ 12 h 316"/>
                <a:gd name="T24" fmla="*/ 439 w 794"/>
                <a:gd name="T25" fmla="*/ 15 h 316"/>
                <a:gd name="T26" fmla="*/ 453 w 794"/>
                <a:gd name="T27" fmla="*/ 19 h 316"/>
                <a:gd name="T28" fmla="*/ 466 w 794"/>
                <a:gd name="T29" fmla="*/ 23 h 316"/>
                <a:gd name="T30" fmla="*/ 477 w 794"/>
                <a:gd name="T31" fmla="*/ 25 h 316"/>
                <a:gd name="T32" fmla="*/ 485 w 794"/>
                <a:gd name="T33" fmla="*/ 29 h 316"/>
                <a:gd name="T34" fmla="*/ 494 w 794"/>
                <a:gd name="T35" fmla="*/ 33 h 316"/>
                <a:gd name="T36" fmla="*/ 505 w 794"/>
                <a:gd name="T37" fmla="*/ 39 h 316"/>
                <a:gd name="T38" fmla="*/ 518 w 794"/>
                <a:gd name="T39" fmla="*/ 45 h 316"/>
                <a:gd name="T40" fmla="*/ 526 w 794"/>
                <a:gd name="T41" fmla="*/ 49 h 316"/>
                <a:gd name="T42" fmla="*/ 534 w 794"/>
                <a:gd name="T43" fmla="*/ 53 h 316"/>
                <a:gd name="T44" fmla="*/ 542 w 794"/>
                <a:gd name="T45" fmla="*/ 58 h 316"/>
                <a:gd name="T46" fmla="*/ 552 w 794"/>
                <a:gd name="T47" fmla="*/ 64 h 316"/>
                <a:gd name="T48" fmla="*/ 563 w 794"/>
                <a:gd name="T49" fmla="*/ 69 h 316"/>
                <a:gd name="T50" fmla="*/ 570 w 794"/>
                <a:gd name="T51" fmla="*/ 73 h 316"/>
                <a:gd name="T52" fmla="*/ 576 w 794"/>
                <a:gd name="T53" fmla="*/ 77 h 316"/>
                <a:gd name="T54" fmla="*/ 584 w 794"/>
                <a:gd name="T55" fmla="*/ 82 h 316"/>
                <a:gd name="T56" fmla="*/ 592 w 794"/>
                <a:gd name="T57" fmla="*/ 88 h 316"/>
                <a:gd name="T58" fmla="*/ 599 w 794"/>
                <a:gd name="T59" fmla="*/ 93 h 316"/>
                <a:gd name="T60" fmla="*/ 604 w 794"/>
                <a:gd name="T61" fmla="*/ 96 h 316"/>
                <a:gd name="T62" fmla="*/ 608 w 794"/>
                <a:gd name="T63" fmla="*/ 100 h 316"/>
                <a:gd name="T64" fmla="*/ 615 w 794"/>
                <a:gd name="T65" fmla="*/ 105 h 316"/>
                <a:gd name="T66" fmla="*/ 620 w 794"/>
                <a:gd name="T67" fmla="*/ 109 h 316"/>
                <a:gd name="T68" fmla="*/ 625 w 794"/>
                <a:gd name="T69" fmla="*/ 112 h 316"/>
                <a:gd name="T70" fmla="*/ 629 w 794"/>
                <a:gd name="T71" fmla="*/ 116 h 316"/>
                <a:gd name="T72" fmla="*/ 635 w 794"/>
                <a:gd name="T73" fmla="*/ 118 h 316"/>
                <a:gd name="T74" fmla="*/ 641 w 794"/>
                <a:gd name="T75" fmla="*/ 124 h 316"/>
                <a:gd name="T76" fmla="*/ 648 w 794"/>
                <a:gd name="T77" fmla="*/ 128 h 316"/>
                <a:gd name="T78" fmla="*/ 652 w 794"/>
                <a:gd name="T79" fmla="*/ 132 h 316"/>
                <a:gd name="T80" fmla="*/ 657 w 794"/>
                <a:gd name="T81" fmla="*/ 137 h 316"/>
                <a:gd name="T82" fmla="*/ 664 w 794"/>
                <a:gd name="T83" fmla="*/ 144 h 316"/>
                <a:gd name="T84" fmla="*/ 671 w 794"/>
                <a:gd name="T85" fmla="*/ 150 h 316"/>
                <a:gd name="T86" fmla="*/ 677 w 794"/>
                <a:gd name="T87" fmla="*/ 157 h 316"/>
                <a:gd name="T88" fmla="*/ 683 w 794"/>
                <a:gd name="T89" fmla="*/ 163 h 316"/>
                <a:gd name="T90" fmla="*/ 688 w 794"/>
                <a:gd name="T91" fmla="*/ 170 h 316"/>
                <a:gd name="T92" fmla="*/ 696 w 794"/>
                <a:gd name="T93" fmla="*/ 179 h 316"/>
                <a:gd name="T94" fmla="*/ 705 w 794"/>
                <a:gd name="T95" fmla="*/ 190 h 316"/>
                <a:gd name="T96" fmla="*/ 712 w 794"/>
                <a:gd name="T97" fmla="*/ 198 h 316"/>
                <a:gd name="T98" fmla="*/ 717 w 794"/>
                <a:gd name="T99" fmla="*/ 205 h 316"/>
                <a:gd name="T100" fmla="*/ 724 w 794"/>
                <a:gd name="T101" fmla="*/ 214 h 316"/>
                <a:gd name="T102" fmla="*/ 730 w 794"/>
                <a:gd name="T103" fmla="*/ 225 h 316"/>
                <a:gd name="T104" fmla="*/ 740 w 794"/>
                <a:gd name="T105" fmla="*/ 238 h 316"/>
                <a:gd name="T106" fmla="*/ 746 w 794"/>
                <a:gd name="T107" fmla="*/ 246 h 316"/>
                <a:gd name="T108" fmla="*/ 752 w 794"/>
                <a:gd name="T109" fmla="*/ 254 h 316"/>
                <a:gd name="T110" fmla="*/ 760 w 794"/>
                <a:gd name="T111" fmla="*/ 264 h 316"/>
                <a:gd name="T112" fmla="*/ 768 w 794"/>
                <a:gd name="T113" fmla="*/ 276 h 316"/>
                <a:gd name="T114" fmla="*/ 777 w 794"/>
                <a:gd name="T115" fmla="*/ 288 h 316"/>
                <a:gd name="T116" fmla="*/ 782 w 794"/>
                <a:gd name="T117" fmla="*/ 296 h 316"/>
                <a:gd name="T118" fmla="*/ 786 w 794"/>
                <a:gd name="T119" fmla="*/ 303 h 316"/>
                <a:gd name="T120" fmla="*/ 793 w 794"/>
                <a:gd name="T121" fmla="*/ 3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4" h="316">
                  <a:moveTo>
                    <a:pt x="0" y="0"/>
                  </a:moveTo>
                  <a:lnTo>
                    <a:pt x="30" y="0"/>
                  </a:lnTo>
                  <a:lnTo>
                    <a:pt x="60" y="0"/>
                  </a:lnTo>
                  <a:lnTo>
                    <a:pt x="86" y="0"/>
                  </a:lnTo>
                  <a:lnTo>
                    <a:pt x="110" y="0"/>
                  </a:lnTo>
                  <a:lnTo>
                    <a:pt x="134" y="0"/>
                  </a:lnTo>
                  <a:lnTo>
                    <a:pt x="155" y="0"/>
                  </a:lnTo>
                  <a:lnTo>
                    <a:pt x="175" y="0"/>
                  </a:lnTo>
                  <a:lnTo>
                    <a:pt x="194" y="0"/>
                  </a:lnTo>
                  <a:lnTo>
                    <a:pt x="211" y="0"/>
                  </a:lnTo>
                  <a:lnTo>
                    <a:pt x="227" y="0"/>
                  </a:lnTo>
                  <a:lnTo>
                    <a:pt x="241" y="0"/>
                  </a:lnTo>
                  <a:lnTo>
                    <a:pt x="253" y="0"/>
                  </a:lnTo>
                  <a:lnTo>
                    <a:pt x="265" y="1"/>
                  </a:lnTo>
                  <a:lnTo>
                    <a:pt x="277" y="1"/>
                  </a:lnTo>
                  <a:lnTo>
                    <a:pt x="287" y="1"/>
                  </a:lnTo>
                  <a:lnTo>
                    <a:pt x="296" y="1"/>
                  </a:lnTo>
                  <a:lnTo>
                    <a:pt x="304" y="1"/>
                  </a:lnTo>
                  <a:lnTo>
                    <a:pt x="311" y="1"/>
                  </a:lnTo>
                  <a:lnTo>
                    <a:pt x="317" y="1"/>
                  </a:lnTo>
                  <a:lnTo>
                    <a:pt x="323" y="1"/>
                  </a:lnTo>
                  <a:lnTo>
                    <a:pt x="328" y="1"/>
                  </a:lnTo>
                  <a:lnTo>
                    <a:pt x="332" y="1"/>
                  </a:lnTo>
                  <a:lnTo>
                    <a:pt x="336" y="1"/>
                  </a:lnTo>
                  <a:lnTo>
                    <a:pt x="340" y="1"/>
                  </a:lnTo>
                  <a:lnTo>
                    <a:pt x="342" y="1"/>
                  </a:lnTo>
                  <a:lnTo>
                    <a:pt x="345" y="1"/>
                  </a:lnTo>
                  <a:lnTo>
                    <a:pt x="348" y="1"/>
                  </a:lnTo>
                  <a:lnTo>
                    <a:pt x="349" y="1"/>
                  </a:lnTo>
                  <a:lnTo>
                    <a:pt x="352" y="1"/>
                  </a:lnTo>
                  <a:lnTo>
                    <a:pt x="354" y="1"/>
                  </a:lnTo>
                  <a:lnTo>
                    <a:pt x="356" y="3"/>
                  </a:lnTo>
                  <a:lnTo>
                    <a:pt x="358" y="3"/>
                  </a:lnTo>
                  <a:lnTo>
                    <a:pt x="358" y="3"/>
                  </a:lnTo>
                  <a:lnTo>
                    <a:pt x="361" y="3"/>
                  </a:lnTo>
                  <a:lnTo>
                    <a:pt x="362" y="3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8" y="3"/>
                  </a:lnTo>
                  <a:lnTo>
                    <a:pt x="369" y="3"/>
                  </a:lnTo>
                  <a:lnTo>
                    <a:pt x="372" y="3"/>
                  </a:lnTo>
                  <a:lnTo>
                    <a:pt x="373" y="3"/>
                  </a:lnTo>
                  <a:lnTo>
                    <a:pt x="374" y="4"/>
                  </a:lnTo>
                  <a:lnTo>
                    <a:pt x="376" y="4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78" y="4"/>
                  </a:lnTo>
                  <a:lnTo>
                    <a:pt x="380" y="4"/>
                  </a:lnTo>
                  <a:lnTo>
                    <a:pt x="381" y="4"/>
                  </a:lnTo>
                  <a:lnTo>
                    <a:pt x="382" y="4"/>
                  </a:lnTo>
                  <a:lnTo>
                    <a:pt x="384" y="4"/>
                  </a:lnTo>
                  <a:lnTo>
                    <a:pt x="385" y="4"/>
                  </a:lnTo>
                  <a:lnTo>
                    <a:pt x="386" y="4"/>
                  </a:lnTo>
                  <a:lnTo>
                    <a:pt x="386" y="5"/>
                  </a:lnTo>
                  <a:lnTo>
                    <a:pt x="388" y="5"/>
                  </a:lnTo>
                  <a:lnTo>
                    <a:pt x="389" y="5"/>
                  </a:lnTo>
                  <a:lnTo>
                    <a:pt x="390" y="5"/>
                  </a:lnTo>
                  <a:lnTo>
                    <a:pt x="392" y="5"/>
                  </a:lnTo>
                  <a:lnTo>
                    <a:pt x="393" y="5"/>
                  </a:lnTo>
                  <a:lnTo>
                    <a:pt x="394" y="5"/>
                  </a:lnTo>
                  <a:lnTo>
                    <a:pt x="396" y="5"/>
                  </a:lnTo>
                  <a:lnTo>
                    <a:pt x="398" y="7"/>
                  </a:lnTo>
                  <a:lnTo>
                    <a:pt x="400" y="7"/>
                  </a:lnTo>
                  <a:lnTo>
                    <a:pt x="401" y="7"/>
                  </a:lnTo>
                  <a:lnTo>
                    <a:pt x="404" y="7"/>
                  </a:lnTo>
                  <a:lnTo>
                    <a:pt x="405" y="7"/>
                  </a:lnTo>
                  <a:lnTo>
                    <a:pt x="405" y="7"/>
                  </a:lnTo>
                  <a:lnTo>
                    <a:pt x="408" y="8"/>
                  </a:lnTo>
                  <a:lnTo>
                    <a:pt x="410" y="8"/>
                  </a:lnTo>
                  <a:lnTo>
                    <a:pt x="412" y="8"/>
                  </a:lnTo>
                  <a:lnTo>
                    <a:pt x="413" y="8"/>
                  </a:lnTo>
                  <a:lnTo>
                    <a:pt x="416" y="8"/>
                  </a:lnTo>
                  <a:lnTo>
                    <a:pt x="417" y="9"/>
                  </a:lnTo>
                  <a:lnTo>
                    <a:pt x="418" y="9"/>
                  </a:lnTo>
                  <a:lnTo>
                    <a:pt x="419" y="9"/>
                  </a:lnTo>
                  <a:lnTo>
                    <a:pt x="421" y="9"/>
                  </a:lnTo>
                  <a:lnTo>
                    <a:pt x="422" y="9"/>
                  </a:lnTo>
                  <a:lnTo>
                    <a:pt x="423" y="11"/>
                  </a:lnTo>
                  <a:lnTo>
                    <a:pt x="425" y="11"/>
                  </a:lnTo>
                  <a:lnTo>
                    <a:pt x="426" y="11"/>
                  </a:lnTo>
                  <a:lnTo>
                    <a:pt x="427" y="11"/>
                  </a:lnTo>
                  <a:lnTo>
                    <a:pt x="429" y="11"/>
                  </a:lnTo>
                  <a:lnTo>
                    <a:pt x="429" y="11"/>
                  </a:lnTo>
                  <a:lnTo>
                    <a:pt x="430" y="12"/>
                  </a:lnTo>
                  <a:lnTo>
                    <a:pt x="431" y="12"/>
                  </a:lnTo>
                  <a:lnTo>
                    <a:pt x="433" y="12"/>
                  </a:lnTo>
                  <a:lnTo>
                    <a:pt x="434" y="12"/>
                  </a:lnTo>
                  <a:lnTo>
                    <a:pt x="435" y="13"/>
                  </a:lnTo>
                  <a:lnTo>
                    <a:pt x="437" y="13"/>
                  </a:lnTo>
                  <a:lnTo>
                    <a:pt x="438" y="13"/>
                  </a:lnTo>
                  <a:lnTo>
                    <a:pt x="439" y="15"/>
                  </a:lnTo>
                  <a:lnTo>
                    <a:pt x="441" y="15"/>
                  </a:lnTo>
                  <a:lnTo>
                    <a:pt x="443" y="15"/>
                  </a:lnTo>
                  <a:lnTo>
                    <a:pt x="445" y="16"/>
                  </a:lnTo>
                  <a:lnTo>
                    <a:pt x="446" y="16"/>
                  </a:lnTo>
                  <a:lnTo>
                    <a:pt x="449" y="17"/>
                  </a:lnTo>
                  <a:lnTo>
                    <a:pt x="451" y="17"/>
                  </a:lnTo>
                  <a:lnTo>
                    <a:pt x="453" y="19"/>
                  </a:lnTo>
                  <a:lnTo>
                    <a:pt x="455" y="19"/>
                  </a:lnTo>
                  <a:lnTo>
                    <a:pt x="455" y="19"/>
                  </a:lnTo>
                  <a:lnTo>
                    <a:pt x="458" y="20"/>
                  </a:lnTo>
                  <a:lnTo>
                    <a:pt x="461" y="20"/>
                  </a:lnTo>
                  <a:lnTo>
                    <a:pt x="462" y="21"/>
                  </a:lnTo>
                  <a:lnTo>
                    <a:pt x="465" y="21"/>
                  </a:lnTo>
                  <a:lnTo>
                    <a:pt x="466" y="23"/>
                  </a:lnTo>
                  <a:lnTo>
                    <a:pt x="467" y="23"/>
                  </a:lnTo>
                  <a:lnTo>
                    <a:pt x="470" y="24"/>
                  </a:lnTo>
                  <a:lnTo>
                    <a:pt x="471" y="24"/>
                  </a:lnTo>
                  <a:lnTo>
                    <a:pt x="473" y="24"/>
                  </a:lnTo>
                  <a:lnTo>
                    <a:pt x="474" y="25"/>
                  </a:lnTo>
                  <a:lnTo>
                    <a:pt x="475" y="25"/>
                  </a:lnTo>
                  <a:lnTo>
                    <a:pt x="477" y="25"/>
                  </a:lnTo>
                  <a:lnTo>
                    <a:pt x="478" y="27"/>
                  </a:lnTo>
                  <a:lnTo>
                    <a:pt x="479" y="27"/>
                  </a:lnTo>
                  <a:lnTo>
                    <a:pt x="481" y="27"/>
                  </a:lnTo>
                  <a:lnTo>
                    <a:pt x="482" y="28"/>
                  </a:lnTo>
                  <a:lnTo>
                    <a:pt x="483" y="28"/>
                  </a:lnTo>
                  <a:lnTo>
                    <a:pt x="485" y="28"/>
                  </a:lnTo>
                  <a:lnTo>
                    <a:pt x="485" y="29"/>
                  </a:lnTo>
                  <a:lnTo>
                    <a:pt x="486" y="29"/>
                  </a:lnTo>
                  <a:lnTo>
                    <a:pt x="487" y="31"/>
                  </a:lnTo>
                  <a:lnTo>
                    <a:pt x="489" y="31"/>
                  </a:lnTo>
                  <a:lnTo>
                    <a:pt x="490" y="32"/>
                  </a:lnTo>
                  <a:lnTo>
                    <a:pt x="491" y="32"/>
                  </a:lnTo>
                  <a:lnTo>
                    <a:pt x="493" y="33"/>
                  </a:lnTo>
                  <a:lnTo>
                    <a:pt x="494" y="33"/>
                  </a:lnTo>
                  <a:lnTo>
                    <a:pt x="495" y="35"/>
                  </a:lnTo>
                  <a:lnTo>
                    <a:pt x="498" y="35"/>
                  </a:lnTo>
                  <a:lnTo>
                    <a:pt x="499" y="36"/>
                  </a:lnTo>
                  <a:lnTo>
                    <a:pt x="501" y="37"/>
                  </a:lnTo>
                  <a:lnTo>
                    <a:pt x="503" y="37"/>
                  </a:lnTo>
                  <a:lnTo>
                    <a:pt x="505" y="39"/>
                  </a:lnTo>
                  <a:lnTo>
                    <a:pt x="505" y="39"/>
                  </a:lnTo>
                  <a:lnTo>
                    <a:pt x="507" y="40"/>
                  </a:lnTo>
                  <a:lnTo>
                    <a:pt x="510" y="41"/>
                  </a:lnTo>
                  <a:lnTo>
                    <a:pt x="511" y="41"/>
                  </a:lnTo>
                  <a:lnTo>
                    <a:pt x="512" y="43"/>
                  </a:lnTo>
                  <a:lnTo>
                    <a:pt x="515" y="44"/>
                  </a:lnTo>
                  <a:lnTo>
                    <a:pt x="516" y="44"/>
                  </a:lnTo>
                  <a:lnTo>
                    <a:pt x="518" y="45"/>
                  </a:lnTo>
                  <a:lnTo>
                    <a:pt x="519" y="45"/>
                  </a:lnTo>
                  <a:lnTo>
                    <a:pt x="520" y="47"/>
                  </a:lnTo>
                  <a:lnTo>
                    <a:pt x="522" y="47"/>
                  </a:lnTo>
                  <a:lnTo>
                    <a:pt x="523" y="48"/>
                  </a:lnTo>
                  <a:lnTo>
                    <a:pt x="524" y="48"/>
                  </a:lnTo>
                  <a:lnTo>
                    <a:pt x="524" y="49"/>
                  </a:lnTo>
                  <a:lnTo>
                    <a:pt x="526" y="49"/>
                  </a:lnTo>
                  <a:lnTo>
                    <a:pt x="527" y="51"/>
                  </a:lnTo>
                  <a:lnTo>
                    <a:pt x="528" y="51"/>
                  </a:lnTo>
                  <a:lnTo>
                    <a:pt x="530" y="51"/>
                  </a:lnTo>
                  <a:lnTo>
                    <a:pt x="530" y="52"/>
                  </a:lnTo>
                  <a:lnTo>
                    <a:pt x="531" y="52"/>
                  </a:lnTo>
                  <a:lnTo>
                    <a:pt x="532" y="53"/>
                  </a:lnTo>
                  <a:lnTo>
                    <a:pt x="534" y="53"/>
                  </a:lnTo>
                  <a:lnTo>
                    <a:pt x="535" y="55"/>
                  </a:lnTo>
                  <a:lnTo>
                    <a:pt x="535" y="55"/>
                  </a:lnTo>
                  <a:lnTo>
                    <a:pt x="536" y="56"/>
                  </a:lnTo>
                  <a:lnTo>
                    <a:pt x="538" y="56"/>
                  </a:lnTo>
                  <a:lnTo>
                    <a:pt x="539" y="57"/>
                  </a:lnTo>
                  <a:lnTo>
                    <a:pt x="540" y="57"/>
                  </a:lnTo>
                  <a:lnTo>
                    <a:pt x="542" y="58"/>
                  </a:lnTo>
                  <a:lnTo>
                    <a:pt x="544" y="58"/>
                  </a:lnTo>
                  <a:lnTo>
                    <a:pt x="546" y="60"/>
                  </a:lnTo>
                  <a:lnTo>
                    <a:pt x="547" y="61"/>
                  </a:lnTo>
                  <a:lnTo>
                    <a:pt x="550" y="62"/>
                  </a:lnTo>
                  <a:lnTo>
                    <a:pt x="550" y="62"/>
                  </a:lnTo>
                  <a:lnTo>
                    <a:pt x="551" y="62"/>
                  </a:lnTo>
                  <a:lnTo>
                    <a:pt x="552" y="64"/>
                  </a:lnTo>
                  <a:lnTo>
                    <a:pt x="555" y="65"/>
                  </a:lnTo>
                  <a:lnTo>
                    <a:pt x="556" y="66"/>
                  </a:lnTo>
                  <a:lnTo>
                    <a:pt x="558" y="66"/>
                  </a:lnTo>
                  <a:lnTo>
                    <a:pt x="559" y="68"/>
                  </a:lnTo>
                  <a:lnTo>
                    <a:pt x="560" y="68"/>
                  </a:lnTo>
                  <a:lnTo>
                    <a:pt x="562" y="69"/>
                  </a:lnTo>
                  <a:lnTo>
                    <a:pt x="563" y="69"/>
                  </a:lnTo>
                  <a:lnTo>
                    <a:pt x="564" y="70"/>
                  </a:lnTo>
                  <a:lnTo>
                    <a:pt x="564" y="70"/>
                  </a:lnTo>
                  <a:lnTo>
                    <a:pt x="566" y="72"/>
                  </a:lnTo>
                  <a:lnTo>
                    <a:pt x="567" y="72"/>
                  </a:lnTo>
                  <a:lnTo>
                    <a:pt x="568" y="73"/>
                  </a:lnTo>
                  <a:lnTo>
                    <a:pt x="568" y="73"/>
                  </a:lnTo>
                  <a:lnTo>
                    <a:pt x="570" y="73"/>
                  </a:lnTo>
                  <a:lnTo>
                    <a:pt x="571" y="74"/>
                  </a:lnTo>
                  <a:lnTo>
                    <a:pt x="571" y="74"/>
                  </a:lnTo>
                  <a:lnTo>
                    <a:pt x="572" y="76"/>
                  </a:lnTo>
                  <a:lnTo>
                    <a:pt x="574" y="76"/>
                  </a:lnTo>
                  <a:lnTo>
                    <a:pt x="574" y="76"/>
                  </a:lnTo>
                  <a:lnTo>
                    <a:pt x="575" y="77"/>
                  </a:lnTo>
                  <a:lnTo>
                    <a:pt x="576" y="77"/>
                  </a:lnTo>
                  <a:lnTo>
                    <a:pt x="576" y="78"/>
                  </a:lnTo>
                  <a:lnTo>
                    <a:pt x="578" y="78"/>
                  </a:lnTo>
                  <a:lnTo>
                    <a:pt x="579" y="80"/>
                  </a:lnTo>
                  <a:lnTo>
                    <a:pt x="580" y="80"/>
                  </a:lnTo>
                  <a:lnTo>
                    <a:pt x="582" y="81"/>
                  </a:lnTo>
                  <a:lnTo>
                    <a:pt x="583" y="82"/>
                  </a:lnTo>
                  <a:lnTo>
                    <a:pt x="584" y="82"/>
                  </a:lnTo>
                  <a:lnTo>
                    <a:pt x="586" y="84"/>
                  </a:lnTo>
                  <a:lnTo>
                    <a:pt x="587" y="85"/>
                  </a:lnTo>
                  <a:lnTo>
                    <a:pt x="587" y="85"/>
                  </a:lnTo>
                  <a:lnTo>
                    <a:pt x="588" y="85"/>
                  </a:lnTo>
                  <a:lnTo>
                    <a:pt x="590" y="86"/>
                  </a:lnTo>
                  <a:lnTo>
                    <a:pt x="591" y="88"/>
                  </a:lnTo>
                  <a:lnTo>
                    <a:pt x="592" y="88"/>
                  </a:lnTo>
                  <a:lnTo>
                    <a:pt x="594" y="89"/>
                  </a:lnTo>
                  <a:lnTo>
                    <a:pt x="595" y="89"/>
                  </a:lnTo>
                  <a:lnTo>
                    <a:pt x="595" y="90"/>
                  </a:lnTo>
                  <a:lnTo>
                    <a:pt x="596" y="90"/>
                  </a:lnTo>
                  <a:lnTo>
                    <a:pt x="597" y="92"/>
                  </a:lnTo>
                  <a:lnTo>
                    <a:pt x="599" y="92"/>
                  </a:lnTo>
                  <a:lnTo>
                    <a:pt x="599" y="93"/>
                  </a:lnTo>
                  <a:lnTo>
                    <a:pt x="600" y="93"/>
                  </a:lnTo>
                  <a:lnTo>
                    <a:pt x="600" y="93"/>
                  </a:lnTo>
                  <a:lnTo>
                    <a:pt x="601" y="94"/>
                  </a:lnTo>
                  <a:lnTo>
                    <a:pt x="601" y="94"/>
                  </a:lnTo>
                  <a:lnTo>
                    <a:pt x="603" y="96"/>
                  </a:lnTo>
                  <a:lnTo>
                    <a:pt x="603" y="96"/>
                  </a:lnTo>
                  <a:lnTo>
                    <a:pt x="604" y="96"/>
                  </a:lnTo>
                  <a:lnTo>
                    <a:pt x="604" y="97"/>
                  </a:lnTo>
                  <a:lnTo>
                    <a:pt x="605" y="97"/>
                  </a:lnTo>
                  <a:lnTo>
                    <a:pt x="605" y="97"/>
                  </a:lnTo>
                  <a:lnTo>
                    <a:pt x="607" y="98"/>
                  </a:lnTo>
                  <a:lnTo>
                    <a:pt x="607" y="98"/>
                  </a:lnTo>
                  <a:lnTo>
                    <a:pt x="608" y="98"/>
                  </a:lnTo>
                  <a:lnTo>
                    <a:pt x="608" y="100"/>
                  </a:lnTo>
                  <a:lnTo>
                    <a:pt x="609" y="100"/>
                  </a:lnTo>
                  <a:lnTo>
                    <a:pt x="611" y="101"/>
                  </a:lnTo>
                  <a:lnTo>
                    <a:pt x="611" y="101"/>
                  </a:lnTo>
                  <a:lnTo>
                    <a:pt x="612" y="102"/>
                  </a:lnTo>
                  <a:lnTo>
                    <a:pt x="613" y="102"/>
                  </a:lnTo>
                  <a:lnTo>
                    <a:pt x="613" y="104"/>
                  </a:lnTo>
                  <a:lnTo>
                    <a:pt x="615" y="105"/>
                  </a:lnTo>
                  <a:lnTo>
                    <a:pt x="615" y="105"/>
                  </a:lnTo>
                  <a:lnTo>
                    <a:pt x="616" y="105"/>
                  </a:lnTo>
                  <a:lnTo>
                    <a:pt x="617" y="106"/>
                  </a:lnTo>
                  <a:lnTo>
                    <a:pt x="617" y="106"/>
                  </a:lnTo>
                  <a:lnTo>
                    <a:pt x="619" y="108"/>
                  </a:lnTo>
                  <a:lnTo>
                    <a:pt x="620" y="108"/>
                  </a:lnTo>
                  <a:lnTo>
                    <a:pt x="620" y="109"/>
                  </a:lnTo>
                  <a:lnTo>
                    <a:pt x="621" y="109"/>
                  </a:lnTo>
                  <a:lnTo>
                    <a:pt x="621" y="110"/>
                  </a:lnTo>
                  <a:lnTo>
                    <a:pt x="623" y="110"/>
                  </a:lnTo>
                  <a:lnTo>
                    <a:pt x="623" y="110"/>
                  </a:lnTo>
                  <a:lnTo>
                    <a:pt x="624" y="112"/>
                  </a:lnTo>
                  <a:lnTo>
                    <a:pt x="624" y="112"/>
                  </a:lnTo>
                  <a:lnTo>
                    <a:pt x="625" y="112"/>
                  </a:lnTo>
                  <a:lnTo>
                    <a:pt x="625" y="113"/>
                  </a:lnTo>
                  <a:lnTo>
                    <a:pt x="627" y="113"/>
                  </a:lnTo>
                  <a:lnTo>
                    <a:pt x="627" y="113"/>
                  </a:lnTo>
                  <a:lnTo>
                    <a:pt x="627" y="114"/>
                  </a:lnTo>
                  <a:lnTo>
                    <a:pt x="628" y="114"/>
                  </a:lnTo>
                  <a:lnTo>
                    <a:pt x="628" y="114"/>
                  </a:lnTo>
                  <a:lnTo>
                    <a:pt x="629" y="116"/>
                  </a:lnTo>
                  <a:lnTo>
                    <a:pt x="629" y="116"/>
                  </a:lnTo>
                  <a:lnTo>
                    <a:pt x="631" y="116"/>
                  </a:lnTo>
                  <a:lnTo>
                    <a:pt x="631" y="117"/>
                  </a:lnTo>
                  <a:lnTo>
                    <a:pt x="632" y="117"/>
                  </a:lnTo>
                  <a:lnTo>
                    <a:pt x="633" y="118"/>
                  </a:lnTo>
                  <a:lnTo>
                    <a:pt x="633" y="118"/>
                  </a:lnTo>
                  <a:lnTo>
                    <a:pt x="635" y="118"/>
                  </a:lnTo>
                  <a:lnTo>
                    <a:pt x="636" y="120"/>
                  </a:lnTo>
                  <a:lnTo>
                    <a:pt x="636" y="120"/>
                  </a:lnTo>
                  <a:lnTo>
                    <a:pt x="637" y="121"/>
                  </a:lnTo>
                  <a:lnTo>
                    <a:pt x="639" y="122"/>
                  </a:lnTo>
                  <a:lnTo>
                    <a:pt x="640" y="122"/>
                  </a:lnTo>
                  <a:lnTo>
                    <a:pt x="640" y="122"/>
                  </a:lnTo>
                  <a:lnTo>
                    <a:pt x="641" y="124"/>
                  </a:lnTo>
                  <a:lnTo>
                    <a:pt x="643" y="124"/>
                  </a:lnTo>
                  <a:lnTo>
                    <a:pt x="643" y="125"/>
                  </a:lnTo>
                  <a:lnTo>
                    <a:pt x="644" y="126"/>
                  </a:lnTo>
                  <a:lnTo>
                    <a:pt x="645" y="126"/>
                  </a:lnTo>
                  <a:lnTo>
                    <a:pt x="647" y="128"/>
                  </a:lnTo>
                  <a:lnTo>
                    <a:pt x="647" y="128"/>
                  </a:lnTo>
                  <a:lnTo>
                    <a:pt x="648" y="128"/>
                  </a:lnTo>
                  <a:lnTo>
                    <a:pt x="648" y="129"/>
                  </a:lnTo>
                  <a:lnTo>
                    <a:pt x="649" y="129"/>
                  </a:lnTo>
                  <a:lnTo>
                    <a:pt x="649" y="130"/>
                  </a:lnTo>
                  <a:lnTo>
                    <a:pt x="651" y="130"/>
                  </a:lnTo>
                  <a:lnTo>
                    <a:pt x="651" y="132"/>
                  </a:lnTo>
                  <a:lnTo>
                    <a:pt x="652" y="132"/>
                  </a:lnTo>
                  <a:lnTo>
                    <a:pt x="652" y="132"/>
                  </a:lnTo>
                  <a:lnTo>
                    <a:pt x="653" y="133"/>
                  </a:lnTo>
                  <a:lnTo>
                    <a:pt x="653" y="133"/>
                  </a:lnTo>
                  <a:lnTo>
                    <a:pt x="655" y="134"/>
                  </a:lnTo>
                  <a:lnTo>
                    <a:pt x="655" y="134"/>
                  </a:lnTo>
                  <a:lnTo>
                    <a:pt x="656" y="136"/>
                  </a:lnTo>
                  <a:lnTo>
                    <a:pt x="656" y="136"/>
                  </a:lnTo>
                  <a:lnTo>
                    <a:pt x="657" y="137"/>
                  </a:lnTo>
                  <a:lnTo>
                    <a:pt x="659" y="137"/>
                  </a:lnTo>
                  <a:lnTo>
                    <a:pt x="659" y="138"/>
                  </a:lnTo>
                  <a:lnTo>
                    <a:pt x="660" y="140"/>
                  </a:lnTo>
                  <a:lnTo>
                    <a:pt x="661" y="140"/>
                  </a:lnTo>
                  <a:lnTo>
                    <a:pt x="661" y="141"/>
                  </a:lnTo>
                  <a:lnTo>
                    <a:pt x="663" y="142"/>
                  </a:lnTo>
                  <a:lnTo>
                    <a:pt x="664" y="144"/>
                  </a:lnTo>
                  <a:lnTo>
                    <a:pt x="665" y="144"/>
                  </a:lnTo>
                  <a:lnTo>
                    <a:pt x="667" y="145"/>
                  </a:lnTo>
                  <a:lnTo>
                    <a:pt x="667" y="146"/>
                  </a:lnTo>
                  <a:lnTo>
                    <a:pt x="667" y="146"/>
                  </a:lnTo>
                  <a:lnTo>
                    <a:pt x="668" y="147"/>
                  </a:lnTo>
                  <a:lnTo>
                    <a:pt x="669" y="149"/>
                  </a:lnTo>
                  <a:lnTo>
                    <a:pt x="671" y="150"/>
                  </a:lnTo>
                  <a:lnTo>
                    <a:pt x="672" y="151"/>
                  </a:lnTo>
                  <a:lnTo>
                    <a:pt x="673" y="153"/>
                  </a:lnTo>
                  <a:lnTo>
                    <a:pt x="673" y="154"/>
                  </a:lnTo>
                  <a:lnTo>
                    <a:pt x="675" y="154"/>
                  </a:lnTo>
                  <a:lnTo>
                    <a:pt x="676" y="155"/>
                  </a:lnTo>
                  <a:lnTo>
                    <a:pt x="676" y="157"/>
                  </a:lnTo>
                  <a:lnTo>
                    <a:pt x="677" y="157"/>
                  </a:lnTo>
                  <a:lnTo>
                    <a:pt x="679" y="158"/>
                  </a:lnTo>
                  <a:lnTo>
                    <a:pt x="679" y="159"/>
                  </a:lnTo>
                  <a:lnTo>
                    <a:pt x="680" y="159"/>
                  </a:lnTo>
                  <a:lnTo>
                    <a:pt x="680" y="161"/>
                  </a:lnTo>
                  <a:lnTo>
                    <a:pt x="681" y="162"/>
                  </a:lnTo>
                  <a:lnTo>
                    <a:pt x="681" y="162"/>
                  </a:lnTo>
                  <a:lnTo>
                    <a:pt x="683" y="163"/>
                  </a:lnTo>
                  <a:lnTo>
                    <a:pt x="683" y="163"/>
                  </a:lnTo>
                  <a:lnTo>
                    <a:pt x="684" y="165"/>
                  </a:lnTo>
                  <a:lnTo>
                    <a:pt x="685" y="166"/>
                  </a:lnTo>
                  <a:lnTo>
                    <a:pt x="685" y="166"/>
                  </a:lnTo>
                  <a:lnTo>
                    <a:pt x="687" y="167"/>
                  </a:lnTo>
                  <a:lnTo>
                    <a:pt x="687" y="169"/>
                  </a:lnTo>
                  <a:lnTo>
                    <a:pt x="688" y="170"/>
                  </a:lnTo>
                  <a:lnTo>
                    <a:pt x="689" y="171"/>
                  </a:lnTo>
                  <a:lnTo>
                    <a:pt x="690" y="173"/>
                  </a:lnTo>
                  <a:lnTo>
                    <a:pt x="690" y="174"/>
                  </a:lnTo>
                  <a:lnTo>
                    <a:pt x="692" y="175"/>
                  </a:lnTo>
                  <a:lnTo>
                    <a:pt x="693" y="177"/>
                  </a:lnTo>
                  <a:lnTo>
                    <a:pt x="694" y="178"/>
                  </a:lnTo>
                  <a:lnTo>
                    <a:pt x="696" y="179"/>
                  </a:lnTo>
                  <a:lnTo>
                    <a:pt x="697" y="182"/>
                  </a:lnTo>
                  <a:lnTo>
                    <a:pt x="697" y="182"/>
                  </a:lnTo>
                  <a:lnTo>
                    <a:pt x="700" y="183"/>
                  </a:lnTo>
                  <a:lnTo>
                    <a:pt x="701" y="185"/>
                  </a:lnTo>
                  <a:lnTo>
                    <a:pt x="702" y="186"/>
                  </a:lnTo>
                  <a:lnTo>
                    <a:pt x="704" y="189"/>
                  </a:lnTo>
                  <a:lnTo>
                    <a:pt x="705" y="190"/>
                  </a:lnTo>
                  <a:lnTo>
                    <a:pt x="705" y="191"/>
                  </a:lnTo>
                  <a:lnTo>
                    <a:pt x="706" y="193"/>
                  </a:lnTo>
                  <a:lnTo>
                    <a:pt x="708" y="194"/>
                  </a:lnTo>
                  <a:lnTo>
                    <a:pt x="709" y="194"/>
                  </a:lnTo>
                  <a:lnTo>
                    <a:pt x="709" y="195"/>
                  </a:lnTo>
                  <a:lnTo>
                    <a:pt x="710" y="197"/>
                  </a:lnTo>
                  <a:lnTo>
                    <a:pt x="712" y="198"/>
                  </a:lnTo>
                  <a:lnTo>
                    <a:pt x="712" y="199"/>
                  </a:lnTo>
                  <a:lnTo>
                    <a:pt x="713" y="199"/>
                  </a:lnTo>
                  <a:lnTo>
                    <a:pt x="713" y="201"/>
                  </a:lnTo>
                  <a:lnTo>
                    <a:pt x="714" y="202"/>
                  </a:lnTo>
                  <a:lnTo>
                    <a:pt x="716" y="203"/>
                  </a:lnTo>
                  <a:lnTo>
                    <a:pt x="716" y="205"/>
                  </a:lnTo>
                  <a:lnTo>
                    <a:pt x="717" y="205"/>
                  </a:lnTo>
                  <a:lnTo>
                    <a:pt x="717" y="206"/>
                  </a:lnTo>
                  <a:lnTo>
                    <a:pt x="718" y="207"/>
                  </a:lnTo>
                  <a:lnTo>
                    <a:pt x="720" y="209"/>
                  </a:lnTo>
                  <a:lnTo>
                    <a:pt x="720" y="210"/>
                  </a:lnTo>
                  <a:lnTo>
                    <a:pt x="721" y="211"/>
                  </a:lnTo>
                  <a:lnTo>
                    <a:pt x="722" y="213"/>
                  </a:lnTo>
                  <a:lnTo>
                    <a:pt x="724" y="214"/>
                  </a:lnTo>
                  <a:lnTo>
                    <a:pt x="724" y="215"/>
                  </a:lnTo>
                  <a:lnTo>
                    <a:pt x="725" y="217"/>
                  </a:lnTo>
                  <a:lnTo>
                    <a:pt x="726" y="219"/>
                  </a:lnTo>
                  <a:lnTo>
                    <a:pt x="728" y="221"/>
                  </a:lnTo>
                  <a:lnTo>
                    <a:pt x="729" y="223"/>
                  </a:lnTo>
                  <a:lnTo>
                    <a:pt x="730" y="225"/>
                  </a:lnTo>
                  <a:lnTo>
                    <a:pt x="730" y="225"/>
                  </a:lnTo>
                  <a:lnTo>
                    <a:pt x="733" y="227"/>
                  </a:lnTo>
                  <a:lnTo>
                    <a:pt x="734" y="229"/>
                  </a:lnTo>
                  <a:lnTo>
                    <a:pt x="736" y="231"/>
                  </a:lnTo>
                  <a:lnTo>
                    <a:pt x="737" y="232"/>
                  </a:lnTo>
                  <a:lnTo>
                    <a:pt x="738" y="234"/>
                  </a:lnTo>
                  <a:lnTo>
                    <a:pt x="738" y="235"/>
                  </a:lnTo>
                  <a:lnTo>
                    <a:pt x="740" y="238"/>
                  </a:lnTo>
                  <a:lnTo>
                    <a:pt x="741" y="239"/>
                  </a:lnTo>
                  <a:lnTo>
                    <a:pt x="742" y="240"/>
                  </a:lnTo>
                  <a:lnTo>
                    <a:pt x="742" y="242"/>
                  </a:lnTo>
                  <a:lnTo>
                    <a:pt x="744" y="242"/>
                  </a:lnTo>
                  <a:lnTo>
                    <a:pt x="745" y="243"/>
                  </a:lnTo>
                  <a:lnTo>
                    <a:pt x="745" y="244"/>
                  </a:lnTo>
                  <a:lnTo>
                    <a:pt x="746" y="246"/>
                  </a:lnTo>
                  <a:lnTo>
                    <a:pt x="748" y="247"/>
                  </a:lnTo>
                  <a:lnTo>
                    <a:pt x="748" y="248"/>
                  </a:lnTo>
                  <a:lnTo>
                    <a:pt x="749" y="250"/>
                  </a:lnTo>
                  <a:lnTo>
                    <a:pt x="749" y="250"/>
                  </a:lnTo>
                  <a:lnTo>
                    <a:pt x="750" y="251"/>
                  </a:lnTo>
                  <a:lnTo>
                    <a:pt x="752" y="252"/>
                  </a:lnTo>
                  <a:lnTo>
                    <a:pt x="752" y="254"/>
                  </a:lnTo>
                  <a:lnTo>
                    <a:pt x="753" y="255"/>
                  </a:lnTo>
                  <a:lnTo>
                    <a:pt x="754" y="256"/>
                  </a:lnTo>
                  <a:lnTo>
                    <a:pt x="754" y="258"/>
                  </a:lnTo>
                  <a:lnTo>
                    <a:pt x="756" y="259"/>
                  </a:lnTo>
                  <a:lnTo>
                    <a:pt x="757" y="260"/>
                  </a:lnTo>
                  <a:lnTo>
                    <a:pt x="758" y="263"/>
                  </a:lnTo>
                  <a:lnTo>
                    <a:pt x="760" y="264"/>
                  </a:lnTo>
                  <a:lnTo>
                    <a:pt x="761" y="266"/>
                  </a:lnTo>
                  <a:lnTo>
                    <a:pt x="762" y="268"/>
                  </a:lnTo>
                  <a:lnTo>
                    <a:pt x="764" y="270"/>
                  </a:lnTo>
                  <a:lnTo>
                    <a:pt x="765" y="272"/>
                  </a:lnTo>
                  <a:lnTo>
                    <a:pt x="765" y="272"/>
                  </a:lnTo>
                  <a:lnTo>
                    <a:pt x="766" y="274"/>
                  </a:lnTo>
                  <a:lnTo>
                    <a:pt x="768" y="276"/>
                  </a:lnTo>
                  <a:lnTo>
                    <a:pt x="769" y="279"/>
                  </a:lnTo>
                  <a:lnTo>
                    <a:pt x="770" y="280"/>
                  </a:lnTo>
                  <a:lnTo>
                    <a:pt x="772" y="282"/>
                  </a:lnTo>
                  <a:lnTo>
                    <a:pt x="773" y="283"/>
                  </a:lnTo>
                  <a:lnTo>
                    <a:pt x="774" y="286"/>
                  </a:lnTo>
                  <a:lnTo>
                    <a:pt x="776" y="287"/>
                  </a:lnTo>
                  <a:lnTo>
                    <a:pt x="777" y="288"/>
                  </a:lnTo>
                  <a:lnTo>
                    <a:pt x="777" y="290"/>
                  </a:lnTo>
                  <a:lnTo>
                    <a:pt x="778" y="291"/>
                  </a:lnTo>
                  <a:lnTo>
                    <a:pt x="779" y="291"/>
                  </a:lnTo>
                  <a:lnTo>
                    <a:pt x="779" y="292"/>
                  </a:lnTo>
                  <a:lnTo>
                    <a:pt x="781" y="294"/>
                  </a:lnTo>
                  <a:lnTo>
                    <a:pt x="781" y="295"/>
                  </a:lnTo>
                  <a:lnTo>
                    <a:pt x="782" y="296"/>
                  </a:lnTo>
                  <a:lnTo>
                    <a:pt x="782" y="296"/>
                  </a:lnTo>
                  <a:lnTo>
                    <a:pt x="783" y="298"/>
                  </a:lnTo>
                  <a:lnTo>
                    <a:pt x="783" y="299"/>
                  </a:lnTo>
                  <a:lnTo>
                    <a:pt x="785" y="300"/>
                  </a:lnTo>
                  <a:lnTo>
                    <a:pt x="785" y="302"/>
                  </a:lnTo>
                  <a:lnTo>
                    <a:pt x="786" y="302"/>
                  </a:lnTo>
                  <a:lnTo>
                    <a:pt x="786" y="303"/>
                  </a:lnTo>
                  <a:lnTo>
                    <a:pt x="787" y="304"/>
                  </a:lnTo>
                  <a:lnTo>
                    <a:pt x="787" y="306"/>
                  </a:lnTo>
                  <a:lnTo>
                    <a:pt x="789" y="307"/>
                  </a:lnTo>
                  <a:lnTo>
                    <a:pt x="790" y="308"/>
                  </a:lnTo>
                  <a:lnTo>
                    <a:pt x="790" y="310"/>
                  </a:lnTo>
                  <a:lnTo>
                    <a:pt x="791" y="311"/>
                  </a:lnTo>
                  <a:lnTo>
                    <a:pt x="793" y="312"/>
                  </a:lnTo>
                  <a:lnTo>
                    <a:pt x="793" y="315"/>
                  </a:lnTo>
                  <a:lnTo>
                    <a:pt x="794" y="31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6" name="Freeform 78"/>
            <p:cNvSpPr>
              <a:spLocks/>
            </p:cNvSpPr>
            <p:nvPr/>
          </p:nvSpPr>
          <p:spPr bwMode="auto">
            <a:xfrm>
              <a:off x="4605" y="2787"/>
              <a:ext cx="397" cy="158"/>
            </a:xfrm>
            <a:custGeom>
              <a:avLst/>
              <a:gdLst>
                <a:gd name="T0" fmla="*/ 155 w 794"/>
                <a:gd name="T1" fmla="*/ 316 h 316"/>
                <a:gd name="T2" fmla="*/ 265 w 794"/>
                <a:gd name="T3" fmla="*/ 316 h 316"/>
                <a:gd name="T4" fmla="*/ 323 w 794"/>
                <a:gd name="T5" fmla="*/ 314 h 316"/>
                <a:gd name="T6" fmla="*/ 348 w 794"/>
                <a:gd name="T7" fmla="*/ 314 h 316"/>
                <a:gd name="T8" fmla="*/ 361 w 794"/>
                <a:gd name="T9" fmla="*/ 313 h 316"/>
                <a:gd name="T10" fmla="*/ 373 w 794"/>
                <a:gd name="T11" fmla="*/ 313 h 316"/>
                <a:gd name="T12" fmla="*/ 381 w 794"/>
                <a:gd name="T13" fmla="*/ 312 h 316"/>
                <a:gd name="T14" fmla="*/ 389 w 794"/>
                <a:gd name="T15" fmla="*/ 310 h 316"/>
                <a:gd name="T16" fmla="*/ 400 w 794"/>
                <a:gd name="T17" fmla="*/ 309 h 316"/>
                <a:gd name="T18" fmla="*/ 412 w 794"/>
                <a:gd name="T19" fmla="*/ 308 h 316"/>
                <a:gd name="T20" fmla="*/ 422 w 794"/>
                <a:gd name="T21" fmla="*/ 306 h 316"/>
                <a:gd name="T22" fmla="*/ 430 w 794"/>
                <a:gd name="T23" fmla="*/ 305 h 316"/>
                <a:gd name="T24" fmla="*/ 439 w 794"/>
                <a:gd name="T25" fmla="*/ 302 h 316"/>
                <a:gd name="T26" fmla="*/ 453 w 794"/>
                <a:gd name="T27" fmla="*/ 298 h 316"/>
                <a:gd name="T28" fmla="*/ 466 w 794"/>
                <a:gd name="T29" fmla="*/ 293 h 316"/>
                <a:gd name="T30" fmla="*/ 477 w 794"/>
                <a:gd name="T31" fmla="*/ 290 h 316"/>
                <a:gd name="T32" fmla="*/ 485 w 794"/>
                <a:gd name="T33" fmla="*/ 286 h 316"/>
                <a:gd name="T34" fmla="*/ 494 w 794"/>
                <a:gd name="T35" fmla="*/ 282 h 316"/>
                <a:gd name="T36" fmla="*/ 505 w 794"/>
                <a:gd name="T37" fmla="*/ 277 h 316"/>
                <a:gd name="T38" fmla="*/ 518 w 794"/>
                <a:gd name="T39" fmla="*/ 270 h 316"/>
                <a:gd name="T40" fmla="*/ 526 w 794"/>
                <a:gd name="T41" fmla="*/ 266 h 316"/>
                <a:gd name="T42" fmla="*/ 534 w 794"/>
                <a:gd name="T43" fmla="*/ 263 h 316"/>
                <a:gd name="T44" fmla="*/ 542 w 794"/>
                <a:gd name="T45" fmla="*/ 257 h 316"/>
                <a:gd name="T46" fmla="*/ 552 w 794"/>
                <a:gd name="T47" fmla="*/ 252 h 316"/>
                <a:gd name="T48" fmla="*/ 563 w 794"/>
                <a:gd name="T49" fmla="*/ 247 h 316"/>
                <a:gd name="T50" fmla="*/ 570 w 794"/>
                <a:gd name="T51" fmla="*/ 243 h 316"/>
                <a:gd name="T52" fmla="*/ 576 w 794"/>
                <a:gd name="T53" fmla="*/ 239 h 316"/>
                <a:gd name="T54" fmla="*/ 584 w 794"/>
                <a:gd name="T55" fmla="*/ 233 h 316"/>
                <a:gd name="T56" fmla="*/ 592 w 794"/>
                <a:gd name="T57" fmla="*/ 228 h 316"/>
                <a:gd name="T58" fmla="*/ 599 w 794"/>
                <a:gd name="T59" fmla="*/ 223 h 316"/>
                <a:gd name="T60" fmla="*/ 604 w 794"/>
                <a:gd name="T61" fmla="*/ 220 h 316"/>
                <a:gd name="T62" fmla="*/ 608 w 794"/>
                <a:gd name="T63" fmla="*/ 216 h 316"/>
                <a:gd name="T64" fmla="*/ 615 w 794"/>
                <a:gd name="T65" fmla="*/ 212 h 316"/>
                <a:gd name="T66" fmla="*/ 620 w 794"/>
                <a:gd name="T67" fmla="*/ 207 h 316"/>
                <a:gd name="T68" fmla="*/ 625 w 794"/>
                <a:gd name="T69" fmla="*/ 204 h 316"/>
                <a:gd name="T70" fmla="*/ 629 w 794"/>
                <a:gd name="T71" fmla="*/ 200 h 316"/>
                <a:gd name="T72" fmla="*/ 635 w 794"/>
                <a:gd name="T73" fmla="*/ 197 h 316"/>
                <a:gd name="T74" fmla="*/ 641 w 794"/>
                <a:gd name="T75" fmla="*/ 192 h 316"/>
                <a:gd name="T76" fmla="*/ 648 w 794"/>
                <a:gd name="T77" fmla="*/ 188 h 316"/>
                <a:gd name="T78" fmla="*/ 652 w 794"/>
                <a:gd name="T79" fmla="*/ 184 h 316"/>
                <a:gd name="T80" fmla="*/ 657 w 794"/>
                <a:gd name="T81" fmla="*/ 180 h 316"/>
                <a:gd name="T82" fmla="*/ 664 w 794"/>
                <a:gd name="T83" fmla="*/ 174 h 316"/>
                <a:gd name="T84" fmla="*/ 671 w 794"/>
                <a:gd name="T85" fmla="*/ 166 h 316"/>
                <a:gd name="T86" fmla="*/ 677 w 794"/>
                <a:gd name="T87" fmla="*/ 159 h 316"/>
                <a:gd name="T88" fmla="*/ 683 w 794"/>
                <a:gd name="T89" fmla="*/ 152 h 316"/>
                <a:gd name="T90" fmla="*/ 688 w 794"/>
                <a:gd name="T91" fmla="*/ 146 h 316"/>
                <a:gd name="T92" fmla="*/ 696 w 794"/>
                <a:gd name="T93" fmla="*/ 136 h 316"/>
                <a:gd name="T94" fmla="*/ 705 w 794"/>
                <a:gd name="T95" fmla="*/ 126 h 316"/>
                <a:gd name="T96" fmla="*/ 712 w 794"/>
                <a:gd name="T97" fmla="*/ 118 h 316"/>
                <a:gd name="T98" fmla="*/ 717 w 794"/>
                <a:gd name="T99" fmla="*/ 111 h 316"/>
                <a:gd name="T100" fmla="*/ 724 w 794"/>
                <a:gd name="T101" fmla="*/ 102 h 316"/>
                <a:gd name="T102" fmla="*/ 730 w 794"/>
                <a:gd name="T103" fmla="*/ 91 h 316"/>
                <a:gd name="T104" fmla="*/ 740 w 794"/>
                <a:gd name="T105" fmla="*/ 79 h 316"/>
                <a:gd name="T106" fmla="*/ 746 w 794"/>
                <a:gd name="T107" fmla="*/ 70 h 316"/>
                <a:gd name="T108" fmla="*/ 752 w 794"/>
                <a:gd name="T109" fmla="*/ 62 h 316"/>
                <a:gd name="T110" fmla="*/ 760 w 794"/>
                <a:gd name="T111" fmla="*/ 51 h 316"/>
                <a:gd name="T112" fmla="*/ 768 w 794"/>
                <a:gd name="T113" fmla="*/ 39 h 316"/>
                <a:gd name="T114" fmla="*/ 777 w 794"/>
                <a:gd name="T115" fmla="*/ 29 h 316"/>
                <a:gd name="T116" fmla="*/ 782 w 794"/>
                <a:gd name="T117" fmla="*/ 21 h 316"/>
                <a:gd name="T118" fmla="*/ 786 w 794"/>
                <a:gd name="T119" fmla="*/ 13 h 316"/>
                <a:gd name="T120" fmla="*/ 793 w 794"/>
                <a:gd name="T121" fmla="*/ 3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94" h="316">
                  <a:moveTo>
                    <a:pt x="0" y="316"/>
                  </a:moveTo>
                  <a:lnTo>
                    <a:pt x="30" y="316"/>
                  </a:lnTo>
                  <a:lnTo>
                    <a:pt x="60" y="316"/>
                  </a:lnTo>
                  <a:lnTo>
                    <a:pt x="86" y="316"/>
                  </a:lnTo>
                  <a:lnTo>
                    <a:pt x="110" y="316"/>
                  </a:lnTo>
                  <a:lnTo>
                    <a:pt x="134" y="316"/>
                  </a:lnTo>
                  <a:lnTo>
                    <a:pt x="155" y="316"/>
                  </a:lnTo>
                  <a:lnTo>
                    <a:pt x="175" y="316"/>
                  </a:lnTo>
                  <a:lnTo>
                    <a:pt x="194" y="316"/>
                  </a:lnTo>
                  <a:lnTo>
                    <a:pt x="211" y="316"/>
                  </a:lnTo>
                  <a:lnTo>
                    <a:pt x="227" y="316"/>
                  </a:lnTo>
                  <a:lnTo>
                    <a:pt x="241" y="316"/>
                  </a:lnTo>
                  <a:lnTo>
                    <a:pt x="253" y="316"/>
                  </a:lnTo>
                  <a:lnTo>
                    <a:pt x="265" y="316"/>
                  </a:lnTo>
                  <a:lnTo>
                    <a:pt x="277" y="316"/>
                  </a:lnTo>
                  <a:lnTo>
                    <a:pt x="287" y="316"/>
                  </a:lnTo>
                  <a:lnTo>
                    <a:pt x="296" y="314"/>
                  </a:lnTo>
                  <a:lnTo>
                    <a:pt x="304" y="314"/>
                  </a:lnTo>
                  <a:lnTo>
                    <a:pt x="311" y="314"/>
                  </a:lnTo>
                  <a:lnTo>
                    <a:pt x="317" y="314"/>
                  </a:lnTo>
                  <a:lnTo>
                    <a:pt x="323" y="314"/>
                  </a:lnTo>
                  <a:lnTo>
                    <a:pt x="328" y="314"/>
                  </a:lnTo>
                  <a:lnTo>
                    <a:pt x="332" y="314"/>
                  </a:lnTo>
                  <a:lnTo>
                    <a:pt x="336" y="314"/>
                  </a:lnTo>
                  <a:lnTo>
                    <a:pt x="340" y="314"/>
                  </a:lnTo>
                  <a:lnTo>
                    <a:pt x="342" y="314"/>
                  </a:lnTo>
                  <a:lnTo>
                    <a:pt x="345" y="314"/>
                  </a:lnTo>
                  <a:lnTo>
                    <a:pt x="348" y="314"/>
                  </a:lnTo>
                  <a:lnTo>
                    <a:pt x="349" y="314"/>
                  </a:lnTo>
                  <a:lnTo>
                    <a:pt x="352" y="314"/>
                  </a:lnTo>
                  <a:lnTo>
                    <a:pt x="354" y="314"/>
                  </a:lnTo>
                  <a:lnTo>
                    <a:pt x="356" y="314"/>
                  </a:lnTo>
                  <a:lnTo>
                    <a:pt x="358" y="313"/>
                  </a:lnTo>
                  <a:lnTo>
                    <a:pt x="358" y="313"/>
                  </a:lnTo>
                  <a:lnTo>
                    <a:pt x="361" y="313"/>
                  </a:lnTo>
                  <a:lnTo>
                    <a:pt x="362" y="313"/>
                  </a:lnTo>
                  <a:lnTo>
                    <a:pt x="365" y="313"/>
                  </a:lnTo>
                  <a:lnTo>
                    <a:pt x="366" y="313"/>
                  </a:lnTo>
                  <a:lnTo>
                    <a:pt x="368" y="313"/>
                  </a:lnTo>
                  <a:lnTo>
                    <a:pt x="369" y="313"/>
                  </a:lnTo>
                  <a:lnTo>
                    <a:pt x="372" y="313"/>
                  </a:lnTo>
                  <a:lnTo>
                    <a:pt x="373" y="313"/>
                  </a:lnTo>
                  <a:lnTo>
                    <a:pt x="374" y="313"/>
                  </a:lnTo>
                  <a:lnTo>
                    <a:pt x="376" y="313"/>
                  </a:lnTo>
                  <a:lnTo>
                    <a:pt x="377" y="312"/>
                  </a:lnTo>
                  <a:lnTo>
                    <a:pt x="378" y="312"/>
                  </a:lnTo>
                  <a:lnTo>
                    <a:pt x="378" y="312"/>
                  </a:lnTo>
                  <a:lnTo>
                    <a:pt x="380" y="312"/>
                  </a:lnTo>
                  <a:lnTo>
                    <a:pt x="381" y="312"/>
                  </a:lnTo>
                  <a:lnTo>
                    <a:pt x="382" y="312"/>
                  </a:lnTo>
                  <a:lnTo>
                    <a:pt x="384" y="312"/>
                  </a:lnTo>
                  <a:lnTo>
                    <a:pt x="385" y="312"/>
                  </a:lnTo>
                  <a:lnTo>
                    <a:pt x="386" y="312"/>
                  </a:lnTo>
                  <a:lnTo>
                    <a:pt x="386" y="312"/>
                  </a:lnTo>
                  <a:lnTo>
                    <a:pt x="388" y="312"/>
                  </a:lnTo>
                  <a:lnTo>
                    <a:pt x="389" y="310"/>
                  </a:lnTo>
                  <a:lnTo>
                    <a:pt x="390" y="310"/>
                  </a:lnTo>
                  <a:lnTo>
                    <a:pt x="392" y="310"/>
                  </a:lnTo>
                  <a:lnTo>
                    <a:pt x="393" y="310"/>
                  </a:lnTo>
                  <a:lnTo>
                    <a:pt x="394" y="310"/>
                  </a:lnTo>
                  <a:lnTo>
                    <a:pt x="396" y="310"/>
                  </a:lnTo>
                  <a:lnTo>
                    <a:pt x="398" y="309"/>
                  </a:lnTo>
                  <a:lnTo>
                    <a:pt x="400" y="309"/>
                  </a:lnTo>
                  <a:lnTo>
                    <a:pt x="401" y="309"/>
                  </a:lnTo>
                  <a:lnTo>
                    <a:pt x="404" y="309"/>
                  </a:lnTo>
                  <a:lnTo>
                    <a:pt x="405" y="309"/>
                  </a:lnTo>
                  <a:lnTo>
                    <a:pt x="405" y="309"/>
                  </a:lnTo>
                  <a:lnTo>
                    <a:pt x="408" y="308"/>
                  </a:lnTo>
                  <a:lnTo>
                    <a:pt x="410" y="308"/>
                  </a:lnTo>
                  <a:lnTo>
                    <a:pt x="412" y="308"/>
                  </a:lnTo>
                  <a:lnTo>
                    <a:pt x="413" y="308"/>
                  </a:lnTo>
                  <a:lnTo>
                    <a:pt x="416" y="308"/>
                  </a:lnTo>
                  <a:lnTo>
                    <a:pt x="417" y="306"/>
                  </a:lnTo>
                  <a:lnTo>
                    <a:pt x="418" y="306"/>
                  </a:lnTo>
                  <a:lnTo>
                    <a:pt x="419" y="306"/>
                  </a:lnTo>
                  <a:lnTo>
                    <a:pt x="421" y="306"/>
                  </a:lnTo>
                  <a:lnTo>
                    <a:pt x="422" y="306"/>
                  </a:lnTo>
                  <a:lnTo>
                    <a:pt x="423" y="306"/>
                  </a:lnTo>
                  <a:lnTo>
                    <a:pt x="425" y="305"/>
                  </a:lnTo>
                  <a:lnTo>
                    <a:pt x="426" y="305"/>
                  </a:lnTo>
                  <a:lnTo>
                    <a:pt x="427" y="305"/>
                  </a:lnTo>
                  <a:lnTo>
                    <a:pt x="429" y="305"/>
                  </a:lnTo>
                  <a:lnTo>
                    <a:pt x="429" y="305"/>
                  </a:lnTo>
                  <a:lnTo>
                    <a:pt x="430" y="305"/>
                  </a:lnTo>
                  <a:lnTo>
                    <a:pt x="431" y="304"/>
                  </a:lnTo>
                  <a:lnTo>
                    <a:pt x="433" y="304"/>
                  </a:lnTo>
                  <a:lnTo>
                    <a:pt x="434" y="304"/>
                  </a:lnTo>
                  <a:lnTo>
                    <a:pt x="435" y="304"/>
                  </a:lnTo>
                  <a:lnTo>
                    <a:pt x="437" y="302"/>
                  </a:lnTo>
                  <a:lnTo>
                    <a:pt x="438" y="302"/>
                  </a:lnTo>
                  <a:lnTo>
                    <a:pt x="439" y="302"/>
                  </a:lnTo>
                  <a:lnTo>
                    <a:pt x="441" y="301"/>
                  </a:lnTo>
                  <a:lnTo>
                    <a:pt x="443" y="301"/>
                  </a:lnTo>
                  <a:lnTo>
                    <a:pt x="445" y="301"/>
                  </a:lnTo>
                  <a:lnTo>
                    <a:pt x="446" y="300"/>
                  </a:lnTo>
                  <a:lnTo>
                    <a:pt x="449" y="300"/>
                  </a:lnTo>
                  <a:lnTo>
                    <a:pt x="451" y="298"/>
                  </a:lnTo>
                  <a:lnTo>
                    <a:pt x="453" y="298"/>
                  </a:lnTo>
                  <a:lnTo>
                    <a:pt x="455" y="297"/>
                  </a:lnTo>
                  <a:lnTo>
                    <a:pt x="455" y="297"/>
                  </a:lnTo>
                  <a:lnTo>
                    <a:pt x="458" y="296"/>
                  </a:lnTo>
                  <a:lnTo>
                    <a:pt x="461" y="296"/>
                  </a:lnTo>
                  <a:lnTo>
                    <a:pt x="462" y="294"/>
                  </a:lnTo>
                  <a:lnTo>
                    <a:pt x="465" y="294"/>
                  </a:lnTo>
                  <a:lnTo>
                    <a:pt x="466" y="293"/>
                  </a:lnTo>
                  <a:lnTo>
                    <a:pt x="467" y="293"/>
                  </a:lnTo>
                  <a:lnTo>
                    <a:pt x="470" y="293"/>
                  </a:lnTo>
                  <a:lnTo>
                    <a:pt x="471" y="292"/>
                  </a:lnTo>
                  <a:lnTo>
                    <a:pt x="473" y="292"/>
                  </a:lnTo>
                  <a:lnTo>
                    <a:pt x="474" y="290"/>
                  </a:lnTo>
                  <a:lnTo>
                    <a:pt x="475" y="290"/>
                  </a:lnTo>
                  <a:lnTo>
                    <a:pt x="477" y="290"/>
                  </a:lnTo>
                  <a:lnTo>
                    <a:pt x="478" y="289"/>
                  </a:lnTo>
                  <a:lnTo>
                    <a:pt x="479" y="289"/>
                  </a:lnTo>
                  <a:lnTo>
                    <a:pt x="481" y="289"/>
                  </a:lnTo>
                  <a:lnTo>
                    <a:pt x="482" y="288"/>
                  </a:lnTo>
                  <a:lnTo>
                    <a:pt x="483" y="288"/>
                  </a:lnTo>
                  <a:lnTo>
                    <a:pt x="485" y="288"/>
                  </a:lnTo>
                  <a:lnTo>
                    <a:pt x="485" y="286"/>
                  </a:lnTo>
                  <a:lnTo>
                    <a:pt x="486" y="286"/>
                  </a:lnTo>
                  <a:lnTo>
                    <a:pt x="487" y="285"/>
                  </a:lnTo>
                  <a:lnTo>
                    <a:pt x="489" y="285"/>
                  </a:lnTo>
                  <a:lnTo>
                    <a:pt x="490" y="285"/>
                  </a:lnTo>
                  <a:lnTo>
                    <a:pt x="491" y="284"/>
                  </a:lnTo>
                  <a:lnTo>
                    <a:pt x="493" y="284"/>
                  </a:lnTo>
                  <a:lnTo>
                    <a:pt x="494" y="282"/>
                  </a:lnTo>
                  <a:lnTo>
                    <a:pt x="495" y="281"/>
                  </a:lnTo>
                  <a:lnTo>
                    <a:pt x="498" y="281"/>
                  </a:lnTo>
                  <a:lnTo>
                    <a:pt x="499" y="280"/>
                  </a:lnTo>
                  <a:lnTo>
                    <a:pt x="501" y="280"/>
                  </a:lnTo>
                  <a:lnTo>
                    <a:pt x="503" y="278"/>
                  </a:lnTo>
                  <a:lnTo>
                    <a:pt x="505" y="277"/>
                  </a:lnTo>
                  <a:lnTo>
                    <a:pt x="505" y="277"/>
                  </a:lnTo>
                  <a:lnTo>
                    <a:pt x="507" y="276"/>
                  </a:lnTo>
                  <a:lnTo>
                    <a:pt x="510" y="274"/>
                  </a:lnTo>
                  <a:lnTo>
                    <a:pt x="511" y="274"/>
                  </a:lnTo>
                  <a:lnTo>
                    <a:pt x="512" y="273"/>
                  </a:lnTo>
                  <a:lnTo>
                    <a:pt x="515" y="272"/>
                  </a:lnTo>
                  <a:lnTo>
                    <a:pt x="516" y="272"/>
                  </a:lnTo>
                  <a:lnTo>
                    <a:pt x="518" y="270"/>
                  </a:lnTo>
                  <a:lnTo>
                    <a:pt x="519" y="270"/>
                  </a:lnTo>
                  <a:lnTo>
                    <a:pt x="520" y="269"/>
                  </a:lnTo>
                  <a:lnTo>
                    <a:pt x="522" y="269"/>
                  </a:lnTo>
                  <a:lnTo>
                    <a:pt x="523" y="268"/>
                  </a:lnTo>
                  <a:lnTo>
                    <a:pt x="524" y="268"/>
                  </a:lnTo>
                  <a:lnTo>
                    <a:pt x="524" y="266"/>
                  </a:lnTo>
                  <a:lnTo>
                    <a:pt x="526" y="266"/>
                  </a:lnTo>
                  <a:lnTo>
                    <a:pt x="527" y="266"/>
                  </a:lnTo>
                  <a:lnTo>
                    <a:pt x="528" y="265"/>
                  </a:lnTo>
                  <a:lnTo>
                    <a:pt x="530" y="265"/>
                  </a:lnTo>
                  <a:lnTo>
                    <a:pt x="530" y="264"/>
                  </a:lnTo>
                  <a:lnTo>
                    <a:pt x="531" y="264"/>
                  </a:lnTo>
                  <a:lnTo>
                    <a:pt x="532" y="264"/>
                  </a:lnTo>
                  <a:lnTo>
                    <a:pt x="534" y="263"/>
                  </a:lnTo>
                  <a:lnTo>
                    <a:pt x="535" y="263"/>
                  </a:lnTo>
                  <a:lnTo>
                    <a:pt x="535" y="261"/>
                  </a:lnTo>
                  <a:lnTo>
                    <a:pt x="536" y="261"/>
                  </a:lnTo>
                  <a:lnTo>
                    <a:pt x="538" y="260"/>
                  </a:lnTo>
                  <a:lnTo>
                    <a:pt x="539" y="260"/>
                  </a:lnTo>
                  <a:lnTo>
                    <a:pt x="540" y="259"/>
                  </a:lnTo>
                  <a:lnTo>
                    <a:pt x="542" y="257"/>
                  </a:lnTo>
                  <a:lnTo>
                    <a:pt x="544" y="257"/>
                  </a:lnTo>
                  <a:lnTo>
                    <a:pt x="546" y="256"/>
                  </a:lnTo>
                  <a:lnTo>
                    <a:pt x="547" y="255"/>
                  </a:lnTo>
                  <a:lnTo>
                    <a:pt x="550" y="253"/>
                  </a:lnTo>
                  <a:lnTo>
                    <a:pt x="550" y="253"/>
                  </a:lnTo>
                  <a:lnTo>
                    <a:pt x="551" y="253"/>
                  </a:lnTo>
                  <a:lnTo>
                    <a:pt x="552" y="252"/>
                  </a:lnTo>
                  <a:lnTo>
                    <a:pt x="555" y="251"/>
                  </a:lnTo>
                  <a:lnTo>
                    <a:pt x="556" y="251"/>
                  </a:lnTo>
                  <a:lnTo>
                    <a:pt x="558" y="249"/>
                  </a:lnTo>
                  <a:lnTo>
                    <a:pt x="559" y="248"/>
                  </a:lnTo>
                  <a:lnTo>
                    <a:pt x="560" y="248"/>
                  </a:lnTo>
                  <a:lnTo>
                    <a:pt x="562" y="247"/>
                  </a:lnTo>
                  <a:lnTo>
                    <a:pt x="563" y="247"/>
                  </a:lnTo>
                  <a:lnTo>
                    <a:pt x="564" y="245"/>
                  </a:lnTo>
                  <a:lnTo>
                    <a:pt x="564" y="245"/>
                  </a:lnTo>
                  <a:lnTo>
                    <a:pt x="566" y="244"/>
                  </a:lnTo>
                  <a:lnTo>
                    <a:pt x="567" y="244"/>
                  </a:lnTo>
                  <a:lnTo>
                    <a:pt x="568" y="244"/>
                  </a:lnTo>
                  <a:lnTo>
                    <a:pt x="568" y="243"/>
                  </a:lnTo>
                  <a:lnTo>
                    <a:pt x="570" y="243"/>
                  </a:lnTo>
                  <a:lnTo>
                    <a:pt x="571" y="241"/>
                  </a:lnTo>
                  <a:lnTo>
                    <a:pt x="571" y="241"/>
                  </a:lnTo>
                  <a:lnTo>
                    <a:pt x="572" y="241"/>
                  </a:lnTo>
                  <a:lnTo>
                    <a:pt x="574" y="240"/>
                  </a:lnTo>
                  <a:lnTo>
                    <a:pt x="574" y="240"/>
                  </a:lnTo>
                  <a:lnTo>
                    <a:pt x="575" y="239"/>
                  </a:lnTo>
                  <a:lnTo>
                    <a:pt x="576" y="239"/>
                  </a:lnTo>
                  <a:lnTo>
                    <a:pt x="576" y="237"/>
                  </a:lnTo>
                  <a:lnTo>
                    <a:pt x="578" y="237"/>
                  </a:lnTo>
                  <a:lnTo>
                    <a:pt x="579" y="236"/>
                  </a:lnTo>
                  <a:lnTo>
                    <a:pt x="580" y="236"/>
                  </a:lnTo>
                  <a:lnTo>
                    <a:pt x="582" y="235"/>
                  </a:lnTo>
                  <a:lnTo>
                    <a:pt x="583" y="235"/>
                  </a:lnTo>
                  <a:lnTo>
                    <a:pt x="584" y="233"/>
                  </a:lnTo>
                  <a:lnTo>
                    <a:pt x="586" y="232"/>
                  </a:lnTo>
                  <a:lnTo>
                    <a:pt x="587" y="232"/>
                  </a:lnTo>
                  <a:lnTo>
                    <a:pt x="587" y="232"/>
                  </a:lnTo>
                  <a:lnTo>
                    <a:pt x="588" y="231"/>
                  </a:lnTo>
                  <a:lnTo>
                    <a:pt x="590" y="229"/>
                  </a:lnTo>
                  <a:lnTo>
                    <a:pt x="591" y="229"/>
                  </a:lnTo>
                  <a:lnTo>
                    <a:pt x="592" y="228"/>
                  </a:lnTo>
                  <a:lnTo>
                    <a:pt x="594" y="227"/>
                  </a:lnTo>
                  <a:lnTo>
                    <a:pt x="595" y="227"/>
                  </a:lnTo>
                  <a:lnTo>
                    <a:pt x="595" y="225"/>
                  </a:lnTo>
                  <a:lnTo>
                    <a:pt x="596" y="225"/>
                  </a:lnTo>
                  <a:lnTo>
                    <a:pt x="597" y="224"/>
                  </a:lnTo>
                  <a:lnTo>
                    <a:pt x="599" y="224"/>
                  </a:lnTo>
                  <a:lnTo>
                    <a:pt x="599" y="223"/>
                  </a:lnTo>
                  <a:lnTo>
                    <a:pt x="600" y="223"/>
                  </a:lnTo>
                  <a:lnTo>
                    <a:pt x="600" y="223"/>
                  </a:lnTo>
                  <a:lnTo>
                    <a:pt x="601" y="221"/>
                  </a:lnTo>
                  <a:lnTo>
                    <a:pt x="601" y="221"/>
                  </a:lnTo>
                  <a:lnTo>
                    <a:pt x="603" y="221"/>
                  </a:lnTo>
                  <a:lnTo>
                    <a:pt x="603" y="220"/>
                  </a:lnTo>
                  <a:lnTo>
                    <a:pt x="604" y="220"/>
                  </a:lnTo>
                  <a:lnTo>
                    <a:pt x="604" y="220"/>
                  </a:lnTo>
                  <a:lnTo>
                    <a:pt x="605" y="219"/>
                  </a:lnTo>
                  <a:lnTo>
                    <a:pt x="605" y="219"/>
                  </a:lnTo>
                  <a:lnTo>
                    <a:pt x="607" y="217"/>
                  </a:lnTo>
                  <a:lnTo>
                    <a:pt x="607" y="217"/>
                  </a:lnTo>
                  <a:lnTo>
                    <a:pt x="608" y="217"/>
                  </a:lnTo>
                  <a:lnTo>
                    <a:pt x="608" y="216"/>
                  </a:lnTo>
                  <a:lnTo>
                    <a:pt x="609" y="216"/>
                  </a:lnTo>
                  <a:lnTo>
                    <a:pt x="611" y="215"/>
                  </a:lnTo>
                  <a:lnTo>
                    <a:pt x="611" y="215"/>
                  </a:lnTo>
                  <a:lnTo>
                    <a:pt x="612" y="213"/>
                  </a:lnTo>
                  <a:lnTo>
                    <a:pt x="613" y="213"/>
                  </a:lnTo>
                  <a:lnTo>
                    <a:pt x="613" y="212"/>
                  </a:lnTo>
                  <a:lnTo>
                    <a:pt x="615" y="212"/>
                  </a:lnTo>
                  <a:lnTo>
                    <a:pt x="615" y="212"/>
                  </a:lnTo>
                  <a:lnTo>
                    <a:pt x="616" y="211"/>
                  </a:lnTo>
                  <a:lnTo>
                    <a:pt x="617" y="209"/>
                  </a:lnTo>
                  <a:lnTo>
                    <a:pt x="617" y="209"/>
                  </a:lnTo>
                  <a:lnTo>
                    <a:pt x="619" y="208"/>
                  </a:lnTo>
                  <a:lnTo>
                    <a:pt x="620" y="208"/>
                  </a:lnTo>
                  <a:lnTo>
                    <a:pt x="620" y="207"/>
                  </a:lnTo>
                  <a:lnTo>
                    <a:pt x="621" y="207"/>
                  </a:lnTo>
                  <a:lnTo>
                    <a:pt x="621" y="205"/>
                  </a:lnTo>
                  <a:lnTo>
                    <a:pt x="623" y="205"/>
                  </a:lnTo>
                  <a:lnTo>
                    <a:pt x="623" y="205"/>
                  </a:lnTo>
                  <a:lnTo>
                    <a:pt x="624" y="204"/>
                  </a:lnTo>
                  <a:lnTo>
                    <a:pt x="624" y="204"/>
                  </a:lnTo>
                  <a:lnTo>
                    <a:pt x="625" y="204"/>
                  </a:lnTo>
                  <a:lnTo>
                    <a:pt x="625" y="203"/>
                  </a:lnTo>
                  <a:lnTo>
                    <a:pt x="627" y="203"/>
                  </a:lnTo>
                  <a:lnTo>
                    <a:pt x="627" y="203"/>
                  </a:lnTo>
                  <a:lnTo>
                    <a:pt x="627" y="201"/>
                  </a:lnTo>
                  <a:lnTo>
                    <a:pt x="628" y="201"/>
                  </a:lnTo>
                  <a:lnTo>
                    <a:pt x="628" y="201"/>
                  </a:lnTo>
                  <a:lnTo>
                    <a:pt x="629" y="200"/>
                  </a:lnTo>
                  <a:lnTo>
                    <a:pt x="629" y="200"/>
                  </a:lnTo>
                  <a:lnTo>
                    <a:pt x="631" y="200"/>
                  </a:lnTo>
                  <a:lnTo>
                    <a:pt x="631" y="199"/>
                  </a:lnTo>
                  <a:lnTo>
                    <a:pt x="632" y="199"/>
                  </a:lnTo>
                  <a:lnTo>
                    <a:pt x="633" y="197"/>
                  </a:lnTo>
                  <a:lnTo>
                    <a:pt x="633" y="197"/>
                  </a:lnTo>
                  <a:lnTo>
                    <a:pt x="635" y="197"/>
                  </a:lnTo>
                  <a:lnTo>
                    <a:pt x="636" y="196"/>
                  </a:lnTo>
                  <a:lnTo>
                    <a:pt x="636" y="196"/>
                  </a:lnTo>
                  <a:lnTo>
                    <a:pt x="637" y="195"/>
                  </a:lnTo>
                  <a:lnTo>
                    <a:pt x="639" y="193"/>
                  </a:lnTo>
                  <a:lnTo>
                    <a:pt x="640" y="193"/>
                  </a:lnTo>
                  <a:lnTo>
                    <a:pt x="640" y="193"/>
                  </a:lnTo>
                  <a:lnTo>
                    <a:pt x="641" y="192"/>
                  </a:lnTo>
                  <a:lnTo>
                    <a:pt x="643" y="192"/>
                  </a:lnTo>
                  <a:lnTo>
                    <a:pt x="643" y="191"/>
                  </a:lnTo>
                  <a:lnTo>
                    <a:pt x="644" y="191"/>
                  </a:lnTo>
                  <a:lnTo>
                    <a:pt x="645" y="189"/>
                  </a:lnTo>
                  <a:lnTo>
                    <a:pt x="647" y="189"/>
                  </a:lnTo>
                  <a:lnTo>
                    <a:pt x="647" y="188"/>
                  </a:lnTo>
                  <a:lnTo>
                    <a:pt x="648" y="188"/>
                  </a:lnTo>
                  <a:lnTo>
                    <a:pt x="648" y="187"/>
                  </a:lnTo>
                  <a:lnTo>
                    <a:pt x="649" y="187"/>
                  </a:lnTo>
                  <a:lnTo>
                    <a:pt x="649" y="185"/>
                  </a:lnTo>
                  <a:lnTo>
                    <a:pt x="651" y="185"/>
                  </a:lnTo>
                  <a:lnTo>
                    <a:pt x="651" y="185"/>
                  </a:lnTo>
                  <a:lnTo>
                    <a:pt x="652" y="184"/>
                  </a:lnTo>
                  <a:lnTo>
                    <a:pt x="652" y="184"/>
                  </a:lnTo>
                  <a:lnTo>
                    <a:pt x="653" y="183"/>
                  </a:lnTo>
                  <a:lnTo>
                    <a:pt x="653" y="183"/>
                  </a:lnTo>
                  <a:lnTo>
                    <a:pt x="655" y="183"/>
                  </a:lnTo>
                  <a:lnTo>
                    <a:pt x="655" y="181"/>
                  </a:lnTo>
                  <a:lnTo>
                    <a:pt x="656" y="181"/>
                  </a:lnTo>
                  <a:lnTo>
                    <a:pt x="656" y="180"/>
                  </a:lnTo>
                  <a:lnTo>
                    <a:pt x="657" y="180"/>
                  </a:lnTo>
                  <a:lnTo>
                    <a:pt x="659" y="179"/>
                  </a:lnTo>
                  <a:lnTo>
                    <a:pt x="659" y="177"/>
                  </a:lnTo>
                  <a:lnTo>
                    <a:pt x="660" y="177"/>
                  </a:lnTo>
                  <a:lnTo>
                    <a:pt x="661" y="176"/>
                  </a:lnTo>
                  <a:lnTo>
                    <a:pt x="661" y="175"/>
                  </a:lnTo>
                  <a:lnTo>
                    <a:pt x="663" y="174"/>
                  </a:lnTo>
                  <a:lnTo>
                    <a:pt x="664" y="174"/>
                  </a:lnTo>
                  <a:lnTo>
                    <a:pt x="665" y="172"/>
                  </a:lnTo>
                  <a:lnTo>
                    <a:pt x="667" y="171"/>
                  </a:lnTo>
                  <a:lnTo>
                    <a:pt x="667" y="170"/>
                  </a:lnTo>
                  <a:lnTo>
                    <a:pt x="667" y="170"/>
                  </a:lnTo>
                  <a:lnTo>
                    <a:pt x="668" y="168"/>
                  </a:lnTo>
                  <a:lnTo>
                    <a:pt x="669" y="167"/>
                  </a:lnTo>
                  <a:lnTo>
                    <a:pt x="671" y="166"/>
                  </a:lnTo>
                  <a:lnTo>
                    <a:pt x="672" y="164"/>
                  </a:lnTo>
                  <a:lnTo>
                    <a:pt x="673" y="163"/>
                  </a:lnTo>
                  <a:lnTo>
                    <a:pt x="673" y="162"/>
                  </a:lnTo>
                  <a:lnTo>
                    <a:pt x="675" y="162"/>
                  </a:lnTo>
                  <a:lnTo>
                    <a:pt x="676" y="160"/>
                  </a:lnTo>
                  <a:lnTo>
                    <a:pt x="676" y="159"/>
                  </a:lnTo>
                  <a:lnTo>
                    <a:pt x="677" y="159"/>
                  </a:lnTo>
                  <a:lnTo>
                    <a:pt x="679" y="158"/>
                  </a:lnTo>
                  <a:lnTo>
                    <a:pt x="679" y="156"/>
                  </a:lnTo>
                  <a:lnTo>
                    <a:pt x="680" y="156"/>
                  </a:lnTo>
                  <a:lnTo>
                    <a:pt x="680" y="155"/>
                  </a:lnTo>
                  <a:lnTo>
                    <a:pt x="681" y="155"/>
                  </a:lnTo>
                  <a:lnTo>
                    <a:pt x="681" y="154"/>
                  </a:lnTo>
                  <a:lnTo>
                    <a:pt x="683" y="152"/>
                  </a:lnTo>
                  <a:lnTo>
                    <a:pt x="683" y="152"/>
                  </a:lnTo>
                  <a:lnTo>
                    <a:pt x="684" y="151"/>
                  </a:lnTo>
                  <a:lnTo>
                    <a:pt x="685" y="150"/>
                  </a:lnTo>
                  <a:lnTo>
                    <a:pt x="685" y="150"/>
                  </a:lnTo>
                  <a:lnTo>
                    <a:pt x="687" y="148"/>
                  </a:lnTo>
                  <a:lnTo>
                    <a:pt x="687" y="147"/>
                  </a:lnTo>
                  <a:lnTo>
                    <a:pt x="688" y="146"/>
                  </a:lnTo>
                  <a:lnTo>
                    <a:pt x="689" y="144"/>
                  </a:lnTo>
                  <a:lnTo>
                    <a:pt x="690" y="143"/>
                  </a:lnTo>
                  <a:lnTo>
                    <a:pt x="690" y="142"/>
                  </a:lnTo>
                  <a:lnTo>
                    <a:pt x="692" y="140"/>
                  </a:lnTo>
                  <a:lnTo>
                    <a:pt x="693" y="139"/>
                  </a:lnTo>
                  <a:lnTo>
                    <a:pt x="694" y="138"/>
                  </a:lnTo>
                  <a:lnTo>
                    <a:pt x="696" y="136"/>
                  </a:lnTo>
                  <a:lnTo>
                    <a:pt x="697" y="134"/>
                  </a:lnTo>
                  <a:lnTo>
                    <a:pt x="697" y="134"/>
                  </a:lnTo>
                  <a:lnTo>
                    <a:pt x="700" y="132"/>
                  </a:lnTo>
                  <a:lnTo>
                    <a:pt x="701" y="131"/>
                  </a:lnTo>
                  <a:lnTo>
                    <a:pt x="702" y="130"/>
                  </a:lnTo>
                  <a:lnTo>
                    <a:pt x="704" y="127"/>
                  </a:lnTo>
                  <a:lnTo>
                    <a:pt x="705" y="126"/>
                  </a:lnTo>
                  <a:lnTo>
                    <a:pt x="705" y="124"/>
                  </a:lnTo>
                  <a:lnTo>
                    <a:pt x="706" y="123"/>
                  </a:lnTo>
                  <a:lnTo>
                    <a:pt x="708" y="122"/>
                  </a:lnTo>
                  <a:lnTo>
                    <a:pt x="709" y="122"/>
                  </a:lnTo>
                  <a:lnTo>
                    <a:pt x="709" y="120"/>
                  </a:lnTo>
                  <a:lnTo>
                    <a:pt x="710" y="119"/>
                  </a:lnTo>
                  <a:lnTo>
                    <a:pt x="712" y="118"/>
                  </a:lnTo>
                  <a:lnTo>
                    <a:pt x="712" y="116"/>
                  </a:lnTo>
                  <a:lnTo>
                    <a:pt x="713" y="116"/>
                  </a:lnTo>
                  <a:lnTo>
                    <a:pt x="713" y="115"/>
                  </a:lnTo>
                  <a:lnTo>
                    <a:pt x="714" y="114"/>
                  </a:lnTo>
                  <a:lnTo>
                    <a:pt x="716" y="112"/>
                  </a:lnTo>
                  <a:lnTo>
                    <a:pt x="716" y="112"/>
                  </a:lnTo>
                  <a:lnTo>
                    <a:pt x="717" y="111"/>
                  </a:lnTo>
                  <a:lnTo>
                    <a:pt x="717" y="110"/>
                  </a:lnTo>
                  <a:lnTo>
                    <a:pt x="718" y="108"/>
                  </a:lnTo>
                  <a:lnTo>
                    <a:pt x="720" y="107"/>
                  </a:lnTo>
                  <a:lnTo>
                    <a:pt x="720" y="106"/>
                  </a:lnTo>
                  <a:lnTo>
                    <a:pt x="721" y="104"/>
                  </a:lnTo>
                  <a:lnTo>
                    <a:pt x="722" y="103"/>
                  </a:lnTo>
                  <a:lnTo>
                    <a:pt x="724" y="102"/>
                  </a:lnTo>
                  <a:lnTo>
                    <a:pt x="724" y="100"/>
                  </a:lnTo>
                  <a:lnTo>
                    <a:pt x="725" y="99"/>
                  </a:lnTo>
                  <a:lnTo>
                    <a:pt x="726" y="96"/>
                  </a:lnTo>
                  <a:lnTo>
                    <a:pt x="728" y="95"/>
                  </a:lnTo>
                  <a:lnTo>
                    <a:pt x="729" y="94"/>
                  </a:lnTo>
                  <a:lnTo>
                    <a:pt x="730" y="91"/>
                  </a:lnTo>
                  <a:lnTo>
                    <a:pt x="730" y="91"/>
                  </a:lnTo>
                  <a:lnTo>
                    <a:pt x="733" y="88"/>
                  </a:lnTo>
                  <a:lnTo>
                    <a:pt x="734" y="87"/>
                  </a:lnTo>
                  <a:lnTo>
                    <a:pt x="736" y="86"/>
                  </a:lnTo>
                  <a:lnTo>
                    <a:pt x="737" y="83"/>
                  </a:lnTo>
                  <a:lnTo>
                    <a:pt x="738" y="82"/>
                  </a:lnTo>
                  <a:lnTo>
                    <a:pt x="738" y="81"/>
                  </a:lnTo>
                  <a:lnTo>
                    <a:pt x="740" y="79"/>
                  </a:lnTo>
                  <a:lnTo>
                    <a:pt x="741" y="78"/>
                  </a:lnTo>
                  <a:lnTo>
                    <a:pt x="742" y="77"/>
                  </a:lnTo>
                  <a:lnTo>
                    <a:pt x="742" y="75"/>
                  </a:lnTo>
                  <a:lnTo>
                    <a:pt x="744" y="74"/>
                  </a:lnTo>
                  <a:lnTo>
                    <a:pt x="745" y="73"/>
                  </a:lnTo>
                  <a:lnTo>
                    <a:pt x="745" y="71"/>
                  </a:lnTo>
                  <a:lnTo>
                    <a:pt x="746" y="70"/>
                  </a:lnTo>
                  <a:lnTo>
                    <a:pt x="748" y="69"/>
                  </a:lnTo>
                  <a:lnTo>
                    <a:pt x="748" y="67"/>
                  </a:lnTo>
                  <a:lnTo>
                    <a:pt x="749" y="67"/>
                  </a:lnTo>
                  <a:lnTo>
                    <a:pt x="749" y="66"/>
                  </a:lnTo>
                  <a:lnTo>
                    <a:pt x="750" y="65"/>
                  </a:lnTo>
                  <a:lnTo>
                    <a:pt x="752" y="63"/>
                  </a:lnTo>
                  <a:lnTo>
                    <a:pt x="752" y="62"/>
                  </a:lnTo>
                  <a:lnTo>
                    <a:pt x="753" y="61"/>
                  </a:lnTo>
                  <a:lnTo>
                    <a:pt x="754" y="59"/>
                  </a:lnTo>
                  <a:lnTo>
                    <a:pt x="754" y="58"/>
                  </a:lnTo>
                  <a:lnTo>
                    <a:pt x="756" y="57"/>
                  </a:lnTo>
                  <a:lnTo>
                    <a:pt x="757" y="55"/>
                  </a:lnTo>
                  <a:lnTo>
                    <a:pt x="758" y="54"/>
                  </a:lnTo>
                  <a:lnTo>
                    <a:pt x="760" y="51"/>
                  </a:lnTo>
                  <a:lnTo>
                    <a:pt x="761" y="50"/>
                  </a:lnTo>
                  <a:lnTo>
                    <a:pt x="762" y="47"/>
                  </a:lnTo>
                  <a:lnTo>
                    <a:pt x="764" y="46"/>
                  </a:lnTo>
                  <a:lnTo>
                    <a:pt x="765" y="43"/>
                  </a:lnTo>
                  <a:lnTo>
                    <a:pt x="765" y="43"/>
                  </a:lnTo>
                  <a:lnTo>
                    <a:pt x="766" y="42"/>
                  </a:lnTo>
                  <a:lnTo>
                    <a:pt x="768" y="39"/>
                  </a:lnTo>
                  <a:lnTo>
                    <a:pt x="769" y="38"/>
                  </a:lnTo>
                  <a:lnTo>
                    <a:pt x="770" y="35"/>
                  </a:lnTo>
                  <a:lnTo>
                    <a:pt x="772" y="34"/>
                  </a:lnTo>
                  <a:lnTo>
                    <a:pt x="773" y="33"/>
                  </a:lnTo>
                  <a:lnTo>
                    <a:pt x="774" y="31"/>
                  </a:lnTo>
                  <a:lnTo>
                    <a:pt x="776" y="30"/>
                  </a:lnTo>
                  <a:lnTo>
                    <a:pt x="777" y="29"/>
                  </a:lnTo>
                  <a:lnTo>
                    <a:pt x="777" y="27"/>
                  </a:lnTo>
                  <a:lnTo>
                    <a:pt x="778" y="26"/>
                  </a:lnTo>
                  <a:lnTo>
                    <a:pt x="779" y="25"/>
                  </a:lnTo>
                  <a:lnTo>
                    <a:pt x="779" y="23"/>
                  </a:lnTo>
                  <a:lnTo>
                    <a:pt x="781" y="22"/>
                  </a:lnTo>
                  <a:lnTo>
                    <a:pt x="781" y="21"/>
                  </a:lnTo>
                  <a:lnTo>
                    <a:pt x="782" y="21"/>
                  </a:lnTo>
                  <a:lnTo>
                    <a:pt x="782" y="19"/>
                  </a:lnTo>
                  <a:lnTo>
                    <a:pt x="783" y="18"/>
                  </a:lnTo>
                  <a:lnTo>
                    <a:pt x="783" y="17"/>
                  </a:lnTo>
                  <a:lnTo>
                    <a:pt x="785" y="17"/>
                  </a:lnTo>
                  <a:lnTo>
                    <a:pt x="785" y="15"/>
                  </a:lnTo>
                  <a:lnTo>
                    <a:pt x="786" y="14"/>
                  </a:lnTo>
                  <a:lnTo>
                    <a:pt x="786" y="13"/>
                  </a:lnTo>
                  <a:lnTo>
                    <a:pt x="787" y="11"/>
                  </a:lnTo>
                  <a:lnTo>
                    <a:pt x="787" y="10"/>
                  </a:lnTo>
                  <a:lnTo>
                    <a:pt x="789" y="9"/>
                  </a:lnTo>
                  <a:lnTo>
                    <a:pt x="790" y="7"/>
                  </a:lnTo>
                  <a:lnTo>
                    <a:pt x="790" y="6"/>
                  </a:lnTo>
                  <a:lnTo>
                    <a:pt x="791" y="5"/>
                  </a:lnTo>
                  <a:lnTo>
                    <a:pt x="793" y="3"/>
                  </a:lnTo>
                  <a:lnTo>
                    <a:pt x="793" y="2"/>
                  </a:lnTo>
                  <a:lnTo>
                    <a:pt x="794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7" name="Freeform 79"/>
            <p:cNvSpPr>
              <a:spLocks/>
            </p:cNvSpPr>
            <p:nvPr/>
          </p:nvSpPr>
          <p:spPr bwMode="auto">
            <a:xfrm>
              <a:off x="4601" y="2628"/>
              <a:ext cx="47" cy="159"/>
            </a:xfrm>
            <a:custGeom>
              <a:avLst/>
              <a:gdLst>
                <a:gd name="T0" fmla="*/ 5 w 94"/>
                <a:gd name="T1" fmla="*/ 11 h 318"/>
                <a:gd name="T2" fmla="*/ 12 w 94"/>
                <a:gd name="T3" fmla="*/ 21 h 318"/>
                <a:gd name="T4" fmla="*/ 16 w 94"/>
                <a:gd name="T5" fmla="*/ 29 h 318"/>
                <a:gd name="T6" fmla="*/ 20 w 94"/>
                <a:gd name="T7" fmla="*/ 35 h 318"/>
                <a:gd name="T8" fmla="*/ 22 w 94"/>
                <a:gd name="T9" fmla="*/ 40 h 318"/>
                <a:gd name="T10" fmla="*/ 24 w 94"/>
                <a:gd name="T11" fmla="*/ 45 h 318"/>
                <a:gd name="T12" fmla="*/ 26 w 94"/>
                <a:gd name="T13" fmla="*/ 51 h 318"/>
                <a:gd name="T14" fmla="*/ 29 w 94"/>
                <a:gd name="T15" fmla="*/ 57 h 318"/>
                <a:gd name="T16" fmla="*/ 32 w 94"/>
                <a:gd name="T17" fmla="*/ 62 h 318"/>
                <a:gd name="T18" fmla="*/ 34 w 94"/>
                <a:gd name="T19" fmla="*/ 68 h 318"/>
                <a:gd name="T20" fmla="*/ 36 w 94"/>
                <a:gd name="T21" fmla="*/ 73 h 318"/>
                <a:gd name="T22" fmla="*/ 38 w 94"/>
                <a:gd name="T23" fmla="*/ 77 h 318"/>
                <a:gd name="T24" fmla="*/ 40 w 94"/>
                <a:gd name="T25" fmla="*/ 81 h 318"/>
                <a:gd name="T26" fmla="*/ 41 w 94"/>
                <a:gd name="T27" fmla="*/ 86 h 318"/>
                <a:gd name="T28" fmla="*/ 44 w 94"/>
                <a:gd name="T29" fmla="*/ 92 h 318"/>
                <a:gd name="T30" fmla="*/ 46 w 94"/>
                <a:gd name="T31" fmla="*/ 98 h 318"/>
                <a:gd name="T32" fmla="*/ 49 w 94"/>
                <a:gd name="T33" fmla="*/ 105 h 318"/>
                <a:gd name="T34" fmla="*/ 52 w 94"/>
                <a:gd name="T35" fmla="*/ 113 h 318"/>
                <a:gd name="T36" fmla="*/ 53 w 94"/>
                <a:gd name="T37" fmla="*/ 118 h 318"/>
                <a:gd name="T38" fmla="*/ 56 w 94"/>
                <a:gd name="T39" fmla="*/ 124 h 318"/>
                <a:gd name="T40" fmla="*/ 57 w 94"/>
                <a:gd name="T41" fmla="*/ 128 h 318"/>
                <a:gd name="T42" fmla="*/ 58 w 94"/>
                <a:gd name="T43" fmla="*/ 133 h 318"/>
                <a:gd name="T44" fmla="*/ 60 w 94"/>
                <a:gd name="T45" fmla="*/ 138 h 318"/>
                <a:gd name="T46" fmla="*/ 62 w 94"/>
                <a:gd name="T47" fmla="*/ 145 h 318"/>
                <a:gd name="T48" fmla="*/ 64 w 94"/>
                <a:gd name="T49" fmla="*/ 151 h 318"/>
                <a:gd name="T50" fmla="*/ 66 w 94"/>
                <a:gd name="T51" fmla="*/ 159 h 318"/>
                <a:gd name="T52" fmla="*/ 69 w 94"/>
                <a:gd name="T53" fmla="*/ 165 h 318"/>
                <a:gd name="T54" fmla="*/ 70 w 94"/>
                <a:gd name="T55" fmla="*/ 170 h 318"/>
                <a:gd name="T56" fmla="*/ 71 w 94"/>
                <a:gd name="T57" fmla="*/ 175 h 318"/>
                <a:gd name="T58" fmla="*/ 73 w 94"/>
                <a:gd name="T59" fmla="*/ 179 h 318"/>
                <a:gd name="T60" fmla="*/ 74 w 94"/>
                <a:gd name="T61" fmla="*/ 185 h 318"/>
                <a:gd name="T62" fmla="*/ 77 w 94"/>
                <a:gd name="T63" fmla="*/ 191 h 318"/>
                <a:gd name="T64" fmla="*/ 79 w 94"/>
                <a:gd name="T65" fmla="*/ 199 h 318"/>
                <a:gd name="T66" fmla="*/ 81 w 94"/>
                <a:gd name="T67" fmla="*/ 206 h 318"/>
                <a:gd name="T68" fmla="*/ 83 w 94"/>
                <a:gd name="T69" fmla="*/ 213 h 318"/>
                <a:gd name="T70" fmla="*/ 85 w 94"/>
                <a:gd name="T71" fmla="*/ 218 h 318"/>
                <a:gd name="T72" fmla="*/ 86 w 94"/>
                <a:gd name="T73" fmla="*/ 222 h 318"/>
                <a:gd name="T74" fmla="*/ 86 w 94"/>
                <a:gd name="T75" fmla="*/ 226 h 318"/>
                <a:gd name="T76" fmla="*/ 87 w 94"/>
                <a:gd name="T77" fmla="*/ 230 h 318"/>
                <a:gd name="T78" fmla="*/ 87 w 94"/>
                <a:gd name="T79" fmla="*/ 235 h 318"/>
                <a:gd name="T80" fmla="*/ 87 w 94"/>
                <a:gd name="T81" fmla="*/ 242 h 318"/>
                <a:gd name="T82" fmla="*/ 89 w 94"/>
                <a:gd name="T83" fmla="*/ 247 h 318"/>
                <a:gd name="T84" fmla="*/ 89 w 94"/>
                <a:gd name="T85" fmla="*/ 254 h 318"/>
                <a:gd name="T86" fmla="*/ 89 w 94"/>
                <a:gd name="T87" fmla="*/ 258 h 318"/>
                <a:gd name="T88" fmla="*/ 90 w 94"/>
                <a:gd name="T89" fmla="*/ 262 h 318"/>
                <a:gd name="T90" fmla="*/ 90 w 94"/>
                <a:gd name="T91" fmla="*/ 266 h 318"/>
                <a:gd name="T92" fmla="*/ 90 w 94"/>
                <a:gd name="T93" fmla="*/ 268 h 318"/>
                <a:gd name="T94" fmla="*/ 91 w 94"/>
                <a:gd name="T95" fmla="*/ 271 h 318"/>
                <a:gd name="T96" fmla="*/ 91 w 94"/>
                <a:gd name="T97" fmla="*/ 275 h 318"/>
                <a:gd name="T98" fmla="*/ 93 w 94"/>
                <a:gd name="T99" fmla="*/ 278 h 318"/>
                <a:gd name="T100" fmla="*/ 93 w 94"/>
                <a:gd name="T101" fmla="*/ 282 h 318"/>
                <a:gd name="T102" fmla="*/ 94 w 94"/>
                <a:gd name="T103" fmla="*/ 286 h 318"/>
                <a:gd name="T104" fmla="*/ 94 w 94"/>
                <a:gd name="T105" fmla="*/ 288 h 318"/>
                <a:gd name="T106" fmla="*/ 94 w 94"/>
                <a:gd name="T107" fmla="*/ 292 h 318"/>
                <a:gd name="T108" fmla="*/ 94 w 94"/>
                <a:gd name="T109" fmla="*/ 298 h 318"/>
                <a:gd name="T110" fmla="*/ 94 w 94"/>
                <a:gd name="T111" fmla="*/ 303 h 318"/>
                <a:gd name="T112" fmla="*/ 94 w 94"/>
                <a:gd name="T113" fmla="*/ 311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" h="318">
                  <a:moveTo>
                    <a:pt x="0" y="0"/>
                  </a:moveTo>
                  <a:lnTo>
                    <a:pt x="2" y="4"/>
                  </a:lnTo>
                  <a:lnTo>
                    <a:pt x="4" y="8"/>
                  </a:lnTo>
                  <a:lnTo>
                    <a:pt x="5" y="11"/>
                  </a:lnTo>
                  <a:lnTo>
                    <a:pt x="8" y="13"/>
                  </a:lnTo>
                  <a:lnTo>
                    <a:pt x="9" y="16"/>
                  </a:lnTo>
                  <a:lnTo>
                    <a:pt x="10" y="19"/>
                  </a:lnTo>
                  <a:lnTo>
                    <a:pt x="12" y="21"/>
                  </a:lnTo>
                  <a:lnTo>
                    <a:pt x="13" y="23"/>
                  </a:lnTo>
                  <a:lnTo>
                    <a:pt x="14" y="25"/>
                  </a:lnTo>
                  <a:lnTo>
                    <a:pt x="14" y="27"/>
                  </a:lnTo>
                  <a:lnTo>
                    <a:pt x="16" y="29"/>
                  </a:lnTo>
                  <a:lnTo>
                    <a:pt x="17" y="31"/>
                  </a:lnTo>
                  <a:lnTo>
                    <a:pt x="18" y="32"/>
                  </a:lnTo>
                  <a:lnTo>
                    <a:pt x="18" y="33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2" y="40"/>
                  </a:lnTo>
                  <a:lnTo>
                    <a:pt x="22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4" y="45"/>
                  </a:lnTo>
                  <a:lnTo>
                    <a:pt x="25" y="47"/>
                  </a:lnTo>
                  <a:lnTo>
                    <a:pt x="25" y="48"/>
                  </a:lnTo>
                  <a:lnTo>
                    <a:pt x="26" y="49"/>
                  </a:lnTo>
                  <a:lnTo>
                    <a:pt x="26" y="51"/>
                  </a:lnTo>
                  <a:lnTo>
                    <a:pt x="28" y="52"/>
                  </a:lnTo>
                  <a:lnTo>
                    <a:pt x="28" y="53"/>
                  </a:lnTo>
                  <a:lnTo>
                    <a:pt x="29" y="56"/>
                  </a:lnTo>
                  <a:lnTo>
                    <a:pt x="29" y="57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0" y="61"/>
                  </a:lnTo>
                  <a:lnTo>
                    <a:pt x="32" y="62"/>
                  </a:lnTo>
                  <a:lnTo>
                    <a:pt x="32" y="64"/>
                  </a:lnTo>
                  <a:lnTo>
                    <a:pt x="33" y="65"/>
                  </a:lnTo>
                  <a:lnTo>
                    <a:pt x="33" y="66"/>
                  </a:lnTo>
                  <a:lnTo>
                    <a:pt x="34" y="68"/>
                  </a:lnTo>
                  <a:lnTo>
                    <a:pt x="34" y="69"/>
                  </a:lnTo>
                  <a:lnTo>
                    <a:pt x="36" y="70"/>
                  </a:lnTo>
                  <a:lnTo>
                    <a:pt x="36" y="72"/>
                  </a:lnTo>
                  <a:lnTo>
                    <a:pt x="36" y="73"/>
                  </a:lnTo>
                  <a:lnTo>
                    <a:pt x="37" y="74"/>
                  </a:lnTo>
                  <a:lnTo>
                    <a:pt x="37" y="76"/>
                  </a:lnTo>
                  <a:lnTo>
                    <a:pt x="37" y="76"/>
                  </a:lnTo>
                  <a:lnTo>
                    <a:pt x="38" y="77"/>
                  </a:lnTo>
                  <a:lnTo>
                    <a:pt x="38" y="78"/>
                  </a:lnTo>
                  <a:lnTo>
                    <a:pt x="38" y="80"/>
                  </a:lnTo>
                  <a:lnTo>
                    <a:pt x="38" y="80"/>
                  </a:lnTo>
                  <a:lnTo>
                    <a:pt x="40" y="81"/>
                  </a:lnTo>
                  <a:lnTo>
                    <a:pt x="40" y="82"/>
                  </a:lnTo>
                  <a:lnTo>
                    <a:pt x="40" y="84"/>
                  </a:lnTo>
                  <a:lnTo>
                    <a:pt x="41" y="85"/>
                  </a:lnTo>
                  <a:lnTo>
                    <a:pt x="41" y="86"/>
                  </a:lnTo>
                  <a:lnTo>
                    <a:pt x="41" y="88"/>
                  </a:lnTo>
                  <a:lnTo>
                    <a:pt x="42" y="89"/>
                  </a:lnTo>
                  <a:lnTo>
                    <a:pt x="42" y="90"/>
                  </a:lnTo>
                  <a:lnTo>
                    <a:pt x="44" y="92"/>
                  </a:lnTo>
                  <a:lnTo>
                    <a:pt x="44" y="93"/>
                  </a:lnTo>
                  <a:lnTo>
                    <a:pt x="45" y="94"/>
                  </a:lnTo>
                  <a:lnTo>
                    <a:pt x="45" y="97"/>
                  </a:lnTo>
                  <a:lnTo>
                    <a:pt x="46" y="98"/>
                  </a:lnTo>
                  <a:lnTo>
                    <a:pt x="46" y="101"/>
                  </a:lnTo>
                  <a:lnTo>
                    <a:pt x="48" y="102"/>
                  </a:lnTo>
                  <a:lnTo>
                    <a:pt x="48" y="102"/>
                  </a:lnTo>
                  <a:lnTo>
                    <a:pt x="49" y="105"/>
                  </a:lnTo>
                  <a:lnTo>
                    <a:pt x="49" y="106"/>
                  </a:lnTo>
                  <a:lnTo>
                    <a:pt x="50" y="109"/>
                  </a:lnTo>
                  <a:lnTo>
                    <a:pt x="50" y="110"/>
                  </a:lnTo>
                  <a:lnTo>
                    <a:pt x="52" y="113"/>
                  </a:lnTo>
                  <a:lnTo>
                    <a:pt x="52" y="114"/>
                  </a:lnTo>
                  <a:lnTo>
                    <a:pt x="53" y="116"/>
                  </a:lnTo>
                  <a:lnTo>
                    <a:pt x="53" y="117"/>
                  </a:lnTo>
                  <a:lnTo>
                    <a:pt x="53" y="118"/>
                  </a:lnTo>
                  <a:lnTo>
                    <a:pt x="54" y="120"/>
                  </a:lnTo>
                  <a:lnTo>
                    <a:pt x="54" y="121"/>
                  </a:lnTo>
                  <a:lnTo>
                    <a:pt x="54" y="122"/>
                  </a:lnTo>
                  <a:lnTo>
                    <a:pt x="56" y="124"/>
                  </a:lnTo>
                  <a:lnTo>
                    <a:pt x="56" y="125"/>
                  </a:lnTo>
                  <a:lnTo>
                    <a:pt x="56" y="126"/>
                  </a:lnTo>
                  <a:lnTo>
                    <a:pt x="57" y="126"/>
                  </a:lnTo>
                  <a:lnTo>
                    <a:pt x="57" y="128"/>
                  </a:lnTo>
                  <a:lnTo>
                    <a:pt x="57" y="129"/>
                  </a:lnTo>
                  <a:lnTo>
                    <a:pt x="58" y="130"/>
                  </a:lnTo>
                  <a:lnTo>
                    <a:pt x="58" y="132"/>
                  </a:lnTo>
                  <a:lnTo>
                    <a:pt x="58" y="133"/>
                  </a:lnTo>
                  <a:lnTo>
                    <a:pt x="58" y="134"/>
                  </a:lnTo>
                  <a:lnTo>
                    <a:pt x="60" y="136"/>
                  </a:lnTo>
                  <a:lnTo>
                    <a:pt x="60" y="137"/>
                  </a:lnTo>
                  <a:lnTo>
                    <a:pt x="60" y="138"/>
                  </a:lnTo>
                  <a:lnTo>
                    <a:pt x="61" y="140"/>
                  </a:lnTo>
                  <a:lnTo>
                    <a:pt x="61" y="141"/>
                  </a:lnTo>
                  <a:lnTo>
                    <a:pt x="62" y="144"/>
                  </a:lnTo>
                  <a:lnTo>
                    <a:pt x="62" y="145"/>
                  </a:lnTo>
                  <a:lnTo>
                    <a:pt x="62" y="146"/>
                  </a:lnTo>
                  <a:lnTo>
                    <a:pt x="64" y="149"/>
                  </a:lnTo>
                  <a:lnTo>
                    <a:pt x="64" y="151"/>
                  </a:lnTo>
                  <a:lnTo>
                    <a:pt x="64" y="151"/>
                  </a:lnTo>
                  <a:lnTo>
                    <a:pt x="65" y="153"/>
                  </a:lnTo>
                  <a:lnTo>
                    <a:pt x="65" y="155"/>
                  </a:lnTo>
                  <a:lnTo>
                    <a:pt x="66" y="157"/>
                  </a:lnTo>
                  <a:lnTo>
                    <a:pt x="66" y="159"/>
                  </a:lnTo>
                  <a:lnTo>
                    <a:pt x="68" y="161"/>
                  </a:lnTo>
                  <a:lnTo>
                    <a:pt x="68" y="162"/>
                  </a:lnTo>
                  <a:lnTo>
                    <a:pt x="68" y="163"/>
                  </a:lnTo>
                  <a:lnTo>
                    <a:pt x="69" y="165"/>
                  </a:lnTo>
                  <a:lnTo>
                    <a:pt x="69" y="166"/>
                  </a:lnTo>
                  <a:lnTo>
                    <a:pt x="69" y="167"/>
                  </a:lnTo>
                  <a:lnTo>
                    <a:pt x="70" y="169"/>
                  </a:lnTo>
                  <a:lnTo>
                    <a:pt x="70" y="170"/>
                  </a:lnTo>
                  <a:lnTo>
                    <a:pt x="70" y="171"/>
                  </a:lnTo>
                  <a:lnTo>
                    <a:pt x="71" y="173"/>
                  </a:lnTo>
                  <a:lnTo>
                    <a:pt x="71" y="174"/>
                  </a:lnTo>
                  <a:lnTo>
                    <a:pt x="71" y="175"/>
                  </a:lnTo>
                  <a:lnTo>
                    <a:pt x="71" y="177"/>
                  </a:lnTo>
                  <a:lnTo>
                    <a:pt x="73" y="177"/>
                  </a:lnTo>
                  <a:lnTo>
                    <a:pt x="73" y="178"/>
                  </a:lnTo>
                  <a:lnTo>
                    <a:pt x="73" y="179"/>
                  </a:lnTo>
                  <a:lnTo>
                    <a:pt x="73" y="181"/>
                  </a:lnTo>
                  <a:lnTo>
                    <a:pt x="74" y="182"/>
                  </a:lnTo>
                  <a:lnTo>
                    <a:pt x="74" y="183"/>
                  </a:lnTo>
                  <a:lnTo>
                    <a:pt x="74" y="185"/>
                  </a:lnTo>
                  <a:lnTo>
                    <a:pt x="75" y="186"/>
                  </a:lnTo>
                  <a:lnTo>
                    <a:pt x="75" y="187"/>
                  </a:lnTo>
                  <a:lnTo>
                    <a:pt x="75" y="189"/>
                  </a:lnTo>
                  <a:lnTo>
                    <a:pt x="77" y="191"/>
                  </a:lnTo>
                  <a:lnTo>
                    <a:pt x="77" y="193"/>
                  </a:lnTo>
                  <a:lnTo>
                    <a:pt x="78" y="195"/>
                  </a:lnTo>
                  <a:lnTo>
                    <a:pt x="78" y="197"/>
                  </a:lnTo>
                  <a:lnTo>
                    <a:pt x="79" y="199"/>
                  </a:lnTo>
                  <a:lnTo>
                    <a:pt x="79" y="199"/>
                  </a:lnTo>
                  <a:lnTo>
                    <a:pt x="79" y="201"/>
                  </a:lnTo>
                  <a:lnTo>
                    <a:pt x="81" y="203"/>
                  </a:lnTo>
                  <a:lnTo>
                    <a:pt x="81" y="206"/>
                  </a:lnTo>
                  <a:lnTo>
                    <a:pt x="82" y="207"/>
                  </a:lnTo>
                  <a:lnTo>
                    <a:pt x="82" y="209"/>
                  </a:lnTo>
                  <a:lnTo>
                    <a:pt x="82" y="210"/>
                  </a:lnTo>
                  <a:lnTo>
                    <a:pt x="83" y="213"/>
                  </a:lnTo>
                  <a:lnTo>
                    <a:pt x="83" y="214"/>
                  </a:lnTo>
                  <a:lnTo>
                    <a:pt x="83" y="215"/>
                  </a:lnTo>
                  <a:lnTo>
                    <a:pt x="83" y="217"/>
                  </a:lnTo>
                  <a:lnTo>
                    <a:pt x="85" y="218"/>
                  </a:lnTo>
                  <a:lnTo>
                    <a:pt x="85" y="218"/>
                  </a:lnTo>
                  <a:lnTo>
                    <a:pt x="85" y="219"/>
                  </a:lnTo>
                  <a:lnTo>
                    <a:pt x="85" y="221"/>
                  </a:lnTo>
                  <a:lnTo>
                    <a:pt x="86" y="222"/>
                  </a:lnTo>
                  <a:lnTo>
                    <a:pt x="86" y="223"/>
                  </a:lnTo>
                  <a:lnTo>
                    <a:pt x="86" y="223"/>
                  </a:lnTo>
                  <a:lnTo>
                    <a:pt x="86" y="225"/>
                  </a:lnTo>
                  <a:lnTo>
                    <a:pt x="86" y="226"/>
                  </a:lnTo>
                  <a:lnTo>
                    <a:pt x="86" y="227"/>
                  </a:lnTo>
                  <a:lnTo>
                    <a:pt x="86" y="229"/>
                  </a:lnTo>
                  <a:lnTo>
                    <a:pt x="87" y="230"/>
                  </a:lnTo>
                  <a:lnTo>
                    <a:pt x="87" y="230"/>
                  </a:lnTo>
                  <a:lnTo>
                    <a:pt x="87" y="231"/>
                  </a:lnTo>
                  <a:lnTo>
                    <a:pt x="87" y="232"/>
                  </a:lnTo>
                  <a:lnTo>
                    <a:pt x="87" y="234"/>
                  </a:lnTo>
                  <a:lnTo>
                    <a:pt x="87" y="235"/>
                  </a:lnTo>
                  <a:lnTo>
                    <a:pt x="87" y="236"/>
                  </a:lnTo>
                  <a:lnTo>
                    <a:pt x="87" y="239"/>
                  </a:lnTo>
                  <a:lnTo>
                    <a:pt x="87" y="240"/>
                  </a:lnTo>
                  <a:lnTo>
                    <a:pt x="87" y="242"/>
                  </a:lnTo>
                  <a:lnTo>
                    <a:pt x="87" y="244"/>
                  </a:lnTo>
                  <a:lnTo>
                    <a:pt x="87" y="244"/>
                  </a:lnTo>
                  <a:lnTo>
                    <a:pt x="89" y="246"/>
                  </a:lnTo>
                  <a:lnTo>
                    <a:pt x="89" y="247"/>
                  </a:lnTo>
                  <a:lnTo>
                    <a:pt x="89" y="250"/>
                  </a:lnTo>
                  <a:lnTo>
                    <a:pt x="89" y="251"/>
                  </a:lnTo>
                  <a:lnTo>
                    <a:pt x="89" y="252"/>
                  </a:lnTo>
                  <a:lnTo>
                    <a:pt x="89" y="254"/>
                  </a:lnTo>
                  <a:lnTo>
                    <a:pt x="89" y="255"/>
                  </a:lnTo>
                  <a:lnTo>
                    <a:pt x="89" y="256"/>
                  </a:lnTo>
                  <a:lnTo>
                    <a:pt x="89" y="258"/>
                  </a:lnTo>
                  <a:lnTo>
                    <a:pt x="89" y="258"/>
                  </a:lnTo>
                  <a:lnTo>
                    <a:pt x="90" y="259"/>
                  </a:lnTo>
                  <a:lnTo>
                    <a:pt x="90" y="260"/>
                  </a:lnTo>
                  <a:lnTo>
                    <a:pt x="90" y="262"/>
                  </a:lnTo>
                  <a:lnTo>
                    <a:pt x="90" y="262"/>
                  </a:lnTo>
                  <a:lnTo>
                    <a:pt x="90" y="263"/>
                  </a:lnTo>
                  <a:lnTo>
                    <a:pt x="90" y="263"/>
                  </a:lnTo>
                  <a:lnTo>
                    <a:pt x="90" y="264"/>
                  </a:lnTo>
                  <a:lnTo>
                    <a:pt x="90" y="266"/>
                  </a:lnTo>
                  <a:lnTo>
                    <a:pt x="90" y="266"/>
                  </a:lnTo>
                  <a:lnTo>
                    <a:pt x="90" y="267"/>
                  </a:lnTo>
                  <a:lnTo>
                    <a:pt x="90" y="267"/>
                  </a:lnTo>
                  <a:lnTo>
                    <a:pt x="90" y="268"/>
                  </a:lnTo>
                  <a:lnTo>
                    <a:pt x="91" y="268"/>
                  </a:lnTo>
                  <a:lnTo>
                    <a:pt x="91" y="270"/>
                  </a:lnTo>
                  <a:lnTo>
                    <a:pt x="91" y="271"/>
                  </a:lnTo>
                  <a:lnTo>
                    <a:pt x="91" y="271"/>
                  </a:lnTo>
                  <a:lnTo>
                    <a:pt x="91" y="272"/>
                  </a:lnTo>
                  <a:lnTo>
                    <a:pt x="91" y="274"/>
                  </a:lnTo>
                  <a:lnTo>
                    <a:pt x="91" y="274"/>
                  </a:lnTo>
                  <a:lnTo>
                    <a:pt x="91" y="275"/>
                  </a:lnTo>
                  <a:lnTo>
                    <a:pt x="93" y="276"/>
                  </a:lnTo>
                  <a:lnTo>
                    <a:pt x="93" y="278"/>
                  </a:lnTo>
                  <a:lnTo>
                    <a:pt x="93" y="278"/>
                  </a:lnTo>
                  <a:lnTo>
                    <a:pt x="93" y="278"/>
                  </a:lnTo>
                  <a:lnTo>
                    <a:pt x="93" y="279"/>
                  </a:lnTo>
                  <a:lnTo>
                    <a:pt x="93" y="280"/>
                  </a:lnTo>
                  <a:lnTo>
                    <a:pt x="93" y="282"/>
                  </a:lnTo>
                  <a:lnTo>
                    <a:pt x="93" y="282"/>
                  </a:lnTo>
                  <a:lnTo>
                    <a:pt x="94" y="283"/>
                  </a:lnTo>
                  <a:lnTo>
                    <a:pt x="94" y="284"/>
                  </a:lnTo>
                  <a:lnTo>
                    <a:pt x="94" y="284"/>
                  </a:lnTo>
                  <a:lnTo>
                    <a:pt x="94" y="286"/>
                  </a:lnTo>
                  <a:lnTo>
                    <a:pt x="94" y="287"/>
                  </a:lnTo>
                  <a:lnTo>
                    <a:pt x="94" y="287"/>
                  </a:lnTo>
                  <a:lnTo>
                    <a:pt x="94" y="288"/>
                  </a:lnTo>
                  <a:lnTo>
                    <a:pt x="94" y="288"/>
                  </a:lnTo>
                  <a:lnTo>
                    <a:pt x="94" y="290"/>
                  </a:lnTo>
                  <a:lnTo>
                    <a:pt x="94" y="291"/>
                  </a:lnTo>
                  <a:lnTo>
                    <a:pt x="94" y="292"/>
                  </a:lnTo>
                  <a:lnTo>
                    <a:pt x="94" y="292"/>
                  </a:lnTo>
                  <a:lnTo>
                    <a:pt x="94" y="294"/>
                  </a:lnTo>
                  <a:lnTo>
                    <a:pt x="94" y="295"/>
                  </a:lnTo>
                  <a:lnTo>
                    <a:pt x="94" y="296"/>
                  </a:lnTo>
                  <a:lnTo>
                    <a:pt x="94" y="298"/>
                  </a:lnTo>
                  <a:lnTo>
                    <a:pt x="94" y="299"/>
                  </a:lnTo>
                  <a:lnTo>
                    <a:pt x="94" y="300"/>
                  </a:lnTo>
                  <a:lnTo>
                    <a:pt x="94" y="302"/>
                  </a:lnTo>
                  <a:lnTo>
                    <a:pt x="94" y="303"/>
                  </a:lnTo>
                  <a:lnTo>
                    <a:pt x="94" y="304"/>
                  </a:lnTo>
                  <a:lnTo>
                    <a:pt x="94" y="307"/>
                  </a:lnTo>
                  <a:lnTo>
                    <a:pt x="94" y="308"/>
                  </a:lnTo>
                  <a:lnTo>
                    <a:pt x="94" y="311"/>
                  </a:lnTo>
                  <a:lnTo>
                    <a:pt x="93" y="314"/>
                  </a:lnTo>
                  <a:lnTo>
                    <a:pt x="93" y="315"/>
                  </a:lnTo>
                  <a:lnTo>
                    <a:pt x="93" y="318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8" name="Freeform 80"/>
            <p:cNvSpPr>
              <a:spLocks/>
            </p:cNvSpPr>
            <p:nvPr/>
          </p:nvSpPr>
          <p:spPr bwMode="auto">
            <a:xfrm>
              <a:off x="4601" y="2786"/>
              <a:ext cx="47" cy="159"/>
            </a:xfrm>
            <a:custGeom>
              <a:avLst/>
              <a:gdLst>
                <a:gd name="T0" fmla="*/ 5 w 94"/>
                <a:gd name="T1" fmla="*/ 307 h 318"/>
                <a:gd name="T2" fmla="*/ 12 w 94"/>
                <a:gd name="T3" fmla="*/ 298 h 318"/>
                <a:gd name="T4" fmla="*/ 16 w 94"/>
                <a:gd name="T5" fmla="*/ 290 h 318"/>
                <a:gd name="T6" fmla="*/ 20 w 94"/>
                <a:gd name="T7" fmla="*/ 283 h 318"/>
                <a:gd name="T8" fmla="*/ 22 w 94"/>
                <a:gd name="T9" fmla="*/ 278 h 318"/>
                <a:gd name="T10" fmla="*/ 24 w 94"/>
                <a:gd name="T11" fmla="*/ 272 h 318"/>
                <a:gd name="T12" fmla="*/ 26 w 94"/>
                <a:gd name="T13" fmla="*/ 267 h 318"/>
                <a:gd name="T14" fmla="*/ 29 w 94"/>
                <a:gd name="T15" fmla="*/ 261 h 318"/>
                <a:gd name="T16" fmla="*/ 32 w 94"/>
                <a:gd name="T17" fmla="*/ 255 h 318"/>
                <a:gd name="T18" fmla="*/ 34 w 94"/>
                <a:gd name="T19" fmla="*/ 250 h 318"/>
                <a:gd name="T20" fmla="*/ 36 w 94"/>
                <a:gd name="T21" fmla="*/ 245 h 318"/>
                <a:gd name="T22" fmla="*/ 38 w 94"/>
                <a:gd name="T23" fmla="*/ 241 h 318"/>
                <a:gd name="T24" fmla="*/ 40 w 94"/>
                <a:gd name="T25" fmla="*/ 237 h 318"/>
                <a:gd name="T26" fmla="*/ 41 w 94"/>
                <a:gd name="T27" fmla="*/ 233 h 318"/>
                <a:gd name="T28" fmla="*/ 44 w 94"/>
                <a:gd name="T29" fmla="*/ 226 h 318"/>
                <a:gd name="T30" fmla="*/ 46 w 94"/>
                <a:gd name="T31" fmla="*/ 219 h 318"/>
                <a:gd name="T32" fmla="*/ 49 w 94"/>
                <a:gd name="T33" fmla="*/ 213 h 318"/>
                <a:gd name="T34" fmla="*/ 52 w 94"/>
                <a:gd name="T35" fmla="*/ 205 h 318"/>
                <a:gd name="T36" fmla="*/ 53 w 94"/>
                <a:gd name="T37" fmla="*/ 199 h 318"/>
                <a:gd name="T38" fmla="*/ 56 w 94"/>
                <a:gd name="T39" fmla="*/ 194 h 318"/>
                <a:gd name="T40" fmla="*/ 57 w 94"/>
                <a:gd name="T41" fmla="*/ 190 h 318"/>
                <a:gd name="T42" fmla="*/ 58 w 94"/>
                <a:gd name="T43" fmla="*/ 185 h 318"/>
                <a:gd name="T44" fmla="*/ 60 w 94"/>
                <a:gd name="T45" fmla="*/ 179 h 318"/>
                <a:gd name="T46" fmla="*/ 62 w 94"/>
                <a:gd name="T47" fmla="*/ 173 h 318"/>
                <a:gd name="T48" fmla="*/ 64 w 94"/>
                <a:gd name="T49" fmla="*/ 168 h 318"/>
                <a:gd name="T50" fmla="*/ 66 w 94"/>
                <a:gd name="T51" fmla="*/ 160 h 318"/>
                <a:gd name="T52" fmla="*/ 69 w 94"/>
                <a:gd name="T53" fmla="*/ 153 h 318"/>
                <a:gd name="T54" fmla="*/ 70 w 94"/>
                <a:gd name="T55" fmla="*/ 148 h 318"/>
                <a:gd name="T56" fmla="*/ 71 w 94"/>
                <a:gd name="T57" fmla="*/ 142 h 318"/>
                <a:gd name="T58" fmla="*/ 73 w 94"/>
                <a:gd name="T59" fmla="*/ 138 h 318"/>
                <a:gd name="T60" fmla="*/ 74 w 94"/>
                <a:gd name="T61" fmla="*/ 133 h 318"/>
                <a:gd name="T62" fmla="*/ 77 w 94"/>
                <a:gd name="T63" fmla="*/ 126 h 318"/>
                <a:gd name="T64" fmla="*/ 79 w 94"/>
                <a:gd name="T65" fmla="*/ 118 h 318"/>
                <a:gd name="T66" fmla="*/ 81 w 94"/>
                <a:gd name="T67" fmla="*/ 113 h 318"/>
                <a:gd name="T68" fmla="*/ 83 w 94"/>
                <a:gd name="T69" fmla="*/ 106 h 318"/>
                <a:gd name="T70" fmla="*/ 85 w 94"/>
                <a:gd name="T71" fmla="*/ 101 h 318"/>
                <a:gd name="T72" fmla="*/ 86 w 94"/>
                <a:gd name="T73" fmla="*/ 96 h 318"/>
                <a:gd name="T74" fmla="*/ 86 w 94"/>
                <a:gd name="T75" fmla="*/ 92 h 318"/>
                <a:gd name="T76" fmla="*/ 87 w 94"/>
                <a:gd name="T77" fmla="*/ 88 h 318"/>
                <a:gd name="T78" fmla="*/ 87 w 94"/>
                <a:gd name="T79" fmla="*/ 83 h 318"/>
                <a:gd name="T80" fmla="*/ 87 w 94"/>
                <a:gd name="T81" fmla="*/ 76 h 318"/>
                <a:gd name="T82" fmla="*/ 89 w 94"/>
                <a:gd name="T83" fmla="*/ 71 h 318"/>
                <a:gd name="T84" fmla="*/ 89 w 94"/>
                <a:gd name="T85" fmla="*/ 64 h 318"/>
                <a:gd name="T86" fmla="*/ 89 w 94"/>
                <a:gd name="T87" fmla="*/ 60 h 318"/>
                <a:gd name="T88" fmla="*/ 90 w 94"/>
                <a:gd name="T89" fmla="*/ 56 h 318"/>
                <a:gd name="T90" fmla="*/ 90 w 94"/>
                <a:gd name="T91" fmla="*/ 53 h 318"/>
                <a:gd name="T92" fmla="*/ 90 w 94"/>
                <a:gd name="T93" fmla="*/ 49 h 318"/>
                <a:gd name="T94" fmla="*/ 91 w 94"/>
                <a:gd name="T95" fmla="*/ 47 h 318"/>
                <a:gd name="T96" fmla="*/ 91 w 94"/>
                <a:gd name="T97" fmla="*/ 43 h 318"/>
                <a:gd name="T98" fmla="*/ 93 w 94"/>
                <a:gd name="T99" fmla="*/ 40 h 318"/>
                <a:gd name="T100" fmla="*/ 93 w 94"/>
                <a:gd name="T101" fmla="*/ 36 h 318"/>
                <a:gd name="T102" fmla="*/ 94 w 94"/>
                <a:gd name="T103" fmla="*/ 32 h 318"/>
                <a:gd name="T104" fmla="*/ 94 w 94"/>
                <a:gd name="T105" fmla="*/ 29 h 318"/>
                <a:gd name="T106" fmla="*/ 94 w 94"/>
                <a:gd name="T107" fmla="*/ 25 h 318"/>
                <a:gd name="T108" fmla="*/ 94 w 94"/>
                <a:gd name="T109" fmla="*/ 21 h 318"/>
                <a:gd name="T110" fmla="*/ 94 w 94"/>
                <a:gd name="T111" fmla="*/ 15 h 318"/>
                <a:gd name="T112" fmla="*/ 94 w 94"/>
                <a:gd name="T113" fmla="*/ 7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" h="318">
                  <a:moveTo>
                    <a:pt x="0" y="318"/>
                  </a:moveTo>
                  <a:lnTo>
                    <a:pt x="2" y="314"/>
                  </a:lnTo>
                  <a:lnTo>
                    <a:pt x="4" y="311"/>
                  </a:lnTo>
                  <a:lnTo>
                    <a:pt x="5" y="307"/>
                  </a:lnTo>
                  <a:lnTo>
                    <a:pt x="8" y="304"/>
                  </a:lnTo>
                  <a:lnTo>
                    <a:pt x="9" y="302"/>
                  </a:lnTo>
                  <a:lnTo>
                    <a:pt x="10" y="299"/>
                  </a:lnTo>
                  <a:lnTo>
                    <a:pt x="12" y="298"/>
                  </a:lnTo>
                  <a:lnTo>
                    <a:pt x="13" y="295"/>
                  </a:lnTo>
                  <a:lnTo>
                    <a:pt x="14" y="292"/>
                  </a:lnTo>
                  <a:lnTo>
                    <a:pt x="14" y="291"/>
                  </a:lnTo>
                  <a:lnTo>
                    <a:pt x="16" y="290"/>
                  </a:lnTo>
                  <a:lnTo>
                    <a:pt x="17" y="287"/>
                  </a:lnTo>
                  <a:lnTo>
                    <a:pt x="18" y="286"/>
                  </a:lnTo>
                  <a:lnTo>
                    <a:pt x="18" y="284"/>
                  </a:lnTo>
                  <a:lnTo>
                    <a:pt x="20" y="283"/>
                  </a:lnTo>
                  <a:lnTo>
                    <a:pt x="20" y="282"/>
                  </a:lnTo>
                  <a:lnTo>
                    <a:pt x="21" y="280"/>
                  </a:lnTo>
                  <a:lnTo>
                    <a:pt x="21" y="279"/>
                  </a:lnTo>
                  <a:lnTo>
                    <a:pt x="22" y="278"/>
                  </a:lnTo>
                  <a:lnTo>
                    <a:pt x="22" y="276"/>
                  </a:lnTo>
                  <a:lnTo>
                    <a:pt x="24" y="275"/>
                  </a:lnTo>
                  <a:lnTo>
                    <a:pt x="24" y="274"/>
                  </a:lnTo>
                  <a:lnTo>
                    <a:pt x="24" y="272"/>
                  </a:lnTo>
                  <a:lnTo>
                    <a:pt x="25" y="271"/>
                  </a:lnTo>
                  <a:lnTo>
                    <a:pt x="25" y="270"/>
                  </a:lnTo>
                  <a:lnTo>
                    <a:pt x="26" y="268"/>
                  </a:lnTo>
                  <a:lnTo>
                    <a:pt x="26" y="267"/>
                  </a:lnTo>
                  <a:lnTo>
                    <a:pt x="28" y="266"/>
                  </a:lnTo>
                  <a:lnTo>
                    <a:pt x="28" y="265"/>
                  </a:lnTo>
                  <a:lnTo>
                    <a:pt x="29" y="263"/>
                  </a:lnTo>
                  <a:lnTo>
                    <a:pt x="29" y="261"/>
                  </a:lnTo>
                  <a:lnTo>
                    <a:pt x="30" y="259"/>
                  </a:lnTo>
                  <a:lnTo>
                    <a:pt x="30" y="259"/>
                  </a:lnTo>
                  <a:lnTo>
                    <a:pt x="30" y="258"/>
                  </a:lnTo>
                  <a:lnTo>
                    <a:pt x="32" y="255"/>
                  </a:lnTo>
                  <a:lnTo>
                    <a:pt x="32" y="254"/>
                  </a:lnTo>
                  <a:lnTo>
                    <a:pt x="33" y="253"/>
                  </a:lnTo>
                  <a:lnTo>
                    <a:pt x="33" y="251"/>
                  </a:lnTo>
                  <a:lnTo>
                    <a:pt x="34" y="250"/>
                  </a:lnTo>
                  <a:lnTo>
                    <a:pt x="34" y="249"/>
                  </a:lnTo>
                  <a:lnTo>
                    <a:pt x="36" y="247"/>
                  </a:lnTo>
                  <a:lnTo>
                    <a:pt x="36" y="246"/>
                  </a:lnTo>
                  <a:lnTo>
                    <a:pt x="36" y="245"/>
                  </a:lnTo>
                  <a:lnTo>
                    <a:pt x="37" y="245"/>
                  </a:lnTo>
                  <a:lnTo>
                    <a:pt x="37" y="243"/>
                  </a:lnTo>
                  <a:lnTo>
                    <a:pt x="37" y="242"/>
                  </a:lnTo>
                  <a:lnTo>
                    <a:pt x="38" y="241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38" y="238"/>
                  </a:lnTo>
                  <a:lnTo>
                    <a:pt x="40" y="237"/>
                  </a:lnTo>
                  <a:lnTo>
                    <a:pt x="40" y="235"/>
                  </a:lnTo>
                  <a:lnTo>
                    <a:pt x="40" y="234"/>
                  </a:lnTo>
                  <a:lnTo>
                    <a:pt x="41" y="234"/>
                  </a:lnTo>
                  <a:lnTo>
                    <a:pt x="41" y="233"/>
                  </a:lnTo>
                  <a:lnTo>
                    <a:pt x="41" y="231"/>
                  </a:lnTo>
                  <a:lnTo>
                    <a:pt x="42" y="230"/>
                  </a:lnTo>
                  <a:lnTo>
                    <a:pt x="42" y="229"/>
                  </a:lnTo>
                  <a:lnTo>
                    <a:pt x="44" y="226"/>
                  </a:lnTo>
                  <a:lnTo>
                    <a:pt x="44" y="225"/>
                  </a:lnTo>
                  <a:lnTo>
                    <a:pt x="45" y="223"/>
                  </a:lnTo>
                  <a:lnTo>
                    <a:pt x="45" y="222"/>
                  </a:lnTo>
                  <a:lnTo>
                    <a:pt x="46" y="219"/>
                  </a:lnTo>
                  <a:lnTo>
                    <a:pt x="46" y="217"/>
                  </a:lnTo>
                  <a:lnTo>
                    <a:pt x="48" y="215"/>
                  </a:lnTo>
                  <a:lnTo>
                    <a:pt x="48" y="215"/>
                  </a:lnTo>
                  <a:lnTo>
                    <a:pt x="49" y="213"/>
                  </a:lnTo>
                  <a:lnTo>
                    <a:pt x="49" y="211"/>
                  </a:lnTo>
                  <a:lnTo>
                    <a:pt x="50" y="209"/>
                  </a:lnTo>
                  <a:lnTo>
                    <a:pt x="50" y="207"/>
                  </a:lnTo>
                  <a:lnTo>
                    <a:pt x="52" y="205"/>
                  </a:lnTo>
                  <a:lnTo>
                    <a:pt x="52" y="203"/>
                  </a:lnTo>
                  <a:lnTo>
                    <a:pt x="53" y="202"/>
                  </a:lnTo>
                  <a:lnTo>
                    <a:pt x="53" y="201"/>
                  </a:lnTo>
                  <a:lnTo>
                    <a:pt x="53" y="199"/>
                  </a:lnTo>
                  <a:lnTo>
                    <a:pt x="54" y="198"/>
                  </a:lnTo>
                  <a:lnTo>
                    <a:pt x="54" y="197"/>
                  </a:lnTo>
                  <a:lnTo>
                    <a:pt x="54" y="195"/>
                  </a:lnTo>
                  <a:lnTo>
                    <a:pt x="56" y="194"/>
                  </a:lnTo>
                  <a:lnTo>
                    <a:pt x="56" y="193"/>
                  </a:lnTo>
                  <a:lnTo>
                    <a:pt x="56" y="193"/>
                  </a:lnTo>
                  <a:lnTo>
                    <a:pt x="57" y="191"/>
                  </a:lnTo>
                  <a:lnTo>
                    <a:pt x="57" y="190"/>
                  </a:lnTo>
                  <a:lnTo>
                    <a:pt x="57" y="189"/>
                  </a:lnTo>
                  <a:lnTo>
                    <a:pt x="58" y="187"/>
                  </a:lnTo>
                  <a:lnTo>
                    <a:pt x="58" y="186"/>
                  </a:lnTo>
                  <a:lnTo>
                    <a:pt x="58" y="185"/>
                  </a:lnTo>
                  <a:lnTo>
                    <a:pt x="58" y="183"/>
                  </a:lnTo>
                  <a:lnTo>
                    <a:pt x="60" y="182"/>
                  </a:lnTo>
                  <a:lnTo>
                    <a:pt x="60" y="181"/>
                  </a:lnTo>
                  <a:lnTo>
                    <a:pt x="60" y="179"/>
                  </a:lnTo>
                  <a:lnTo>
                    <a:pt x="61" y="178"/>
                  </a:lnTo>
                  <a:lnTo>
                    <a:pt x="61" y="177"/>
                  </a:lnTo>
                  <a:lnTo>
                    <a:pt x="62" y="176"/>
                  </a:lnTo>
                  <a:lnTo>
                    <a:pt x="62" y="173"/>
                  </a:lnTo>
                  <a:lnTo>
                    <a:pt x="62" y="172"/>
                  </a:lnTo>
                  <a:lnTo>
                    <a:pt x="64" y="169"/>
                  </a:lnTo>
                  <a:lnTo>
                    <a:pt x="64" y="168"/>
                  </a:lnTo>
                  <a:lnTo>
                    <a:pt x="64" y="168"/>
                  </a:lnTo>
                  <a:lnTo>
                    <a:pt x="65" y="165"/>
                  </a:lnTo>
                  <a:lnTo>
                    <a:pt x="65" y="162"/>
                  </a:lnTo>
                  <a:lnTo>
                    <a:pt x="66" y="161"/>
                  </a:lnTo>
                  <a:lnTo>
                    <a:pt x="66" y="160"/>
                  </a:lnTo>
                  <a:lnTo>
                    <a:pt x="68" y="157"/>
                  </a:lnTo>
                  <a:lnTo>
                    <a:pt x="68" y="156"/>
                  </a:lnTo>
                  <a:lnTo>
                    <a:pt x="68" y="154"/>
                  </a:lnTo>
                  <a:lnTo>
                    <a:pt x="69" y="153"/>
                  </a:lnTo>
                  <a:lnTo>
                    <a:pt x="69" y="152"/>
                  </a:lnTo>
                  <a:lnTo>
                    <a:pt x="69" y="150"/>
                  </a:lnTo>
                  <a:lnTo>
                    <a:pt x="70" y="149"/>
                  </a:lnTo>
                  <a:lnTo>
                    <a:pt x="70" y="148"/>
                  </a:lnTo>
                  <a:lnTo>
                    <a:pt x="70" y="146"/>
                  </a:lnTo>
                  <a:lnTo>
                    <a:pt x="71" y="145"/>
                  </a:lnTo>
                  <a:lnTo>
                    <a:pt x="71" y="144"/>
                  </a:lnTo>
                  <a:lnTo>
                    <a:pt x="71" y="142"/>
                  </a:lnTo>
                  <a:lnTo>
                    <a:pt x="71" y="142"/>
                  </a:lnTo>
                  <a:lnTo>
                    <a:pt x="73" y="141"/>
                  </a:lnTo>
                  <a:lnTo>
                    <a:pt x="73" y="140"/>
                  </a:lnTo>
                  <a:lnTo>
                    <a:pt x="73" y="138"/>
                  </a:lnTo>
                  <a:lnTo>
                    <a:pt x="73" y="137"/>
                  </a:lnTo>
                  <a:lnTo>
                    <a:pt x="74" y="136"/>
                  </a:lnTo>
                  <a:lnTo>
                    <a:pt x="74" y="134"/>
                  </a:lnTo>
                  <a:lnTo>
                    <a:pt x="74" y="133"/>
                  </a:lnTo>
                  <a:lnTo>
                    <a:pt x="75" y="132"/>
                  </a:lnTo>
                  <a:lnTo>
                    <a:pt x="75" y="130"/>
                  </a:lnTo>
                  <a:lnTo>
                    <a:pt x="75" y="129"/>
                  </a:lnTo>
                  <a:lnTo>
                    <a:pt x="77" y="126"/>
                  </a:lnTo>
                  <a:lnTo>
                    <a:pt x="77" y="125"/>
                  </a:lnTo>
                  <a:lnTo>
                    <a:pt x="78" y="122"/>
                  </a:lnTo>
                  <a:lnTo>
                    <a:pt x="78" y="121"/>
                  </a:lnTo>
                  <a:lnTo>
                    <a:pt x="79" y="118"/>
                  </a:lnTo>
                  <a:lnTo>
                    <a:pt x="79" y="118"/>
                  </a:lnTo>
                  <a:lnTo>
                    <a:pt x="79" y="117"/>
                  </a:lnTo>
                  <a:lnTo>
                    <a:pt x="81" y="114"/>
                  </a:lnTo>
                  <a:lnTo>
                    <a:pt x="81" y="113"/>
                  </a:lnTo>
                  <a:lnTo>
                    <a:pt x="82" y="110"/>
                  </a:lnTo>
                  <a:lnTo>
                    <a:pt x="82" y="109"/>
                  </a:lnTo>
                  <a:lnTo>
                    <a:pt x="82" y="108"/>
                  </a:lnTo>
                  <a:lnTo>
                    <a:pt x="83" y="106"/>
                  </a:lnTo>
                  <a:lnTo>
                    <a:pt x="83" y="105"/>
                  </a:lnTo>
                  <a:lnTo>
                    <a:pt x="83" y="104"/>
                  </a:lnTo>
                  <a:lnTo>
                    <a:pt x="83" y="102"/>
                  </a:lnTo>
                  <a:lnTo>
                    <a:pt x="85" y="101"/>
                  </a:lnTo>
                  <a:lnTo>
                    <a:pt x="85" y="100"/>
                  </a:lnTo>
                  <a:lnTo>
                    <a:pt x="85" y="98"/>
                  </a:lnTo>
                  <a:lnTo>
                    <a:pt x="85" y="97"/>
                  </a:lnTo>
                  <a:lnTo>
                    <a:pt x="86" y="96"/>
                  </a:lnTo>
                  <a:lnTo>
                    <a:pt x="86" y="96"/>
                  </a:lnTo>
                  <a:lnTo>
                    <a:pt x="86" y="94"/>
                  </a:lnTo>
                  <a:lnTo>
                    <a:pt x="86" y="93"/>
                  </a:lnTo>
                  <a:lnTo>
                    <a:pt x="86" y="92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7" y="89"/>
                  </a:lnTo>
                  <a:lnTo>
                    <a:pt x="87" y="88"/>
                  </a:lnTo>
                  <a:lnTo>
                    <a:pt x="87" y="87"/>
                  </a:lnTo>
                  <a:lnTo>
                    <a:pt x="87" y="85"/>
                  </a:lnTo>
                  <a:lnTo>
                    <a:pt x="87" y="84"/>
                  </a:lnTo>
                  <a:lnTo>
                    <a:pt x="87" y="83"/>
                  </a:lnTo>
                  <a:lnTo>
                    <a:pt x="87" y="81"/>
                  </a:lnTo>
                  <a:lnTo>
                    <a:pt x="87" y="80"/>
                  </a:lnTo>
                  <a:lnTo>
                    <a:pt x="87" y="77"/>
                  </a:lnTo>
                  <a:lnTo>
                    <a:pt x="87" y="76"/>
                  </a:lnTo>
                  <a:lnTo>
                    <a:pt x="87" y="75"/>
                  </a:lnTo>
                  <a:lnTo>
                    <a:pt x="87" y="75"/>
                  </a:lnTo>
                  <a:lnTo>
                    <a:pt x="89" y="72"/>
                  </a:lnTo>
                  <a:lnTo>
                    <a:pt x="89" y="71"/>
                  </a:lnTo>
                  <a:lnTo>
                    <a:pt x="89" y="69"/>
                  </a:lnTo>
                  <a:lnTo>
                    <a:pt x="89" y="67"/>
                  </a:lnTo>
                  <a:lnTo>
                    <a:pt x="89" y="65"/>
                  </a:lnTo>
                  <a:lnTo>
                    <a:pt x="89" y="64"/>
                  </a:lnTo>
                  <a:lnTo>
                    <a:pt x="89" y="63"/>
                  </a:lnTo>
                  <a:lnTo>
                    <a:pt x="89" y="61"/>
                  </a:lnTo>
                  <a:lnTo>
                    <a:pt x="89" y="61"/>
                  </a:lnTo>
                  <a:lnTo>
                    <a:pt x="89" y="60"/>
                  </a:lnTo>
                  <a:lnTo>
                    <a:pt x="90" y="59"/>
                  </a:lnTo>
                  <a:lnTo>
                    <a:pt x="90" y="57"/>
                  </a:lnTo>
                  <a:lnTo>
                    <a:pt x="90" y="57"/>
                  </a:lnTo>
                  <a:lnTo>
                    <a:pt x="90" y="56"/>
                  </a:lnTo>
                  <a:lnTo>
                    <a:pt x="90" y="55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90" y="53"/>
                  </a:lnTo>
                  <a:lnTo>
                    <a:pt x="90" y="52"/>
                  </a:lnTo>
                  <a:lnTo>
                    <a:pt x="90" y="52"/>
                  </a:lnTo>
                  <a:lnTo>
                    <a:pt x="90" y="51"/>
                  </a:lnTo>
                  <a:lnTo>
                    <a:pt x="90" y="49"/>
                  </a:lnTo>
                  <a:lnTo>
                    <a:pt x="91" y="49"/>
                  </a:lnTo>
                  <a:lnTo>
                    <a:pt x="91" y="48"/>
                  </a:lnTo>
                  <a:lnTo>
                    <a:pt x="91" y="48"/>
                  </a:lnTo>
                  <a:lnTo>
                    <a:pt x="91" y="47"/>
                  </a:lnTo>
                  <a:lnTo>
                    <a:pt x="91" y="45"/>
                  </a:lnTo>
                  <a:lnTo>
                    <a:pt x="91" y="45"/>
                  </a:lnTo>
                  <a:lnTo>
                    <a:pt x="91" y="44"/>
                  </a:lnTo>
                  <a:lnTo>
                    <a:pt x="91" y="43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3" y="41"/>
                  </a:lnTo>
                  <a:lnTo>
                    <a:pt x="93" y="40"/>
                  </a:lnTo>
                  <a:lnTo>
                    <a:pt x="93" y="39"/>
                  </a:lnTo>
                  <a:lnTo>
                    <a:pt x="93" y="37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4" y="35"/>
                  </a:lnTo>
                  <a:lnTo>
                    <a:pt x="94" y="33"/>
                  </a:lnTo>
                  <a:lnTo>
                    <a:pt x="94" y="33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1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28"/>
                  </a:lnTo>
                  <a:lnTo>
                    <a:pt x="94" y="27"/>
                  </a:lnTo>
                  <a:lnTo>
                    <a:pt x="94" y="27"/>
                  </a:lnTo>
                  <a:lnTo>
                    <a:pt x="94" y="25"/>
                  </a:lnTo>
                  <a:lnTo>
                    <a:pt x="94" y="24"/>
                  </a:lnTo>
                  <a:lnTo>
                    <a:pt x="94" y="23"/>
                  </a:lnTo>
                  <a:lnTo>
                    <a:pt x="94" y="23"/>
                  </a:lnTo>
                  <a:lnTo>
                    <a:pt x="94" y="21"/>
                  </a:lnTo>
                  <a:lnTo>
                    <a:pt x="94" y="20"/>
                  </a:lnTo>
                  <a:lnTo>
                    <a:pt x="94" y="19"/>
                  </a:lnTo>
                  <a:lnTo>
                    <a:pt x="94" y="16"/>
                  </a:lnTo>
                  <a:lnTo>
                    <a:pt x="94" y="15"/>
                  </a:lnTo>
                  <a:lnTo>
                    <a:pt x="94" y="13"/>
                  </a:lnTo>
                  <a:lnTo>
                    <a:pt x="94" y="12"/>
                  </a:lnTo>
                  <a:lnTo>
                    <a:pt x="94" y="9"/>
                  </a:lnTo>
                  <a:lnTo>
                    <a:pt x="94" y="7"/>
                  </a:lnTo>
                  <a:lnTo>
                    <a:pt x="93" y="5"/>
                  </a:lnTo>
                  <a:lnTo>
                    <a:pt x="93" y="3"/>
                  </a:lnTo>
                  <a:lnTo>
                    <a:pt x="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89" name="Freeform 81"/>
            <p:cNvSpPr>
              <a:spLocks/>
            </p:cNvSpPr>
            <p:nvPr/>
          </p:nvSpPr>
          <p:spPr bwMode="auto">
            <a:xfrm>
              <a:off x="5013" y="2753"/>
              <a:ext cx="60" cy="60"/>
            </a:xfrm>
            <a:custGeom>
              <a:avLst/>
              <a:gdLst>
                <a:gd name="T0" fmla="*/ 55 w 121"/>
                <a:gd name="T1" fmla="*/ 0 h 119"/>
                <a:gd name="T2" fmla="*/ 46 w 121"/>
                <a:gd name="T3" fmla="*/ 1 h 119"/>
                <a:gd name="T4" fmla="*/ 38 w 121"/>
                <a:gd name="T5" fmla="*/ 4 h 119"/>
                <a:gd name="T6" fmla="*/ 30 w 121"/>
                <a:gd name="T7" fmla="*/ 8 h 119"/>
                <a:gd name="T8" fmla="*/ 23 w 121"/>
                <a:gd name="T9" fmla="*/ 13 h 119"/>
                <a:gd name="T10" fmla="*/ 16 w 121"/>
                <a:gd name="T11" fmla="*/ 18 h 119"/>
                <a:gd name="T12" fmla="*/ 11 w 121"/>
                <a:gd name="T13" fmla="*/ 26 h 119"/>
                <a:gd name="T14" fmla="*/ 6 w 121"/>
                <a:gd name="T15" fmla="*/ 33 h 119"/>
                <a:gd name="T16" fmla="*/ 3 w 121"/>
                <a:gd name="T17" fmla="*/ 41 h 119"/>
                <a:gd name="T18" fmla="*/ 2 w 121"/>
                <a:gd name="T19" fmla="*/ 50 h 119"/>
                <a:gd name="T20" fmla="*/ 0 w 121"/>
                <a:gd name="T21" fmla="*/ 60 h 119"/>
                <a:gd name="T22" fmla="*/ 0 w 121"/>
                <a:gd name="T23" fmla="*/ 66 h 119"/>
                <a:gd name="T24" fmla="*/ 2 w 121"/>
                <a:gd name="T25" fmla="*/ 74 h 119"/>
                <a:gd name="T26" fmla="*/ 6 w 121"/>
                <a:gd name="T27" fmla="*/ 83 h 119"/>
                <a:gd name="T28" fmla="*/ 10 w 121"/>
                <a:gd name="T29" fmla="*/ 90 h 119"/>
                <a:gd name="T30" fmla="*/ 14 w 121"/>
                <a:gd name="T31" fmla="*/ 98 h 119"/>
                <a:gd name="T32" fmla="*/ 20 w 121"/>
                <a:gd name="T33" fmla="*/ 105 h 119"/>
                <a:gd name="T34" fmla="*/ 27 w 121"/>
                <a:gd name="T35" fmla="*/ 110 h 119"/>
                <a:gd name="T36" fmla="*/ 35 w 121"/>
                <a:gd name="T37" fmla="*/ 114 h 119"/>
                <a:gd name="T38" fmla="*/ 43 w 121"/>
                <a:gd name="T39" fmla="*/ 117 h 119"/>
                <a:gd name="T40" fmla="*/ 51 w 121"/>
                <a:gd name="T41" fmla="*/ 119 h 119"/>
                <a:gd name="T42" fmla="*/ 60 w 121"/>
                <a:gd name="T43" fmla="*/ 119 h 119"/>
                <a:gd name="T44" fmla="*/ 67 w 121"/>
                <a:gd name="T45" fmla="*/ 119 h 119"/>
                <a:gd name="T46" fmla="*/ 76 w 121"/>
                <a:gd name="T47" fmla="*/ 118 h 119"/>
                <a:gd name="T48" fmla="*/ 84 w 121"/>
                <a:gd name="T49" fmla="*/ 115 h 119"/>
                <a:gd name="T50" fmla="*/ 92 w 121"/>
                <a:gd name="T51" fmla="*/ 111 h 119"/>
                <a:gd name="T52" fmla="*/ 99 w 121"/>
                <a:gd name="T53" fmla="*/ 106 h 119"/>
                <a:gd name="T54" fmla="*/ 105 w 121"/>
                <a:gd name="T55" fmla="*/ 99 h 119"/>
                <a:gd name="T56" fmla="*/ 111 w 121"/>
                <a:gd name="T57" fmla="*/ 93 h 119"/>
                <a:gd name="T58" fmla="*/ 115 w 121"/>
                <a:gd name="T59" fmla="*/ 86 h 119"/>
                <a:gd name="T60" fmla="*/ 119 w 121"/>
                <a:gd name="T61" fmla="*/ 77 h 119"/>
                <a:gd name="T62" fmla="*/ 120 w 121"/>
                <a:gd name="T63" fmla="*/ 69 h 119"/>
                <a:gd name="T64" fmla="*/ 121 w 121"/>
                <a:gd name="T65" fmla="*/ 60 h 119"/>
                <a:gd name="T66" fmla="*/ 121 w 121"/>
                <a:gd name="T67" fmla="*/ 53 h 119"/>
                <a:gd name="T68" fmla="*/ 119 w 121"/>
                <a:gd name="T69" fmla="*/ 45 h 119"/>
                <a:gd name="T70" fmla="*/ 116 w 121"/>
                <a:gd name="T71" fmla="*/ 36 h 119"/>
                <a:gd name="T72" fmla="*/ 112 w 121"/>
                <a:gd name="T73" fmla="*/ 28 h 119"/>
                <a:gd name="T74" fmla="*/ 107 w 121"/>
                <a:gd name="T75" fmla="*/ 21 h 119"/>
                <a:gd name="T76" fmla="*/ 101 w 121"/>
                <a:gd name="T77" fmla="*/ 14 h 119"/>
                <a:gd name="T78" fmla="*/ 95 w 121"/>
                <a:gd name="T79" fmla="*/ 9 h 119"/>
                <a:gd name="T80" fmla="*/ 87 w 121"/>
                <a:gd name="T81" fmla="*/ 5 h 119"/>
                <a:gd name="T82" fmla="*/ 79 w 121"/>
                <a:gd name="T83" fmla="*/ 2 h 119"/>
                <a:gd name="T84" fmla="*/ 69 w 121"/>
                <a:gd name="T85" fmla="*/ 0 h 119"/>
                <a:gd name="T86" fmla="*/ 60 w 121"/>
                <a:gd name="T8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1" h="119">
                  <a:moveTo>
                    <a:pt x="60" y="0"/>
                  </a:moveTo>
                  <a:lnTo>
                    <a:pt x="57" y="0"/>
                  </a:lnTo>
                  <a:lnTo>
                    <a:pt x="55" y="0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3" y="2"/>
                  </a:lnTo>
                  <a:lnTo>
                    <a:pt x="40" y="2"/>
                  </a:lnTo>
                  <a:lnTo>
                    <a:pt x="38" y="4"/>
                  </a:lnTo>
                  <a:lnTo>
                    <a:pt x="35" y="5"/>
                  </a:lnTo>
                  <a:lnTo>
                    <a:pt x="32" y="6"/>
                  </a:lnTo>
                  <a:lnTo>
                    <a:pt x="30" y="8"/>
                  </a:lnTo>
                  <a:lnTo>
                    <a:pt x="27" y="9"/>
                  </a:lnTo>
                  <a:lnTo>
                    <a:pt x="24" y="12"/>
                  </a:lnTo>
                  <a:lnTo>
                    <a:pt x="23" y="13"/>
                  </a:lnTo>
                  <a:lnTo>
                    <a:pt x="20" y="14"/>
                  </a:lnTo>
                  <a:lnTo>
                    <a:pt x="18" y="17"/>
                  </a:lnTo>
                  <a:lnTo>
                    <a:pt x="16" y="18"/>
                  </a:lnTo>
                  <a:lnTo>
                    <a:pt x="14" y="21"/>
                  </a:lnTo>
                  <a:lnTo>
                    <a:pt x="12" y="24"/>
                  </a:lnTo>
                  <a:lnTo>
                    <a:pt x="11" y="26"/>
                  </a:lnTo>
                  <a:lnTo>
                    <a:pt x="10" y="28"/>
                  </a:lnTo>
                  <a:lnTo>
                    <a:pt x="7" y="30"/>
                  </a:lnTo>
                  <a:lnTo>
                    <a:pt x="6" y="33"/>
                  </a:lnTo>
                  <a:lnTo>
                    <a:pt x="6" y="36"/>
                  </a:lnTo>
                  <a:lnTo>
                    <a:pt x="4" y="38"/>
                  </a:lnTo>
                  <a:lnTo>
                    <a:pt x="3" y="41"/>
                  </a:lnTo>
                  <a:lnTo>
                    <a:pt x="2" y="45"/>
                  </a:lnTo>
                  <a:lnTo>
                    <a:pt x="2" y="48"/>
                  </a:lnTo>
                  <a:lnTo>
                    <a:pt x="2" y="50"/>
                  </a:lnTo>
                  <a:lnTo>
                    <a:pt x="0" y="53"/>
                  </a:lnTo>
                  <a:lnTo>
                    <a:pt x="0" y="57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2" y="71"/>
                  </a:lnTo>
                  <a:lnTo>
                    <a:pt x="2" y="74"/>
                  </a:lnTo>
                  <a:lnTo>
                    <a:pt x="3" y="77"/>
                  </a:lnTo>
                  <a:lnTo>
                    <a:pt x="4" y="81"/>
                  </a:lnTo>
                  <a:lnTo>
                    <a:pt x="6" y="83"/>
                  </a:lnTo>
                  <a:lnTo>
                    <a:pt x="6" y="86"/>
                  </a:lnTo>
                  <a:lnTo>
                    <a:pt x="7" y="89"/>
                  </a:lnTo>
                  <a:lnTo>
                    <a:pt x="10" y="90"/>
                  </a:lnTo>
                  <a:lnTo>
                    <a:pt x="11" y="93"/>
                  </a:lnTo>
                  <a:lnTo>
                    <a:pt x="12" y="95"/>
                  </a:lnTo>
                  <a:lnTo>
                    <a:pt x="14" y="98"/>
                  </a:lnTo>
                  <a:lnTo>
                    <a:pt x="16" y="99"/>
                  </a:lnTo>
                  <a:lnTo>
                    <a:pt x="18" y="102"/>
                  </a:lnTo>
                  <a:lnTo>
                    <a:pt x="20" y="105"/>
                  </a:lnTo>
                  <a:lnTo>
                    <a:pt x="23" y="106"/>
                  </a:lnTo>
                  <a:lnTo>
                    <a:pt x="24" y="107"/>
                  </a:lnTo>
                  <a:lnTo>
                    <a:pt x="27" y="110"/>
                  </a:lnTo>
                  <a:lnTo>
                    <a:pt x="30" y="111"/>
                  </a:lnTo>
                  <a:lnTo>
                    <a:pt x="32" y="113"/>
                  </a:lnTo>
                  <a:lnTo>
                    <a:pt x="35" y="114"/>
                  </a:lnTo>
                  <a:lnTo>
                    <a:pt x="38" y="115"/>
                  </a:lnTo>
                  <a:lnTo>
                    <a:pt x="40" y="117"/>
                  </a:lnTo>
                  <a:lnTo>
                    <a:pt x="43" y="117"/>
                  </a:lnTo>
                  <a:lnTo>
                    <a:pt x="46" y="118"/>
                  </a:lnTo>
                  <a:lnTo>
                    <a:pt x="48" y="118"/>
                  </a:lnTo>
                  <a:lnTo>
                    <a:pt x="51" y="119"/>
                  </a:lnTo>
                  <a:lnTo>
                    <a:pt x="55" y="119"/>
                  </a:lnTo>
                  <a:lnTo>
                    <a:pt x="57" y="119"/>
                  </a:lnTo>
                  <a:lnTo>
                    <a:pt x="60" y="119"/>
                  </a:lnTo>
                  <a:lnTo>
                    <a:pt x="60" y="119"/>
                  </a:lnTo>
                  <a:lnTo>
                    <a:pt x="64" y="119"/>
                  </a:lnTo>
                  <a:lnTo>
                    <a:pt x="67" y="119"/>
                  </a:lnTo>
                  <a:lnTo>
                    <a:pt x="69" y="119"/>
                  </a:lnTo>
                  <a:lnTo>
                    <a:pt x="73" y="118"/>
                  </a:lnTo>
                  <a:lnTo>
                    <a:pt x="76" y="118"/>
                  </a:lnTo>
                  <a:lnTo>
                    <a:pt x="79" y="117"/>
                  </a:lnTo>
                  <a:lnTo>
                    <a:pt x="81" y="117"/>
                  </a:lnTo>
                  <a:lnTo>
                    <a:pt x="84" y="115"/>
                  </a:lnTo>
                  <a:lnTo>
                    <a:pt x="87" y="114"/>
                  </a:lnTo>
                  <a:lnTo>
                    <a:pt x="89" y="113"/>
                  </a:lnTo>
                  <a:lnTo>
                    <a:pt x="92" y="111"/>
                  </a:lnTo>
                  <a:lnTo>
                    <a:pt x="95" y="110"/>
                  </a:lnTo>
                  <a:lnTo>
                    <a:pt x="97" y="107"/>
                  </a:lnTo>
                  <a:lnTo>
                    <a:pt x="99" y="106"/>
                  </a:lnTo>
                  <a:lnTo>
                    <a:pt x="101" y="105"/>
                  </a:lnTo>
                  <a:lnTo>
                    <a:pt x="103" y="102"/>
                  </a:lnTo>
                  <a:lnTo>
                    <a:pt x="105" y="99"/>
                  </a:lnTo>
                  <a:lnTo>
                    <a:pt x="107" y="98"/>
                  </a:lnTo>
                  <a:lnTo>
                    <a:pt x="109" y="95"/>
                  </a:lnTo>
                  <a:lnTo>
                    <a:pt x="111" y="93"/>
                  </a:lnTo>
                  <a:lnTo>
                    <a:pt x="112" y="90"/>
                  </a:lnTo>
                  <a:lnTo>
                    <a:pt x="113" y="89"/>
                  </a:lnTo>
                  <a:lnTo>
                    <a:pt x="115" y="86"/>
                  </a:lnTo>
                  <a:lnTo>
                    <a:pt x="116" y="83"/>
                  </a:lnTo>
                  <a:lnTo>
                    <a:pt x="117" y="81"/>
                  </a:lnTo>
                  <a:lnTo>
                    <a:pt x="119" y="77"/>
                  </a:lnTo>
                  <a:lnTo>
                    <a:pt x="119" y="74"/>
                  </a:lnTo>
                  <a:lnTo>
                    <a:pt x="120" y="71"/>
                  </a:lnTo>
                  <a:lnTo>
                    <a:pt x="120" y="69"/>
                  </a:lnTo>
                  <a:lnTo>
                    <a:pt x="121" y="66"/>
                  </a:lnTo>
                  <a:lnTo>
                    <a:pt x="121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1" y="57"/>
                  </a:lnTo>
                  <a:lnTo>
                    <a:pt x="121" y="53"/>
                  </a:lnTo>
                  <a:lnTo>
                    <a:pt x="120" y="50"/>
                  </a:lnTo>
                  <a:lnTo>
                    <a:pt x="120" y="48"/>
                  </a:lnTo>
                  <a:lnTo>
                    <a:pt x="119" y="45"/>
                  </a:lnTo>
                  <a:lnTo>
                    <a:pt x="119" y="41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5" y="33"/>
                  </a:lnTo>
                  <a:lnTo>
                    <a:pt x="113" y="30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9" y="24"/>
                  </a:lnTo>
                  <a:lnTo>
                    <a:pt x="107" y="21"/>
                  </a:lnTo>
                  <a:lnTo>
                    <a:pt x="105" y="18"/>
                  </a:lnTo>
                  <a:lnTo>
                    <a:pt x="103" y="17"/>
                  </a:lnTo>
                  <a:lnTo>
                    <a:pt x="101" y="14"/>
                  </a:lnTo>
                  <a:lnTo>
                    <a:pt x="99" y="13"/>
                  </a:lnTo>
                  <a:lnTo>
                    <a:pt x="97" y="12"/>
                  </a:lnTo>
                  <a:lnTo>
                    <a:pt x="95" y="9"/>
                  </a:lnTo>
                  <a:lnTo>
                    <a:pt x="92" y="8"/>
                  </a:lnTo>
                  <a:lnTo>
                    <a:pt x="89" y="6"/>
                  </a:lnTo>
                  <a:lnTo>
                    <a:pt x="87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6" y="1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4" y="0"/>
                  </a:lnTo>
                  <a:lnTo>
                    <a:pt x="60" y="0"/>
                  </a:lnTo>
                </a:path>
              </a:pathLst>
            </a:custGeom>
            <a:solidFill>
              <a:schemeClr val="bg1"/>
            </a:solidFill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90" name="Rectangle 82"/>
            <p:cNvSpPr>
              <a:spLocks noChangeArrowheads="1"/>
            </p:cNvSpPr>
            <p:nvPr/>
          </p:nvSpPr>
          <p:spPr bwMode="auto">
            <a:xfrm>
              <a:off x="662" y="634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691" name="Rectangle 83"/>
            <p:cNvSpPr>
              <a:spLocks noChangeArrowheads="1"/>
            </p:cNvSpPr>
            <p:nvPr/>
          </p:nvSpPr>
          <p:spPr bwMode="auto">
            <a:xfrm>
              <a:off x="721" y="694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/>
            </a:p>
          </p:txBody>
        </p:sp>
        <p:sp>
          <p:nvSpPr>
            <p:cNvPr id="68692" name="Rectangle 84"/>
            <p:cNvSpPr>
              <a:spLocks noChangeArrowheads="1"/>
            </p:cNvSpPr>
            <p:nvPr/>
          </p:nvSpPr>
          <p:spPr bwMode="auto">
            <a:xfrm>
              <a:off x="662" y="823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693" name="Rectangle 85"/>
            <p:cNvSpPr>
              <a:spLocks noChangeArrowheads="1"/>
            </p:cNvSpPr>
            <p:nvPr/>
          </p:nvSpPr>
          <p:spPr bwMode="auto">
            <a:xfrm>
              <a:off x="721" y="884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/>
            </a:p>
          </p:txBody>
        </p:sp>
        <p:sp>
          <p:nvSpPr>
            <p:cNvPr id="68694" name="Rectangle 86"/>
            <p:cNvSpPr>
              <a:spLocks noChangeArrowheads="1"/>
            </p:cNvSpPr>
            <p:nvPr/>
          </p:nvSpPr>
          <p:spPr bwMode="auto">
            <a:xfrm>
              <a:off x="662" y="1099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695" name="Rectangle 87"/>
            <p:cNvSpPr>
              <a:spLocks noChangeArrowheads="1"/>
            </p:cNvSpPr>
            <p:nvPr/>
          </p:nvSpPr>
          <p:spPr bwMode="auto">
            <a:xfrm>
              <a:off x="721" y="1160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US"/>
            </a:p>
          </p:txBody>
        </p:sp>
        <p:sp>
          <p:nvSpPr>
            <p:cNvPr id="68696" name="Rectangle 88"/>
            <p:cNvSpPr>
              <a:spLocks noChangeArrowheads="1"/>
            </p:cNvSpPr>
            <p:nvPr/>
          </p:nvSpPr>
          <p:spPr bwMode="auto">
            <a:xfrm>
              <a:off x="662" y="1288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697" name="Line 89"/>
            <p:cNvSpPr>
              <a:spLocks noChangeShapeType="1"/>
            </p:cNvSpPr>
            <p:nvPr/>
          </p:nvSpPr>
          <p:spPr bwMode="auto">
            <a:xfrm>
              <a:off x="857" y="722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8" name="Line 90"/>
            <p:cNvSpPr>
              <a:spLocks noChangeShapeType="1"/>
            </p:cNvSpPr>
            <p:nvPr/>
          </p:nvSpPr>
          <p:spPr bwMode="auto">
            <a:xfrm>
              <a:off x="857" y="908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99" name="Line 91"/>
            <p:cNvSpPr>
              <a:spLocks noChangeShapeType="1"/>
            </p:cNvSpPr>
            <p:nvPr/>
          </p:nvSpPr>
          <p:spPr bwMode="auto">
            <a:xfrm>
              <a:off x="857" y="1373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00" name="Freeform 92"/>
            <p:cNvSpPr>
              <a:spLocks/>
            </p:cNvSpPr>
            <p:nvPr/>
          </p:nvSpPr>
          <p:spPr bwMode="auto">
            <a:xfrm>
              <a:off x="857" y="1187"/>
              <a:ext cx="186" cy="93"/>
            </a:xfrm>
            <a:custGeom>
              <a:avLst/>
              <a:gdLst>
                <a:gd name="T0" fmla="*/ 0 w 372"/>
                <a:gd name="T1" fmla="*/ 0 h 186"/>
                <a:gd name="T2" fmla="*/ 372 w 372"/>
                <a:gd name="T3" fmla="*/ 0 h 186"/>
                <a:gd name="T4" fmla="*/ 372 w 372"/>
                <a:gd name="T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2" h="186">
                  <a:moveTo>
                    <a:pt x="0" y="0"/>
                  </a:moveTo>
                  <a:lnTo>
                    <a:pt x="372" y="0"/>
                  </a:lnTo>
                  <a:lnTo>
                    <a:pt x="372" y="186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01" name="Freeform 93"/>
            <p:cNvSpPr>
              <a:spLocks/>
            </p:cNvSpPr>
            <p:nvPr/>
          </p:nvSpPr>
          <p:spPr bwMode="auto">
            <a:xfrm>
              <a:off x="857" y="1466"/>
              <a:ext cx="186" cy="93"/>
            </a:xfrm>
            <a:custGeom>
              <a:avLst/>
              <a:gdLst>
                <a:gd name="T0" fmla="*/ 0 w 372"/>
                <a:gd name="T1" fmla="*/ 186 h 186"/>
                <a:gd name="T2" fmla="*/ 372 w 372"/>
                <a:gd name="T3" fmla="*/ 186 h 186"/>
                <a:gd name="T4" fmla="*/ 372 w 372"/>
                <a:gd name="T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2" h="186">
                  <a:moveTo>
                    <a:pt x="0" y="186"/>
                  </a:moveTo>
                  <a:lnTo>
                    <a:pt x="372" y="186"/>
                  </a:lnTo>
                  <a:lnTo>
                    <a:pt x="372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02" name="Rectangle 94"/>
            <p:cNvSpPr>
              <a:spLocks noChangeArrowheads="1"/>
            </p:cNvSpPr>
            <p:nvPr/>
          </p:nvSpPr>
          <p:spPr bwMode="auto">
            <a:xfrm>
              <a:off x="721" y="1349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US"/>
            </a:p>
          </p:txBody>
        </p:sp>
        <p:sp>
          <p:nvSpPr>
            <p:cNvPr id="68703" name="Rectangle 95"/>
            <p:cNvSpPr>
              <a:spLocks noChangeArrowheads="1"/>
            </p:cNvSpPr>
            <p:nvPr/>
          </p:nvSpPr>
          <p:spPr bwMode="auto">
            <a:xfrm>
              <a:off x="662" y="1482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704" name="Rectangle 96"/>
            <p:cNvSpPr>
              <a:spLocks noChangeArrowheads="1"/>
            </p:cNvSpPr>
            <p:nvPr/>
          </p:nvSpPr>
          <p:spPr bwMode="auto">
            <a:xfrm>
              <a:off x="721" y="1543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US"/>
            </a:p>
          </p:txBody>
        </p:sp>
        <p:sp>
          <p:nvSpPr>
            <p:cNvPr id="68705" name="Rectangle 97"/>
            <p:cNvSpPr>
              <a:spLocks noChangeArrowheads="1"/>
            </p:cNvSpPr>
            <p:nvPr/>
          </p:nvSpPr>
          <p:spPr bwMode="auto">
            <a:xfrm>
              <a:off x="3307" y="633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706" name="Rectangle 98"/>
            <p:cNvSpPr>
              <a:spLocks noChangeArrowheads="1"/>
            </p:cNvSpPr>
            <p:nvPr/>
          </p:nvSpPr>
          <p:spPr bwMode="auto">
            <a:xfrm>
              <a:off x="3365" y="694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/>
            </a:p>
          </p:txBody>
        </p:sp>
        <p:sp>
          <p:nvSpPr>
            <p:cNvPr id="68707" name="Rectangle 99"/>
            <p:cNvSpPr>
              <a:spLocks noChangeArrowheads="1"/>
            </p:cNvSpPr>
            <p:nvPr/>
          </p:nvSpPr>
          <p:spPr bwMode="auto">
            <a:xfrm>
              <a:off x="3307" y="822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708" name="Rectangle 100"/>
            <p:cNvSpPr>
              <a:spLocks noChangeArrowheads="1"/>
            </p:cNvSpPr>
            <p:nvPr/>
          </p:nvSpPr>
          <p:spPr bwMode="auto">
            <a:xfrm>
              <a:off x="3365" y="882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/>
            </a:p>
          </p:txBody>
        </p:sp>
        <p:sp>
          <p:nvSpPr>
            <p:cNvPr id="68709" name="Rectangle 101"/>
            <p:cNvSpPr>
              <a:spLocks noChangeArrowheads="1"/>
            </p:cNvSpPr>
            <p:nvPr/>
          </p:nvSpPr>
          <p:spPr bwMode="auto">
            <a:xfrm>
              <a:off x="3307" y="1098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710" name="Rectangle 102"/>
            <p:cNvSpPr>
              <a:spLocks noChangeArrowheads="1"/>
            </p:cNvSpPr>
            <p:nvPr/>
          </p:nvSpPr>
          <p:spPr bwMode="auto">
            <a:xfrm>
              <a:off x="3365" y="1159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US"/>
            </a:p>
          </p:txBody>
        </p:sp>
        <p:sp>
          <p:nvSpPr>
            <p:cNvPr id="68711" name="Rectangle 103"/>
            <p:cNvSpPr>
              <a:spLocks noChangeArrowheads="1"/>
            </p:cNvSpPr>
            <p:nvPr/>
          </p:nvSpPr>
          <p:spPr bwMode="auto">
            <a:xfrm>
              <a:off x="3307" y="1287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712" name="Rectangle 104"/>
            <p:cNvSpPr>
              <a:spLocks noChangeArrowheads="1"/>
            </p:cNvSpPr>
            <p:nvPr/>
          </p:nvSpPr>
          <p:spPr bwMode="auto">
            <a:xfrm>
              <a:off x="3365" y="1347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US"/>
            </a:p>
          </p:txBody>
        </p:sp>
        <p:sp>
          <p:nvSpPr>
            <p:cNvPr id="68713" name="Rectangle 105"/>
            <p:cNvSpPr>
              <a:spLocks noChangeArrowheads="1"/>
            </p:cNvSpPr>
            <p:nvPr/>
          </p:nvSpPr>
          <p:spPr bwMode="auto">
            <a:xfrm>
              <a:off x="3307" y="1481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714" name="Line 106"/>
            <p:cNvSpPr>
              <a:spLocks noChangeShapeType="1"/>
            </p:cNvSpPr>
            <p:nvPr/>
          </p:nvSpPr>
          <p:spPr bwMode="auto">
            <a:xfrm>
              <a:off x="3487" y="722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15" name="Line 107"/>
            <p:cNvSpPr>
              <a:spLocks noChangeShapeType="1"/>
            </p:cNvSpPr>
            <p:nvPr/>
          </p:nvSpPr>
          <p:spPr bwMode="auto">
            <a:xfrm>
              <a:off x="3487" y="908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16" name="Line 108"/>
            <p:cNvSpPr>
              <a:spLocks noChangeShapeType="1"/>
            </p:cNvSpPr>
            <p:nvPr/>
          </p:nvSpPr>
          <p:spPr bwMode="auto">
            <a:xfrm>
              <a:off x="3487" y="1373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17" name="Freeform 109"/>
            <p:cNvSpPr>
              <a:spLocks/>
            </p:cNvSpPr>
            <p:nvPr/>
          </p:nvSpPr>
          <p:spPr bwMode="auto">
            <a:xfrm>
              <a:off x="3487" y="1187"/>
              <a:ext cx="199" cy="93"/>
            </a:xfrm>
            <a:custGeom>
              <a:avLst/>
              <a:gdLst>
                <a:gd name="T0" fmla="*/ 0 w 399"/>
                <a:gd name="T1" fmla="*/ 0 h 186"/>
                <a:gd name="T2" fmla="*/ 399 w 399"/>
                <a:gd name="T3" fmla="*/ 0 h 186"/>
                <a:gd name="T4" fmla="*/ 399 w 399"/>
                <a:gd name="T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" h="186">
                  <a:moveTo>
                    <a:pt x="0" y="0"/>
                  </a:moveTo>
                  <a:lnTo>
                    <a:pt x="399" y="0"/>
                  </a:lnTo>
                  <a:lnTo>
                    <a:pt x="399" y="186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18" name="Freeform 110"/>
            <p:cNvSpPr>
              <a:spLocks/>
            </p:cNvSpPr>
            <p:nvPr/>
          </p:nvSpPr>
          <p:spPr bwMode="auto">
            <a:xfrm>
              <a:off x="3487" y="1466"/>
              <a:ext cx="199" cy="93"/>
            </a:xfrm>
            <a:custGeom>
              <a:avLst/>
              <a:gdLst>
                <a:gd name="T0" fmla="*/ 0 w 399"/>
                <a:gd name="T1" fmla="*/ 186 h 186"/>
                <a:gd name="T2" fmla="*/ 399 w 399"/>
                <a:gd name="T3" fmla="*/ 186 h 186"/>
                <a:gd name="T4" fmla="*/ 399 w 399"/>
                <a:gd name="T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" h="186">
                  <a:moveTo>
                    <a:pt x="0" y="186"/>
                  </a:moveTo>
                  <a:lnTo>
                    <a:pt x="399" y="186"/>
                  </a:lnTo>
                  <a:lnTo>
                    <a:pt x="39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19" name="Rectangle 111"/>
            <p:cNvSpPr>
              <a:spLocks noChangeArrowheads="1"/>
            </p:cNvSpPr>
            <p:nvPr/>
          </p:nvSpPr>
          <p:spPr bwMode="auto">
            <a:xfrm>
              <a:off x="3365" y="1541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US"/>
            </a:p>
          </p:txBody>
        </p:sp>
        <p:sp>
          <p:nvSpPr>
            <p:cNvPr id="68720" name="Rectangle 112"/>
            <p:cNvSpPr>
              <a:spLocks noChangeArrowheads="1"/>
            </p:cNvSpPr>
            <p:nvPr/>
          </p:nvSpPr>
          <p:spPr bwMode="auto">
            <a:xfrm>
              <a:off x="3307" y="2327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721" name="Rectangle 113"/>
            <p:cNvSpPr>
              <a:spLocks noChangeArrowheads="1"/>
            </p:cNvSpPr>
            <p:nvPr/>
          </p:nvSpPr>
          <p:spPr bwMode="auto">
            <a:xfrm>
              <a:off x="3365" y="2388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/>
            </a:p>
          </p:txBody>
        </p:sp>
        <p:sp>
          <p:nvSpPr>
            <p:cNvPr id="68722" name="Rectangle 114"/>
            <p:cNvSpPr>
              <a:spLocks noChangeArrowheads="1"/>
            </p:cNvSpPr>
            <p:nvPr/>
          </p:nvSpPr>
          <p:spPr bwMode="auto">
            <a:xfrm>
              <a:off x="3307" y="2516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723" name="Rectangle 115"/>
            <p:cNvSpPr>
              <a:spLocks noChangeArrowheads="1"/>
            </p:cNvSpPr>
            <p:nvPr/>
          </p:nvSpPr>
          <p:spPr bwMode="auto">
            <a:xfrm>
              <a:off x="3365" y="2577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/>
            </a:p>
          </p:txBody>
        </p:sp>
        <p:sp>
          <p:nvSpPr>
            <p:cNvPr id="68724" name="Rectangle 116"/>
            <p:cNvSpPr>
              <a:spLocks noChangeArrowheads="1"/>
            </p:cNvSpPr>
            <p:nvPr/>
          </p:nvSpPr>
          <p:spPr bwMode="auto">
            <a:xfrm>
              <a:off x="3307" y="2792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725" name="Rectangle 117"/>
            <p:cNvSpPr>
              <a:spLocks noChangeArrowheads="1"/>
            </p:cNvSpPr>
            <p:nvPr/>
          </p:nvSpPr>
          <p:spPr bwMode="auto">
            <a:xfrm>
              <a:off x="3365" y="2853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3 </a:t>
              </a:r>
              <a:endParaRPr lang="en-US"/>
            </a:p>
          </p:txBody>
        </p:sp>
        <p:sp>
          <p:nvSpPr>
            <p:cNvPr id="68726" name="Rectangle 118"/>
            <p:cNvSpPr>
              <a:spLocks noChangeArrowheads="1"/>
            </p:cNvSpPr>
            <p:nvPr/>
          </p:nvSpPr>
          <p:spPr bwMode="auto">
            <a:xfrm>
              <a:off x="3307" y="2981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727" name="Rectangle 119"/>
            <p:cNvSpPr>
              <a:spLocks noChangeArrowheads="1"/>
            </p:cNvSpPr>
            <p:nvPr/>
          </p:nvSpPr>
          <p:spPr bwMode="auto">
            <a:xfrm>
              <a:off x="3365" y="3041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4 </a:t>
              </a:r>
              <a:endParaRPr lang="en-US"/>
            </a:p>
          </p:txBody>
        </p:sp>
        <p:sp>
          <p:nvSpPr>
            <p:cNvPr id="68728" name="Rectangle 120"/>
            <p:cNvSpPr>
              <a:spLocks noChangeArrowheads="1"/>
            </p:cNvSpPr>
            <p:nvPr/>
          </p:nvSpPr>
          <p:spPr bwMode="auto">
            <a:xfrm>
              <a:off x="3307" y="3175"/>
              <a:ext cx="141" cy="1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 i="1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/>
            </a:p>
          </p:txBody>
        </p:sp>
        <p:sp>
          <p:nvSpPr>
            <p:cNvPr id="68729" name="Line 121"/>
            <p:cNvSpPr>
              <a:spLocks noChangeShapeType="1"/>
            </p:cNvSpPr>
            <p:nvPr/>
          </p:nvSpPr>
          <p:spPr bwMode="auto">
            <a:xfrm>
              <a:off x="3487" y="2409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30" name="Line 122"/>
            <p:cNvSpPr>
              <a:spLocks noChangeShapeType="1"/>
            </p:cNvSpPr>
            <p:nvPr/>
          </p:nvSpPr>
          <p:spPr bwMode="auto">
            <a:xfrm>
              <a:off x="3487" y="2595"/>
              <a:ext cx="19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31" name="Line 123"/>
            <p:cNvSpPr>
              <a:spLocks noChangeShapeType="1"/>
            </p:cNvSpPr>
            <p:nvPr/>
          </p:nvSpPr>
          <p:spPr bwMode="auto">
            <a:xfrm>
              <a:off x="3487" y="3069"/>
              <a:ext cx="3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32" name="Freeform 124"/>
            <p:cNvSpPr>
              <a:spLocks/>
            </p:cNvSpPr>
            <p:nvPr/>
          </p:nvSpPr>
          <p:spPr bwMode="auto">
            <a:xfrm>
              <a:off x="3487" y="2874"/>
              <a:ext cx="199" cy="106"/>
            </a:xfrm>
            <a:custGeom>
              <a:avLst/>
              <a:gdLst>
                <a:gd name="T0" fmla="*/ 0 w 399"/>
                <a:gd name="T1" fmla="*/ 0 h 212"/>
                <a:gd name="T2" fmla="*/ 399 w 399"/>
                <a:gd name="T3" fmla="*/ 0 h 212"/>
                <a:gd name="T4" fmla="*/ 399 w 399"/>
                <a:gd name="T5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" h="212">
                  <a:moveTo>
                    <a:pt x="0" y="0"/>
                  </a:moveTo>
                  <a:lnTo>
                    <a:pt x="399" y="0"/>
                  </a:lnTo>
                  <a:lnTo>
                    <a:pt x="399" y="212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33" name="Freeform 125"/>
            <p:cNvSpPr>
              <a:spLocks/>
            </p:cNvSpPr>
            <p:nvPr/>
          </p:nvSpPr>
          <p:spPr bwMode="auto">
            <a:xfrm>
              <a:off x="3487" y="3166"/>
              <a:ext cx="199" cy="93"/>
            </a:xfrm>
            <a:custGeom>
              <a:avLst/>
              <a:gdLst>
                <a:gd name="T0" fmla="*/ 0 w 399"/>
                <a:gd name="T1" fmla="*/ 186 h 186"/>
                <a:gd name="T2" fmla="*/ 399 w 399"/>
                <a:gd name="T3" fmla="*/ 186 h 186"/>
                <a:gd name="T4" fmla="*/ 399 w 399"/>
                <a:gd name="T5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9" h="186">
                  <a:moveTo>
                    <a:pt x="0" y="186"/>
                  </a:moveTo>
                  <a:lnTo>
                    <a:pt x="399" y="186"/>
                  </a:lnTo>
                  <a:lnTo>
                    <a:pt x="399" y="0"/>
                  </a:lnTo>
                </a:path>
              </a:pathLst>
            </a:custGeom>
            <a:noFill/>
            <a:ln w="1905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34" name="Rectangle 126"/>
            <p:cNvSpPr>
              <a:spLocks noChangeArrowheads="1"/>
            </p:cNvSpPr>
            <p:nvPr/>
          </p:nvSpPr>
          <p:spPr bwMode="auto">
            <a:xfrm>
              <a:off x="3365" y="3235"/>
              <a:ext cx="111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Times-Roman" charset="0"/>
                </a:rPr>
                <a:t>5 </a:t>
              </a:r>
              <a:endParaRPr lang="en-US"/>
            </a:p>
          </p:txBody>
        </p:sp>
        <p:sp>
          <p:nvSpPr>
            <p:cNvPr id="68735" name="AutoShape 127"/>
            <p:cNvSpPr>
              <a:spLocks noChangeArrowheads="1"/>
            </p:cNvSpPr>
            <p:nvPr/>
          </p:nvSpPr>
          <p:spPr bwMode="auto">
            <a:xfrm>
              <a:off x="1986" y="931"/>
              <a:ext cx="375" cy="321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36" name="AutoShape 128"/>
            <p:cNvSpPr>
              <a:spLocks noChangeArrowheads="1"/>
            </p:cNvSpPr>
            <p:nvPr/>
          </p:nvSpPr>
          <p:spPr bwMode="auto">
            <a:xfrm>
              <a:off x="4613" y="932"/>
              <a:ext cx="375" cy="321"/>
            </a:xfrm>
            <a:prstGeom prst="flowChartDelay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737" name="Freeform 129"/>
            <p:cNvSpPr>
              <a:spLocks/>
            </p:cNvSpPr>
            <p:nvPr/>
          </p:nvSpPr>
          <p:spPr bwMode="auto">
            <a:xfrm>
              <a:off x="3854" y="2910"/>
              <a:ext cx="47" cy="158"/>
            </a:xfrm>
            <a:custGeom>
              <a:avLst/>
              <a:gdLst>
                <a:gd name="T0" fmla="*/ 6 w 95"/>
                <a:gd name="T1" fmla="*/ 10 h 317"/>
                <a:gd name="T2" fmla="*/ 11 w 95"/>
                <a:gd name="T3" fmla="*/ 19 h 317"/>
                <a:gd name="T4" fmla="*/ 16 w 95"/>
                <a:gd name="T5" fmla="*/ 29 h 317"/>
                <a:gd name="T6" fmla="*/ 19 w 95"/>
                <a:gd name="T7" fmla="*/ 34 h 317"/>
                <a:gd name="T8" fmla="*/ 22 w 95"/>
                <a:gd name="T9" fmla="*/ 39 h 317"/>
                <a:gd name="T10" fmla="*/ 24 w 95"/>
                <a:gd name="T11" fmla="*/ 45 h 317"/>
                <a:gd name="T12" fmla="*/ 27 w 95"/>
                <a:gd name="T13" fmla="*/ 50 h 317"/>
                <a:gd name="T14" fmla="*/ 30 w 95"/>
                <a:gd name="T15" fmla="*/ 57 h 317"/>
                <a:gd name="T16" fmla="*/ 31 w 95"/>
                <a:gd name="T17" fmla="*/ 62 h 317"/>
                <a:gd name="T18" fmla="*/ 34 w 95"/>
                <a:gd name="T19" fmla="*/ 67 h 317"/>
                <a:gd name="T20" fmla="*/ 36 w 95"/>
                <a:gd name="T21" fmla="*/ 73 h 317"/>
                <a:gd name="T22" fmla="*/ 38 w 95"/>
                <a:gd name="T23" fmla="*/ 77 h 317"/>
                <a:gd name="T24" fmla="*/ 39 w 95"/>
                <a:gd name="T25" fmla="*/ 81 h 317"/>
                <a:gd name="T26" fmla="*/ 40 w 95"/>
                <a:gd name="T27" fmla="*/ 85 h 317"/>
                <a:gd name="T28" fmla="*/ 43 w 95"/>
                <a:gd name="T29" fmla="*/ 91 h 317"/>
                <a:gd name="T30" fmla="*/ 46 w 95"/>
                <a:gd name="T31" fmla="*/ 98 h 317"/>
                <a:gd name="T32" fmla="*/ 48 w 95"/>
                <a:gd name="T33" fmla="*/ 104 h 317"/>
                <a:gd name="T34" fmla="*/ 51 w 95"/>
                <a:gd name="T35" fmla="*/ 111 h 317"/>
                <a:gd name="T36" fmla="*/ 54 w 95"/>
                <a:gd name="T37" fmla="*/ 118 h 317"/>
                <a:gd name="T38" fmla="*/ 55 w 95"/>
                <a:gd name="T39" fmla="*/ 123 h 317"/>
                <a:gd name="T40" fmla="*/ 56 w 95"/>
                <a:gd name="T41" fmla="*/ 127 h 317"/>
                <a:gd name="T42" fmla="*/ 57 w 95"/>
                <a:gd name="T43" fmla="*/ 132 h 317"/>
                <a:gd name="T44" fmla="*/ 60 w 95"/>
                <a:gd name="T45" fmla="*/ 138 h 317"/>
                <a:gd name="T46" fmla="*/ 61 w 95"/>
                <a:gd name="T47" fmla="*/ 144 h 317"/>
                <a:gd name="T48" fmla="*/ 64 w 95"/>
                <a:gd name="T49" fmla="*/ 150 h 317"/>
                <a:gd name="T50" fmla="*/ 67 w 95"/>
                <a:gd name="T51" fmla="*/ 158 h 317"/>
                <a:gd name="T52" fmla="*/ 68 w 95"/>
                <a:gd name="T53" fmla="*/ 164 h 317"/>
                <a:gd name="T54" fmla="*/ 69 w 95"/>
                <a:gd name="T55" fmla="*/ 170 h 317"/>
                <a:gd name="T56" fmla="*/ 71 w 95"/>
                <a:gd name="T57" fmla="*/ 174 h 317"/>
                <a:gd name="T58" fmla="*/ 73 w 95"/>
                <a:gd name="T59" fmla="*/ 179 h 317"/>
                <a:gd name="T60" fmla="*/ 75 w 95"/>
                <a:gd name="T61" fmla="*/ 184 h 317"/>
                <a:gd name="T62" fmla="*/ 76 w 95"/>
                <a:gd name="T63" fmla="*/ 191 h 317"/>
                <a:gd name="T64" fmla="*/ 79 w 95"/>
                <a:gd name="T65" fmla="*/ 199 h 317"/>
                <a:gd name="T66" fmla="*/ 81 w 95"/>
                <a:gd name="T67" fmla="*/ 204 h 317"/>
                <a:gd name="T68" fmla="*/ 83 w 95"/>
                <a:gd name="T69" fmla="*/ 211 h 317"/>
                <a:gd name="T70" fmla="*/ 84 w 95"/>
                <a:gd name="T71" fmla="*/ 216 h 317"/>
                <a:gd name="T72" fmla="*/ 85 w 95"/>
                <a:gd name="T73" fmla="*/ 221 h 317"/>
                <a:gd name="T74" fmla="*/ 87 w 95"/>
                <a:gd name="T75" fmla="*/ 225 h 317"/>
                <a:gd name="T76" fmla="*/ 87 w 95"/>
                <a:gd name="T77" fmla="*/ 229 h 317"/>
                <a:gd name="T78" fmla="*/ 87 w 95"/>
                <a:gd name="T79" fmla="*/ 235 h 317"/>
                <a:gd name="T80" fmla="*/ 88 w 95"/>
                <a:gd name="T81" fmla="*/ 241 h 317"/>
                <a:gd name="T82" fmla="*/ 88 w 95"/>
                <a:gd name="T83" fmla="*/ 247 h 317"/>
                <a:gd name="T84" fmla="*/ 88 w 95"/>
                <a:gd name="T85" fmla="*/ 253 h 317"/>
                <a:gd name="T86" fmla="*/ 89 w 95"/>
                <a:gd name="T87" fmla="*/ 257 h 317"/>
                <a:gd name="T88" fmla="*/ 89 w 95"/>
                <a:gd name="T89" fmla="*/ 261 h 317"/>
                <a:gd name="T90" fmla="*/ 89 w 95"/>
                <a:gd name="T91" fmla="*/ 264 h 317"/>
                <a:gd name="T92" fmla="*/ 91 w 95"/>
                <a:gd name="T93" fmla="*/ 268 h 317"/>
                <a:gd name="T94" fmla="*/ 91 w 95"/>
                <a:gd name="T95" fmla="*/ 271 h 317"/>
                <a:gd name="T96" fmla="*/ 92 w 95"/>
                <a:gd name="T97" fmla="*/ 274 h 317"/>
                <a:gd name="T98" fmla="*/ 92 w 95"/>
                <a:gd name="T99" fmla="*/ 277 h 317"/>
                <a:gd name="T100" fmla="*/ 93 w 95"/>
                <a:gd name="T101" fmla="*/ 281 h 317"/>
                <a:gd name="T102" fmla="*/ 93 w 95"/>
                <a:gd name="T103" fmla="*/ 285 h 317"/>
                <a:gd name="T104" fmla="*/ 93 w 95"/>
                <a:gd name="T105" fmla="*/ 288 h 317"/>
                <a:gd name="T106" fmla="*/ 95 w 95"/>
                <a:gd name="T107" fmla="*/ 292 h 317"/>
                <a:gd name="T108" fmla="*/ 93 w 95"/>
                <a:gd name="T109" fmla="*/ 296 h 317"/>
                <a:gd name="T110" fmla="*/ 93 w 95"/>
                <a:gd name="T111" fmla="*/ 302 h 317"/>
                <a:gd name="T112" fmla="*/ 93 w 95"/>
                <a:gd name="T113" fmla="*/ 31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7">
                  <a:moveTo>
                    <a:pt x="0" y="0"/>
                  </a:moveTo>
                  <a:lnTo>
                    <a:pt x="2" y="4"/>
                  </a:lnTo>
                  <a:lnTo>
                    <a:pt x="4" y="6"/>
                  </a:lnTo>
                  <a:lnTo>
                    <a:pt x="6" y="10"/>
                  </a:lnTo>
                  <a:lnTo>
                    <a:pt x="7" y="13"/>
                  </a:lnTo>
                  <a:lnTo>
                    <a:pt x="8" y="15"/>
                  </a:lnTo>
                  <a:lnTo>
                    <a:pt x="10" y="18"/>
                  </a:lnTo>
                  <a:lnTo>
                    <a:pt x="11" y="19"/>
                  </a:lnTo>
                  <a:lnTo>
                    <a:pt x="12" y="22"/>
                  </a:lnTo>
                  <a:lnTo>
                    <a:pt x="14" y="25"/>
                  </a:lnTo>
                  <a:lnTo>
                    <a:pt x="15" y="26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8" y="31"/>
                  </a:lnTo>
                  <a:lnTo>
                    <a:pt x="19" y="33"/>
                  </a:lnTo>
                  <a:lnTo>
                    <a:pt x="19" y="34"/>
                  </a:lnTo>
                  <a:lnTo>
                    <a:pt x="20" y="35"/>
                  </a:lnTo>
                  <a:lnTo>
                    <a:pt x="20" y="37"/>
                  </a:lnTo>
                  <a:lnTo>
                    <a:pt x="22" y="38"/>
                  </a:lnTo>
                  <a:lnTo>
                    <a:pt x="22" y="39"/>
                  </a:lnTo>
                  <a:lnTo>
                    <a:pt x="23" y="41"/>
                  </a:lnTo>
                  <a:lnTo>
                    <a:pt x="23" y="42"/>
                  </a:lnTo>
                  <a:lnTo>
                    <a:pt x="23" y="43"/>
                  </a:lnTo>
                  <a:lnTo>
                    <a:pt x="24" y="45"/>
                  </a:lnTo>
                  <a:lnTo>
                    <a:pt x="24" y="46"/>
                  </a:lnTo>
                  <a:lnTo>
                    <a:pt x="26" y="47"/>
                  </a:lnTo>
                  <a:lnTo>
                    <a:pt x="26" y="49"/>
                  </a:lnTo>
                  <a:lnTo>
                    <a:pt x="27" y="50"/>
                  </a:lnTo>
                  <a:lnTo>
                    <a:pt x="27" y="51"/>
                  </a:lnTo>
                  <a:lnTo>
                    <a:pt x="27" y="53"/>
                  </a:lnTo>
                  <a:lnTo>
                    <a:pt x="28" y="54"/>
                  </a:lnTo>
                  <a:lnTo>
                    <a:pt x="30" y="57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31" y="59"/>
                  </a:lnTo>
                  <a:lnTo>
                    <a:pt x="31" y="62"/>
                  </a:lnTo>
                  <a:lnTo>
                    <a:pt x="32" y="63"/>
                  </a:lnTo>
                  <a:lnTo>
                    <a:pt x="32" y="65"/>
                  </a:lnTo>
                  <a:lnTo>
                    <a:pt x="34" y="66"/>
                  </a:lnTo>
                  <a:lnTo>
                    <a:pt x="34" y="67"/>
                  </a:lnTo>
                  <a:lnTo>
                    <a:pt x="35" y="69"/>
                  </a:lnTo>
                  <a:lnTo>
                    <a:pt x="35" y="70"/>
                  </a:lnTo>
                  <a:lnTo>
                    <a:pt x="35" y="71"/>
                  </a:lnTo>
                  <a:lnTo>
                    <a:pt x="36" y="73"/>
                  </a:lnTo>
                  <a:lnTo>
                    <a:pt x="36" y="74"/>
                  </a:lnTo>
                  <a:lnTo>
                    <a:pt x="36" y="74"/>
                  </a:lnTo>
                  <a:lnTo>
                    <a:pt x="38" y="75"/>
                  </a:lnTo>
                  <a:lnTo>
                    <a:pt x="38" y="77"/>
                  </a:lnTo>
                  <a:lnTo>
                    <a:pt x="38" y="78"/>
                  </a:lnTo>
                  <a:lnTo>
                    <a:pt x="39" y="78"/>
                  </a:lnTo>
                  <a:lnTo>
                    <a:pt x="39" y="79"/>
                  </a:lnTo>
                  <a:lnTo>
                    <a:pt x="39" y="81"/>
                  </a:lnTo>
                  <a:lnTo>
                    <a:pt x="39" y="82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0" y="85"/>
                  </a:lnTo>
                  <a:lnTo>
                    <a:pt x="42" y="86"/>
                  </a:lnTo>
                  <a:lnTo>
                    <a:pt x="42" y="87"/>
                  </a:lnTo>
                  <a:lnTo>
                    <a:pt x="43" y="90"/>
                  </a:lnTo>
                  <a:lnTo>
                    <a:pt x="43" y="91"/>
                  </a:lnTo>
                  <a:lnTo>
                    <a:pt x="44" y="93"/>
                  </a:lnTo>
                  <a:lnTo>
                    <a:pt x="44" y="94"/>
                  </a:lnTo>
                  <a:lnTo>
                    <a:pt x="46" y="96"/>
                  </a:lnTo>
                  <a:lnTo>
                    <a:pt x="46" y="98"/>
                  </a:lnTo>
                  <a:lnTo>
                    <a:pt x="47" y="100"/>
                  </a:lnTo>
                  <a:lnTo>
                    <a:pt x="47" y="102"/>
                  </a:lnTo>
                  <a:lnTo>
                    <a:pt x="47" y="102"/>
                  </a:lnTo>
                  <a:lnTo>
                    <a:pt x="48" y="104"/>
                  </a:lnTo>
                  <a:lnTo>
                    <a:pt x="48" y="106"/>
                  </a:lnTo>
                  <a:lnTo>
                    <a:pt x="50" y="108"/>
                  </a:lnTo>
                  <a:lnTo>
                    <a:pt x="51" y="110"/>
                  </a:lnTo>
                  <a:lnTo>
                    <a:pt x="51" y="111"/>
                  </a:lnTo>
                  <a:lnTo>
                    <a:pt x="51" y="114"/>
                  </a:lnTo>
                  <a:lnTo>
                    <a:pt x="52" y="115"/>
                  </a:lnTo>
                  <a:lnTo>
                    <a:pt x="52" y="116"/>
                  </a:lnTo>
                  <a:lnTo>
                    <a:pt x="54" y="118"/>
                  </a:lnTo>
                  <a:lnTo>
                    <a:pt x="54" y="119"/>
                  </a:lnTo>
                  <a:lnTo>
                    <a:pt x="54" y="120"/>
                  </a:lnTo>
                  <a:lnTo>
                    <a:pt x="55" y="122"/>
                  </a:lnTo>
                  <a:lnTo>
                    <a:pt x="55" y="123"/>
                  </a:lnTo>
                  <a:lnTo>
                    <a:pt x="55" y="124"/>
                  </a:lnTo>
                  <a:lnTo>
                    <a:pt x="56" y="124"/>
                  </a:lnTo>
                  <a:lnTo>
                    <a:pt x="56" y="126"/>
                  </a:lnTo>
                  <a:lnTo>
                    <a:pt x="56" y="127"/>
                  </a:lnTo>
                  <a:lnTo>
                    <a:pt x="57" y="128"/>
                  </a:lnTo>
                  <a:lnTo>
                    <a:pt x="57" y="130"/>
                  </a:lnTo>
                  <a:lnTo>
                    <a:pt x="57" y="131"/>
                  </a:lnTo>
                  <a:lnTo>
                    <a:pt x="57" y="132"/>
                  </a:lnTo>
                  <a:lnTo>
                    <a:pt x="59" y="134"/>
                  </a:lnTo>
                  <a:lnTo>
                    <a:pt x="59" y="135"/>
                  </a:lnTo>
                  <a:lnTo>
                    <a:pt x="59" y="136"/>
                  </a:lnTo>
                  <a:lnTo>
                    <a:pt x="60" y="138"/>
                  </a:lnTo>
                  <a:lnTo>
                    <a:pt x="60" y="139"/>
                  </a:lnTo>
                  <a:lnTo>
                    <a:pt x="61" y="140"/>
                  </a:lnTo>
                  <a:lnTo>
                    <a:pt x="61" y="142"/>
                  </a:lnTo>
                  <a:lnTo>
                    <a:pt x="61" y="144"/>
                  </a:lnTo>
                  <a:lnTo>
                    <a:pt x="63" y="146"/>
                  </a:lnTo>
                  <a:lnTo>
                    <a:pt x="63" y="148"/>
                  </a:lnTo>
                  <a:lnTo>
                    <a:pt x="64" y="150"/>
                  </a:lnTo>
                  <a:lnTo>
                    <a:pt x="64" y="150"/>
                  </a:lnTo>
                  <a:lnTo>
                    <a:pt x="64" y="152"/>
                  </a:lnTo>
                  <a:lnTo>
                    <a:pt x="65" y="155"/>
                  </a:lnTo>
                  <a:lnTo>
                    <a:pt x="65" y="156"/>
                  </a:lnTo>
                  <a:lnTo>
                    <a:pt x="67" y="158"/>
                  </a:lnTo>
                  <a:lnTo>
                    <a:pt x="67" y="160"/>
                  </a:lnTo>
                  <a:lnTo>
                    <a:pt x="68" y="162"/>
                  </a:lnTo>
                  <a:lnTo>
                    <a:pt x="68" y="163"/>
                  </a:lnTo>
                  <a:lnTo>
                    <a:pt x="68" y="164"/>
                  </a:lnTo>
                  <a:lnTo>
                    <a:pt x="69" y="166"/>
                  </a:lnTo>
                  <a:lnTo>
                    <a:pt x="69" y="167"/>
                  </a:lnTo>
                  <a:lnTo>
                    <a:pt x="69" y="168"/>
                  </a:lnTo>
                  <a:lnTo>
                    <a:pt x="69" y="170"/>
                  </a:lnTo>
                  <a:lnTo>
                    <a:pt x="71" y="171"/>
                  </a:lnTo>
                  <a:lnTo>
                    <a:pt x="71" y="172"/>
                  </a:lnTo>
                  <a:lnTo>
                    <a:pt x="71" y="174"/>
                  </a:lnTo>
                  <a:lnTo>
                    <a:pt x="71" y="174"/>
                  </a:lnTo>
                  <a:lnTo>
                    <a:pt x="72" y="175"/>
                  </a:lnTo>
                  <a:lnTo>
                    <a:pt x="72" y="176"/>
                  </a:lnTo>
                  <a:lnTo>
                    <a:pt x="72" y="178"/>
                  </a:lnTo>
                  <a:lnTo>
                    <a:pt x="73" y="179"/>
                  </a:lnTo>
                  <a:lnTo>
                    <a:pt x="73" y="180"/>
                  </a:lnTo>
                  <a:lnTo>
                    <a:pt x="73" y="182"/>
                  </a:lnTo>
                  <a:lnTo>
                    <a:pt x="73" y="183"/>
                  </a:lnTo>
                  <a:lnTo>
                    <a:pt x="75" y="184"/>
                  </a:lnTo>
                  <a:lnTo>
                    <a:pt x="75" y="185"/>
                  </a:lnTo>
                  <a:lnTo>
                    <a:pt x="75" y="187"/>
                  </a:lnTo>
                  <a:lnTo>
                    <a:pt x="76" y="188"/>
                  </a:lnTo>
                  <a:lnTo>
                    <a:pt x="76" y="191"/>
                  </a:lnTo>
                  <a:lnTo>
                    <a:pt x="77" y="192"/>
                  </a:lnTo>
                  <a:lnTo>
                    <a:pt x="77" y="193"/>
                  </a:lnTo>
                  <a:lnTo>
                    <a:pt x="79" y="196"/>
                  </a:lnTo>
                  <a:lnTo>
                    <a:pt x="79" y="199"/>
                  </a:lnTo>
                  <a:lnTo>
                    <a:pt x="79" y="199"/>
                  </a:lnTo>
                  <a:lnTo>
                    <a:pt x="80" y="200"/>
                  </a:lnTo>
                  <a:lnTo>
                    <a:pt x="80" y="203"/>
                  </a:lnTo>
                  <a:lnTo>
                    <a:pt x="81" y="204"/>
                  </a:lnTo>
                  <a:lnTo>
                    <a:pt x="81" y="207"/>
                  </a:lnTo>
                  <a:lnTo>
                    <a:pt x="81" y="208"/>
                  </a:lnTo>
                  <a:lnTo>
                    <a:pt x="83" y="209"/>
                  </a:lnTo>
                  <a:lnTo>
                    <a:pt x="83" y="211"/>
                  </a:lnTo>
                  <a:lnTo>
                    <a:pt x="83" y="212"/>
                  </a:lnTo>
                  <a:lnTo>
                    <a:pt x="84" y="213"/>
                  </a:lnTo>
                  <a:lnTo>
                    <a:pt x="84" y="215"/>
                  </a:lnTo>
                  <a:lnTo>
                    <a:pt x="84" y="216"/>
                  </a:lnTo>
                  <a:lnTo>
                    <a:pt x="84" y="217"/>
                  </a:lnTo>
                  <a:lnTo>
                    <a:pt x="85" y="219"/>
                  </a:lnTo>
                  <a:lnTo>
                    <a:pt x="85" y="220"/>
                  </a:lnTo>
                  <a:lnTo>
                    <a:pt x="85" y="221"/>
                  </a:lnTo>
                  <a:lnTo>
                    <a:pt x="85" y="223"/>
                  </a:lnTo>
                  <a:lnTo>
                    <a:pt x="85" y="223"/>
                  </a:lnTo>
                  <a:lnTo>
                    <a:pt x="85" y="224"/>
                  </a:lnTo>
                  <a:lnTo>
                    <a:pt x="87" y="225"/>
                  </a:lnTo>
                  <a:lnTo>
                    <a:pt x="87" y="227"/>
                  </a:lnTo>
                  <a:lnTo>
                    <a:pt x="87" y="228"/>
                  </a:lnTo>
                  <a:lnTo>
                    <a:pt x="87" y="228"/>
                  </a:lnTo>
                  <a:lnTo>
                    <a:pt x="87" y="229"/>
                  </a:lnTo>
                  <a:lnTo>
                    <a:pt x="87" y="231"/>
                  </a:lnTo>
                  <a:lnTo>
                    <a:pt x="87" y="232"/>
                  </a:lnTo>
                  <a:lnTo>
                    <a:pt x="87" y="233"/>
                  </a:lnTo>
                  <a:lnTo>
                    <a:pt x="87" y="235"/>
                  </a:lnTo>
                  <a:lnTo>
                    <a:pt x="87" y="236"/>
                  </a:lnTo>
                  <a:lnTo>
                    <a:pt x="88" y="237"/>
                  </a:lnTo>
                  <a:lnTo>
                    <a:pt x="88" y="240"/>
                  </a:lnTo>
                  <a:lnTo>
                    <a:pt x="88" y="241"/>
                  </a:lnTo>
                  <a:lnTo>
                    <a:pt x="88" y="243"/>
                  </a:lnTo>
                  <a:lnTo>
                    <a:pt x="88" y="243"/>
                  </a:lnTo>
                  <a:lnTo>
                    <a:pt x="88" y="245"/>
                  </a:lnTo>
                  <a:lnTo>
                    <a:pt x="88" y="247"/>
                  </a:lnTo>
                  <a:lnTo>
                    <a:pt x="88" y="248"/>
                  </a:lnTo>
                  <a:lnTo>
                    <a:pt x="88" y="251"/>
                  </a:lnTo>
                  <a:lnTo>
                    <a:pt x="88" y="252"/>
                  </a:lnTo>
                  <a:lnTo>
                    <a:pt x="88" y="253"/>
                  </a:lnTo>
                  <a:lnTo>
                    <a:pt x="89" y="255"/>
                  </a:lnTo>
                  <a:lnTo>
                    <a:pt x="89" y="256"/>
                  </a:lnTo>
                  <a:lnTo>
                    <a:pt x="89" y="256"/>
                  </a:lnTo>
                  <a:lnTo>
                    <a:pt x="89" y="257"/>
                  </a:lnTo>
                  <a:lnTo>
                    <a:pt x="89" y="259"/>
                  </a:lnTo>
                  <a:lnTo>
                    <a:pt x="89" y="260"/>
                  </a:lnTo>
                  <a:lnTo>
                    <a:pt x="89" y="260"/>
                  </a:lnTo>
                  <a:lnTo>
                    <a:pt x="89" y="261"/>
                  </a:lnTo>
                  <a:lnTo>
                    <a:pt x="89" y="263"/>
                  </a:lnTo>
                  <a:lnTo>
                    <a:pt x="89" y="263"/>
                  </a:lnTo>
                  <a:lnTo>
                    <a:pt x="89" y="264"/>
                  </a:lnTo>
                  <a:lnTo>
                    <a:pt x="89" y="264"/>
                  </a:lnTo>
                  <a:lnTo>
                    <a:pt x="89" y="265"/>
                  </a:lnTo>
                  <a:lnTo>
                    <a:pt x="91" y="267"/>
                  </a:lnTo>
                  <a:lnTo>
                    <a:pt x="91" y="267"/>
                  </a:lnTo>
                  <a:lnTo>
                    <a:pt x="91" y="268"/>
                  </a:lnTo>
                  <a:lnTo>
                    <a:pt x="91" y="268"/>
                  </a:lnTo>
                  <a:lnTo>
                    <a:pt x="91" y="269"/>
                  </a:lnTo>
                  <a:lnTo>
                    <a:pt x="91" y="269"/>
                  </a:lnTo>
                  <a:lnTo>
                    <a:pt x="91" y="271"/>
                  </a:lnTo>
                  <a:lnTo>
                    <a:pt x="91" y="272"/>
                  </a:lnTo>
                  <a:lnTo>
                    <a:pt x="91" y="272"/>
                  </a:lnTo>
                  <a:lnTo>
                    <a:pt x="92" y="273"/>
                  </a:lnTo>
                  <a:lnTo>
                    <a:pt x="92" y="274"/>
                  </a:lnTo>
                  <a:lnTo>
                    <a:pt x="92" y="276"/>
                  </a:lnTo>
                  <a:lnTo>
                    <a:pt x="92" y="276"/>
                  </a:lnTo>
                  <a:lnTo>
                    <a:pt x="92" y="276"/>
                  </a:lnTo>
                  <a:lnTo>
                    <a:pt x="92" y="277"/>
                  </a:lnTo>
                  <a:lnTo>
                    <a:pt x="92" y="278"/>
                  </a:lnTo>
                  <a:lnTo>
                    <a:pt x="93" y="280"/>
                  </a:lnTo>
                  <a:lnTo>
                    <a:pt x="93" y="281"/>
                  </a:lnTo>
                  <a:lnTo>
                    <a:pt x="93" y="281"/>
                  </a:lnTo>
                  <a:lnTo>
                    <a:pt x="93" y="282"/>
                  </a:lnTo>
                  <a:lnTo>
                    <a:pt x="93" y="284"/>
                  </a:lnTo>
                  <a:lnTo>
                    <a:pt x="93" y="284"/>
                  </a:lnTo>
                  <a:lnTo>
                    <a:pt x="93" y="285"/>
                  </a:lnTo>
                  <a:lnTo>
                    <a:pt x="93" y="285"/>
                  </a:lnTo>
                  <a:lnTo>
                    <a:pt x="93" y="286"/>
                  </a:lnTo>
                  <a:lnTo>
                    <a:pt x="93" y="288"/>
                  </a:lnTo>
                  <a:lnTo>
                    <a:pt x="93" y="288"/>
                  </a:lnTo>
                  <a:lnTo>
                    <a:pt x="93" y="289"/>
                  </a:lnTo>
                  <a:lnTo>
                    <a:pt x="93" y="290"/>
                  </a:lnTo>
                  <a:lnTo>
                    <a:pt x="95" y="290"/>
                  </a:lnTo>
                  <a:lnTo>
                    <a:pt x="95" y="292"/>
                  </a:lnTo>
                  <a:lnTo>
                    <a:pt x="95" y="293"/>
                  </a:lnTo>
                  <a:lnTo>
                    <a:pt x="95" y="294"/>
                  </a:lnTo>
                  <a:lnTo>
                    <a:pt x="93" y="296"/>
                  </a:lnTo>
                  <a:lnTo>
                    <a:pt x="93" y="296"/>
                  </a:lnTo>
                  <a:lnTo>
                    <a:pt x="93" y="297"/>
                  </a:lnTo>
                  <a:lnTo>
                    <a:pt x="93" y="298"/>
                  </a:lnTo>
                  <a:lnTo>
                    <a:pt x="93" y="301"/>
                  </a:lnTo>
                  <a:lnTo>
                    <a:pt x="93" y="302"/>
                  </a:lnTo>
                  <a:lnTo>
                    <a:pt x="93" y="304"/>
                  </a:lnTo>
                  <a:lnTo>
                    <a:pt x="93" y="306"/>
                  </a:lnTo>
                  <a:lnTo>
                    <a:pt x="93" y="308"/>
                  </a:lnTo>
                  <a:lnTo>
                    <a:pt x="93" y="310"/>
                  </a:lnTo>
                  <a:lnTo>
                    <a:pt x="93" y="312"/>
                  </a:lnTo>
                  <a:lnTo>
                    <a:pt x="93" y="314"/>
                  </a:lnTo>
                  <a:lnTo>
                    <a:pt x="93" y="317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738" name="Freeform 130"/>
            <p:cNvSpPr>
              <a:spLocks/>
            </p:cNvSpPr>
            <p:nvPr/>
          </p:nvSpPr>
          <p:spPr bwMode="auto">
            <a:xfrm>
              <a:off x="3854" y="3068"/>
              <a:ext cx="47" cy="158"/>
            </a:xfrm>
            <a:custGeom>
              <a:avLst/>
              <a:gdLst>
                <a:gd name="T0" fmla="*/ 6 w 95"/>
                <a:gd name="T1" fmla="*/ 306 h 316"/>
                <a:gd name="T2" fmla="*/ 11 w 95"/>
                <a:gd name="T3" fmla="*/ 296 h 316"/>
                <a:gd name="T4" fmla="*/ 16 w 95"/>
                <a:gd name="T5" fmla="*/ 288 h 316"/>
                <a:gd name="T6" fmla="*/ 19 w 95"/>
                <a:gd name="T7" fmla="*/ 283 h 316"/>
                <a:gd name="T8" fmla="*/ 22 w 95"/>
                <a:gd name="T9" fmla="*/ 277 h 316"/>
                <a:gd name="T10" fmla="*/ 24 w 95"/>
                <a:gd name="T11" fmla="*/ 272 h 316"/>
                <a:gd name="T12" fmla="*/ 27 w 95"/>
                <a:gd name="T13" fmla="*/ 267 h 316"/>
                <a:gd name="T14" fmla="*/ 30 w 95"/>
                <a:gd name="T15" fmla="*/ 260 h 316"/>
                <a:gd name="T16" fmla="*/ 31 w 95"/>
                <a:gd name="T17" fmla="*/ 255 h 316"/>
                <a:gd name="T18" fmla="*/ 34 w 95"/>
                <a:gd name="T19" fmla="*/ 249 h 316"/>
                <a:gd name="T20" fmla="*/ 36 w 95"/>
                <a:gd name="T21" fmla="*/ 244 h 316"/>
                <a:gd name="T22" fmla="*/ 38 w 95"/>
                <a:gd name="T23" fmla="*/ 240 h 316"/>
                <a:gd name="T24" fmla="*/ 39 w 95"/>
                <a:gd name="T25" fmla="*/ 236 h 316"/>
                <a:gd name="T26" fmla="*/ 40 w 95"/>
                <a:gd name="T27" fmla="*/ 231 h 316"/>
                <a:gd name="T28" fmla="*/ 43 w 95"/>
                <a:gd name="T29" fmla="*/ 225 h 316"/>
                <a:gd name="T30" fmla="*/ 46 w 95"/>
                <a:gd name="T31" fmla="*/ 219 h 316"/>
                <a:gd name="T32" fmla="*/ 48 w 95"/>
                <a:gd name="T33" fmla="*/ 212 h 316"/>
                <a:gd name="T34" fmla="*/ 51 w 95"/>
                <a:gd name="T35" fmla="*/ 204 h 316"/>
                <a:gd name="T36" fmla="*/ 54 w 95"/>
                <a:gd name="T37" fmla="*/ 199 h 316"/>
                <a:gd name="T38" fmla="*/ 55 w 95"/>
                <a:gd name="T39" fmla="*/ 194 h 316"/>
                <a:gd name="T40" fmla="*/ 56 w 95"/>
                <a:gd name="T41" fmla="*/ 190 h 316"/>
                <a:gd name="T42" fmla="*/ 57 w 95"/>
                <a:gd name="T43" fmla="*/ 184 h 316"/>
                <a:gd name="T44" fmla="*/ 60 w 95"/>
                <a:gd name="T45" fmla="*/ 179 h 316"/>
                <a:gd name="T46" fmla="*/ 61 w 95"/>
                <a:gd name="T47" fmla="*/ 172 h 316"/>
                <a:gd name="T48" fmla="*/ 64 w 95"/>
                <a:gd name="T49" fmla="*/ 166 h 316"/>
                <a:gd name="T50" fmla="*/ 67 w 95"/>
                <a:gd name="T51" fmla="*/ 158 h 316"/>
                <a:gd name="T52" fmla="*/ 68 w 95"/>
                <a:gd name="T53" fmla="*/ 152 h 316"/>
                <a:gd name="T54" fmla="*/ 69 w 95"/>
                <a:gd name="T55" fmla="*/ 147 h 316"/>
                <a:gd name="T56" fmla="*/ 71 w 95"/>
                <a:gd name="T57" fmla="*/ 142 h 316"/>
                <a:gd name="T58" fmla="*/ 73 w 95"/>
                <a:gd name="T59" fmla="*/ 138 h 316"/>
                <a:gd name="T60" fmla="*/ 75 w 95"/>
                <a:gd name="T61" fmla="*/ 132 h 316"/>
                <a:gd name="T62" fmla="*/ 76 w 95"/>
                <a:gd name="T63" fmla="*/ 126 h 316"/>
                <a:gd name="T64" fmla="*/ 79 w 95"/>
                <a:gd name="T65" fmla="*/ 118 h 316"/>
                <a:gd name="T66" fmla="*/ 81 w 95"/>
                <a:gd name="T67" fmla="*/ 113 h 316"/>
                <a:gd name="T68" fmla="*/ 83 w 95"/>
                <a:gd name="T69" fmla="*/ 106 h 316"/>
                <a:gd name="T70" fmla="*/ 84 w 95"/>
                <a:gd name="T71" fmla="*/ 101 h 316"/>
                <a:gd name="T72" fmla="*/ 85 w 95"/>
                <a:gd name="T73" fmla="*/ 95 h 316"/>
                <a:gd name="T74" fmla="*/ 87 w 95"/>
                <a:gd name="T75" fmla="*/ 91 h 316"/>
                <a:gd name="T76" fmla="*/ 87 w 95"/>
                <a:gd name="T77" fmla="*/ 87 h 316"/>
                <a:gd name="T78" fmla="*/ 87 w 95"/>
                <a:gd name="T79" fmla="*/ 82 h 316"/>
                <a:gd name="T80" fmla="*/ 88 w 95"/>
                <a:gd name="T81" fmla="*/ 75 h 316"/>
                <a:gd name="T82" fmla="*/ 88 w 95"/>
                <a:gd name="T83" fmla="*/ 70 h 316"/>
                <a:gd name="T84" fmla="*/ 88 w 95"/>
                <a:gd name="T85" fmla="*/ 63 h 316"/>
                <a:gd name="T86" fmla="*/ 89 w 95"/>
                <a:gd name="T87" fmla="*/ 59 h 316"/>
                <a:gd name="T88" fmla="*/ 89 w 95"/>
                <a:gd name="T89" fmla="*/ 55 h 316"/>
                <a:gd name="T90" fmla="*/ 89 w 95"/>
                <a:gd name="T91" fmla="*/ 51 h 316"/>
                <a:gd name="T92" fmla="*/ 91 w 95"/>
                <a:gd name="T93" fmla="*/ 49 h 316"/>
                <a:gd name="T94" fmla="*/ 91 w 95"/>
                <a:gd name="T95" fmla="*/ 46 h 316"/>
                <a:gd name="T96" fmla="*/ 92 w 95"/>
                <a:gd name="T97" fmla="*/ 42 h 316"/>
                <a:gd name="T98" fmla="*/ 92 w 95"/>
                <a:gd name="T99" fmla="*/ 40 h 316"/>
                <a:gd name="T100" fmla="*/ 93 w 95"/>
                <a:gd name="T101" fmla="*/ 36 h 316"/>
                <a:gd name="T102" fmla="*/ 93 w 95"/>
                <a:gd name="T103" fmla="*/ 32 h 316"/>
                <a:gd name="T104" fmla="*/ 93 w 95"/>
                <a:gd name="T105" fmla="*/ 29 h 316"/>
                <a:gd name="T106" fmla="*/ 95 w 95"/>
                <a:gd name="T107" fmla="*/ 25 h 316"/>
                <a:gd name="T108" fmla="*/ 93 w 95"/>
                <a:gd name="T109" fmla="*/ 20 h 316"/>
                <a:gd name="T110" fmla="*/ 93 w 95"/>
                <a:gd name="T111" fmla="*/ 14 h 316"/>
                <a:gd name="T112" fmla="*/ 93 w 95"/>
                <a:gd name="T113" fmla="*/ 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316">
                  <a:moveTo>
                    <a:pt x="0" y="316"/>
                  </a:moveTo>
                  <a:lnTo>
                    <a:pt x="2" y="313"/>
                  </a:lnTo>
                  <a:lnTo>
                    <a:pt x="4" y="309"/>
                  </a:lnTo>
                  <a:lnTo>
                    <a:pt x="6" y="306"/>
                  </a:lnTo>
                  <a:lnTo>
                    <a:pt x="7" y="304"/>
                  </a:lnTo>
                  <a:lnTo>
                    <a:pt x="8" y="301"/>
                  </a:lnTo>
                  <a:lnTo>
                    <a:pt x="10" y="299"/>
                  </a:lnTo>
                  <a:lnTo>
                    <a:pt x="11" y="296"/>
                  </a:lnTo>
                  <a:lnTo>
                    <a:pt x="12" y="295"/>
                  </a:lnTo>
                  <a:lnTo>
                    <a:pt x="14" y="292"/>
                  </a:lnTo>
                  <a:lnTo>
                    <a:pt x="15" y="291"/>
                  </a:lnTo>
                  <a:lnTo>
                    <a:pt x="16" y="288"/>
                  </a:lnTo>
                  <a:lnTo>
                    <a:pt x="16" y="287"/>
                  </a:lnTo>
                  <a:lnTo>
                    <a:pt x="18" y="285"/>
                  </a:lnTo>
                  <a:lnTo>
                    <a:pt x="19" y="284"/>
                  </a:lnTo>
                  <a:lnTo>
                    <a:pt x="19" y="283"/>
                  </a:lnTo>
                  <a:lnTo>
                    <a:pt x="20" y="281"/>
                  </a:lnTo>
                  <a:lnTo>
                    <a:pt x="20" y="280"/>
                  </a:lnTo>
                  <a:lnTo>
                    <a:pt x="22" y="279"/>
                  </a:lnTo>
                  <a:lnTo>
                    <a:pt x="22" y="277"/>
                  </a:lnTo>
                  <a:lnTo>
                    <a:pt x="23" y="276"/>
                  </a:lnTo>
                  <a:lnTo>
                    <a:pt x="23" y="275"/>
                  </a:lnTo>
                  <a:lnTo>
                    <a:pt x="23" y="273"/>
                  </a:lnTo>
                  <a:lnTo>
                    <a:pt x="24" y="272"/>
                  </a:lnTo>
                  <a:lnTo>
                    <a:pt x="24" y="271"/>
                  </a:lnTo>
                  <a:lnTo>
                    <a:pt x="26" y="269"/>
                  </a:lnTo>
                  <a:lnTo>
                    <a:pt x="26" y="268"/>
                  </a:lnTo>
                  <a:lnTo>
                    <a:pt x="27" y="267"/>
                  </a:lnTo>
                  <a:lnTo>
                    <a:pt x="27" y="265"/>
                  </a:lnTo>
                  <a:lnTo>
                    <a:pt x="27" y="264"/>
                  </a:lnTo>
                  <a:lnTo>
                    <a:pt x="28" y="261"/>
                  </a:lnTo>
                  <a:lnTo>
                    <a:pt x="30" y="260"/>
                  </a:lnTo>
                  <a:lnTo>
                    <a:pt x="30" y="259"/>
                  </a:lnTo>
                  <a:lnTo>
                    <a:pt x="30" y="259"/>
                  </a:lnTo>
                  <a:lnTo>
                    <a:pt x="31" y="256"/>
                  </a:lnTo>
                  <a:lnTo>
                    <a:pt x="31" y="255"/>
                  </a:lnTo>
                  <a:lnTo>
                    <a:pt x="32" y="253"/>
                  </a:lnTo>
                  <a:lnTo>
                    <a:pt x="32" y="252"/>
                  </a:lnTo>
                  <a:lnTo>
                    <a:pt x="34" y="251"/>
                  </a:lnTo>
                  <a:lnTo>
                    <a:pt x="34" y="249"/>
                  </a:lnTo>
                  <a:lnTo>
                    <a:pt x="35" y="248"/>
                  </a:lnTo>
                  <a:lnTo>
                    <a:pt x="35" y="247"/>
                  </a:lnTo>
                  <a:lnTo>
                    <a:pt x="35" y="245"/>
                  </a:lnTo>
                  <a:lnTo>
                    <a:pt x="36" y="244"/>
                  </a:lnTo>
                  <a:lnTo>
                    <a:pt x="36" y="243"/>
                  </a:lnTo>
                  <a:lnTo>
                    <a:pt x="36" y="243"/>
                  </a:lnTo>
                  <a:lnTo>
                    <a:pt x="38" y="241"/>
                  </a:lnTo>
                  <a:lnTo>
                    <a:pt x="38" y="240"/>
                  </a:lnTo>
                  <a:lnTo>
                    <a:pt x="38" y="239"/>
                  </a:lnTo>
                  <a:lnTo>
                    <a:pt x="39" y="237"/>
                  </a:lnTo>
                  <a:lnTo>
                    <a:pt x="39" y="237"/>
                  </a:lnTo>
                  <a:lnTo>
                    <a:pt x="39" y="236"/>
                  </a:lnTo>
                  <a:lnTo>
                    <a:pt x="39" y="235"/>
                  </a:lnTo>
                  <a:lnTo>
                    <a:pt x="40" y="233"/>
                  </a:lnTo>
                  <a:lnTo>
                    <a:pt x="40" y="232"/>
                  </a:lnTo>
                  <a:lnTo>
                    <a:pt x="40" y="231"/>
                  </a:lnTo>
                  <a:lnTo>
                    <a:pt x="42" y="229"/>
                  </a:lnTo>
                  <a:lnTo>
                    <a:pt x="42" y="228"/>
                  </a:lnTo>
                  <a:lnTo>
                    <a:pt x="43" y="227"/>
                  </a:lnTo>
                  <a:lnTo>
                    <a:pt x="43" y="225"/>
                  </a:lnTo>
                  <a:lnTo>
                    <a:pt x="44" y="224"/>
                  </a:lnTo>
                  <a:lnTo>
                    <a:pt x="44" y="223"/>
                  </a:lnTo>
                  <a:lnTo>
                    <a:pt x="46" y="220"/>
                  </a:lnTo>
                  <a:lnTo>
                    <a:pt x="46" y="219"/>
                  </a:lnTo>
                  <a:lnTo>
                    <a:pt x="47" y="216"/>
                  </a:lnTo>
                  <a:lnTo>
                    <a:pt x="47" y="215"/>
                  </a:lnTo>
                  <a:lnTo>
                    <a:pt x="47" y="215"/>
                  </a:lnTo>
                  <a:lnTo>
                    <a:pt x="48" y="212"/>
                  </a:lnTo>
                  <a:lnTo>
                    <a:pt x="48" y="210"/>
                  </a:lnTo>
                  <a:lnTo>
                    <a:pt x="50" y="208"/>
                  </a:lnTo>
                  <a:lnTo>
                    <a:pt x="51" y="207"/>
                  </a:lnTo>
                  <a:lnTo>
                    <a:pt x="51" y="204"/>
                  </a:lnTo>
                  <a:lnTo>
                    <a:pt x="51" y="203"/>
                  </a:lnTo>
                  <a:lnTo>
                    <a:pt x="52" y="202"/>
                  </a:lnTo>
                  <a:lnTo>
                    <a:pt x="52" y="200"/>
                  </a:lnTo>
                  <a:lnTo>
                    <a:pt x="54" y="199"/>
                  </a:lnTo>
                  <a:lnTo>
                    <a:pt x="54" y="198"/>
                  </a:lnTo>
                  <a:lnTo>
                    <a:pt x="54" y="196"/>
                  </a:lnTo>
                  <a:lnTo>
                    <a:pt x="55" y="195"/>
                  </a:lnTo>
                  <a:lnTo>
                    <a:pt x="55" y="194"/>
                  </a:lnTo>
                  <a:lnTo>
                    <a:pt x="55" y="192"/>
                  </a:lnTo>
                  <a:lnTo>
                    <a:pt x="56" y="191"/>
                  </a:lnTo>
                  <a:lnTo>
                    <a:pt x="56" y="190"/>
                  </a:lnTo>
                  <a:lnTo>
                    <a:pt x="56" y="190"/>
                  </a:lnTo>
                  <a:lnTo>
                    <a:pt x="57" y="188"/>
                  </a:lnTo>
                  <a:lnTo>
                    <a:pt x="57" y="187"/>
                  </a:lnTo>
                  <a:lnTo>
                    <a:pt x="57" y="186"/>
                  </a:lnTo>
                  <a:lnTo>
                    <a:pt x="57" y="184"/>
                  </a:lnTo>
                  <a:lnTo>
                    <a:pt x="59" y="183"/>
                  </a:lnTo>
                  <a:lnTo>
                    <a:pt x="59" y="182"/>
                  </a:lnTo>
                  <a:lnTo>
                    <a:pt x="59" y="180"/>
                  </a:lnTo>
                  <a:lnTo>
                    <a:pt x="60" y="179"/>
                  </a:lnTo>
                  <a:lnTo>
                    <a:pt x="60" y="178"/>
                  </a:lnTo>
                  <a:lnTo>
                    <a:pt x="61" y="176"/>
                  </a:lnTo>
                  <a:lnTo>
                    <a:pt x="61" y="174"/>
                  </a:lnTo>
                  <a:lnTo>
                    <a:pt x="61" y="172"/>
                  </a:lnTo>
                  <a:lnTo>
                    <a:pt x="63" y="171"/>
                  </a:lnTo>
                  <a:lnTo>
                    <a:pt x="63" y="168"/>
                  </a:lnTo>
                  <a:lnTo>
                    <a:pt x="64" y="166"/>
                  </a:lnTo>
                  <a:lnTo>
                    <a:pt x="64" y="166"/>
                  </a:lnTo>
                  <a:lnTo>
                    <a:pt x="64" y="164"/>
                  </a:lnTo>
                  <a:lnTo>
                    <a:pt x="65" y="162"/>
                  </a:lnTo>
                  <a:lnTo>
                    <a:pt x="65" y="160"/>
                  </a:lnTo>
                  <a:lnTo>
                    <a:pt x="67" y="158"/>
                  </a:lnTo>
                  <a:lnTo>
                    <a:pt x="67" y="156"/>
                  </a:lnTo>
                  <a:lnTo>
                    <a:pt x="68" y="155"/>
                  </a:lnTo>
                  <a:lnTo>
                    <a:pt x="68" y="154"/>
                  </a:lnTo>
                  <a:lnTo>
                    <a:pt x="68" y="152"/>
                  </a:lnTo>
                  <a:lnTo>
                    <a:pt x="69" y="151"/>
                  </a:lnTo>
                  <a:lnTo>
                    <a:pt x="69" y="150"/>
                  </a:lnTo>
                  <a:lnTo>
                    <a:pt x="69" y="148"/>
                  </a:lnTo>
                  <a:lnTo>
                    <a:pt x="69" y="147"/>
                  </a:lnTo>
                  <a:lnTo>
                    <a:pt x="71" y="146"/>
                  </a:lnTo>
                  <a:lnTo>
                    <a:pt x="71" y="144"/>
                  </a:lnTo>
                  <a:lnTo>
                    <a:pt x="71" y="143"/>
                  </a:lnTo>
                  <a:lnTo>
                    <a:pt x="71" y="142"/>
                  </a:lnTo>
                  <a:lnTo>
                    <a:pt x="72" y="140"/>
                  </a:lnTo>
                  <a:lnTo>
                    <a:pt x="72" y="140"/>
                  </a:lnTo>
                  <a:lnTo>
                    <a:pt x="72" y="139"/>
                  </a:lnTo>
                  <a:lnTo>
                    <a:pt x="73" y="138"/>
                  </a:lnTo>
                  <a:lnTo>
                    <a:pt x="73" y="136"/>
                  </a:lnTo>
                  <a:lnTo>
                    <a:pt x="73" y="135"/>
                  </a:lnTo>
                  <a:lnTo>
                    <a:pt x="73" y="134"/>
                  </a:lnTo>
                  <a:lnTo>
                    <a:pt x="75" y="132"/>
                  </a:lnTo>
                  <a:lnTo>
                    <a:pt x="75" y="131"/>
                  </a:lnTo>
                  <a:lnTo>
                    <a:pt x="75" y="130"/>
                  </a:lnTo>
                  <a:lnTo>
                    <a:pt x="76" y="127"/>
                  </a:lnTo>
                  <a:lnTo>
                    <a:pt x="76" y="126"/>
                  </a:lnTo>
                  <a:lnTo>
                    <a:pt x="77" y="125"/>
                  </a:lnTo>
                  <a:lnTo>
                    <a:pt x="77" y="122"/>
                  </a:lnTo>
                  <a:lnTo>
                    <a:pt x="79" y="121"/>
                  </a:lnTo>
                  <a:lnTo>
                    <a:pt x="79" y="118"/>
                  </a:lnTo>
                  <a:lnTo>
                    <a:pt x="79" y="118"/>
                  </a:lnTo>
                  <a:lnTo>
                    <a:pt x="80" y="117"/>
                  </a:lnTo>
                  <a:lnTo>
                    <a:pt x="80" y="114"/>
                  </a:lnTo>
                  <a:lnTo>
                    <a:pt x="81" y="113"/>
                  </a:lnTo>
                  <a:lnTo>
                    <a:pt x="81" y="110"/>
                  </a:lnTo>
                  <a:lnTo>
                    <a:pt x="81" y="109"/>
                  </a:lnTo>
                  <a:lnTo>
                    <a:pt x="83" y="107"/>
                  </a:lnTo>
                  <a:lnTo>
                    <a:pt x="83" y="106"/>
                  </a:lnTo>
                  <a:lnTo>
                    <a:pt x="83" y="103"/>
                  </a:lnTo>
                  <a:lnTo>
                    <a:pt x="84" y="102"/>
                  </a:lnTo>
                  <a:lnTo>
                    <a:pt x="84" y="101"/>
                  </a:lnTo>
                  <a:lnTo>
                    <a:pt x="84" y="101"/>
                  </a:lnTo>
                  <a:lnTo>
                    <a:pt x="84" y="99"/>
                  </a:lnTo>
                  <a:lnTo>
                    <a:pt x="85" y="98"/>
                  </a:lnTo>
                  <a:lnTo>
                    <a:pt x="85" y="97"/>
                  </a:lnTo>
                  <a:lnTo>
                    <a:pt x="85" y="95"/>
                  </a:lnTo>
                  <a:lnTo>
                    <a:pt x="85" y="94"/>
                  </a:lnTo>
                  <a:lnTo>
                    <a:pt x="85" y="94"/>
                  </a:lnTo>
                  <a:lnTo>
                    <a:pt x="85" y="93"/>
                  </a:lnTo>
                  <a:lnTo>
                    <a:pt x="87" y="91"/>
                  </a:lnTo>
                  <a:lnTo>
                    <a:pt x="87" y="90"/>
                  </a:lnTo>
                  <a:lnTo>
                    <a:pt x="87" y="89"/>
                  </a:lnTo>
                  <a:lnTo>
                    <a:pt x="87" y="89"/>
                  </a:lnTo>
                  <a:lnTo>
                    <a:pt x="87" y="87"/>
                  </a:lnTo>
                  <a:lnTo>
                    <a:pt x="87" y="86"/>
                  </a:lnTo>
                  <a:lnTo>
                    <a:pt x="87" y="85"/>
                  </a:lnTo>
                  <a:lnTo>
                    <a:pt x="87" y="83"/>
                  </a:lnTo>
                  <a:lnTo>
                    <a:pt x="87" y="82"/>
                  </a:lnTo>
                  <a:lnTo>
                    <a:pt x="87" y="81"/>
                  </a:lnTo>
                  <a:lnTo>
                    <a:pt x="88" y="78"/>
                  </a:lnTo>
                  <a:lnTo>
                    <a:pt x="88" y="77"/>
                  </a:lnTo>
                  <a:lnTo>
                    <a:pt x="88" y="75"/>
                  </a:lnTo>
                  <a:lnTo>
                    <a:pt x="88" y="73"/>
                  </a:lnTo>
                  <a:lnTo>
                    <a:pt x="88" y="73"/>
                  </a:lnTo>
                  <a:lnTo>
                    <a:pt x="88" y="71"/>
                  </a:lnTo>
                  <a:lnTo>
                    <a:pt x="88" y="70"/>
                  </a:lnTo>
                  <a:lnTo>
                    <a:pt x="88" y="67"/>
                  </a:lnTo>
                  <a:lnTo>
                    <a:pt x="88" y="66"/>
                  </a:lnTo>
                  <a:lnTo>
                    <a:pt x="88" y="65"/>
                  </a:lnTo>
                  <a:lnTo>
                    <a:pt x="88" y="63"/>
                  </a:lnTo>
                  <a:lnTo>
                    <a:pt x="89" y="62"/>
                  </a:lnTo>
                  <a:lnTo>
                    <a:pt x="89" y="61"/>
                  </a:lnTo>
                  <a:lnTo>
                    <a:pt x="89" y="59"/>
                  </a:lnTo>
                  <a:lnTo>
                    <a:pt x="89" y="59"/>
                  </a:lnTo>
                  <a:lnTo>
                    <a:pt x="89" y="58"/>
                  </a:lnTo>
                  <a:lnTo>
                    <a:pt x="89" y="57"/>
                  </a:lnTo>
                  <a:lnTo>
                    <a:pt x="89" y="55"/>
                  </a:lnTo>
                  <a:lnTo>
                    <a:pt x="89" y="55"/>
                  </a:lnTo>
                  <a:lnTo>
                    <a:pt x="89" y="54"/>
                  </a:lnTo>
                  <a:lnTo>
                    <a:pt x="89" y="54"/>
                  </a:lnTo>
                  <a:lnTo>
                    <a:pt x="89" y="53"/>
                  </a:lnTo>
                  <a:lnTo>
                    <a:pt x="89" y="51"/>
                  </a:lnTo>
                  <a:lnTo>
                    <a:pt x="89" y="51"/>
                  </a:lnTo>
                  <a:lnTo>
                    <a:pt x="91" y="50"/>
                  </a:lnTo>
                  <a:lnTo>
                    <a:pt x="91" y="50"/>
                  </a:lnTo>
                  <a:lnTo>
                    <a:pt x="91" y="49"/>
                  </a:lnTo>
                  <a:lnTo>
                    <a:pt x="91" y="49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91" y="46"/>
                  </a:lnTo>
                  <a:lnTo>
                    <a:pt x="91" y="45"/>
                  </a:lnTo>
                  <a:lnTo>
                    <a:pt x="91" y="45"/>
                  </a:lnTo>
                  <a:lnTo>
                    <a:pt x="92" y="43"/>
                  </a:lnTo>
                  <a:lnTo>
                    <a:pt x="92" y="42"/>
                  </a:lnTo>
                  <a:lnTo>
                    <a:pt x="92" y="41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2" y="38"/>
                  </a:lnTo>
                  <a:lnTo>
                    <a:pt x="93" y="37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4"/>
                  </a:lnTo>
                  <a:lnTo>
                    <a:pt x="93" y="33"/>
                  </a:lnTo>
                  <a:lnTo>
                    <a:pt x="93" y="33"/>
                  </a:lnTo>
                  <a:lnTo>
                    <a:pt x="93" y="32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3" y="29"/>
                  </a:lnTo>
                  <a:lnTo>
                    <a:pt x="93" y="29"/>
                  </a:lnTo>
                  <a:lnTo>
                    <a:pt x="93" y="28"/>
                  </a:lnTo>
                  <a:lnTo>
                    <a:pt x="93" y="26"/>
                  </a:lnTo>
                  <a:lnTo>
                    <a:pt x="95" y="26"/>
                  </a:lnTo>
                  <a:lnTo>
                    <a:pt x="95" y="25"/>
                  </a:lnTo>
                  <a:lnTo>
                    <a:pt x="95" y="24"/>
                  </a:lnTo>
                  <a:lnTo>
                    <a:pt x="95" y="22"/>
                  </a:lnTo>
                  <a:lnTo>
                    <a:pt x="93" y="21"/>
                  </a:lnTo>
                  <a:lnTo>
                    <a:pt x="93" y="20"/>
                  </a:lnTo>
                  <a:lnTo>
                    <a:pt x="93" y="18"/>
                  </a:lnTo>
                  <a:lnTo>
                    <a:pt x="93" y="17"/>
                  </a:lnTo>
                  <a:lnTo>
                    <a:pt x="93" y="16"/>
                  </a:lnTo>
                  <a:lnTo>
                    <a:pt x="93" y="14"/>
                  </a:lnTo>
                  <a:lnTo>
                    <a:pt x="93" y="13"/>
                  </a:lnTo>
                  <a:lnTo>
                    <a:pt x="93" y="10"/>
                  </a:lnTo>
                  <a:lnTo>
                    <a:pt x="93" y="9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3" y="2"/>
                  </a:lnTo>
                  <a:lnTo>
                    <a:pt x="93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61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532765" y="2286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347595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0216" y="1280414"/>
            <a:ext cx="89339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x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ple: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75338" y="1280414"/>
            <a:ext cx="288246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f(A,B,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’B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’</a:t>
            </a:r>
          </a:p>
        </p:txBody>
      </p:sp>
      <p:sp>
        <p:nvSpPr>
          <p:cNvPr id="11" name="object 11"/>
          <p:cNvSpPr/>
          <p:nvPr/>
        </p:nvSpPr>
        <p:spPr>
          <a:xfrm>
            <a:off x="3357626" y="2182876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20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27401" y="201295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9" y="334010"/>
                </a:lnTo>
                <a:lnTo>
                  <a:pt x="432435" y="302133"/>
                </a:lnTo>
                <a:lnTo>
                  <a:pt x="457453" y="267715"/>
                </a:lnTo>
                <a:lnTo>
                  <a:pt x="476631" y="226822"/>
                </a:lnTo>
                <a:lnTo>
                  <a:pt x="487299" y="175895"/>
                </a:lnTo>
                <a:lnTo>
                  <a:pt x="475361" y="112140"/>
                </a:lnTo>
                <a:lnTo>
                  <a:pt x="455168" y="70103"/>
                </a:lnTo>
                <a:lnTo>
                  <a:pt x="425323" y="38226"/>
                </a:lnTo>
                <a:lnTo>
                  <a:pt x="389636" y="15239"/>
                </a:lnTo>
                <a:lnTo>
                  <a:pt x="307340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11501" y="206375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13176" y="218922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13025" y="2290826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46147" y="1920544"/>
            <a:ext cx="160655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marR="5080" indent="-15875">
              <a:lnSpc>
                <a:spcPct val="109500"/>
              </a:lnSpc>
            </a:pPr>
            <a:r>
              <a:rPr sz="1400" spc="-110" dirty="0">
                <a:latin typeface="Arial"/>
                <a:cs typeface="Arial"/>
              </a:rPr>
              <a:t>A’ </a:t>
            </a:r>
            <a:r>
              <a:rPr sz="1400" dirty="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3176" y="21463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13176" y="214630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62326" y="3899837"/>
            <a:ext cx="487680" cy="462613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8" y="334010"/>
                </a:lnTo>
                <a:lnTo>
                  <a:pt x="432435" y="302132"/>
                </a:lnTo>
                <a:lnTo>
                  <a:pt x="457453" y="267716"/>
                </a:lnTo>
                <a:lnTo>
                  <a:pt x="476631" y="226822"/>
                </a:lnTo>
                <a:lnTo>
                  <a:pt x="487299" y="175894"/>
                </a:lnTo>
                <a:lnTo>
                  <a:pt x="475361" y="112141"/>
                </a:lnTo>
                <a:lnTo>
                  <a:pt x="455168" y="70104"/>
                </a:lnTo>
                <a:lnTo>
                  <a:pt x="425323" y="38226"/>
                </a:lnTo>
                <a:lnTo>
                  <a:pt x="389636" y="15239"/>
                </a:lnTo>
                <a:lnTo>
                  <a:pt x="307340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48101" y="418934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38425" y="41148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8576" y="414807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8576" y="414807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8039" y="3010648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980" y="349250"/>
                </a:lnTo>
                <a:lnTo>
                  <a:pt x="390906" y="334010"/>
                </a:lnTo>
                <a:lnTo>
                  <a:pt x="432562" y="302133"/>
                </a:lnTo>
                <a:lnTo>
                  <a:pt x="457580" y="267715"/>
                </a:lnTo>
                <a:lnTo>
                  <a:pt x="476630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7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7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26475" y="3043556"/>
            <a:ext cx="301180" cy="45719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63632" y="2907399"/>
            <a:ext cx="556706" cy="473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marR="5080" indent="-15875">
              <a:lnSpc>
                <a:spcPct val="109500"/>
              </a:lnSpc>
              <a:tabLst>
                <a:tab pos="415925" algn="l"/>
              </a:tabLst>
            </a:pPr>
            <a:r>
              <a:rPr sz="1400" dirty="0">
                <a:latin typeface="Arial"/>
                <a:cs typeface="Arial"/>
              </a:rPr>
              <a:t>A</a:t>
            </a:r>
            <a:endParaRPr lang="en-US" sz="1400" dirty="0">
              <a:latin typeface="Arial"/>
              <a:cs typeface="Arial"/>
            </a:endParaRPr>
          </a:p>
          <a:p>
            <a:pPr marL="28575" marR="5080" indent="-15875">
              <a:lnSpc>
                <a:spcPct val="109500"/>
              </a:lnSpc>
              <a:tabLst>
                <a:tab pos="415925" algn="l"/>
              </a:tabLst>
            </a:pPr>
            <a:r>
              <a:rPr sz="1400" dirty="0">
                <a:latin typeface="Arial"/>
                <a:cs typeface="Arial"/>
              </a:rPr>
              <a:t>C</a:t>
            </a:r>
          </a:p>
        </p:txBody>
      </p:sp>
      <p:sp>
        <p:nvSpPr>
          <p:cNvPr id="29" name="object 29"/>
          <p:cNvSpPr/>
          <p:nvPr/>
        </p:nvSpPr>
        <p:spPr>
          <a:xfrm>
            <a:off x="3314700" y="31718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14700" y="317182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83610" y="3899837"/>
            <a:ext cx="66548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1400"/>
              </a:lnSpc>
            </a:pPr>
            <a:r>
              <a:rPr sz="1400" dirty="0">
                <a:latin typeface="Arial"/>
                <a:cs typeface="Arial"/>
              </a:rPr>
              <a:t>A</a:t>
            </a:r>
            <a:endParaRPr lang="en-US" sz="1400" dirty="0">
              <a:latin typeface="Arial"/>
              <a:cs typeface="Arial"/>
            </a:endParaRPr>
          </a:p>
          <a:p>
            <a:pPr marL="12700" marR="5080" algn="just">
              <a:lnSpc>
                <a:spcPts val="1400"/>
              </a:lnSpc>
            </a:pPr>
            <a:r>
              <a:rPr sz="1400" dirty="0">
                <a:latin typeface="Arial"/>
                <a:cs typeface="Arial"/>
              </a:rPr>
              <a:t>B</a:t>
            </a:r>
            <a:endParaRPr lang="en-US" sz="1400" spc="120" dirty="0">
              <a:latin typeface="Arial"/>
              <a:cs typeface="Arial"/>
            </a:endParaRPr>
          </a:p>
          <a:p>
            <a:pPr marL="12700" marR="5080" algn="just">
              <a:lnSpc>
                <a:spcPts val="1400"/>
              </a:lnSpc>
            </a:pPr>
            <a:r>
              <a:rPr sz="1400" spc="-10" dirty="0">
                <a:latin typeface="Arial"/>
                <a:cs typeface="Arial"/>
              </a:rPr>
              <a:t>D’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867275" y="3032125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3"/>
                </a:lnTo>
                <a:lnTo>
                  <a:pt x="457580" y="267715"/>
                </a:lnTo>
                <a:lnTo>
                  <a:pt x="476630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7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51375" y="308292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53026" y="3310001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43525" y="31669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337" y="0"/>
                </a:moveTo>
                <a:lnTo>
                  <a:pt x="22824" y="2940"/>
                </a:lnTo>
                <a:lnTo>
                  <a:pt x="10953" y="10953"/>
                </a:lnTo>
                <a:lnTo>
                  <a:pt x="2940" y="22824"/>
                </a:lnTo>
                <a:lnTo>
                  <a:pt x="0" y="37337"/>
                </a:lnTo>
                <a:lnTo>
                  <a:pt x="2940" y="51851"/>
                </a:lnTo>
                <a:lnTo>
                  <a:pt x="10953" y="63722"/>
                </a:lnTo>
                <a:lnTo>
                  <a:pt x="22824" y="71735"/>
                </a:lnTo>
                <a:lnTo>
                  <a:pt x="37337" y="74675"/>
                </a:lnTo>
                <a:lnTo>
                  <a:pt x="51851" y="71735"/>
                </a:lnTo>
                <a:lnTo>
                  <a:pt x="63722" y="63722"/>
                </a:lnTo>
                <a:lnTo>
                  <a:pt x="71735" y="51851"/>
                </a:lnTo>
                <a:lnTo>
                  <a:pt x="74675" y="37337"/>
                </a:lnTo>
                <a:lnTo>
                  <a:pt x="71735" y="22824"/>
                </a:lnTo>
                <a:lnTo>
                  <a:pt x="63722" y="10953"/>
                </a:lnTo>
                <a:lnTo>
                  <a:pt x="51851" y="2940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43525" y="3166998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40" y="22824"/>
                </a:lnTo>
                <a:lnTo>
                  <a:pt x="10953" y="10953"/>
                </a:lnTo>
                <a:lnTo>
                  <a:pt x="22824" y="2940"/>
                </a:lnTo>
                <a:lnTo>
                  <a:pt x="37337" y="0"/>
                </a:lnTo>
                <a:lnTo>
                  <a:pt x="51851" y="2940"/>
                </a:lnTo>
                <a:lnTo>
                  <a:pt x="63722" y="10953"/>
                </a:lnTo>
                <a:lnTo>
                  <a:pt x="71735" y="22824"/>
                </a:lnTo>
                <a:lnTo>
                  <a:pt x="74675" y="37337"/>
                </a:lnTo>
                <a:lnTo>
                  <a:pt x="71735" y="51851"/>
                </a:lnTo>
                <a:lnTo>
                  <a:pt x="63722" y="63722"/>
                </a:lnTo>
                <a:lnTo>
                  <a:pt x="51851" y="71735"/>
                </a:lnTo>
                <a:lnTo>
                  <a:pt x="37337" y="74675"/>
                </a:lnTo>
                <a:lnTo>
                  <a:pt x="22824" y="71735"/>
                </a:lnTo>
                <a:lnTo>
                  <a:pt x="10953" y="63722"/>
                </a:lnTo>
                <a:lnTo>
                  <a:pt x="294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40176" y="2186051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>
                <a:moveTo>
                  <a:pt x="0" y="0"/>
                </a:moveTo>
                <a:lnTo>
                  <a:pt x="1209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45025" y="2186051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52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49851" y="3314700"/>
            <a:ext cx="0" cy="882650"/>
          </a:xfrm>
          <a:custGeom>
            <a:avLst/>
            <a:gdLst/>
            <a:ahLst/>
            <a:cxnLst/>
            <a:rect l="l" t="t" r="r" b="b"/>
            <a:pathLst>
              <a:path h="882650">
                <a:moveTo>
                  <a:pt x="0" y="0"/>
                </a:moveTo>
                <a:lnTo>
                  <a:pt x="0" y="8826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0750" y="419100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>
                <a:moveTo>
                  <a:pt x="0" y="0"/>
                </a:moveTo>
                <a:lnTo>
                  <a:pt x="1209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08295" y="3128010"/>
            <a:ext cx="11201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66700" algn="l"/>
              </a:tabLst>
            </a:pPr>
            <a:r>
              <a:rPr sz="2100" u="sng" baseline="35714" dirty="0">
                <a:latin typeface="Arial"/>
                <a:cs typeface="Arial"/>
              </a:rPr>
              <a:t> 	</a:t>
            </a:r>
            <a:r>
              <a:rPr sz="2100" spc="-262" baseline="35714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f(A,B,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)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2638425" y="3962400"/>
            <a:ext cx="235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38425" y="4267200"/>
            <a:ext cx="223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2526474" y="3246756"/>
            <a:ext cx="2915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352165" y="3190113"/>
            <a:ext cx="1513839" cy="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93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6088126" y="1747901"/>
            <a:ext cx="238125" cy="196850"/>
          </a:xfrm>
          <a:custGeom>
            <a:avLst/>
            <a:gdLst/>
            <a:ahLst/>
            <a:cxnLst/>
            <a:rect l="l" t="t" r="r" b="b"/>
            <a:pathLst>
              <a:path w="238125" h="196850">
                <a:moveTo>
                  <a:pt x="0" y="0"/>
                </a:moveTo>
                <a:lnTo>
                  <a:pt x="238125" y="98425"/>
                </a:lnTo>
                <a:lnTo>
                  <a:pt x="1524" y="19685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7400" y="184950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22072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26251" y="1849501"/>
            <a:ext cx="220979" cy="0"/>
          </a:xfrm>
          <a:custGeom>
            <a:avLst/>
            <a:gdLst/>
            <a:ahLst/>
            <a:cxnLst/>
            <a:rect l="l" t="t" r="r" b="b"/>
            <a:pathLst>
              <a:path w="220979">
                <a:moveTo>
                  <a:pt x="22059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11175" y="228600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495" algn="ctr">
              <a:lnSpc>
                <a:spcPct val="100000"/>
              </a:lnSpc>
            </a:pPr>
            <a:r>
              <a:rPr sz="2400" dirty="0"/>
              <a:t>C</a:t>
            </a:r>
            <a:r>
              <a:rPr sz="2400" spc="-10" dirty="0"/>
              <a:t>a</a:t>
            </a:r>
            <a:r>
              <a:rPr sz="2400" dirty="0"/>
              <a:t>sca</a:t>
            </a:r>
            <a:r>
              <a:rPr sz="2400" spc="-10" dirty="0"/>
              <a:t>d</a:t>
            </a:r>
            <a:r>
              <a:rPr sz="2400" dirty="0"/>
              <a:t>i</a:t>
            </a:r>
            <a:r>
              <a:rPr sz="2400" spc="-10" dirty="0"/>
              <a:t>n</a:t>
            </a:r>
            <a:r>
              <a:rPr sz="2400" dirty="0"/>
              <a:t>g</a:t>
            </a:r>
            <a:r>
              <a:rPr sz="2400" spc="20" dirty="0"/>
              <a:t> </a:t>
            </a:r>
            <a:r>
              <a:rPr sz="2400" dirty="0"/>
              <a:t>2-i</a:t>
            </a:r>
            <a:r>
              <a:rPr sz="2400" spc="-10" dirty="0"/>
              <a:t>n</a:t>
            </a:r>
            <a:r>
              <a:rPr sz="2400" dirty="0"/>
              <a:t>p</a:t>
            </a:r>
            <a:r>
              <a:rPr sz="2400" spc="-10" dirty="0"/>
              <a:t>u</a:t>
            </a:r>
            <a:r>
              <a:rPr sz="2400" dirty="0"/>
              <a:t>t</a:t>
            </a:r>
            <a:r>
              <a:rPr sz="2400" spc="15" dirty="0"/>
              <a:t> </a:t>
            </a:r>
            <a:r>
              <a:rPr sz="2400" dirty="0"/>
              <a:t>N</a:t>
            </a:r>
            <a:r>
              <a:rPr sz="2400" spc="-15" dirty="0"/>
              <a:t>A</a:t>
            </a:r>
            <a:r>
              <a:rPr sz="2400" dirty="0"/>
              <a:t>N</a:t>
            </a:r>
            <a:r>
              <a:rPr sz="2400" spc="-15" dirty="0"/>
              <a:t>D</a:t>
            </a:r>
            <a:r>
              <a:rPr sz="2400" dirty="0"/>
              <a:t>s</a:t>
            </a:r>
            <a:r>
              <a:rPr sz="2400" spc="20" dirty="0"/>
              <a:t> </a:t>
            </a:r>
            <a:r>
              <a:rPr sz="2400" dirty="0"/>
              <a:t>to</a:t>
            </a:r>
            <a:r>
              <a:rPr sz="2400" spc="-10" dirty="0"/>
              <a:t> </a:t>
            </a:r>
            <a:r>
              <a:rPr sz="2400" dirty="0"/>
              <a:t>imp</a:t>
            </a:r>
            <a:r>
              <a:rPr sz="2400" spc="-15" dirty="0"/>
              <a:t>l</a:t>
            </a:r>
            <a:r>
              <a:rPr sz="2400" dirty="0"/>
              <a:t>eme</a:t>
            </a:r>
            <a:r>
              <a:rPr sz="2400" spc="-10" dirty="0"/>
              <a:t>n</a:t>
            </a:r>
            <a:r>
              <a:rPr sz="2400" dirty="0"/>
              <a:t>t</a:t>
            </a:r>
          </a:p>
          <a:p>
            <a:pPr marL="151765" algn="ctr">
              <a:lnSpc>
                <a:spcPct val="100000"/>
              </a:lnSpc>
            </a:pPr>
            <a:r>
              <a:rPr sz="2400" dirty="0"/>
              <a:t>l</a:t>
            </a:r>
            <a:r>
              <a:rPr sz="2400" spc="-10" dirty="0"/>
              <a:t>a</a:t>
            </a:r>
            <a:r>
              <a:rPr sz="2400" dirty="0"/>
              <a:t>rger</a:t>
            </a:r>
            <a:r>
              <a:rPr sz="2400" spc="5" dirty="0"/>
              <a:t> </a:t>
            </a:r>
            <a:r>
              <a:rPr sz="2400" dirty="0"/>
              <a:t>N</a:t>
            </a:r>
            <a:r>
              <a:rPr sz="2400" spc="-10" dirty="0"/>
              <a:t>A</a:t>
            </a:r>
            <a:r>
              <a:rPr sz="2400" dirty="0"/>
              <a:t>ND</a:t>
            </a:r>
            <a:r>
              <a:rPr sz="2400" spc="15" dirty="0"/>
              <a:t> </a:t>
            </a:r>
            <a:r>
              <a:rPr sz="2400" dirty="0"/>
              <a:t>functions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35023" y="1269110"/>
            <a:ext cx="54864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hink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dirty="0">
                <a:latin typeface="Arial"/>
                <a:cs typeface="Arial"/>
              </a:rPr>
              <a:t>ultiple-input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follo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VE</a:t>
            </a:r>
            <a:r>
              <a:rPr sz="1400" spc="-35" dirty="0">
                <a:latin typeface="Arial"/>
                <a:cs typeface="Arial"/>
              </a:rPr>
              <a:t>R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59101" y="1671701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270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9" y="333883"/>
                </a:lnTo>
                <a:lnTo>
                  <a:pt x="432435" y="302006"/>
                </a:lnTo>
                <a:lnTo>
                  <a:pt x="457454" y="267588"/>
                </a:lnTo>
                <a:lnTo>
                  <a:pt x="476631" y="226822"/>
                </a:lnTo>
                <a:lnTo>
                  <a:pt x="487299" y="175895"/>
                </a:lnTo>
                <a:lnTo>
                  <a:pt x="475361" y="112140"/>
                </a:lnTo>
                <a:lnTo>
                  <a:pt x="455168" y="70103"/>
                </a:lnTo>
                <a:lnTo>
                  <a:pt x="425323" y="38226"/>
                </a:lnTo>
                <a:lnTo>
                  <a:pt x="389636" y="15239"/>
                </a:lnTo>
                <a:lnTo>
                  <a:pt x="307340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44876" y="184785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35200" y="183680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77973" y="1626382"/>
            <a:ext cx="4400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8255" algn="just">
              <a:lnSpc>
                <a:spcPct val="688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u="sng" dirty="0">
                <a:latin typeface="Arial"/>
                <a:cs typeface="Arial"/>
              </a:rPr>
              <a:t>    </a:t>
            </a:r>
            <a:r>
              <a:rPr sz="1400" u="sng" spc="100" dirty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u="sng" dirty="0">
                <a:latin typeface="Arial"/>
                <a:cs typeface="Arial"/>
              </a:rPr>
              <a:t>    </a:t>
            </a:r>
            <a:r>
              <a:rPr sz="1400" u="sng" spc="100" dirty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35351" y="18065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0" y="22824"/>
                </a:lnTo>
                <a:lnTo>
                  <a:pt x="0" y="37337"/>
                </a:lnTo>
                <a:lnTo>
                  <a:pt x="2920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35351" y="18065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30">
                <a:moveTo>
                  <a:pt x="0" y="37337"/>
                </a:moveTo>
                <a:lnTo>
                  <a:pt x="2920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0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33800" y="1671701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137160" y="0"/>
                </a:moveTo>
                <a:lnTo>
                  <a:pt x="0" y="152400"/>
                </a:lnTo>
                <a:lnTo>
                  <a:pt x="137160" y="304800"/>
                </a:lnTo>
                <a:lnTo>
                  <a:pt x="137160" y="228600"/>
                </a:lnTo>
                <a:lnTo>
                  <a:pt x="617220" y="228600"/>
                </a:lnTo>
                <a:lnTo>
                  <a:pt x="685800" y="152400"/>
                </a:lnTo>
                <a:lnTo>
                  <a:pt x="617220" y="76200"/>
                </a:lnTo>
                <a:lnTo>
                  <a:pt x="137160" y="76200"/>
                </a:lnTo>
                <a:lnTo>
                  <a:pt x="137160" y="0"/>
                </a:lnTo>
                <a:close/>
              </a:path>
              <a:path w="685800" h="304800">
                <a:moveTo>
                  <a:pt x="617220" y="228600"/>
                </a:moveTo>
                <a:lnTo>
                  <a:pt x="548639" y="228600"/>
                </a:lnTo>
                <a:lnTo>
                  <a:pt x="548639" y="304800"/>
                </a:lnTo>
                <a:lnTo>
                  <a:pt x="617220" y="228600"/>
                </a:lnTo>
                <a:close/>
              </a:path>
              <a:path w="685800" h="304800">
                <a:moveTo>
                  <a:pt x="548639" y="0"/>
                </a:moveTo>
                <a:lnTo>
                  <a:pt x="548639" y="76200"/>
                </a:lnTo>
                <a:lnTo>
                  <a:pt x="617220" y="76200"/>
                </a:lnTo>
                <a:lnTo>
                  <a:pt x="54863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1671701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152400"/>
                </a:moveTo>
                <a:lnTo>
                  <a:pt x="137160" y="0"/>
                </a:lnTo>
                <a:lnTo>
                  <a:pt x="137160" y="76200"/>
                </a:lnTo>
                <a:lnTo>
                  <a:pt x="548639" y="76200"/>
                </a:lnTo>
                <a:lnTo>
                  <a:pt x="548639" y="0"/>
                </a:lnTo>
                <a:lnTo>
                  <a:pt x="685800" y="152400"/>
                </a:lnTo>
                <a:lnTo>
                  <a:pt x="548639" y="304800"/>
                </a:lnTo>
                <a:lnTo>
                  <a:pt x="548639" y="228600"/>
                </a:lnTo>
                <a:lnTo>
                  <a:pt x="137160" y="228600"/>
                </a:lnTo>
                <a:lnTo>
                  <a:pt x="137160" y="3048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21300" y="1671701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3883"/>
                </a:lnTo>
                <a:lnTo>
                  <a:pt x="432562" y="302006"/>
                </a:lnTo>
                <a:lnTo>
                  <a:pt x="457580" y="267588"/>
                </a:lnTo>
                <a:lnTo>
                  <a:pt x="476630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7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07075" y="184785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97526" y="183680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40553" y="1626382"/>
            <a:ext cx="4400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8255" algn="just">
              <a:lnSpc>
                <a:spcPct val="688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r>
              <a:rPr sz="1400" spc="105" dirty="0">
                <a:latin typeface="Arial"/>
                <a:cs typeface="Arial"/>
              </a:rPr>
              <a:t> </a:t>
            </a:r>
            <a:r>
              <a:rPr sz="1400" u="sng" dirty="0">
                <a:latin typeface="Arial"/>
                <a:cs typeface="Arial"/>
              </a:rPr>
              <a:t>    </a:t>
            </a:r>
            <a:r>
              <a:rPr sz="1400" u="sng" spc="100" dirty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u="sng" dirty="0">
                <a:latin typeface="Arial"/>
                <a:cs typeface="Arial"/>
              </a:rPr>
              <a:t>    </a:t>
            </a:r>
            <a:r>
              <a:rPr sz="1400" u="sng" spc="100" dirty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326251" y="18065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26251" y="18065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30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60194" y="2366390"/>
            <a:ext cx="48037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easily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build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dirty="0">
                <a:latin typeface="Arial"/>
                <a:cs typeface="Arial"/>
              </a:rPr>
              <a:t>ultipl</a:t>
            </a:r>
            <a:r>
              <a:rPr sz="1400" spc="5" dirty="0">
                <a:latin typeface="Arial"/>
                <a:cs typeface="Arial"/>
              </a:rPr>
              <a:t>e</a:t>
            </a:r>
            <a:r>
              <a:rPr sz="1400" dirty="0">
                <a:latin typeface="Arial"/>
                <a:cs typeface="Arial"/>
              </a:rPr>
              <a:t>-input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out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2-input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ND</a:t>
            </a:r>
            <a:r>
              <a:rPr sz="1400" dirty="0">
                <a:latin typeface="Arial"/>
                <a:cs typeface="Arial"/>
              </a:rPr>
              <a:t>s</a:t>
            </a:r>
          </a:p>
        </p:txBody>
      </p:sp>
      <p:sp>
        <p:nvSpPr>
          <p:cNvPr id="28" name="object 28"/>
          <p:cNvSpPr/>
          <p:nvPr/>
        </p:nvSpPr>
        <p:spPr>
          <a:xfrm>
            <a:off x="2427351" y="2811398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397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9" y="334010"/>
                </a:lnTo>
                <a:lnTo>
                  <a:pt x="432435" y="302133"/>
                </a:lnTo>
                <a:lnTo>
                  <a:pt x="457454" y="267715"/>
                </a:lnTo>
                <a:lnTo>
                  <a:pt x="476631" y="226949"/>
                </a:lnTo>
                <a:lnTo>
                  <a:pt x="487299" y="176022"/>
                </a:lnTo>
                <a:lnTo>
                  <a:pt x="475361" y="112267"/>
                </a:lnTo>
                <a:lnTo>
                  <a:pt x="455168" y="70230"/>
                </a:lnTo>
                <a:lnTo>
                  <a:pt x="425323" y="38353"/>
                </a:lnTo>
                <a:lnTo>
                  <a:pt x="389636" y="15366"/>
                </a:lnTo>
                <a:lnTo>
                  <a:pt x="307340" y="0"/>
                </a:lnTo>
                <a:lnTo>
                  <a:pt x="0" y="13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13126" y="29876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203450" y="297649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45970" y="2766120"/>
            <a:ext cx="440055" cy="452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8255" algn="just">
              <a:lnSpc>
                <a:spcPct val="689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r>
              <a:rPr sz="1400" spc="110" dirty="0">
                <a:latin typeface="Arial"/>
                <a:cs typeface="Arial"/>
              </a:rPr>
              <a:t> </a:t>
            </a:r>
            <a:r>
              <a:rPr sz="1400" u="sng" dirty="0">
                <a:latin typeface="Arial"/>
                <a:cs typeface="Arial"/>
              </a:rPr>
              <a:t>    </a:t>
            </a:r>
            <a:r>
              <a:rPr sz="1400" u="sng" spc="100" dirty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u="sng" dirty="0">
                <a:latin typeface="Arial"/>
                <a:cs typeface="Arial"/>
              </a:rPr>
              <a:t>    </a:t>
            </a:r>
            <a:r>
              <a:rPr sz="1400" u="sng" spc="100" dirty="0">
                <a:latin typeface="Arial"/>
                <a:cs typeface="Arial"/>
              </a:rPr>
              <a:t> </a:t>
            </a:r>
            <a:r>
              <a:rPr sz="1400" spc="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33800" y="2811398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137160" y="0"/>
                </a:moveTo>
                <a:lnTo>
                  <a:pt x="0" y="152400"/>
                </a:lnTo>
                <a:lnTo>
                  <a:pt x="137160" y="304800"/>
                </a:lnTo>
                <a:lnTo>
                  <a:pt x="137160" y="228600"/>
                </a:lnTo>
                <a:lnTo>
                  <a:pt x="617220" y="228600"/>
                </a:lnTo>
                <a:lnTo>
                  <a:pt x="685800" y="152400"/>
                </a:lnTo>
                <a:lnTo>
                  <a:pt x="617220" y="76200"/>
                </a:lnTo>
                <a:lnTo>
                  <a:pt x="137160" y="76200"/>
                </a:lnTo>
                <a:lnTo>
                  <a:pt x="137160" y="0"/>
                </a:lnTo>
                <a:close/>
              </a:path>
              <a:path w="685800" h="304800">
                <a:moveTo>
                  <a:pt x="617220" y="228600"/>
                </a:moveTo>
                <a:lnTo>
                  <a:pt x="548639" y="228600"/>
                </a:lnTo>
                <a:lnTo>
                  <a:pt x="548639" y="304800"/>
                </a:lnTo>
                <a:lnTo>
                  <a:pt x="617220" y="228600"/>
                </a:lnTo>
                <a:close/>
              </a:path>
              <a:path w="685800" h="304800">
                <a:moveTo>
                  <a:pt x="548639" y="0"/>
                </a:moveTo>
                <a:lnTo>
                  <a:pt x="548639" y="76200"/>
                </a:lnTo>
                <a:lnTo>
                  <a:pt x="617220" y="76200"/>
                </a:lnTo>
                <a:lnTo>
                  <a:pt x="54863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33800" y="2811398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152400"/>
                </a:moveTo>
                <a:lnTo>
                  <a:pt x="137160" y="0"/>
                </a:lnTo>
                <a:lnTo>
                  <a:pt x="137160" y="76200"/>
                </a:lnTo>
                <a:lnTo>
                  <a:pt x="548639" y="76200"/>
                </a:lnTo>
                <a:lnTo>
                  <a:pt x="548639" y="0"/>
                </a:lnTo>
                <a:lnTo>
                  <a:pt x="685800" y="152400"/>
                </a:lnTo>
                <a:lnTo>
                  <a:pt x="548639" y="304800"/>
                </a:lnTo>
                <a:lnTo>
                  <a:pt x="548639" y="228600"/>
                </a:lnTo>
                <a:lnTo>
                  <a:pt x="137160" y="228600"/>
                </a:lnTo>
                <a:lnTo>
                  <a:pt x="137160" y="3048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73700" y="297180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2" y="302133"/>
                </a:lnTo>
                <a:lnTo>
                  <a:pt x="457580" y="267715"/>
                </a:lnTo>
                <a:lnTo>
                  <a:pt x="476630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7" y="70103"/>
                </a:lnTo>
                <a:lnTo>
                  <a:pt x="425450" y="38226"/>
                </a:lnTo>
                <a:lnTo>
                  <a:pt x="389636" y="15239"/>
                </a:lnTo>
                <a:lnTo>
                  <a:pt x="307466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57800" y="302260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59475" y="3147948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59451" y="324954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11900" y="2867025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4010"/>
                </a:lnTo>
                <a:lnTo>
                  <a:pt x="432561" y="302133"/>
                </a:lnTo>
                <a:lnTo>
                  <a:pt x="457580" y="267715"/>
                </a:lnTo>
                <a:lnTo>
                  <a:pt x="476630" y="226822"/>
                </a:lnTo>
                <a:lnTo>
                  <a:pt x="487425" y="175895"/>
                </a:lnTo>
                <a:lnTo>
                  <a:pt x="475488" y="112140"/>
                </a:lnTo>
                <a:lnTo>
                  <a:pt x="455168" y="70103"/>
                </a:lnTo>
                <a:lnTo>
                  <a:pt x="425450" y="38226"/>
                </a:lnTo>
                <a:lnTo>
                  <a:pt x="389635" y="15239"/>
                </a:lnTo>
                <a:lnTo>
                  <a:pt x="307467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96000" y="291782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97675" y="3043173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97651" y="3144773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257800" y="2811398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96000" y="2811398"/>
            <a:ext cx="0" cy="106680"/>
          </a:xfrm>
          <a:custGeom>
            <a:avLst/>
            <a:gdLst/>
            <a:ahLst/>
            <a:cxnLst/>
            <a:rect l="l" t="t" r="r" b="b"/>
            <a:pathLst>
              <a:path h="106680">
                <a:moveTo>
                  <a:pt x="0" y="0"/>
                </a:moveTo>
                <a:lnTo>
                  <a:pt x="0" y="1064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077205" y="2679522"/>
            <a:ext cx="138430" cy="654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 marR="5080" indent="-15875" algn="just">
              <a:lnSpc>
                <a:spcPct val="100499"/>
              </a:lnSpc>
            </a:pPr>
            <a:r>
              <a:rPr sz="1400" dirty="0">
                <a:latin typeface="Arial"/>
                <a:cs typeface="Arial"/>
              </a:rPr>
              <a:t>x y z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61717" y="3622420"/>
            <a:ext cx="486664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know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build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2-input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 from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-input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</a:t>
            </a:r>
            <a:r>
              <a:rPr sz="1400" spc="-5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14651" y="4094098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396"/>
                </a:moveTo>
                <a:lnTo>
                  <a:pt x="0" y="349250"/>
                </a:lnTo>
                <a:lnTo>
                  <a:pt x="347853" y="349250"/>
                </a:lnTo>
                <a:lnTo>
                  <a:pt x="390779" y="334009"/>
                </a:lnTo>
                <a:lnTo>
                  <a:pt x="432435" y="302132"/>
                </a:lnTo>
                <a:lnTo>
                  <a:pt x="457454" y="267715"/>
                </a:lnTo>
                <a:lnTo>
                  <a:pt x="476631" y="226949"/>
                </a:lnTo>
                <a:lnTo>
                  <a:pt x="487299" y="176021"/>
                </a:lnTo>
                <a:lnTo>
                  <a:pt x="475361" y="112268"/>
                </a:lnTo>
                <a:lnTo>
                  <a:pt x="455168" y="70231"/>
                </a:lnTo>
                <a:lnTo>
                  <a:pt x="425323" y="38353"/>
                </a:lnTo>
                <a:lnTo>
                  <a:pt x="389636" y="15367"/>
                </a:lnTo>
                <a:lnTo>
                  <a:pt x="307340" y="0"/>
                </a:lnTo>
                <a:lnTo>
                  <a:pt x="0" y="13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98751" y="414489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00426" y="42703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00275" y="437197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033397" y="4019295"/>
            <a:ext cx="12255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" marR="5080" indent="-825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y z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46500" y="40894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137160" y="0"/>
                </a:moveTo>
                <a:lnTo>
                  <a:pt x="0" y="152400"/>
                </a:lnTo>
                <a:lnTo>
                  <a:pt x="137160" y="304800"/>
                </a:lnTo>
                <a:lnTo>
                  <a:pt x="137160" y="228600"/>
                </a:lnTo>
                <a:lnTo>
                  <a:pt x="617220" y="228600"/>
                </a:lnTo>
                <a:lnTo>
                  <a:pt x="685800" y="152400"/>
                </a:lnTo>
                <a:lnTo>
                  <a:pt x="617220" y="76200"/>
                </a:lnTo>
                <a:lnTo>
                  <a:pt x="137160" y="76200"/>
                </a:lnTo>
                <a:lnTo>
                  <a:pt x="137160" y="0"/>
                </a:lnTo>
                <a:close/>
              </a:path>
              <a:path w="685800" h="304800">
                <a:moveTo>
                  <a:pt x="617220" y="228600"/>
                </a:moveTo>
                <a:lnTo>
                  <a:pt x="548639" y="228600"/>
                </a:lnTo>
                <a:lnTo>
                  <a:pt x="548639" y="304800"/>
                </a:lnTo>
                <a:lnTo>
                  <a:pt x="617220" y="228600"/>
                </a:lnTo>
                <a:close/>
              </a:path>
              <a:path w="685800" h="304800">
                <a:moveTo>
                  <a:pt x="548639" y="0"/>
                </a:moveTo>
                <a:lnTo>
                  <a:pt x="548639" y="76200"/>
                </a:lnTo>
                <a:lnTo>
                  <a:pt x="617220" y="76200"/>
                </a:lnTo>
                <a:lnTo>
                  <a:pt x="54863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46500" y="4089400"/>
            <a:ext cx="685800" cy="304800"/>
          </a:xfrm>
          <a:custGeom>
            <a:avLst/>
            <a:gdLst/>
            <a:ahLst/>
            <a:cxnLst/>
            <a:rect l="l" t="t" r="r" b="b"/>
            <a:pathLst>
              <a:path w="685800" h="304800">
                <a:moveTo>
                  <a:pt x="0" y="152400"/>
                </a:moveTo>
                <a:lnTo>
                  <a:pt x="137160" y="0"/>
                </a:lnTo>
                <a:lnTo>
                  <a:pt x="137160" y="76200"/>
                </a:lnTo>
                <a:lnTo>
                  <a:pt x="548639" y="76200"/>
                </a:lnTo>
                <a:lnTo>
                  <a:pt x="548639" y="0"/>
                </a:lnTo>
                <a:lnTo>
                  <a:pt x="685800" y="152400"/>
                </a:lnTo>
                <a:lnTo>
                  <a:pt x="548639" y="304800"/>
                </a:lnTo>
                <a:lnTo>
                  <a:pt x="548639" y="228600"/>
                </a:lnTo>
                <a:lnTo>
                  <a:pt x="137160" y="228600"/>
                </a:lnTo>
                <a:lnTo>
                  <a:pt x="137160" y="304800"/>
                </a:lnTo>
                <a:lnTo>
                  <a:pt x="0" y="15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361176" y="4227448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396"/>
                </a:moveTo>
                <a:lnTo>
                  <a:pt x="0" y="349250"/>
                </a:lnTo>
                <a:lnTo>
                  <a:pt x="347852" y="349250"/>
                </a:lnTo>
                <a:lnTo>
                  <a:pt x="390778" y="334009"/>
                </a:lnTo>
                <a:lnTo>
                  <a:pt x="432434" y="302132"/>
                </a:lnTo>
                <a:lnTo>
                  <a:pt x="457453" y="267715"/>
                </a:lnTo>
                <a:lnTo>
                  <a:pt x="476630" y="226949"/>
                </a:lnTo>
                <a:lnTo>
                  <a:pt x="487299" y="176021"/>
                </a:lnTo>
                <a:lnTo>
                  <a:pt x="475360" y="112268"/>
                </a:lnTo>
                <a:lnTo>
                  <a:pt x="455168" y="70231"/>
                </a:lnTo>
                <a:lnTo>
                  <a:pt x="425323" y="38353"/>
                </a:lnTo>
                <a:lnTo>
                  <a:pt x="389635" y="15367"/>
                </a:lnTo>
                <a:lnTo>
                  <a:pt x="307340" y="0"/>
                </a:lnTo>
                <a:lnTo>
                  <a:pt x="0" y="13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45276" y="427824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46951" y="440372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46800" y="450532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840601" y="435762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210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0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40601" y="4357623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0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0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45276" y="4281423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53201" y="4284598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20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22976" y="4106798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396"/>
                </a:moveTo>
                <a:lnTo>
                  <a:pt x="0" y="349250"/>
                </a:lnTo>
                <a:lnTo>
                  <a:pt x="347852" y="349250"/>
                </a:lnTo>
                <a:lnTo>
                  <a:pt x="390778" y="334009"/>
                </a:lnTo>
                <a:lnTo>
                  <a:pt x="432435" y="302132"/>
                </a:lnTo>
                <a:lnTo>
                  <a:pt x="457453" y="267715"/>
                </a:lnTo>
                <a:lnTo>
                  <a:pt x="476631" y="226949"/>
                </a:lnTo>
                <a:lnTo>
                  <a:pt x="487299" y="176021"/>
                </a:lnTo>
                <a:lnTo>
                  <a:pt x="475361" y="112268"/>
                </a:lnTo>
                <a:lnTo>
                  <a:pt x="455168" y="70231"/>
                </a:lnTo>
                <a:lnTo>
                  <a:pt x="425323" y="38353"/>
                </a:lnTo>
                <a:lnTo>
                  <a:pt x="389636" y="15367"/>
                </a:lnTo>
                <a:lnTo>
                  <a:pt x="307339" y="0"/>
                </a:lnTo>
                <a:lnTo>
                  <a:pt x="0" y="139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07076" y="4157598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08751" y="42830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78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308600" y="4384675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142103" y="4015114"/>
            <a:ext cx="130810" cy="47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marR="5080" indent="-16510">
              <a:lnSpc>
                <a:spcPct val="109400"/>
              </a:lnSpc>
            </a:pPr>
            <a:r>
              <a:rPr sz="1400" dirty="0">
                <a:latin typeface="Arial"/>
                <a:cs typeface="Arial"/>
              </a:rPr>
              <a:t>y z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008751" y="42481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211" y="0"/>
                </a:moveTo>
                <a:lnTo>
                  <a:pt x="22717" y="2940"/>
                </a:lnTo>
                <a:lnTo>
                  <a:pt x="10890" y="10953"/>
                </a:lnTo>
                <a:lnTo>
                  <a:pt x="2921" y="22824"/>
                </a:lnTo>
                <a:lnTo>
                  <a:pt x="0" y="37337"/>
                </a:lnTo>
                <a:lnTo>
                  <a:pt x="2921" y="51851"/>
                </a:lnTo>
                <a:lnTo>
                  <a:pt x="10890" y="63722"/>
                </a:lnTo>
                <a:lnTo>
                  <a:pt x="22717" y="71735"/>
                </a:lnTo>
                <a:lnTo>
                  <a:pt x="37211" y="74675"/>
                </a:lnTo>
                <a:lnTo>
                  <a:pt x="51724" y="71735"/>
                </a:lnTo>
                <a:lnTo>
                  <a:pt x="63595" y="63722"/>
                </a:lnTo>
                <a:lnTo>
                  <a:pt x="71608" y="51851"/>
                </a:lnTo>
                <a:lnTo>
                  <a:pt x="74549" y="37337"/>
                </a:lnTo>
                <a:lnTo>
                  <a:pt x="71608" y="22824"/>
                </a:lnTo>
                <a:lnTo>
                  <a:pt x="63595" y="10953"/>
                </a:lnTo>
                <a:lnTo>
                  <a:pt x="51724" y="2940"/>
                </a:lnTo>
                <a:lnTo>
                  <a:pt x="372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08751" y="42481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37"/>
                </a:moveTo>
                <a:lnTo>
                  <a:pt x="2921" y="22824"/>
                </a:lnTo>
                <a:lnTo>
                  <a:pt x="10890" y="10953"/>
                </a:lnTo>
                <a:lnTo>
                  <a:pt x="22717" y="2940"/>
                </a:lnTo>
                <a:lnTo>
                  <a:pt x="37211" y="0"/>
                </a:lnTo>
                <a:lnTo>
                  <a:pt x="51724" y="2940"/>
                </a:lnTo>
                <a:lnTo>
                  <a:pt x="63595" y="10953"/>
                </a:lnTo>
                <a:lnTo>
                  <a:pt x="71608" y="22824"/>
                </a:lnTo>
                <a:lnTo>
                  <a:pt x="74549" y="37337"/>
                </a:lnTo>
                <a:lnTo>
                  <a:pt x="71608" y="51851"/>
                </a:lnTo>
                <a:lnTo>
                  <a:pt x="63595" y="63722"/>
                </a:lnTo>
                <a:lnTo>
                  <a:pt x="51724" y="71735"/>
                </a:lnTo>
                <a:lnTo>
                  <a:pt x="37211" y="74675"/>
                </a:lnTo>
                <a:lnTo>
                  <a:pt x="22717" y="71735"/>
                </a:lnTo>
                <a:lnTo>
                  <a:pt x="10890" y="63722"/>
                </a:lnTo>
                <a:lnTo>
                  <a:pt x="2921" y="51851"/>
                </a:lnTo>
                <a:lnTo>
                  <a:pt x="0" y="373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44751" y="2238375"/>
            <a:ext cx="5091430" cy="8255"/>
          </a:xfrm>
          <a:custGeom>
            <a:avLst/>
            <a:gdLst/>
            <a:ahLst/>
            <a:cxnLst/>
            <a:rect l="l" t="t" r="r" b="b"/>
            <a:pathLst>
              <a:path w="5091430" h="8255">
                <a:moveTo>
                  <a:pt x="0" y="8000"/>
                </a:moveTo>
                <a:lnTo>
                  <a:pt x="509104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4276" y="3462401"/>
            <a:ext cx="5091430" cy="8255"/>
          </a:xfrm>
          <a:custGeom>
            <a:avLst/>
            <a:gdLst/>
            <a:ahLst/>
            <a:cxnLst/>
            <a:rect l="l" t="t" r="r" b="b"/>
            <a:pathLst>
              <a:path w="5091430" h="8254">
                <a:moveTo>
                  <a:pt x="0" y="7874"/>
                </a:moveTo>
                <a:lnTo>
                  <a:pt x="509104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1675" y="4718050"/>
            <a:ext cx="5091430" cy="8255"/>
          </a:xfrm>
          <a:custGeom>
            <a:avLst/>
            <a:gdLst/>
            <a:ahLst/>
            <a:cxnLst/>
            <a:rect l="l" t="t" r="r" b="b"/>
            <a:pathLst>
              <a:path w="5091430" h="8254">
                <a:moveTo>
                  <a:pt x="0" y="7874"/>
                </a:moveTo>
                <a:lnTo>
                  <a:pt x="5091176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13100" y="5595937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69"/>
                </a:moveTo>
                <a:lnTo>
                  <a:pt x="0" y="349250"/>
                </a:lnTo>
                <a:lnTo>
                  <a:pt x="347979" y="349250"/>
                </a:lnTo>
                <a:lnTo>
                  <a:pt x="390905" y="333959"/>
                </a:lnTo>
                <a:lnTo>
                  <a:pt x="432562" y="302082"/>
                </a:lnTo>
                <a:lnTo>
                  <a:pt x="457580" y="267677"/>
                </a:lnTo>
                <a:lnTo>
                  <a:pt x="476630" y="226885"/>
                </a:lnTo>
                <a:lnTo>
                  <a:pt x="487425" y="175894"/>
                </a:lnTo>
                <a:lnTo>
                  <a:pt x="475488" y="112166"/>
                </a:lnTo>
                <a:lnTo>
                  <a:pt x="455167" y="70103"/>
                </a:lnTo>
                <a:lnTo>
                  <a:pt x="425450" y="38239"/>
                </a:lnTo>
                <a:lnTo>
                  <a:pt x="389636" y="15290"/>
                </a:lnTo>
                <a:lnTo>
                  <a:pt x="307466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97200" y="5646737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98851" y="587375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92525" y="572611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337" y="0"/>
                </a:moveTo>
                <a:lnTo>
                  <a:pt x="22824" y="2931"/>
                </a:lnTo>
                <a:lnTo>
                  <a:pt x="10953" y="10925"/>
                </a:lnTo>
                <a:lnTo>
                  <a:pt x="2940" y="22781"/>
                </a:lnTo>
                <a:lnTo>
                  <a:pt x="0" y="37299"/>
                </a:lnTo>
                <a:lnTo>
                  <a:pt x="2940" y="51825"/>
                </a:lnTo>
                <a:lnTo>
                  <a:pt x="10953" y="63685"/>
                </a:lnTo>
                <a:lnTo>
                  <a:pt x="22824" y="71680"/>
                </a:lnTo>
                <a:lnTo>
                  <a:pt x="37337" y="74612"/>
                </a:lnTo>
                <a:lnTo>
                  <a:pt x="51851" y="71680"/>
                </a:lnTo>
                <a:lnTo>
                  <a:pt x="63722" y="63685"/>
                </a:lnTo>
                <a:lnTo>
                  <a:pt x="71735" y="51825"/>
                </a:lnTo>
                <a:lnTo>
                  <a:pt x="74675" y="37299"/>
                </a:lnTo>
                <a:lnTo>
                  <a:pt x="71735" y="22781"/>
                </a:lnTo>
                <a:lnTo>
                  <a:pt x="63722" y="10925"/>
                </a:lnTo>
                <a:lnTo>
                  <a:pt x="51851" y="2931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692525" y="5726112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299"/>
                </a:moveTo>
                <a:lnTo>
                  <a:pt x="2940" y="22781"/>
                </a:lnTo>
                <a:lnTo>
                  <a:pt x="10953" y="10925"/>
                </a:lnTo>
                <a:lnTo>
                  <a:pt x="22824" y="2931"/>
                </a:lnTo>
                <a:lnTo>
                  <a:pt x="37337" y="0"/>
                </a:lnTo>
                <a:lnTo>
                  <a:pt x="51851" y="2931"/>
                </a:lnTo>
                <a:lnTo>
                  <a:pt x="63722" y="10925"/>
                </a:lnTo>
                <a:lnTo>
                  <a:pt x="71735" y="22781"/>
                </a:lnTo>
                <a:lnTo>
                  <a:pt x="74675" y="37299"/>
                </a:lnTo>
                <a:lnTo>
                  <a:pt x="71735" y="51825"/>
                </a:lnTo>
                <a:lnTo>
                  <a:pt x="63722" y="63685"/>
                </a:lnTo>
                <a:lnTo>
                  <a:pt x="51851" y="71680"/>
                </a:lnTo>
                <a:lnTo>
                  <a:pt x="37337" y="74612"/>
                </a:lnTo>
                <a:lnTo>
                  <a:pt x="22824" y="71680"/>
                </a:lnTo>
                <a:lnTo>
                  <a:pt x="10953" y="63685"/>
                </a:lnTo>
                <a:lnTo>
                  <a:pt x="2940" y="51825"/>
                </a:lnTo>
                <a:lnTo>
                  <a:pt x="0" y="3729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97200" y="564991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05125" y="5653087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20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74900" y="5467350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80" h="349250">
                <a:moveTo>
                  <a:pt x="0" y="1269"/>
                </a:moveTo>
                <a:lnTo>
                  <a:pt x="0" y="349250"/>
                </a:lnTo>
                <a:lnTo>
                  <a:pt x="347980" y="349250"/>
                </a:lnTo>
                <a:lnTo>
                  <a:pt x="390906" y="333959"/>
                </a:lnTo>
                <a:lnTo>
                  <a:pt x="432562" y="302082"/>
                </a:lnTo>
                <a:lnTo>
                  <a:pt x="457581" y="267677"/>
                </a:lnTo>
                <a:lnTo>
                  <a:pt x="476631" y="226885"/>
                </a:lnTo>
                <a:lnTo>
                  <a:pt x="487425" y="175894"/>
                </a:lnTo>
                <a:lnTo>
                  <a:pt x="475488" y="112140"/>
                </a:lnTo>
                <a:lnTo>
                  <a:pt x="455168" y="70103"/>
                </a:lnTo>
                <a:lnTo>
                  <a:pt x="425450" y="38227"/>
                </a:lnTo>
                <a:lnTo>
                  <a:pt x="389636" y="15240"/>
                </a:lnTo>
                <a:lnTo>
                  <a:pt x="307467" y="0"/>
                </a:lnTo>
                <a:lnTo>
                  <a:pt x="0" y="126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59000" y="5518150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860675" y="5643562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160651" y="5745162"/>
            <a:ext cx="214629" cy="0"/>
          </a:xfrm>
          <a:custGeom>
            <a:avLst/>
            <a:gdLst/>
            <a:ahLst/>
            <a:cxnLst/>
            <a:rect l="l" t="t" r="r" b="b"/>
            <a:pathLst>
              <a:path w="214630">
                <a:moveTo>
                  <a:pt x="21424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993519" y="5403977"/>
            <a:ext cx="13081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indent="-1651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860675" y="56165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37337" y="0"/>
                </a:moveTo>
                <a:lnTo>
                  <a:pt x="22824" y="2931"/>
                </a:lnTo>
                <a:lnTo>
                  <a:pt x="10953" y="10926"/>
                </a:lnTo>
                <a:lnTo>
                  <a:pt x="2940" y="22786"/>
                </a:lnTo>
                <a:lnTo>
                  <a:pt x="0" y="37312"/>
                </a:lnTo>
                <a:lnTo>
                  <a:pt x="2940" y="51831"/>
                </a:lnTo>
                <a:lnTo>
                  <a:pt x="10953" y="63687"/>
                </a:lnTo>
                <a:lnTo>
                  <a:pt x="22824" y="71681"/>
                </a:lnTo>
                <a:lnTo>
                  <a:pt x="37337" y="74612"/>
                </a:lnTo>
                <a:lnTo>
                  <a:pt x="51851" y="71681"/>
                </a:lnTo>
                <a:lnTo>
                  <a:pt x="63722" y="63687"/>
                </a:lnTo>
                <a:lnTo>
                  <a:pt x="71735" y="51831"/>
                </a:lnTo>
                <a:lnTo>
                  <a:pt x="74675" y="37312"/>
                </a:lnTo>
                <a:lnTo>
                  <a:pt x="71735" y="22786"/>
                </a:lnTo>
                <a:lnTo>
                  <a:pt x="63722" y="10926"/>
                </a:lnTo>
                <a:lnTo>
                  <a:pt x="51851" y="2931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60675" y="5616575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0" y="37312"/>
                </a:moveTo>
                <a:lnTo>
                  <a:pt x="2940" y="22786"/>
                </a:lnTo>
                <a:lnTo>
                  <a:pt x="10953" y="10926"/>
                </a:lnTo>
                <a:lnTo>
                  <a:pt x="22824" y="2931"/>
                </a:lnTo>
                <a:lnTo>
                  <a:pt x="37337" y="0"/>
                </a:lnTo>
                <a:lnTo>
                  <a:pt x="51851" y="2931"/>
                </a:lnTo>
                <a:lnTo>
                  <a:pt x="63722" y="10926"/>
                </a:lnTo>
                <a:lnTo>
                  <a:pt x="71735" y="22786"/>
                </a:lnTo>
                <a:lnTo>
                  <a:pt x="74675" y="37312"/>
                </a:lnTo>
                <a:lnTo>
                  <a:pt x="71735" y="51831"/>
                </a:lnTo>
                <a:lnTo>
                  <a:pt x="63722" y="63687"/>
                </a:lnTo>
                <a:lnTo>
                  <a:pt x="51851" y="71681"/>
                </a:lnTo>
                <a:lnTo>
                  <a:pt x="37337" y="74612"/>
                </a:lnTo>
                <a:lnTo>
                  <a:pt x="22824" y="71681"/>
                </a:lnTo>
                <a:lnTo>
                  <a:pt x="10953" y="63687"/>
                </a:lnTo>
                <a:lnTo>
                  <a:pt x="2940" y="51831"/>
                </a:lnTo>
                <a:lnTo>
                  <a:pt x="0" y="37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25975" y="5668962"/>
            <a:ext cx="92075" cy="0"/>
          </a:xfrm>
          <a:custGeom>
            <a:avLst/>
            <a:gdLst/>
            <a:ahLst/>
            <a:cxnLst/>
            <a:rect l="l" t="t" r="r" b="b"/>
            <a:pathLst>
              <a:path w="92075">
                <a:moveTo>
                  <a:pt x="920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095750" y="5491226"/>
            <a:ext cx="487680" cy="349250"/>
          </a:xfrm>
          <a:custGeom>
            <a:avLst/>
            <a:gdLst/>
            <a:ahLst/>
            <a:cxnLst/>
            <a:rect l="l" t="t" r="r" b="b"/>
            <a:pathLst>
              <a:path w="487679" h="349250">
                <a:moveTo>
                  <a:pt x="0" y="1270"/>
                </a:moveTo>
                <a:lnTo>
                  <a:pt x="0" y="349186"/>
                </a:lnTo>
                <a:lnTo>
                  <a:pt x="347979" y="349186"/>
                </a:lnTo>
                <a:lnTo>
                  <a:pt x="390905" y="333895"/>
                </a:lnTo>
                <a:lnTo>
                  <a:pt x="432562" y="302018"/>
                </a:lnTo>
                <a:lnTo>
                  <a:pt x="457580" y="267614"/>
                </a:lnTo>
                <a:lnTo>
                  <a:pt x="476630" y="226822"/>
                </a:lnTo>
                <a:lnTo>
                  <a:pt x="487425" y="175831"/>
                </a:lnTo>
                <a:lnTo>
                  <a:pt x="475488" y="112102"/>
                </a:lnTo>
                <a:lnTo>
                  <a:pt x="455167" y="70104"/>
                </a:lnTo>
                <a:lnTo>
                  <a:pt x="425450" y="38227"/>
                </a:lnTo>
                <a:lnTo>
                  <a:pt x="389636" y="15240"/>
                </a:lnTo>
                <a:lnTo>
                  <a:pt x="307466" y="0"/>
                </a:lnTo>
                <a:lnTo>
                  <a:pt x="0" y="12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79850" y="5542026"/>
            <a:ext cx="214629" cy="0"/>
          </a:xfrm>
          <a:custGeom>
            <a:avLst/>
            <a:gdLst/>
            <a:ahLst/>
            <a:cxnLst/>
            <a:rect l="l" t="t" r="r" b="b"/>
            <a:pathLst>
              <a:path w="214629">
                <a:moveTo>
                  <a:pt x="214375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81525" y="5667375"/>
            <a:ext cx="208279" cy="0"/>
          </a:xfrm>
          <a:custGeom>
            <a:avLst/>
            <a:gdLst/>
            <a:ahLst/>
            <a:cxnLst/>
            <a:rect l="l" t="t" r="r" b="b"/>
            <a:pathLst>
              <a:path w="208279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81525" y="56324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37337" y="0"/>
                </a:moveTo>
                <a:lnTo>
                  <a:pt x="22824" y="2931"/>
                </a:lnTo>
                <a:lnTo>
                  <a:pt x="10953" y="10926"/>
                </a:lnTo>
                <a:lnTo>
                  <a:pt x="2940" y="22786"/>
                </a:lnTo>
                <a:lnTo>
                  <a:pt x="0" y="37312"/>
                </a:lnTo>
                <a:lnTo>
                  <a:pt x="2940" y="51831"/>
                </a:lnTo>
                <a:lnTo>
                  <a:pt x="10953" y="63687"/>
                </a:lnTo>
                <a:lnTo>
                  <a:pt x="22824" y="71681"/>
                </a:lnTo>
                <a:lnTo>
                  <a:pt x="37337" y="74612"/>
                </a:lnTo>
                <a:lnTo>
                  <a:pt x="51851" y="71681"/>
                </a:lnTo>
                <a:lnTo>
                  <a:pt x="63722" y="63687"/>
                </a:lnTo>
                <a:lnTo>
                  <a:pt x="71735" y="51831"/>
                </a:lnTo>
                <a:lnTo>
                  <a:pt x="74675" y="37312"/>
                </a:lnTo>
                <a:lnTo>
                  <a:pt x="71735" y="22786"/>
                </a:lnTo>
                <a:lnTo>
                  <a:pt x="63722" y="10926"/>
                </a:lnTo>
                <a:lnTo>
                  <a:pt x="51851" y="2931"/>
                </a:lnTo>
                <a:lnTo>
                  <a:pt x="373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581525" y="563245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37312"/>
                </a:moveTo>
                <a:lnTo>
                  <a:pt x="2940" y="22786"/>
                </a:lnTo>
                <a:lnTo>
                  <a:pt x="10953" y="10926"/>
                </a:lnTo>
                <a:lnTo>
                  <a:pt x="22824" y="2931"/>
                </a:lnTo>
                <a:lnTo>
                  <a:pt x="37337" y="0"/>
                </a:lnTo>
                <a:lnTo>
                  <a:pt x="51851" y="2931"/>
                </a:lnTo>
                <a:lnTo>
                  <a:pt x="63722" y="10926"/>
                </a:lnTo>
                <a:lnTo>
                  <a:pt x="71735" y="22786"/>
                </a:lnTo>
                <a:lnTo>
                  <a:pt x="74675" y="37312"/>
                </a:lnTo>
                <a:lnTo>
                  <a:pt x="71735" y="51831"/>
                </a:lnTo>
                <a:lnTo>
                  <a:pt x="63722" y="63687"/>
                </a:lnTo>
                <a:lnTo>
                  <a:pt x="51851" y="71681"/>
                </a:lnTo>
                <a:lnTo>
                  <a:pt x="37337" y="74612"/>
                </a:lnTo>
                <a:lnTo>
                  <a:pt x="22824" y="71681"/>
                </a:lnTo>
                <a:lnTo>
                  <a:pt x="10953" y="63687"/>
                </a:lnTo>
                <a:lnTo>
                  <a:pt x="2940" y="51831"/>
                </a:lnTo>
                <a:lnTo>
                  <a:pt x="0" y="373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62175" y="5168900"/>
            <a:ext cx="1735455" cy="0"/>
          </a:xfrm>
          <a:custGeom>
            <a:avLst/>
            <a:gdLst/>
            <a:ahLst/>
            <a:cxnLst/>
            <a:rect l="l" t="t" r="r" b="b"/>
            <a:pathLst>
              <a:path w="1735454">
                <a:moveTo>
                  <a:pt x="0" y="0"/>
                </a:moveTo>
                <a:lnTo>
                  <a:pt x="17352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891026" y="5168900"/>
            <a:ext cx="0" cy="371475"/>
          </a:xfrm>
          <a:custGeom>
            <a:avLst/>
            <a:gdLst/>
            <a:ahLst/>
            <a:cxnLst/>
            <a:rect l="l" t="t" r="r" b="b"/>
            <a:pathLst>
              <a:path h="371475">
                <a:moveTo>
                  <a:pt x="0" y="3714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1990470" y="4775200"/>
            <a:ext cx="2673985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2847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Substitu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ing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176397" y="1697990"/>
            <a:ext cx="4476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z)’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569709" y="1718309"/>
            <a:ext cx="4476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z)’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163951" y="2869565"/>
            <a:ext cx="2863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xyz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036434" y="2906140"/>
            <a:ext cx="2863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xyz</a:t>
            </a:r>
            <a:endParaRPr sz="14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163951" y="4155820"/>
            <a:ext cx="1993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98283" y="4278121"/>
            <a:ext cx="7670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z)</a:t>
            </a:r>
            <a:r>
              <a:rPr sz="1400" spc="-2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3686175" y="5527750"/>
            <a:ext cx="46418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0850" algn="l"/>
              </a:tabLst>
            </a:pP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22952" y="5527750"/>
            <a:ext cx="130746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(x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z)</a:t>
            </a:r>
            <a:r>
              <a:rPr sz="1400" spc="-2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’)’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z)’</a:t>
            </a:r>
          </a:p>
        </p:txBody>
      </p:sp>
    </p:spTree>
    <p:extLst>
      <p:ext uri="{BB962C8B-B14F-4D97-AF65-F5344CB8AC3E}">
        <p14:creationId xmlns:p14="http://schemas.microsoft.com/office/powerpoint/2010/main" val="141890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Let us implement the function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𝐹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(2,3,4,6,7)</m:t>
                        </m:r>
                      </m:e>
                    </m:nary>
                  </m:oMath>
                </a14:m>
                <a:endParaRPr lang="en-US" sz="2800" dirty="0"/>
              </a:p>
              <a:p>
                <a:r>
                  <a:rPr lang="en-US" sz="2800" dirty="0"/>
                  <a:t>Using NAND gates only. Hint, first derive sum of product expression.  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𝐹</m:t>
                    </m:r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9" t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4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156970">
              <a:lnSpc>
                <a:spcPct val="100000"/>
              </a:lnSpc>
            </a:pPr>
            <a:r>
              <a:rPr sz="3200" spc="-5" dirty="0"/>
              <a:t>Us</a:t>
            </a:r>
            <a:r>
              <a:rPr sz="3200" dirty="0"/>
              <a:t>e</a:t>
            </a:r>
            <a:r>
              <a:rPr sz="3200" spc="-5" dirty="0"/>
              <a:t>ful Pos</a:t>
            </a:r>
            <a:r>
              <a:rPr sz="3200" dirty="0"/>
              <a:t>t</a:t>
            </a:r>
            <a:r>
              <a:rPr sz="3200" spc="-5" dirty="0"/>
              <a:t>u</a:t>
            </a:r>
            <a:r>
              <a:rPr sz="3200" dirty="0"/>
              <a:t>l</a:t>
            </a:r>
            <a:r>
              <a:rPr sz="3200" spc="-5" dirty="0"/>
              <a:t>at</a:t>
            </a:r>
            <a:r>
              <a:rPr sz="3200" spc="0" dirty="0"/>
              <a:t>e</a:t>
            </a:r>
            <a:r>
              <a:rPr sz="3200" spc="-5" dirty="0"/>
              <a:t>s and</a:t>
            </a:r>
            <a:r>
              <a:rPr sz="3200" spc="20" dirty="0"/>
              <a:t> </a:t>
            </a:r>
            <a:r>
              <a:rPr sz="3200" spc="-5" dirty="0"/>
              <a:t>The</a:t>
            </a:r>
            <a:r>
              <a:rPr sz="3200" dirty="0"/>
              <a:t>o</a:t>
            </a:r>
            <a:r>
              <a:rPr sz="3200" spc="-5" dirty="0"/>
              <a:t>r</a:t>
            </a:r>
            <a:r>
              <a:rPr sz="3200" dirty="0"/>
              <a:t>e</a:t>
            </a:r>
            <a:r>
              <a:rPr sz="3200" spc="-5" dirty="0"/>
              <a:t>ms</a:t>
            </a:r>
            <a:endParaRPr sz="2800" dirty="0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56817"/>
              </p:ext>
            </p:extLst>
          </p:nvPr>
        </p:nvGraphicFramePr>
        <p:xfrm>
          <a:off x="838200" y="1600200"/>
          <a:ext cx="7848600" cy="49163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722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(a)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(b)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1800" dirty="0"/>
                        <a:t>Post</a:t>
                      </a:r>
                      <a:r>
                        <a:rPr lang="en-US" altLang="zh-CN" sz="1800" spc="5" dirty="0"/>
                        <a:t>u</a:t>
                      </a:r>
                      <a:r>
                        <a:rPr lang="en-US" altLang="zh-CN" sz="1800" dirty="0"/>
                        <a:t>late</a:t>
                      </a:r>
                      <a:r>
                        <a:rPr lang="en-US" altLang="zh-CN" sz="1800" spc="-45" dirty="0"/>
                        <a:t> </a:t>
                      </a:r>
                      <a:r>
                        <a:rPr lang="en-US" altLang="zh-CN" sz="1800" dirty="0"/>
                        <a:t>2</a:t>
                      </a:r>
                      <a:endParaRPr lang="en-US" altLang="zh-CN"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x</a:t>
                      </a:r>
                      <a:r>
                        <a:rPr lang="en-US" altLang="zh-CN" sz="1800" spc="-15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en-US" altLang="zh-CN" sz="1800" spc="10" dirty="0"/>
                        <a:t> </a:t>
                      </a:r>
                      <a:r>
                        <a:rPr lang="en-US" altLang="zh-CN" sz="1800" dirty="0"/>
                        <a:t>0</a:t>
                      </a:r>
                      <a:r>
                        <a:rPr lang="en-US" altLang="zh-CN" sz="1800" spc="-10" dirty="0"/>
                        <a:t> 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spc="-5" dirty="0"/>
                        <a:t> </a:t>
                      </a:r>
                      <a:r>
                        <a:rPr lang="en-US" altLang="zh-CN" sz="1800" dirty="0"/>
                        <a:t>x</a:t>
                      </a:r>
                      <a:endParaRPr lang="en-US" altLang="zh-CN"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x</a:t>
                      </a:r>
                      <a:r>
                        <a:rPr lang="en-US" altLang="zh-CN" sz="1800" spc="100" dirty="0"/>
                        <a:t> </a:t>
                      </a:r>
                      <a:r>
                        <a:rPr lang="en-US" altLang="zh-CN" sz="3200" baseline="9920" dirty="0"/>
                        <a:t>.</a:t>
                      </a:r>
                      <a:r>
                        <a:rPr lang="en-US" altLang="zh-CN" sz="3200" spc="-337" baseline="9920" dirty="0"/>
                        <a:t> </a:t>
                      </a:r>
                      <a:r>
                        <a:rPr lang="en-US" altLang="zh-CN" sz="1800" dirty="0"/>
                        <a:t>1</a:t>
                      </a:r>
                      <a:r>
                        <a:rPr lang="en-US" altLang="zh-CN" sz="1800" spc="5" dirty="0"/>
                        <a:t> </a:t>
                      </a:r>
                      <a:r>
                        <a:rPr lang="en-US" altLang="zh-CN" sz="1800" dirty="0"/>
                        <a:t>= x</a:t>
                      </a:r>
                      <a:endParaRPr lang="en-US" altLang="zh-CN"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Post</a:t>
                      </a:r>
                      <a:r>
                        <a:rPr sz="1800" spc="5" dirty="0"/>
                        <a:t>u</a:t>
                      </a:r>
                      <a:r>
                        <a:rPr sz="1800" dirty="0"/>
                        <a:t>late</a:t>
                      </a:r>
                      <a:r>
                        <a:rPr sz="1800" spc="-45" dirty="0"/>
                        <a:t> </a:t>
                      </a:r>
                      <a:r>
                        <a:rPr sz="1800" dirty="0"/>
                        <a:t>5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x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10" dirty="0"/>
                        <a:t> </a:t>
                      </a:r>
                      <a:r>
                        <a:rPr sz="1800" spc="-15" dirty="0"/>
                        <a:t>x</a:t>
                      </a:r>
                      <a:r>
                        <a:rPr sz="1800" dirty="0"/>
                        <a:t>’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=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-15" dirty="0"/>
                        <a:t>xx</a:t>
                      </a:r>
                      <a:r>
                        <a:rPr sz="1800" dirty="0"/>
                        <a:t>’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=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0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/>
                        <a:t>T</a:t>
                      </a:r>
                      <a:r>
                        <a:rPr sz="1800" dirty="0"/>
                        <a:t>heorem</a:t>
                      </a:r>
                      <a:r>
                        <a:rPr sz="1800" spc="-50" dirty="0"/>
                        <a:t> </a:t>
                      </a:r>
                      <a:r>
                        <a:rPr sz="1800" dirty="0"/>
                        <a:t>1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x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x =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x</a:t>
                      </a:r>
                      <a:endParaRPr lang="en-US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-15" dirty="0"/>
                        <a:t>x</a:t>
                      </a:r>
                      <a:r>
                        <a:rPr sz="1800" dirty="0"/>
                        <a:t>x =</a:t>
                      </a:r>
                      <a:r>
                        <a:rPr sz="1800" spc="5" dirty="0"/>
                        <a:t> </a:t>
                      </a:r>
                      <a:r>
                        <a:rPr sz="1800" dirty="0"/>
                        <a:t>x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spc="5" dirty="0"/>
                        <a:t>T</a:t>
                      </a:r>
                      <a:r>
                        <a:rPr lang="en-US" altLang="zh-CN" sz="1800" dirty="0"/>
                        <a:t>heorem</a:t>
                      </a:r>
                      <a:r>
                        <a:rPr lang="en-US" altLang="zh-CN" sz="1800" spc="-50" dirty="0"/>
                        <a:t> </a:t>
                      </a:r>
                      <a:r>
                        <a:rPr lang="en-US" altLang="zh-CN" sz="1800" dirty="0"/>
                        <a:t>2</a:t>
                      </a:r>
                      <a:endParaRPr lang="en-US" altLang="zh-CN"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x</a:t>
                      </a:r>
                      <a:r>
                        <a:rPr lang="en-US" altLang="zh-CN" sz="1800" spc="-15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en-US" altLang="zh-CN" sz="1800" spc="10" dirty="0"/>
                        <a:t> </a:t>
                      </a:r>
                      <a:r>
                        <a:rPr lang="en-US" altLang="zh-CN" sz="1800" dirty="0"/>
                        <a:t>1</a:t>
                      </a:r>
                      <a:r>
                        <a:rPr lang="en-US" altLang="zh-CN" sz="1800" spc="-10" dirty="0"/>
                        <a:t> </a:t>
                      </a:r>
                      <a:r>
                        <a:rPr lang="en-US" altLang="zh-CN" sz="1800" dirty="0"/>
                        <a:t>=</a:t>
                      </a:r>
                      <a:r>
                        <a:rPr lang="en-US" altLang="zh-CN" sz="1800" spc="-5" dirty="0"/>
                        <a:t> </a:t>
                      </a:r>
                      <a:r>
                        <a:rPr lang="en-US" altLang="zh-CN" sz="1800" dirty="0"/>
                        <a:t>1</a:t>
                      </a:r>
                      <a:endParaRPr lang="en-US" altLang="zh-CN"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x</a:t>
                      </a:r>
                      <a:r>
                        <a:rPr lang="en-US" altLang="zh-CN" sz="1800" spc="-150" dirty="0"/>
                        <a:t> </a:t>
                      </a:r>
                      <a:r>
                        <a:rPr lang="en-US" altLang="zh-CN" sz="3200" spc="120" baseline="9920" dirty="0"/>
                        <a:t>.</a:t>
                      </a:r>
                      <a:r>
                        <a:rPr lang="en-US" altLang="zh-CN" sz="1800" dirty="0"/>
                        <a:t>0 = 0</a:t>
                      </a:r>
                      <a:endParaRPr lang="en-US" altLang="zh-CN"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038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/>
                        <a:t>T</a:t>
                      </a:r>
                      <a:r>
                        <a:rPr sz="1800" dirty="0"/>
                        <a:t>heorem</a:t>
                      </a:r>
                      <a:r>
                        <a:rPr sz="1800" spc="-50" dirty="0"/>
                        <a:t> </a:t>
                      </a:r>
                      <a:r>
                        <a:rPr sz="1800" dirty="0"/>
                        <a:t>3</a:t>
                      </a:r>
                      <a:r>
                        <a:rPr sz="1800" spc="-10" dirty="0"/>
                        <a:t> </a:t>
                      </a:r>
                      <a:r>
                        <a:rPr sz="1800" dirty="0"/>
                        <a:t>(</a:t>
                      </a:r>
                      <a:r>
                        <a:rPr sz="1800" spc="-10" dirty="0"/>
                        <a:t>i</a:t>
                      </a:r>
                      <a:r>
                        <a:rPr sz="1800" dirty="0"/>
                        <a:t>n</a:t>
                      </a:r>
                      <a:r>
                        <a:rPr sz="1800" spc="-15" dirty="0"/>
                        <a:t>v</a:t>
                      </a:r>
                      <a:r>
                        <a:rPr sz="1800" dirty="0"/>
                        <a:t>olutio</a:t>
                      </a:r>
                      <a:r>
                        <a:rPr sz="1800" spc="5" dirty="0"/>
                        <a:t>n</a:t>
                      </a:r>
                      <a:r>
                        <a:rPr sz="1800" dirty="0"/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(</a:t>
                      </a:r>
                      <a:r>
                        <a:rPr sz="1800" spc="-20" dirty="0"/>
                        <a:t>x</a:t>
                      </a:r>
                      <a:r>
                        <a:rPr sz="1800" dirty="0"/>
                        <a:t>’</a:t>
                      </a:r>
                      <a:r>
                        <a:rPr sz="1800" spc="-10" dirty="0"/>
                        <a:t>)</a:t>
                      </a:r>
                      <a:r>
                        <a:rPr sz="1800" dirty="0"/>
                        <a:t>’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=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</a:pP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Post</a:t>
                      </a:r>
                      <a:r>
                        <a:rPr sz="1800" spc="5" dirty="0"/>
                        <a:t>u</a:t>
                      </a:r>
                      <a:r>
                        <a:rPr sz="1800" dirty="0"/>
                        <a:t>late</a:t>
                      </a:r>
                      <a:r>
                        <a:rPr sz="1800" spc="-45" dirty="0"/>
                        <a:t> </a:t>
                      </a:r>
                      <a:r>
                        <a:rPr sz="1800" dirty="0"/>
                        <a:t>3</a:t>
                      </a:r>
                      <a:r>
                        <a:rPr sz="1800" spc="-10" dirty="0"/>
                        <a:t> </a:t>
                      </a:r>
                      <a:r>
                        <a:rPr sz="1800" dirty="0"/>
                        <a:t>(co</a:t>
                      </a:r>
                      <a:r>
                        <a:rPr sz="1800" spc="5" dirty="0"/>
                        <a:t>mm</a:t>
                      </a:r>
                      <a:r>
                        <a:rPr sz="1800" dirty="0"/>
                        <a:t>ut</a:t>
                      </a:r>
                      <a:r>
                        <a:rPr sz="1800" spc="5" dirty="0"/>
                        <a:t>a</a:t>
                      </a:r>
                      <a:r>
                        <a:rPr sz="1800" dirty="0"/>
                        <a:t>ti</a:t>
                      </a:r>
                      <a:r>
                        <a:rPr sz="1800" spc="-15" dirty="0"/>
                        <a:t>v</a:t>
                      </a:r>
                      <a:r>
                        <a:rPr sz="1800" dirty="0"/>
                        <a:t>e)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x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y =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y +</a:t>
                      </a:r>
                      <a:r>
                        <a:rPr sz="1800" spc="5" dirty="0"/>
                        <a:t> </a:t>
                      </a:r>
                      <a:r>
                        <a:rPr sz="1800" dirty="0"/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-15" dirty="0"/>
                        <a:t>x</a:t>
                      </a:r>
                      <a:r>
                        <a:rPr sz="1800" dirty="0"/>
                        <a:t>y =</a:t>
                      </a:r>
                      <a:r>
                        <a:rPr sz="1800" spc="5" dirty="0"/>
                        <a:t> </a:t>
                      </a:r>
                      <a:r>
                        <a:rPr sz="1800" spc="-15" dirty="0"/>
                        <a:t>y</a:t>
                      </a:r>
                      <a:r>
                        <a:rPr sz="1800" dirty="0"/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/>
                        <a:t>T</a:t>
                      </a:r>
                      <a:r>
                        <a:rPr sz="1800" dirty="0"/>
                        <a:t>heorem</a:t>
                      </a:r>
                      <a:r>
                        <a:rPr sz="1800" spc="-50" dirty="0"/>
                        <a:t> </a:t>
                      </a:r>
                      <a:r>
                        <a:rPr sz="1800" dirty="0"/>
                        <a:t>4</a:t>
                      </a:r>
                      <a:r>
                        <a:rPr sz="1800" spc="-10" dirty="0"/>
                        <a:t> </a:t>
                      </a:r>
                      <a:r>
                        <a:rPr sz="1800" dirty="0"/>
                        <a:t>(associati</a:t>
                      </a:r>
                      <a:r>
                        <a:rPr sz="1800" spc="-15" dirty="0"/>
                        <a:t>v</a:t>
                      </a:r>
                      <a:r>
                        <a:rPr sz="1800" dirty="0"/>
                        <a:t>e)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x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(y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-5" dirty="0"/>
                        <a:t> </a:t>
                      </a:r>
                      <a:r>
                        <a:rPr sz="1800" spc="-10" dirty="0"/>
                        <a:t>z</a:t>
                      </a:r>
                      <a:r>
                        <a:rPr sz="1800" dirty="0"/>
                        <a:t>)</a:t>
                      </a:r>
                      <a:r>
                        <a:rPr sz="1800" spc="20" dirty="0"/>
                        <a:t> </a:t>
                      </a:r>
                      <a:r>
                        <a:rPr sz="1800" dirty="0"/>
                        <a:t>=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(x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-5" dirty="0"/>
                        <a:t> </a:t>
                      </a:r>
                      <a:r>
                        <a:rPr sz="1800" spc="-10" dirty="0"/>
                        <a:t>y</a:t>
                      </a:r>
                      <a:r>
                        <a:rPr sz="1800" dirty="0"/>
                        <a:t>)</a:t>
                      </a:r>
                      <a:r>
                        <a:rPr sz="1800" spc="20" dirty="0"/>
                        <a:t> </a:t>
                      </a:r>
                      <a:r>
                        <a:rPr lang="en-US" sz="1800" spc="20" dirty="0"/>
                        <a:t>+</a:t>
                      </a:r>
                      <a:r>
                        <a:rPr sz="1800" dirty="0"/>
                        <a:t>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-15" dirty="0"/>
                        <a:t>x</a:t>
                      </a:r>
                      <a:r>
                        <a:rPr sz="1800" dirty="0"/>
                        <a:t>(</a:t>
                      </a:r>
                      <a:r>
                        <a:rPr sz="1800" spc="-20" dirty="0"/>
                        <a:t>y</a:t>
                      </a:r>
                      <a:r>
                        <a:rPr sz="1800" spc="-15" dirty="0"/>
                        <a:t>z</a:t>
                      </a:r>
                      <a:r>
                        <a:rPr sz="1800" dirty="0"/>
                        <a:t>)</a:t>
                      </a:r>
                      <a:r>
                        <a:rPr sz="1800" spc="30" dirty="0"/>
                        <a:t> </a:t>
                      </a:r>
                      <a:r>
                        <a:rPr sz="1800" dirty="0"/>
                        <a:t>=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(</a:t>
                      </a:r>
                      <a:r>
                        <a:rPr sz="1800" spc="-15" dirty="0"/>
                        <a:t>xy</a:t>
                      </a:r>
                      <a:r>
                        <a:rPr sz="1800" dirty="0"/>
                        <a:t>)z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102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Post</a:t>
                      </a:r>
                      <a:r>
                        <a:rPr sz="1800" spc="5" dirty="0"/>
                        <a:t>u</a:t>
                      </a:r>
                      <a:r>
                        <a:rPr sz="1800" dirty="0"/>
                        <a:t>late</a:t>
                      </a:r>
                      <a:r>
                        <a:rPr sz="1800" spc="-45" dirty="0"/>
                        <a:t> </a:t>
                      </a:r>
                      <a:r>
                        <a:rPr sz="1800" dirty="0"/>
                        <a:t>4</a:t>
                      </a:r>
                      <a:r>
                        <a:rPr sz="1800" spc="-10" dirty="0"/>
                        <a:t> </a:t>
                      </a:r>
                      <a:r>
                        <a:rPr sz="1800" dirty="0"/>
                        <a:t>(distr</a:t>
                      </a:r>
                      <a:r>
                        <a:rPr sz="1800" spc="-5" dirty="0"/>
                        <a:t>i</a:t>
                      </a:r>
                      <a:r>
                        <a:rPr sz="1800" dirty="0"/>
                        <a:t>buti</a:t>
                      </a:r>
                      <a:r>
                        <a:rPr sz="1800" spc="-15" dirty="0"/>
                        <a:t>v</a:t>
                      </a:r>
                      <a:r>
                        <a:rPr sz="1800" dirty="0"/>
                        <a:t>e)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-15" dirty="0"/>
                        <a:t>x</a:t>
                      </a:r>
                      <a:r>
                        <a:rPr sz="1800" dirty="0"/>
                        <a:t>(y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5" dirty="0"/>
                        <a:t> </a:t>
                      </a:r>
                      <a:r>
                        <a:rPr sz="1800" spc="-15" dirty="0"/>
                        <a:t>z</a:t>
                      </a:r>
                      <a:r>
                        <a:rPr sz="1800" dirty="0"/>
                        <a:t>)</a:t>
                      </a:r>
                      <a:r>
                        <a:rPr sz="1800" spc="5" dirty="0"/>
                        <a:t> </a:t>
                      </a:r>
                      <a:r>
                        <a:rPr sz="1800" dirty="0"/>
                        <a:t>=</a:t>
                      </a:r>
                      <a:r>
                        <a:rPr sz="1800" spc="5" dirty="0"/>
                        <a:t> </a:t>
                      </a:r>
                      <a:r>
                        <a:rPr sz="1800" spc="-15" dirty="0"/>
                        <a:t>x</a:t>
                      </a:r>
                      <a:r>
                        <a:rPr sz="1800" dirty="0"/>
                        <a:t>y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-5" dirty="0"/>
                        <a:t> </a:t>
                      </a:r>
                      <a:r>
                        <a:rPr sz="1800" spc="-10" dirty="0"/>
                        <a:t>x</a:t>
                      </a:r>
                      <a:r>
                        <a:rPr sz="1800" dirty="0"/>
                        <a:t>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x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10" dirty="0"/>
                        <a:t> </a:t>
                      </a:r>
                      <a:r>
                        <a:rPr sz="1800" spc="-15" dirty="0"/>
                        <a:t>y</a:t>
                      </a:r>
                      <a:r>
                        <a:rPr sz="1800" dirty="0"/>
                        <a:t>z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=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(x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-5" dirty="0"/>
                        <a:t> </a:t>
                      </a:r>
                      <a:r>
                        <a:rPr sz="1800" spc="-10" dirty="0"/>
                        <a:t>y</a:t>
                      </a:r>
                      <a:r>
                        <a:rPr sz="1800" dirty="0"/>
                        <a:t>)</a:t>
                      </a:r>
                      <a:r>
                        <a:rPr sz="1800" spc="-10" dirty="0"/>
                        <a:t>(</a:t>
                      </a:r>
                      <a:r>
                        <a:rPr sz="1800" dirty="0"/>
                        <a:t>x</a:t>
                      </a:r>
                      <a:r>
                        <a:rPr sz="1800" spc="25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-5" dirty="0"/>
                        <a:t> </a:t>
                      </a:r>
                      <a:r>
                        <a:rPr sz="1800" spc="-10" dirty="0"/>
                        <a:t>z</a:t>
                      </a:r>
                      <a:r>
                        <a:rPr sz="1800" dirty="0"/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077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/>
                        <a:t>T</a:t>
                      </a:r>
                      <a:r>
                        <a:rPr sz="1800" dirty="0"/>
                        <a:t>heorem</a:t>
                      </a:r>
                      <a:r>
                        <a:rPr sz="1800" spc="-50" dirty="0"/>
                        <a:t> </a:t>
                      </a:r>
                      <a:r>
                        <a:rPr sz="1800" dirty="0"/>
                        <a:t>5</a:t>
                      </a:r>
                      <a:r>
                        <a:rPr sz="1800" spc="-10" dirty="0"/>
                        <a:t> </a:t>
                      </a:r>
                      <a:r>
                        <a:rPr sz="1800" dirty="0"/>
                        <a:t>(de</a:t>
                      </a:r>
                      <a:r>
                        <a:rPr sz="1800" spc="-5" dirty="0"/>
                        <a:t>M</a:t>
                      </a:r>
                      <a:r>
                        <a:rPr sz="1800" dirty="0"/>
                        <a:t>or</a:t>
                      </a:r>
                      <a:r>
                        <a:rPr sz="1800" spc="-15" dirty="0"/>
                        <a:t>g</a:t>
                      </a:r>
                      <a:r>
                        <a:rPr sz="1800" dirty="0"/>
                        <a:t>an’s</a:t>
                      </a:r>
                      <a:r>
                        <a:rPr sz="1800" spc="-25" dirty="0"/>
                        <a:t> </a:t>
                      </a:r>
                      <a:r>
                        <a:rPr sz="1800" dirty="0"/>
                        <a:t>La</a:t>
                      </a:r>
                      <a:r>
                        <a:rPr sz="1800" spc="-15" dirty="0"/>
                        <a:t>w</a:t>
                      </a:r>
                      <a:r>
                        <a:rPr sz="1800" dirty="0"/>
                        <a:t>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(x</a:t>
                      </a:r>
                      <a:r>
                        <a:rPr sz="1800" spc="-20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10" dirty="0"/>
                        <a:t> </a:t>
                      </a:r>
                      <a:r>
                        <a:rPr sz="1800" spc="-15" dirty="0"/>
                        <a:t>y</a:t>
                      </a:r>
                      <a:r>
                        <a:rPr sz="1800" dirty="0"/>
                        <a:t>)’</a:t>
                      </a:r>
                      <a:r>
                        <a:rPr sz="1800" spc="5" dirty="0"/>
                        <a:t> </a:t>
                      </a:r>
                      <a:r>
                        <a:rPr sz="1800" dirty="0"/>
                        <a:t>=</a:t>
                      </a:r>
                      <a:r>
                        <a:rPr sz="1800" spc="5" dirty="0"/>
                        <a:t> </a:t>
                      </a:r>
                      <a:r>
                        <a:rPr sz="1800" spc="-15" dirty="0"/>
                        <a:t>x</a:t>
                      </a:r>
                      <a:r>
                        <a:rPr sz="1800" dirty="0"/>
                        <a:t>’</a:t>
                      </a:r>
                      <a:r>
                        <a:rPr sz="1800" spc="-15" dirty="0"/>
                        <a:t>y</a:t>
                      </a:r>
                      <a:r>
                        <a:rPr sz="1800" dirty="0"/>
                        <a:t>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(</a:t>
                      </a:r>
                      <a:r>
                        <a:rPr sz="1800" spc="-20" dirty="0"/>
                        <a:t>x</a:t>
                      </a:r>
                      <a:r>
                        <a:rPr sz="1800" spc="-15" dirty="0"/>
                        <a:t>y</a:t>
                      </a:r>
                      <a:r>
                        <a:rPr sz="1800" dirty="0"/>
                        <a:t>)’</a:t>
                      </a:r>
                      <a:r>
                        <a:rPr sz="1800" spc="15" dirty="0"/>
                        <a:t> </a:t>
                      </a:r>
                      <a:r>
                        <a:rPr sz="1800" dirty="0"/>
                        <a:t>=</a:t>
                      </a:r>
                      <a:r>
                        <a:rPr sz="1800" spc="-5" dirty="0"/>
                        <a:t> </a:t>
                      </a:r>
                      <a:r>
                        <a:rPr sz="1800" spc="-10" dirty="0"/>
                        <a:t>x</a:t>
                      </a:r>
                      <a:r>
                        <a:rPr sz="1800" dirty="0"/>
                        <a:t>’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5" dirty="0"/>
                        <a:t> </a:t>
                      </a:r>
                      <a:r>
                        <a:rPr sz="1800" spc="-15" dirty="0"/>
                        <a:t>y</a:t>
                      </a:r>
                      <a:r>
                        <a:rPr sz="1800" dirty="0"/>
                        <a:t>’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13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spc="5" dirty="0"/>
                        <a:t>T</a:t>
                      </a:r>
                      <a:r>
                        <a:rPr sz="1800" dirty="0"/>
                        <a:t>heorem</a:t>
                      </a:r>
                      <a:r>
                        <a:rPr sz="1800" spc="-50" dirty="0"/>
                        <a:t> </a:t>
                      </a:r>
                      <a:r>
                        <a:rPr sz="1800" dirty="0"/>
                        <a:t>6</a:t>
                      </a:r>
                      <a:r>
                        <a:rPr sz="1800" spc="-10" dirty="0"/>
                        <a:t> </a:t>
                      </a:r>
                      <a:r>
                        <a:rPr sz="1800" dirty="0"/>
                        <a:t>(absorption)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x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10" dirty="0"/>
                        <a:t> </a:t>
                      </a:r>
                      <a:r>
                        <a:rPr sz="1800" spc="-15" dirty="0"/>
                        <a:t>x</a:t>
                      </a:r>
                      <a:r>
                        <a:rPr sz="1800" dirty="0"/>
                        <a:t>y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=</a:t>
                      </a:r>
                      <a:r>
                        <a:rPr sz="1800" spc="-5" dirty="0"/>
                        <a:t> </a:t>
                      </a:r>
                      <a:r>
                        <a:rPr sz="1800" dirty="0"/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/>
                        <a:t>x</a:t>
                      </a:r>
                      <a:r>
                        <a:rPr sz="1800" spc="-15" dirty="0"/>
                        <a:t> </a:t>
                      </a:r>
                      <a:r>
                        <a:rPr sz="1800" dirty="0"/>
                        <a:t>(x</a:t>
                      </a:r>
                      <a:r>
                        <a:rPr sz="1800" spc="10" dirty="0"/>
                        <a:t> </a:t>
                      </a:r>
                      <a:r>
                        <a:rPr sz="1800" dirty="0"/>
                        <a:t>+</a:t>
                      </a:r>
                      <a:r>
                        <a:rPr sz="1800" spc="-5" dirty="0"/>
                        <a:t> </a:t>
                      </a:r>
                      <a:r>
                        <a:rPr sz="1800" spc="-10" dirty="0"/>
                        <a:t>y</a:t>
                      </a:r>
                      <a:r>
                        <a:rPr sz="1800" dirty="0"/>
                        <a:t>)</a:t>
                      </a:r>
                      <a:r>
                        <a:rPr sz="1800" spc="5" dirty="0"/>
                        <a:t> </a:t>
                      </a:r>
                      <a:r>
                        <a:rPr sz="1800" dirty="0"/>
                        <a:t>=</a:t>
                      </a:r>
                      <a:r>
                        <a:rPr sz="1800" spc="5" dirty="0"/>
                        <a:t> </a:t>
                      </a:r>
                      <a:r>
                        <a:rPr sz="1800" dirty="0"/>
                        <a:t>x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9143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5157788" y="1312863"/>
            <a:ext cx="312737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5157788" y="1627188"/>
            <a:ext cx="312737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 flipH="1">
            <a:off x="6097588" y="1470025"/>
            <a:ext cx="334962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3" name="Freeform 7"/>
          <p:cNvSpPr>
            <a:spLocks/>
          </p:cNvSpPr>
          <p:nvPr/>
        </p:nvSpPr>
        <p:spPr bwMode="auto">
          <a:xfrm>
            <a:off x="5449888" y="1200150"/>
            <a:ext cx="666750" cy="265113"/>
          </a:xfrm>
          <a:custGeom>
            <a:avLst/>
            <a:gdLst>
              <a:gd name="T0" fmla="*/ 165 w 841"/>
              <a:gd name="T1" fmla="*/ 0 h 334"/>
              <a:gd name="T2" fmla="*/ 282 w 841"/>
              <a:gd name="T3" fmla="*/ 0 h 334"/>
              <a:gd name="T4" fmla="*/ 341 w 841"/>
              <a:gd name="T5" fmla="*/ 0 h 334"/>
              <a:gd name="T6" fmla="*/ 368 w 841"/>
              <a:gd name="T7" fmla="*/ 0 h 334"/>
              <a:gd name="T8" fmla="*/ 382 w 841"/>
              <a:gd name="T9" fmla="*/ 1 h 334"/>
              <a:gd name="T10" fmla="*/ 395 w 841"/>
              <a:gd name="T11" fmla="*/ 2 h 334"/>
              <a:gd name="T12" fmla="*/ 404 w 841"/>
              <a:gd name="T13" fmla="*/ 2 h 334"/>
              <a:gd name="T14" fmla="*/ 413 w 841"/>
              <a:gd name="T15" fmla="*/ 4 h 334"/>
              <a:gd name="T16" fmla="*/ 424 w 841"/>
              <a:gd name="T17" fmla="*/ 5 h 334"/>
              <a:gd name="T18" fmla="*/ 437 w 841"/>
              <a:gd name="T19" fmla="*/ 7 h 334"/>
              <a:gd name="T20" fmla="*/ 447 w 841"/>
              <a:gd name="T21" fmla="*/ 9 h 334"/>
              <a:gd name="T22" fmla="*/ 457 w 841"/>
              <a:gd name="T23" fmla="*/ 11 h 334"/>
              <a:gd name="T24" fmla="*/ 466 w 841"/>
              <a:gd name="T25" fmla="*/ 14 h 334"/>
              <a:gd name="T26" fmla="*/ 481 w 841"/>
              <a:gd name="T27" fmla="*/ 18 h 334"/>
              <a:gd name="T28" fmla="*/ 495 w 841"/>
              <a:gd name="T29" fmla="*/ 22 h 334"/>
              <a:gd name="T30" fmla="*/ 506 w 841"/>
              <a:gd name="T31" fmla="*/ 26 h 334"/>
              <a:gd name="T32" fmla="*/ 514 w 841"/>
              <a:gd name="T33" fmla="*/ 29 h 334"/>
              <a:gd name="T34" fmla="*/ 524 w 841"/>
              <a:gd name="T35" fmla="*/ 33 h 334"/>
              <a:gd name="T36" fmla="*/ 536 w 841"/>
              <a:gd name="T37" fmla="*/ 40 h 334"/>
              <a:gd name="T38" fmla="*/ 548 w 841"/>
              <a:gd name="T39" fmla="*/ 46 h 334"/>
              <a:gd name="T40" fmla="*/ 558 w 841"/>
              <a:gd name="T41" fmla="*/ 50 h 334"/>
              <a:gd name="T42" fmla="*/ 565 w 841"/>
              <a:gd name="T43" fmla="*/ 54 h 334"/>
              <a:gd name="T44" fmla="*/ 575 w 841"/>
              <a:gd name="T45" fmla="*/ 60 h 334"/>
              <a:gd name="T46" fmla="*/ 586 w 841"/>
              <a:gd name="T47" fmla="*/ 66 h 334"/>
              <a:gd name="T48" fmla="*/ 596 w 841"/>
              <a:gd name="T49" fmla="*/ 73 h 334"/>
              <a:gd name="T50" fmla="*/ 603 w 841"/>
              <a:gd name="T51" fmla="*/ 77 h 334"/>
              <a:gd name="T52" fmla="*/ 610 w 841"/>
              <a:gd name="T53" fmla="*/ 81 h 334"/>
              <a:gd name="T54" fmla="*/ 619 w 841"/>
              <a:gd name="T55" fmla="*/ 85 h 334"/>
              <a:gd name="T56" fmla="*/ 627 w 841"/>
              <a:gd name="T57" fmla="*/ 93 h 334"/>
              <a:gd name="T58" fmla="*/ 636 w 841"/>
              <a:gd name="T59" fmla="*/ 97 h 334"/>
              <a:gd name="T60" fmla="*/ 640 w 841"/>
              <a:gd name="T61" fmla="*/ 100 h 334"/>
              <a:gd name="T62" fmla="*/ 645 w 841"/>
              <a:gd name="T63" fmla="*/ 104 h 334"/>
              <a:gd name="T64" fmla="*/ 651 w 841"/>
              <a:gd name="T65" fmla="*/ 109 h 334"/>
              <a:gd name="T66" fmla="*/ 658 w 841"/>
              <a:gd name="T67" fmla="*/ 114 h 334"/>
              <a:gd name="T68" fmla="*/ 662 w 841"/>
              <a:gd name="T69" fmla="*/ 118 h 334"/>
              <a:gd name="T70" fmla="*/ 667 w 841"/>
              <a:gd name="T71" fmla="*/ 121 h 334"/>
              <a:gd name="T72" fmla="*/ 672 w 841"/>
              <a:gd name="T73" fmla="*/ 125 h 334"/>
              <a:gd name="T74" fmla="*/ 679 w 841"/>
              <a:gd name="T75" fmla="*/ 129 h 334"/>
              <a:gd name="T76" fmla="*/ 686 w 841"/>
              <a:gd name="T77" fmla="*/ 135 h 334"/>
              <a:gd name="T78" fmla="*/ 692 w 841"/>
              <a:gd name="T79" fmla="*/ 139 h 334"/>
              <a:gd name="T80" fmla="*/ 696 w 841"/>
              <a:gd name="T81" fmla="*/ 143 h 334"/>
              <a:gd name="T82" fmla="*/ 703 w 841"/>
              <a:gd name="T83" fmla="*/ 150 h 334"/>
              <a:gd name="T84" fmla="*/ 712 w 841"/>
              <a:gd name="T85" fmla="*/ 159 h 334"/>
              <a:gd name="T86" fmla="*/ 717 w 841"/>
              <a:gd name="T87" fmla="*/ 166 h 334"/>
              <a:gd name="T88" fmla="*/ 723 w 841"/>
              <a:gd name="T89" fmla="*/ 171 h 334"/>
              <a:gd name="T90" fmla="*/ 730 w 841"/>
              <a:gd name="T91" fmla="*/ 179 h 334"/>
              <a:gd name="T92" fmla="*/ 738 w 841"/>
              <a:gd name="T93" fmla="*/ 190 h 334"/>
              <a:gd name="T94" fmla="*/ 747 w 841"/>
              <a:gd name="T95" fmla="*/ 200 h 334"/>
              <a:gd name="T96" fmla="*/ 754 w 841"/>
              <a:gd name="T97" fmla="*/ 208 h 334"/>
              <a:gd name="T98" fmla="*/ 760 w 841"/>
              <a:gd name="T99" fmla="*/ 217 h 334"/>
              <a:gd name="T100" fmla="*/ 767 w 841"/>
              <a:gd name="T101" fmla="*/ 225 h 334"/>
              <a:gd name="T102" fmla="*/ 775 w 841"/>
              <a:gd name="T103" fmla="*/ 236 h 334"/>
              <a:gd name="T104" fmla="*/ 785 w 841"/>
              <a:gd name="T105" fmla="*/ 250 h 334"/>
              <a:gd name="T106" fmla="*/ 791 w 841"/>
              <a:gd name="T107" fmla="*/ 259 h 334"/>
              <a:gd name="T108" fmla="*/ 798 w 841"/>
              <a:gd name="T109" fmla="*/ 267 h 334"/>
              <a:gd name="T110" fmla="*/ 805 w 841"/>
              <a:gd name="T111" fmla="*/ 279 h 334"/>
              <a:gd name="T112" fmla="*/ 815 w 841"/>
              <a:gd name="T113" fmla="*/ 291 h 334"/>
              <a:gd name="T114" fmla="*/ 823 w 841"/>
              <a:gd name="T115" fmla="*/ 304 h 334"/>
              <a:gd name="T116" fmla="*/ 829 w 841"/>
              <a:gd name="T117" fmla="*/ 312 h 334"/>
              <a:gd name="T118" fmla="*/ 834 w 841"/>
              <a:gd name="T119" fmla="*/ 319 h 334"/>
              <a:gd name="T120" fmla="*/ 840 w 841"/>
              <a:gd name="T121" fmla="*/ 331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41" h="334">
                <a:moveTo>
                  <a:pt x="0" y="0"/>
                </a:moveTo>
                <a:lnTo>
                  <a:pt x="32" y="0"/>
                </a:lnTo>
                <a:lnTo>
                  <a:pt x="62" y="0"/>
                </a:lnTo>
                <a:lnTo>
                  <a:pt x="90" y="0"/>
                </a:lnTo>
                <a:lnTo>
                  <a:pt x="117" y="0"/>
                </a:lnTo>
                <a:lnTo>
                  <a:pt x="141" y="0"/>
                </a:lnTo>
                <a:lnTo>
                  <a:pt x="165" y="0"/>
                </a:lnTo>
                <a:lnTo>
                  <a:pt x="186" y="0"/>
                </a:lnTo>
                <a:lnTo>
                  <a:pt x="206" y="0"/>
                </a:lnTo>
                <a:lnTo>
                  <a:pt x="223" y="0"/>
                </a:lnTo>
                <a:lnTo>
                  <a:pt x="240" y="0"/>
                </a:lnTo>
                <a:lnTo>
                  <a:pt x="255" y="0"/>
                </a:lnTo>
                <a:lnTo>
                  <a:pt x="269" y="0"/>
                </a:lnTo>
                <a:lnTo>
                  <a:pt x="282" y="0"/>
                </a:lnTo>
                <a:lnTo>
                  <a:pt x="293" y="0"/>
                </a:lnTo>
                <a:lnTo>
                  <a:pt x="303" y="0"/>
                </a:lnTo>
                <a:lnTo>
                  <a:pt x="313" y="0"/>
                </a:lnTo>
                <a:lnTo>
                  <a:pt x="321" y="0"/>
                </a:lnTo>
                <a:lnTo>
                  <a:pt x="328" y="0"/>
                </a:lnTo>
                <a:lnTo>
                  <a:pt x="335" y="0"/>
                </a:lnTo>
                <a:lnTo>
                  <a:pt x="341" y="0"/>
                </a:lnTo>
                <a:lnTo>
                  <a:pt x="347" y="0"/>
                </a:lnTo>
                <a:lnTo>
                  <a:pt x="352" y="0"/>
                </a:lnTo>
                <a:lnTo>
                  <a:pt x="355" y="0"/>
                </a:lnTo>
                <a:lnTo>
                  <a:pt x="359" y="0"/>
                </a:lnTo>
                <a:lnTo>
                  <a:pt x="362" y="0"/>
                </a:lnTo>
                <a:lnTo>
                  <a:pt x="365" y="0"/>
                </a:lnTo>
                <a:lnTo>
                  <a:pt x="368" y="0"/>
                </a:lnTo>
                <a:lnTo>
                  <a:pt x="371" y="1"/>
                </a:lnTo>
                <a:lnTo>
                  <a:pt x="373" y="1"/>
                </a:lnTo>
                <a:lnTo>
                  <a:pt x="375" y="1"/>
                </a:lnTo>
                <a:lnTo>
                  <a:pt x="378" y="1"/>
                </a:lnTo>
                <a:lnTo>
                  <a:pt x="379" y="1"/>
                </a:lnTo>
                <a:lnTo>
                  <a:pt x="379" y="1"/>
                </a:lnTo>
                <a:lnTo>
                  <a:pt x="382" y="1"/>
                </a:lnTo>
                <a:lnTo>
                  <a:pt x="385" y="1"/>
                </a:lnTo>
                <a:lnTo>
                  <a:pt x="386" y="1"/>
                </a:lnTo>
                <a:lnTo>
                  <a:pt x="388" y="1"/>
                </a:lnTo>
                <a:lnTo>
                  <a:pt x="390" y="1"/>
                </a:lnTo>
                <a:lnTo>
                  <a:pt x="392" y="2"/>
                </a:lnTo>
                <a:lnTo>
                  <a:pt x="393" y="2"/>
                </a:lnTo>
                <a:lnTo>
                  <a:pt x="395" y="2"/>
                </a:lnTo>
                <a:lnTo>
                  <a:pt x="396" y="2"/>
                </a:lnTo>
                <a:lnTo>
                  <a:pt x="397" y="2"/>
                </a:lnTo>
                <a:lnTo>
                  <a:pt x="399" y="2"/>
                </a:lnTo>
                <a:lnTo>
                  <a:pt x="400" y="2"/>
                </a:lnTo>
                <a:lnTo>
                  <a:pt x="402" y="2"/>
                </a:lnTo>
                <a:lnTo>
                  <a:pt x="403" y="2"/>
                </a:lnTo>
                <a:lnTo>
                  <a:pt x="404" y="2"/>
                </a:lnTo>
                <a:lnTo>
                  <a:pt x="404" y="2"/>
                </a:lnTo>
                <a:lnTo>
                  <a:pt x="406" y="4"/>
                </a:lnTo>
                <a:lnTo>
                  <a:pt x="407" y="4"/>
                </a:lnTo>
                <a:lnTo>
                  <a:pt x="409" y="4"/>
                </a:lnTo>
                <a:lnTo>
                  <a:pt x="410" y="4"/>
                </a:lnTo>
                <a:lnTo>
                  <a:pt x="412" y="4"/>
                </a:lnTo>
                <a:lnTo>
                  <a:pt x="413" y="4"/>
                </a:lnTo>
                <a:lnTo>
                  <a:pt x="414" y="4"/>
                </a:lnTo>
                <a:lnTo>
                  <a:pt x="416" y="4"/>
                </a:lnTo>
                <a:lnTo>
                  <a:pt x="417" y="4"/>
                </a:lnTo>
                <a:lnTo>
                  <a:pt x="419" y="5"/>
                </a:lnTo>
                <a:lnTo>
                  <a:pt x="420" y="5"/>
                </a:lnTo>
                <a:lnTo>
                  <a:pt x="421" y="5"/>
                </a:lnTo>
                <a:lnTo>
                  <a:pt x="424" y="5"/>
                </a:lnTo>
                <a:lnTo>
                  <a:pt x="426" y="5"/>
                </a:lnTo>
                <a:lnTo>
                  <a:pt x="427" y="5"/>
                </a:lnTo>
                <a:lnTo>
                  <a:pt x="430" y="7"/>
                </a:lnTo>
                <a:lnTo>
                  <a:pt x="430" y="7"/>
                </a:lnTo>
                <a:lnTo>
                  <a:pt x="433" y="7"/>
                </a:lnTo>
                <a:lnTo>
                  <a:pt x="434" y="7"/>
                </a:lnTo>
                <a:lnTo>
                  <a:pt x="437" y="7"/>
                </a:lnTo>
                <a:lnTo>
                  <a:pt x="438" y="8"/>
                </a:lnTo>
                <a:lnTo>
                  <a:pt x="440" y="8"/>
                </a:lnTo>
                <a:lnTo>
                  <a:pt x="441" y="8"/>
                </a:lnTo>
                <a:lnTo>
                  <a:pt x="443" y="8"/>
                </a:lnTo>
                <a:lnTo>
                  <a:pt x="444" y="8"/>
                </a:lnTo>
                <a:lnTo>
                  <a:pt x="445" y="8"/>
                </a:lnTo>
                <a:lnTo>
                  <a:pt x="447" y="9"/>
                </a:lnTo>
                <a:lnTo>
                  <a:pt x="448" y="9"/>
                </a:lnTo>
                <a:lnTo>
                  <a:pt x="450" y="9"/>
                </a:lnTo>
                <a:lnTo>
                  <a:pt x="451" y="9"/>
                </a:lnTo>
                <a:lnTo>
                  <a:pt x="452" y="9"/>
                </a:lnTo>
                <a:lnTo>
                  <a:pt x="454" y="11"/>
                </a:lnTo>
                <a:lnTo>
                  <a:pt x="455" y="11"/>
                </a:lnTo>
                <a:lnTo>
                  <a:pt x="457" y="11"/>
                </a:lnTo>
                <a:lnTo>
                  <a:pt x="458" y="11"/>
                </a:lnTo>
                <a:lnTo>
                  <a:pt x="459" y="11"/>
                </a:lnTo>
                <a:lnTo>
                  <a:pt x="459" y="12"/>
                </a:lnTo>
                <a:lnTo>
                  <a:pt x="461" y="12"/>
                </a:lnTo>
                <a:lnTo>
                  <a:pt x="462" y="12"/>
                </a:lnTo>
                <a:lnTo>
                  <a:pt x="465" y="14"/>
                </a:lnTo>
                <a:lnTo>
                  <a:pt x="466" y="14"/>
                </a:lnTo>
                <a:lnTo>
                  <a:pt x="468" y="14"/>
                </a:lnTo>
                <a:lnTo>
                  <a:pt x="469" y="15"/>
                </a:lnTo>
                <a:lnTo>
                  <a:pt x="471" y="15"/>
                </a:lnTo>
                <a:lnTo>
                  <a:pt x="474" y="15"/>
                </a:lnTo>
                <a:lnTo>
                  <a:pt x="475" y="16"/>
                </a:lnTo>
                <a:lnTo>
                  <a:pt x="478" y="16"/>
                </a:lnTo>
                <a:lnTo>
                  <a:pt x="481" y="18"/>
                </a:lnTo>
                <a:lnTo>
                  <a:pt x="482" y="19"/>
                </a:lnTo>
                <a:lnTo>
                  <a:pt x="482" y="19"/>
                </a:lnTo>
                <a:lnTo>
                  <a:pt x="485" y="19"/>
                </a:lnTo>
                <a:lnTo>
                  <a:pt x="488" y="21"/>
                </a:lnTo>
                <a:lnTo>
                  <a:pt x="490" y="21"/>
                </a:lnTo>
                <a:lnTo>
                  <a:pt x="492" y="22"/>
                </a:lnTo>
                <a:lnTo>
                  <a:pt x="495" y="22"/>
                </a:lnTo>
                <a:lnTo>
                  <a:pt x="496" y="22"/>
                </a:lnTo>
                <a:lnTo>
                  <a:pt x="498" y="23"/>
                </a:lnTo>
                <a:lnTo>
                  <a:pt x="499" y="23"/>
                </a:lnTo>
                <a:lnTo>
                  <a:pt x="500" y="25"/>
                </a:lnTo>
                <a:lnTo>
                  <a:pt x="503" y="25"/>
                </a:lnTo>
                <a:lnTo>
                  <a:pt x="505" y="25"/>
                </a:lnTo>
                <a:lnTo>
                  <a:pt x="506" y="26"/>
                </a:lnTo>
                <a:lnTo>
                  <a:pt x="506" y="26"/>
                </a:lnTo>
                <a:lnTo>
                  <a:pt x="507" y="26"/>
                </a:lnTo>
                <a:lnTo>
                  <a:pt x="509" y="28"/>
                </a:lnTo>
                <a:lnTo>
                  <a:pt x="510" y="28"/>
                </a:lnTo>
                <a:lnTo>
                  <a:pt x="512" y="28"/>
                </a:lnTo>
                <a:lnTo>
                  <a:pt x="513" y="29"/>
                </a:lnTo>
                <a:lnTo>
                  <a:pt x="514" y="29"/>
                </a:lnTo>
                <a:lnTo>
                  <a:pt x="516" y="31"/>
                </a:lnTo>
                <a:lnTo>
                  <a:pt x="517" y="31"/>
                </a:lnTo>
                <a:lnTo>
                  <a:pt x="519" y="31"/>
                </a:lnTo>
                <a:lnTo>
                  <a:pt x="520" y="32"/>
                </a:lnTo>
                <a:lnTo>
                  <a:pt x="521" y="32"/>
                </a:lnTo>
                <a:lnTo>
                  <a:pt x="523" y="33"/>
                </a:lnTo>
                <a:lnTo>
                  <a:pt x="524" y="33"/>
                </a:lnTo>
                <a:lnTo>
                  <a:pt x="526" y="35"/>
                </a:lnTo>
                <a:lnTo>
                  <a:pt x="527" y="36"/>
                </a:lnTo>
                <a:lnTo>
                  <a:pt x="530" y="36"/>
                </a:lnTo>
                <a:lnTo>
                  <a:pt x="531" y="38"/>
                </a:lnTo>
                <a:lnTo>
                  <a:pt x="533" y="39"/>
                </a:lnTo>
                <a:lnTo>
                  <a:pt x="536" y="40"/>
                </a:lnTo>
                <a:lnTo>
                  <a:pt x="536" y="40"/>
                </a:lnTo>
                <a:lnTo>
                  <a:pt x="538" y="40"/>
                </a:lnTo>
                <a:lnTo>
                  <a:pt x="540" y="42"/>
                </a:lnTo>
                <a:lnTo>
                  <a:pt x="543" y="43"/>
                </a:lnTo>
                <a:lnTo>
                  <a:pt x="544" y="43"/>
                </a:lnTo>
                <a:lnTo>
                  <a:pt x="545" y="45"/>
                </a:lnTo>
                <a:lnTo>
                  <a:pt x="547" y="46"/>
                </a:lnTo>
                <a:lnTo>
                  <a:pt x="548" y="46"/>
                </a:lnTo>
                <a:lnTo>
                  <a:pt x="550" y="47"/>
                </a:lnTo>
                <a:lnTo>
                  <a:pt x="551" y="47"/>
                </a:lnTo>
                <a:lnTo>
                  <a:pt x="552" y="49"/>
                </a:lnTo>
                <a:lnTo>
                  <a:pt x="554" y="49"/>
                </a:lnTo>
                <a:lnTo>
                  <a:pt x="555" y="50"/>
                </a:lnTo>
                <a:lnTo>
                  <a:pt x="557" y="50"/>
                </a:lnTo>
                <a:lnTo>
                  <a:pt x="558" y="50"/>
                </a:lnTo>
                <a:lnTo>
                  <a:pt x="558" y="52"/>
                </a:lnTo>
                <a:lnTo>
                  <a:pt x="560" y="52"/>
                </a:lnTo>
                <a:lnTo>
                  <a:pt x="561" y="53"/>
                </a:lnTo>
                <a:lnTo>
                  <a:pt x="562" y="53"/>
                </a:lnTo>
                <a:lnTo>
                  <a:pt x="564" y="54"/>
                </a:lnTo>
                <a:lnTo>
                  <a:pt x="564" y="54"/>
                </a:lnTo>
                <a:lnTo>
                  <a:pt x="565" y="54"/>
                </a:lnTo>
                <a:lnTo>
                  <a:pt x="567" y="56"/>
                </a:lnTo>
                <a:lnTo>
                  <a:pt x="568" y="56"/>
                </a:lnTo>
                <a:lnTo>
                  <a:pt x="569" y="57"/>
                </a:lnTo>
                <a:lnTo>
                  <a:pt x="571" y="57"/>
                </a:lnTo>
                <a:lnTo>
                  <a:pt x="572" y="59"/>
                </a:lnTo>
                <a:lnTo>
                  <a:pt x="574" y="59"/>
                </a:lnTo>
                <a:lnTo>
                  <a:pt x="575" y="60"/>
                </a:lnTo>
                <a:lnTo>
                  <a:pt x="576" y="62"/>
                </a:lnTo>
                <a:lnTo>
                  <a:pt x="578" y="62"/>
                </a:lnTo>
                <a:lnTo>
                  <a:pt x="581" y="63"/>
                </a:lnTo>
                <a:lnTo>
                  <a:pt x="582" y="64"/>
                </a:lnTo>
                <a:lnTo>
                  <a:pt x="582" y="64"/>
                </a:lnTo>
                <a:lnTo>
                  <a:pt x="585" y="66"/>
                </a:lnTo>
                <a:lnTo>
                  <a:pt x="586" y="66"/>
                </a:lnTo>
                <a:lnTo>
                  <a:pt x="588" y="67"/>
                </a:lnTo>
                <a:lnTo>
                  <a:pt x="589" y="69"/>
                </a:lnTo>
                <a:lnTo>
                  <a:pt x="591" y="69"/>
                </a:lnTo>
                <a:lnTo>
                  <a:pt x="592" y="70"/>
                </a:lnTo>
                <a:lnTo>
                  <a:pt x="593" y="71"/>
                </a:lnTo>
                <a:lnTo>
                  <a:pt x="595" y="71"/>
                </a:lnTo>
                <a:lnTo>
                  <a:pt x="596" y="73"/>
                </a:lnTo>
                <a:lnTo>
                  <a:pt x="598" y="73"/>
                </a:lnTo>
                <a:lnTo>
                  <a:pt x="599" y="74"/>
                </a:lnTo>
                <a:lnTo>
                  <a:pt x="600" y="74"/>
                </a:lnTo>
                <a:lnTo>
                  <a:pt x="600" y="74"/>
                </a:lnTo>
                <a:lnTo>
                  <a:pt x="602" y="76"/>
                </a:lnTo>
                <a:lnTo>
                  <a:pt x="603" y="76"/>
                </a:lnTo>
                <a:lnTo>
                  <a:pt x="603" y="77"/>
                </a:lnTo>
                <a:lnTo>
                  <a:pt x="605" y="77"/>
                </a:lnTo>
                <a:lnTo>
                  <a:pt x="606" y="77"/>
                </a:lnTo>
                <a:lnTo>
                  <a:pt x="606" y="78"/>
                </a:lnTo>
                <a:lnTo>
                  <a:pt x="607" y="78"/>
                </a:lnTo>
                <a:lnTo>
                  <a:pt x="609" y="80"/>
                </a:lnTo>
                <a:lnTo>
                  <a:pt x="609" y="80"/>
                </a:lnTo>
                <a:lnTo>
                  <a:pt x="610" y="81"/>
                </a:lnTo>
                <a:lnTo>
                  <a:pt x="612" y="81"/>
                </a:lnTo>
                <a:lnTo>
                  <a:pt x="613" y="83"/>
                </a:lnTo>
                <a:lnTo>
                  <a:pt x="613" y="83"/>
                </a:lnTo>
                <a:lnTo>
                  <a:pt x="614" y="84"/>
                </a:lnTo>
                <a:lnTo>
                  <a:pt x="616" y="84"/>
                </a:lnTo>
                <a:lnTo>
                  <a:pt x="617" y="85"/>
                </a:lnTo>
                <a:lnTo>
                  <a:pt x="619" y="85"/>
                </a:lnTo>
                <a:lnTo>
                  <a:pt x="620" y="87"/>
                </a:lnTo>
                <a:lnTo>
                  <a:pt x="622" y="88"/>
                </a:lnTo>
                <a:lnTo>
                  <a:pt x="622" y="88"/>
                </a:lnTo>
                <a:lnTo>
                  <a:pt x="623" y="90"/>
                </a:lnTo>
                <a:lnTo>
                  <a:pt x="626" y="90"/>
                </a:lnTo>
                <a:lnTo>
                  <a:pt x="627" y="91"/>
                </a:lnTo>
                <a:lnTo>
                  <a:pt x="627" y="93"/>
                </a:lnTo>
                <a:lnTo>
                  <a:pt x="629" y="93"/>
                </a:lnTo>
                <a:lnTo>
                  <a:pt x="630" y="94"/>
                </a:lnTo>
                <a:lnTo>
                  <a:pt x="631" y="94"/>
                </a:lnTo>
                <a:lnTo>
                  <a:pt x="633" y="95"/>
                </a:lnTo>
                <a:lnTo>
                  <a:pt x="633" y="95"/>
                </a:lnTo>
                <a:lnTo>
                  <a:pt x="634" y="97"/>
                </a:lnTo>
                <a:lnTo>
                  <a:pt x="636" y="97"/>
                </a:lnTo>
                <a:lnTo>
                  <a:pt x="636" y="97"/>
                </a:lnTo>
                <a:lnTo>
                  <a:pt x="637" y="98"/>
                </a:lnTo>
                <a:lnTo>
                  <a:pt x="637" y="98"/>
                </a:lnTo>
                <a:lnTo>
                  <a:pt x="638" y="98"/>
                </a:lnTo>
                <a:lnTo>
                  <a:pt x="638" y="100"/>
                </a:lnTo>
                <a:lnTo>
                  <a:pt x="640" y="100"/>
                </a:lnTo>
                <a:lnTo>
                  <a:pt x="640" y="100"/>
                </a:lnTo>
                <a:lnTo>
                  <a:pt x="641" y="101"/>
                </a:lnTo>
                <a:lnTo>
                  <a:pt x="641" y="101"/>
                </a:lnTo>
                <a:lnTo>
                  <a:pt x="643" y="102"/>
                </a:lnTo>
                <a:lnTo>
                  <a:pt x="643" y="102"/>
                </a:lnTo>
                <a:lnTo>
                  <a:pt x="644" y="102"/>
                </a:lnTo>
                <a:lnTo>
                  <a:pt x="644" y="104"/>
                </a:lnTo>
                <a:lnTo>
                  <a:pt x="645" y="104"/>
                </a:lnTo>
                <a:lnTo>
                  <a:pt x="645" y="105"/>
                </a:lnTo>
                <a:lnTo>
                  <a:pt x="647" y="105"/>
                </a:lnTo>
                <a:lnTo>
                  <a:pt x="648" y="107"/>
                </a:lnTo>
                <a:lnTo>
                  <a:pt x="648" y="107"/>
                </a:lnTo>
                <a:lnTo>
                  <a:pt x="650" y="108"/>
                </a:lnTo>
                <a:lnTo>
                  <a:pt x="651" y="108"/>
                </a:lnTo>
                <a:lnTo>
                  <a:pt x="651" y="109"/>
                </a:lnTo>
                <a:lnTo>
                  <a:pt x="651" y="109"/>
                </a:lnTo>
                <a:lnTo>
                  <a:pt x="653" y="111"/>
                </a:lnTo>
                <a:lnTo>
                  <a:pt x="654" y="111"/>
                </a:lnTo>
                <a:lnTo>
                  <a:pt x="655" y="112"/>
                </a:lnTo>
                <a:lnTo>
                  <a:pt x="655" y="112"/>
                </a:lnTo>
                <a:lnTo>
                  <a:pt x="657" y="114"/>
                </a:lnTo>
                <a:lnTo>
                  <a:pt x="658" y="114"/>
                </a:lnTo>
                <a:lnTo>
                  <a:pt x="658" y="115"/>
                </a:lnTo>
                <a:lnTo>
                  <a:pt x="660" y="115"/>
                </a:lnTo>
                <a:lnTo>
                  <a:pt x="660" y="115"/>
                </a:lnTo>
                <a:lnTo>
                  <a:pt x="661" y="117"/>
                </a:lnTo>
                <a:lnTo>
                  <a:pt x="661" y="117"/>
                </a:lnTo>
                <a:lnTo>
                  <a:pt x="662" y="117"/>
                </a:lnTo>
                <a:lnTo>
                  <a:pt x="662" y="118"/>
                </a:lnTo>
                <a:lnTo>
                  <a:pt x="664" y="118"/>
                </a:lnTo>
                <a:lnTo>
                  <a:pt x="664" y="118"/>
                </a:lnTo>
                <a:lnTo>
                  <a:pt x="664" y="119"/>
                </a:lnTo>
                <a:lnTo>
                  <a:pt x="665" y="119"/>
                </a:lnTo>
                <a:lnTo>
                  <a:pt x="665" y="119"/>
                </a:lnTo>
                <a:lnTo>
                  <a:pt x="667" y="121"/>
                </a:lnTo>
                <a:lnTo>
                  <a:pt x="667" y="121"/>
                </a:lnTo>
                <a:lnTo>
                  <a:pt x="668" y="121"/>
                </a:lnTo>
                <a:lnTo>
                  <a:pt x="668" y="122"/>
                </a:lnTo>
                <a:lnTo>
                  <a:pt x="669" y="122"/>
                </a:lnTo>
                <a:lnTo>
                  <a:pt x="669" y="122"/>
                </a:lnTo>
                <a:lnTo>
                  <a:pt x="671" y="124"/>
                </a:lnTo>
                <a:lnTo>
                  <a:pt x="672" y="124"/>
                </a:lnTo>
                <a:lnTo>
                  <a:pt x="672" y="125"/>
                </a:lnTo>
                <a:lnTo>
                  <a:pt x="674" y="125"/>
                </a:lnTo>
                <a:lnTo>
                  <a:pt x="675" y="126"/>
                </a:lnTo>
                <a:lnTo>
                  <a:pt x="676" y="126"/>
                </a:lnTo>
                <a:lnTo>
                  <a:pt x="676" y="128"/>
                </a:lnTo>
                <a:lnTo>
                  <a:pt x="678" y="128"/>
                </a:lnTo>
                <a:lnTo>
                  <a:pt x="678" y="128"/>
                </a:lnTo>
                <a:lnTo>
                  <a:pt x="679" y="129"/>
                </a:lnTo>
                <a:lnTo>
                  <a:pt x="681" y="131"/>
                </a:lnTo>
                <a:lnTo>
                  <a:pt x="682" y="131"/>
                </a:lnTo>
                <a:lnTo>
                  <a:pt x="684" y="132"/>
                </a:lnTo>
                <a:lnTo>
                  <a:pt x="684" y="132"/>
                </a:lnTo>
                <a:lnTo>
                  <a:pt x="685" y="133"/>
                </a:lnTo>
                <a:lnTo>
                  <a:pt x="686" y="133"/>
                </a:lnTo>
                <a:lnTo>
                  <a:pt x="686" y="135"/>
                </a:lnTo>
                <a:lnTo>
                  <a:pt x="688" y="135"/>
                </a:lnTo>
                <a:lnTo>
                  <a:pt x="688" y="136"/>
                </a:lnTo>
                <a:lnTo>
                  <a:pt x="689" y="136"/>
                </a:lnTo>
                <a:lnTo>
                  <a:pt x="689" y="136"/>
                </a:lnTo>
                <a:lnTo>
                  <a:pt x="691" y="138"/>
                </a:lnTo>
                <a:lnTo>
                  <a:pt x="691" y="138"/>
                </a:lnTo>
                <a:lnTo>
                  <a:pt x="692" y="139"/>
                </a:lnTo>
                <a:lnTo>
                  <a:pt x="692" y="139"/>
                </a:lnTo>
                <a:lnTo>
                  <a:pt x="693" y="139"/>
                </a:lnTo>
                <a:lnTo>
                  <a:pt x="693" y="140"/>
                </a:lnTo>
                <a:lnTo>
                  <a:pt x="695" y="140"/>
                </a:lnTo>
                <a:lnTo>
                  <a:pt x="695" y="142"/>
                </a:lnTo>
                <a:lnTo>
                  <a:pt x="696" y="142"/>
                </a:lnTo>
                <a:lnTo>
                  <a:pt x="696" y="143"/>
                </a:lnTo>
                <a:lnTo>
                  <a:pt x="698" y="145"/>
                </a:lnTo>
                <a:lnTo>
                  <a:pt x="699" y="145"/>
                </a:lnTo>
                <a:lnTo>
                  <a:pt x="699" y="146"/>
                </a:lnTo>
                <a:lnTo>
                  <a:pt x="700" y="146"/>
                </a:lnTo>
                <a:lnTo>
                  <a:pt x="702" y="148"/>
                </a:lnTo>
                <a:lnTo>
                  <a:pt x="702" y="149"/>
                </a:lnTo>
                <a:lnTo>
                  <a:pt x="703" y="150"/>
                </a:lnTo>
                <a:lnTo>
                  <a:pt x="705" y="152"/>
                </a:lnTo>
                <a:lnTo>
                  <a:pt x="706" y="153"/>
                </a:lnTo>
                <a:lnTo>
                  <a:pt x="707" y="155"/>
                </a:lnTo>
                <a:lnTo>
                  <a:pt x="707" y="155"/>
                </a:lnTo>
                <a:lnTo>
                  <a:pt x="709" y="156"/>
                </a:lnTo>
                <a:lnTo>
                  <a:pt x="710" y="157"/>
                </a:lnTo>
                <a:lnTo>
                  <a:pt x="712" y="159"/>
                </a:lnTo>
                <a:lnTo>
                  <a:pt x="712" y="159"/>
                </a:lnTo>
                <a:lnTo>
                  <a:pt x="713" y="160"/>
                </a:lnTo>
                <a:lnTo>
                  <a:pt x="715" y="162"/>
                </a:lnTo>
                <a:lnTo>
                  <a:pt x="716" y="163"/>
                </a:lnTo>
                <a:lnTo>
                  <a:pt x="716" y="163"/>
                </a:lnTo>
                <a:lnTo>
                  <a:pt x="717" y="164"/>
                </a:lnTo>
                <a:lnTo>
                  <a:pt x="717" y="166"/>
                </a:lnTo>
                <a:lnTo>
                  <a:pt x="719" y="166"/>
                </a:lnTo>
                <a:lnTo>
                  <a:pt x="720" y="167"/>
                </a:lnTo>
                <a:lnTo>
                  <a:pt x="720" y="169"/>
                </a:lnTo>
                <a:lnTo>
                  <a:pt x="722" y="169"/>
                </a:lnTo>
                <a:lnTo>
                  <a:pt x="722" y="170"/>
                </a:lnTo>
                <a:lnTo>
                  <a:pt x="723" y="170"/>
                </a:lnTo>
                <a:lnTo>
                  <a:pt x="723" y="171"/>
                </a:lnTo>
                <a:lnTo>
                  <a:pt x="724" y="173"/>
                </a:lnTo>
                <a:lnTo>
                  <a:pt x="724" y="173"/>
                </a:lnTo>
                <a:lnTo>
                  <a:pt x="726" y="174"/>
                </a:lnTo>
                <a:lnTo>
                  <a:pt x="727" y="176"/>
                </a:lnTo>
                <a:lnTo>
                  <a:pt x="727" y="176"/>
                </a:lnTo>
                <a:lnTo>
                  <a:pt x="729" y="177"/>
                </a:lnTo>
                <a:lnTo>
                  <a:pt x="730" y="179"/>
                </a:lnTo>
                <a:lnTo>
                  <a:pt x="730" y="180"/>
                </a:lnTo>
                <a:lnTo>
                  <a:pt x="731" y="181"/>
                </a:lnTo>
                <a:lnTo>
                  <a:pt x="733" y="183"/>
                </a:lnTo>
                <a:lnTo>
                  <a:pt x="734" y="184"/>
                </a:lnTo>
                <a:lnTo>
                  <a:pt x="736" y="186"/>
                </a:lnTo>
                <a:lnTo>
                  <a:pt x="737" y="187"/>
                </a:lnTo>
                <a:lnTo>
                  <a:pt x="738" y="190"/>
                </a:lnTo>
                <a:lnTo>
                  <a:pt x="740" y="191"/>
                </a:lnTo>
                <a:lnTo>
                  <a:pt x="740" y="191"/>
                </a:lnTo>
                <a:lnTo>
                  <a:pt x="741" y="193"/>
                </a:lnTo>
                <a:lnTo>
                  <a:pt x="743" y="195"/>
                </a:lnTo>
                <a:lnTo>
                  <a:pt x="744" y="197"/>
                </a:lnTo>
                <a:lnTo>
                  <a:pt x="746" y="198"/>
                </a:lnTo>
                <a:lnTo>
                  <a:pt x="747" y="200"/>
                </a:lnTo>
                <a:lnTo>
                  <a:pt x="748" y="201"/>
                </a:lnTo>
                <a:lnTo>
                  <a:pt x="750" y="202"/>
                </a:lnTo>
                <a:lnTo>
                  <a:pt x="750" y="204"/>
                </a:lnTo>
                <a:lnTo>
                  <a:pt x="751" y="205"/>
                </a:lnTo>
                <a:lnTo>
                  <a:pt x="753" y="207"/>
                </a:lnTo>
                <a:lnTo>
                  <a:pt x="753" y="207"/>
                </a:lnTo>
                <a:lnTo>
                  <a:pt x="754" y="208"/>
                </a:lnTo>
                <a:lnTo>
                  <a:pt x="755" y="210"/>
                </a:lnTo>
                <a:lnTo>
                  <a:pt x="755" y="211"/>
                </a:lnTo>
                <a:lnTo>
                  <a:pt x="757" y="211"/>
                </a:lnTo>
                <a:lnTo>
                  <a:pt x="758" y="212"/>
                </a:lnTo>
                <a:lnTo>
                  <a:pt x="758" y="214"/>
                </a:lnTo>
                <a:lnTo>
                  <a:pt x="760" y="215"/>
                </a:lnTo>
                <a:lnTo>
                  <a:pt x="760" y="217"/>
                </a:lnTo>
                <a:lnTo>
                  <a:pt x="761" y="217"/>
                </a:lnTo>
                <a:lnTo>
                  <a:pt x="762" y="218"/>
                </a:lnTo>
                <a:lnTo>
                  <a:pt x="762" y="219"/>
                </a:lnTo>
                <a:lnTo>
                  <a:pt x="764" y="221"/>
                </a:lnTo>
                <a:lnTo>
                  <a:pt x="765" y="222"/>
                </a:lnTo>
                <a:lnTo>
                  <a:pt x="765" y="224"/>
                </a:lnTo>
                <a:lnTo>
                  <a:pt x="767" y="225"/>
                </a:lnTo>
                <a:lnTo>
                  <a:pt x="768" y="226"/>
                </a:lnTo>
                <a:lnTo>
                  <a:pt x="769" y="229"/>
                </a:lnTo>
                <a:lnTo>
                  <a:pt x="771" y="231"/>
                </a:lnTo>
                <a:lnTo>
                  <a:pt x="772" y="232"/>
                </a:lnTo>
                <a:lnTo>
                  <a:pt x="774" y="235"/>
                </a:lnTo>
                <a:lnTo>
                  <a:pt x="775" y="236"/>
                </a:lnTo>
                <a:lnTo>
                  <a:pt x="775" y="236"/>
                </a:lnTo>
                <a:lnTo>
                  <a:pt x="777" y="239"/>
                </a:lnTo>
                <a:lnTo>
                  <a:pt x="778" y="242"/>
                </a:lnTo>
                <a:lnTo>
                  <a:pt x="779" y="243"/>
                </a:lnTo>
                <a:lnTo>
                  <a:pt x="781" y="245"/>
                </a:lnTo>
                <a:lnTo>
                  <a:pt x="782" y="248"/>
                </a:lnTo>
                <a:lnTo>
                  <a:pt x="784" y="249"/>
                </a:lnTo>
                <a:lnTo>
                  <a:pt x="785" y="250"/>
                </a:lnTo>
                <a:lnTo>
                  <a:pt x="785" y="252"/>
                </a:lnTo>
                <a:lnTo>
                  <a:pt x="786" y="253"/>
                </a:lnTo>
                <a:lnTo>
                  <a:pt x="788" y="255"/>
                </a:lnTo>
                <a:lnTo>
                  <a:pt x="789" y="256"/>
                </a:lnTo>
                <a:lnTo>
                  <a:pt x="789" y="257"/>
                </a:lnTo>
                <a:lnTo>
                  <a:pt x="791" y="257"/>
                </a:lnTo>
                <a:lnTo>
                  <a:pt x="791" y="259"/>
                </a:lnTo>
                <a:lnTo>
                  <a:pt x="792" y="260"/>
                </a:lnTo>
                <a:lnTo>
                  <a:pt x="793" y="262"/>
                </a:lnTo>
                <a:lnTo>
                  <a:pt x="793" y="263"/>
                </a:lnTo>
                <a:lnTo>
                  <a:pt x="795" y="264"/>
                </a:lnTo>
                <a:lnTo>
                  <a:pt x="795" y="266"/>
                </a:lnTo>
                <a:lnTo>
                  <a:pt x="796" y="266"/>
                </a:lnTo>
                <a:lnTo>
                  <a:pt x="798" y="267"/>
                </a:lnTo>
                <a:lnTo>
                  <a:pt x="798" y="269"/>
                </a:lnTo>
                <a:lnTo>
                  <a:pt x="799" y="270"/>
                </a:lnTo>
                <a:lnTo>
                  <a:pt x="801" y="272"/>
                </a:lnTo>
                <a:lnTo>
                  <a:pt x="802" y="273"/>
                </a:lnTo>
                <a:lnTo>
                  <a:pt x="802" y="276"/>
                </a:lnTo>
                <a:lnTo>
                  <a:pt x="803" y="277"/>
                </a:lnTo>
                <a:lnTo>
                  <a:pt x="805" y="279"/>
                </a:lnTo>
                <a:lnTo>
                  <a:pt x="806" y="280"/>
                </a:lnTo>
                <a:lnTo>
                  <a:pt x="808" y="283"/>
                </a:lnTo>
                <a:lnTo>
                  <a:pt x="809" y="284"/>
                </a:lnTo>
                <a:lnTo>
                  <a:pt x="812" y="287"/>
                </a:lnTo>
                <a:lnTo>
                  <a:pt x="812" y="287"/>
                </a:lnTo>
                <a:lnTo>
                  <a:pt x="813" y="290"/>
                </a:lnTo>
                <a:lnTo>
                  <a:pt x="815" y="291"/>
                </a:lnTo>
                <a:lnTo>
                  <a:pt x="816" y="294"/>
                </a:lnTo>
                <a:lnTo>
                  <a:pt x="817" y="295"/>
                </a:lnTo>
                <a:lnTo>
                  <a:pt x="819" y="297"/>
                </a:lnTo>
                <a:lnTo>
                  <a:pt x="820" y="300"/>
                </a:lnTo>
                <a:lnTo>
                  <a:pt x="822" y="301"/>
                </a:lnTo>
                <a:lnTo>
                  <a:pt x="822" y="303"/>
                </a:lnTo>
                <a:lnTo>
                  <a:pt x="823" y="304"/>
                </a:lnTo>
                <a:lnTo>
                  <a:pt x="824" y="305"/>
                </a:lnTo>
                <a:lnTo>
                  <a:pt x="826" y="307"/>
                </a:lnTo>
                <a:lnTo>
                  <a:pt x="826" y="308"/>
                </a:lnTo>
                <a:lnTo>
                  <a:pt x="827" y="308"/>
                </a:lnTo>
                <a:lnTo>
                  <a:pt x="827" y="310"/>
                </a:lnTo>
                <a:lnTo>
                  <a:pt x="829" y="311"/>
                </a:lnTo>
                <a:lnTo>
                  <a:pt x="829" y="312"/>
                </a:lnTo>
                <a:lnTo>
                  <a:pt x="830" y="314"/>
                </a:lnTo>
                <a:lnTo>
                  <a:pt x="830" y="314"/>
                </a:lnTo>
                <a:lnTo>
                  <a:pt x="832" y="315"/>
                </a:lnTo>
                <a:lnTo>
                  <a:pt x="832" y="317"/>
                </a:lnTo>
                <a:lnTo>
                  <a:pt x="833" y="318"/>
                </a:lnTo>
                <a:lnTo>
                  <a:pt x="833" y="319"/>
                </a:lnTo>
                <a:lnTo>
                  <a:pt x="834" y="319"/>
                </a:lnTo>
                <a:lnTo>
                  <a:pt x="834" y="321"/>
                </a:lnTo>
                <a:lnTo>
                  <a:pt x="836" y="322"/>
                </a:lnTo>
                <a:lnTo>
                  <a:pt x="836" y="324"/>
                </a:lnTo>
                <a:lnTo>
                  <a:pt x="837" y="325"/>
                </a:lnTo>
                <a:lnTo>
                  <a:pt x="839" y="326"/>
                </a:lnTo>
                <a:lnTo>
                  <a:pt x="839" y="328"/>
                </a:lnTo>
                <a:lnTo>
                  <a:pt x="840" y="331"/>
                </a:lnTo>
                <a:lnTo>
                  <a:pt x="841" y="332"/>
                </a:lnTo>
                <a:lnTo>
                  <a:pt x="841" y="334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4" name="Freeform 8"/>
          <p:cNvSpPr>
            <a:spLocks/>
          </p:cNvSpPr>
          <p:nvPr/>
        </p:nvSpPr>
        <p:spPr bwMode="auto">
          <a:xfrm>
            <a:off x="5449888" y="1466850"/>
            <a:ext cx="666750" cy="266700"/>
          </a:xfrm>
          <a:custGeom>
            <a:avLst/>
            <a:gdLst>
              <a:gd name="T0" fmla="*/ 165 w 841"/>
              <a:gd name="T1" fmla="*/ 335 h 335"/>
              <a:gd name="T2" fmla="*/ 282 w 841"/>
              <a:gd name="T3" fmla="*/ 335 h 335"/>
              <a:gd name="T4" fmla="*/ 341 w 841"/>
              <a:gd name="T5" fmla="*/ 335 h 335"/>
              <a:gd name="T6" fmla="*/ 368 w 841"/>
              <a:gd name="T7" fmla="*/ 334 h 335"/>
              <a:gd name="T8" fmla="*/ 382 w 841"/>
              <a:gd name="T9" fmla="*/ 334 h 335"/>
              <a:gd name="T10" fmla="*/ 395 w 841"/>
              <a:gd name="T11" fmla="*/ 332 h 335"/>
              <a:gd name="T12" fmla="*/ 404 w 841"/>
              <a:gd name="T13" fmla="*/ 331 h 335"/>
              <a:gd name="T14" fmla="*/ 413 w 841"/>
              <a:gd name="T15" fmla="*/ 331 h 335"/>
              <a:gd name="T16" fmla="*/ 424 w 841"/>
              <a:gd name="T17" fmla="*/ 330 h 335"/>
              <a:gd name="T18" fmla="*/ 437 w 841"/>
              <a:gd name="T19" fmla="*/ 327 h 335"/>
              <a:gd name="T20" fmla="*/ 447 w 841"/>
              <a:gd name="T21" fmla="*/ 325 h 335"/>
              <a:gd name="T22" fmla="*/ 457 w 841"/>
              <a:gd name="T23" fmla="*/ 324 h 335"/>
              <a:gd name="T24" fmla="*/ 466 w 841"/>
              <a:gd name="T25" fmla="*/ 321 h 335"/>
              <a:gd name="T26" fmla="*/ 481 w 841"/>
              <a:gd name="T27" fmla="*/ 317 h 335"/>
              <a:gd name="T28" fmla="*/ 495 w 841"/>
              <a:gd name="T29" fmla="*/ 313 h 335"/>
              <a:gd name="T30" fmla="*/ 506 w 841"/>
              <a:gd name="T31" fmla="*/ 309 h 335"/>
              <a:gd name="T32" fmla="*/ 514 w 841"/>
              <a:gd name="T33" fmla="*/ 306 h 335"/>
              <a:gd name="T34" fmla="*/ 524 w 841"/>
              <a:gd name="T35" fmla="*/ 300 h 335"/>
              <a:gd name="T36" fmla="*/ 536 w 841"/>
              <a:gd name="T37" fmla="*/ 294 h 335"/>
              <a:gd name="T38" fmla="*/ 548 w 841"/>
              <a:gd name="T39" fmla="*/ 289 h 335"/>
              <a:gd name="T40" fmla="*/ 558 w 841"/>
              <a:gd name="T41" fmla="*/ 283 h 335"/>
              <a:gd name="T42" fmla="*/ 565 w 841"/>
              <a:gd name="T43" fmla="*/ 279 h 335"/>
              <a:gd name="T44" fmla="*/ 575 w 841"/>
              <a:gd name="T45" fmla="*/ 275 h 335"/>
              <a:gd name="T46" fmla="*/ 586 w 841"/>
              <a:gd name="T47" fmla="*/ 268 h 335"/>
              <a:gd name="T48" fmla="*/ 596 w 841"/>
              <a:gd name="T49" fmla="*/ 262 h 335"/>
              <a:gd name="T50" fmla="*/ 603 w 841"/>
              <a:gd name="T51" fmla="*/ 258 h 335"/>
              <a:gd name="T52" fmla="*/ 610 w 841"/>
              <a:gd name="T53" fmla="*/ 254 h 335"/>
              <a:gd name="T54" fmla="*/ 619 w 841"/>
              <a:gd name="T55" fmla="*/ 248 h 335"/>
              <a:gd name="T56" fmla="*/ 627 w 841"/>
              <a:gd name="T57" fmla="*/ 242 h 335"/>
              <a:gd name="T58" fmla="*/ 636 w 841"/>
              <a:gd name="T59" fmla="*/ 238 h 335"/>
              <a:gd name="T60" fmla="*/ 640 w 841"/>
              <a:gd name="T61" fmla="*/ 234 h 335"/>
              <a:gd name="T62" fmla="*/ 645 w 841"/>
              <a:gd name="T63" fmla="*/ 231 h 335"/>
              <a:gd name="T64" fmla="*/ 651 w 841"/>
              <a:gd name="T65" fmla="*/ 225 h 335"/>
              <a:gd name="T66" fmla="*/ 658 w 841"/>
              <a:gd name="T67" fmla="*/ 221 h 335"/>
              <a:gd name="T68" fmla="*/ 662 w 841"/>
              <a:gd name="T69" fmla="*/ 217 h 335"/>
              <a:gd name="T70" fmla="*/ 667 w 841"/>
              <a:gd name="T71" fmla="*/ 214 h 335"/>
              <a:gd name="T72" fmla="*/ 672 w 841"/>
              <a:gd name="T73" fmla="*/ 210 h 335"/>
              <a:gd name="T74" fmla="*/ 679 w 841"/>
              <a:gd name="T75" fmla="*/ 204 h 335"/>
              <a:gd name="T76" fmla="*/ 686 w 841"/>
              <a:gd name="T77" fmla="*/ 200 h 335"/>
              <a:gd name="T78" fmla="*/ 692 w 841"/>
              <a:gd name="T79" fmla="*/ 196 h 335"/>
              <a:gd name="T80" fmla="*/ 696 w 841"/>
              <a:gd name="T81" fmla="*/ 192 h 335"/>
              <a:gd name="T82" fmla="*/ 703 w 841"/>
              <a:gd name="T83" fmla="*/ 185 h 335"/>
              <a:gd name="T84" fmla="*/ 712 w 841"/>
              <a:gd name="T85" fmla="*/ 176 h 335"/>
              <a:gd name="T86" fmla="*/ 717 w 841"/>
              <a:gd name="T87" fmla="*/ 169 h 335"/>
              <a:gd name="T88" fmla="*/ 723 w 841"/>
              <a:gd name="T89" fmla="*/ 163 h 335"/>
              <a:gd name="T90" fmla="*/ 730 w 841"/>
              <a:gd name="T91" fmla="*/ 156 h 335"/>
              <a:gd name="T92" fmla="*/ 738 w 841"/>
              <a:gd name="T93" fmla="*/ 145 h 335"/>
              <a:gd name="T94" fmla="*/ 747 w 841"/>
              <a:gd name="T95" fmla="*/ 135 h 335"/>
              <a:gd name="T96" fmla="*/ 754 w 841"/>
              <a:gd name="T97" fmla="*/ 125 h 335"/>
              <a:gd name="T98" fmla="*/ 760 w 841"/>
              <a:gd name="T99" fmla="*/ 118 h 335"/>
              <a:gd name="T100" fmla="*/ 767 w 841"/>
              <a:gd name="T101" fmla="*/ 108 h 335"/>
              <a:gd name="T102" fmla="*/ 775 w 841"/>
              <a:gd name="T103" fmla="*/ 97 h 335"/>
              <a:gd name="T104" fmla="*/ 785 w 841"/>
              <a:gd name="T105" fmla="*/ 84 h 335"/>
              <a:gd name="T106" fmla="*/ 791 w 841"/>
              <a:gd name="T107" fmla="*/ 75 h 335"/>
              <a:gd name="T108" fmla="*/ 798 w 841"/>
              <a:gd name="T109" fmla="*/ 66 h 335"/>
              <a:gd name="T110" fmla="*/ 805 w 841"/>
              <a:gd name="T111" fmla="*/ 56 h 335"/>
              <a:gd name="T112" fmla="*/ 815 w 841"/>
              <a:gd name="T113" fmla="*/ 42 h 335"/>
              <a:gd name="T114" fmla="*/ 823 w 841"/>
              <a:gd name="T115" fmla="*/ 31 h 335"/>
              <a:gd name="T116" fmla="*/ 829 w 841"/>
              <a:gd name="T117" fmla="*/ 22 h 335"/>
              <a:gd name="T118" fmla="*/ 834 w 841"/>
              <a:gd name="T119" fmla="*/ 14 h 335"/>
              <a:gd name="T120" fmla="*/ 840 w 841"/>
              <a:gd name="T1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41" h="335">
                <a:moveTo>
                  <a:pt x="0" y="335"/>
                </a:moveTo>
                <a:lnTo>
                  <a:pt x="32" y="335"/>
                </a:lnTo>
                <a:lnTo>
                  <a:pt x="62" y="335"/>
                </a:lnTo>
                <a:lnTo>
                  <a:pt x="90" y="335"/>
                </a:lnTo>
                <a:lnTo>
                  <a:pt x="117" y="335"/>
                </a:lnTo>
                <a:lnTo>
                  <a:pt x="141" y="335"/>
                </a:lnTo>
                <a:lnTo>
                  <a:pt x="165" y="335"/>
                </a:lnTo>
                <a:lnTo>
                  <a:pt x="186" y="335"/>
                </a:lnTo>
                <a:lnTo>
                  <a:pt x="206" y="335"/>
                </a:lnTo>
                <a:lnTo>
                  <a:pt x="223" y="335"/>
                </a:lnTo>
                <a:lnTo>
                  <a:pt x="240" y="335"/>
                </a:lnTo>
                <a:lnTo>
                  <a:pt x="255" y="335"/>
                </a:lnTo>
                <a:lnTo>
                  <a:pt x="269" y="335"/>
                </a:lnTo>
                <a:lnTo>
                  <a:pt x="282" y="335"/>
                </a:lnTo>
                <a:lnTo>
                  <a:pt x="293" y="335"/>
                </a:lnTo>
                <a:lnTo>
                  <a:pt x="303" y="335"/>
                </a:lnTo>
                <a:lnTo>
                  <a:pt x="313" y="335"/>
                </a:lnTo>
                <a:lnTo>
                  <a:pt x="321" y="335"/>
                </a:lnTo>
                <a:lnTo>
                  <a:pt x="328" y="335"/>
                </a:lnTo>
                <a:lnTo>
                  <a:pt x="335" y="335"/>
                </a:lnTo>
                <a:lnTo>
                  <a:pt x="341" y="335"/>
                </a:lnTo>
                <a:lnTo>
                  <a:pt x="347" y="335"/>
                </a:lnTo>
                <a:lnTo>
                  <a:pt x="352" y="335"/>
                </a:lnTo>
                <a:lnTo>
                  <a:pt x="355" y="334"/>
                </a:lnTo>
                <a:lnTo>
                  <a:pt x="359" y="334"/>
                </a:lnTo>
                <a:lnTo>
                  <a:pt x="362" y="334"/>
                </a:lnTo>
                <a:lnTo>
                  <a:pt x="365" y="334"/>
                </a:lnTo>
                <a:lnTo>
                  <a:pt x="368" y="334"/>
                </a:lnTo>
                <a:lnTo>
                  <a:pt x="371" y="334"/>
                </a:lnTo>
                <a:lnTo>
                  <a:pt x="373" y="334"/>
                </a:lnTo>
                <a:lnTo>
                  <a:pt x="375" y="334"/>
                </a:lnTo>
                <a:lnTo>
                  <a:pt x="378" y="334"/>
                </a:lnTo>
                <a:lnTo>
                  <a:pt x="379" y="334"/>
                </a:lnTo>
                <a:lnTo>
                  <a:pt x="379" y="334"/>
                </a:lnTo>
                <a:lnTo>
                  <a:pt x="382" y="334"/>
                </a:lnTo>
                <a:lnTo>
                  <a:pt x="385" y="332"/>
                </a:lnTo>
                <a:lnTo>
                  <a:pt x="386" y="332"/>
                </a:lnTo>
                <a:lnTo>
                  <a:pt x="388" y="332"/>
                </a:lnTo>
                <a:lnTo>
                  <a:pt x="390" y="332"/>
                </a:lnTo>
                <a:lnTo>
                  <a:pt x="392" y="332"/>
                </a:lnTo>
                <a:lnTo>
                  <a:pt x="393" y="332"/>
                </a:lnTo>
                <a:lnTo>
                  <a:pt x="395" y="332"/>
                </a:lnTo>
                <a:lnTo>
                  <a:pt x="396" y="332"/>
                </a:lnTo>
                <a:lnTo>
                  <a:pt x="397" y="332"/>
                </a:lnTo>
                <a:lnTo>
                  <a:pt x="399" y="332"/>
                </a:lnTo>
                <a:lnTo>
                  <a:pt x="400" y="332"/>
                </a:lnTo>
                <a:lnTo>
                  <a:pt x="402" y="332"/>
                </a:lnTo>
                <a:lnTo>
                  <a:pt x="403" y="331"/>
                </a:lnTo>
                <a:lnTo>
                  <a:pt x="404" y="331"/>
                </a:lnTo>
                <a:lnTo>
                  <a:pt x="404" y="331"/>
                </a:lnTo>
                <a:lnTo>
                  <a:pt x="406" y="331"/>
                </a:lnTo>
                <a:lnTo>
                  <a:pt x="407" y="331"/>
                </a:lnTo>
                <a:lnTo>
                  <a:pt x="409" y="331"/>
                </a:lnTo>
                <a:lnTo>
                  <a:pt x="410" y="331"/>
                </a:lnTo>
                <a:lnTo>
                  <a:pt x="412" y="331"/>
                </a:lnTo>
                <a:lnTo>
                  <a:pt x="413" y="331"/>
                </a:lnTo>
                <a:lnTo>
                  <a:pt x="414" y="331"/>
                </a:lnTo>
                <a:lnTo>
                  <a:pt x="416" y="330"/>
                </a:lnTo>
                <a:lnTo>
                  <a:pt x="417" y="330"/>
                </a:lnTo>
                <a:lnTo>
                  <a:pt x="419" y="330"/>
                </a:lnTo>
                <a:lnTo>
                  <a:pt x="420" y="330"/>
                </a:lnTo>
                <a:lnTo>
                  <a:pt x="421" y="330"/>
                </a:lnTo>
                <a:lnTo>
                  <a:pt x="424" y="330"/>
                </a:lnTo>
                <a:lnTo>
                  <a:pt x="426" y="328"/>
                </a:lnTo>
                <a:lnTo>
                  <a:pt x="427" y="328"/>
                </a:lnTo>
                <a:lnTo>
                  <a:pt x="430" y="328"/>
                </a:lnTo>
                <a:lnTo>
                  <a:pt x="430" y="328"/>
                </a:lnTo>
                <a:lnTo>
                  <a:pt x="433" y="328"/>
                </a:lnTo>
                <a:lnTo>
                  <a:pt x="434" y="327"/>
                </a:lnTo>
                <a:lnTo>
                  <a:pt x="437" y="327"/>
                </a:lnTo>
                <a:lnTo>
                  <a:pt x="438" y="327"/>
                </a:lnTo>
                <a:lnTo>
                  <a:pt x="440" y="327"/>
                </a:lnTo>
                <a:lnTo>
                  <a:pt x="441" y="327"/>
                </a:lnTo>
                <a:lnTo>
                  <a:pt x="443" y="327"/>
                </a:lnTo>
                <a:lnTo>
                  <a:pt x="444" y="325"/>
                </a:lnTo>
                <a:lnTo>
                  <a:pt x="445" y="325"/>
                </a:lnTo>
                <a:lnTo>
                  <a:pt x="447" y="325"/>
                </a:lnTo>
                <a:lnTo>
                  <a:pt x="448" y="325"/>
                </a:lnTo>
                <a:lnTo>
                  <a:pt x="450" y="325"/>
                </a:lnTo>
                <a:lnTo>
                  <a:pt x="451" y="325"/>
                </a:lnTo>
                <a:lnTo>
                  <a:pt x="452" y="324"/>
                </a:lnTo>
                <a:lnTo>
                  <a:pt x="454" y="324"/>
                </a:lnTo>
                <a:lnTo>
                  <a:pt x="455" y="324"/>
                </a:lnTo>
                <a:lnTo>
                  <a:pt x="457" y="324"/>
                </a:lnTo>
                <a:lnTo>
                  <a:pt x="458" y="324"/>
                </a:lnTo>
                <a:lnTo>
                  <a:pt x="459" y="323"/>
                </a:lnTo>
                <a:lnTo>
                  <a:pt x="459" y="323"/>
                </a:lnTo>
                <a:lnTo>
                  <a:pt x="461" y="323"/>
                </a:lnTo>
                <a:lnTo>
                  <a:pt x="462" y="323"/>
                </a:lnTo>
                <a:lnTo>
                  <a:pt x="465" y="321"/>
                </a:lnTo>
                <a:lnTo>
                  <a:pt x="466" y="321"/>
                </a:lnTo>
                <a:lnTo>
                  <a:pt x="468" y="321"/>
                </a:lnTo>
                <a:lnTo>
                  <a:pt x="469" y="320"/>
                </a:lnTo>
                <a:lnTo>
                  <a:pt x="471" y="320"/>
                </a:lnTo>
                <a:lnTo>
                  <a:pt x="474" y="318"/>
                </a:lnTo>
                <a:lnTo>
                  <a:pt x="475" y="318"/>
                </a:lnTo>
                <a:lnTo>
                  <a:pt x="478" y="317"/>
                </a:lnTo>
                <a:lnTo>
                  <a:pt x="481" y="317"/>
                </a:lnTo>
                <a:lnTo>
                  <a:pt x="482" y="316"/>
                </a:lnTo>
                <a:lnTo>
                  <a:pt x="482" y="316"/>
                </a:lnTo>
                <a:lnTo>
                  <a:pt x="485" y="316"/>
                </a:lnTo>
                <a:lnTo>
                  <a:pt x="488" y="314"/>
                </a:lnTo>
                <a:lnTo>
                  <a:pt x="490" y="314"/>
                </a:lnTo>
                <a:lnTo>
                  <a:pt x="492" y="313"/>
                </a:lnTo>
                <a:lnTo>
                  <a:pt x="495" y="313"/>
                </a:lnTo>
                <a:lnTo>
                  <a:pt x="496" y="311"/>
                </a:lnTo>
                <a:lnTo>
                  <a:pt x="498" y="311"/>
                </a:lnTo>
                <a:lnTo>
                  <a:pt x="499" y="310"/>
                </a:lnTo>
                <a:lnTo>
                  <a:pt x="500" y="310"/>
                </a:lnTo>
                <a:lnTo>
                  <a:pt x="503" y="310"/>
                </a:lnTo>
                <a:lnTo>
                  <a:pt x="505" y="309"/>
                </a:lnTo>
                <a:lnTo>
                  <a:pt x="506" y="309"/>
                </a:lnTo>
                <a:lnTo>
                  <a:pt x="506" y="309"/>
                </a:lnTo>
                <a:lnTo>
                  <a:pt x="507" y="307"/>
                </a:lnTo>
                <a:lnTo>
                  <a:pt x="509" y="307"/>
                </a:lnTo>
                <a:lnTo>
                  <a:pt x="510" y="307"/>
                </a:lnTo>
                <a:lnTo>
                  <a:pt x="512" y="306"/>
                </a:lnTo>
                <a:lnTo>
                  <a:pt x="513" y="306"/>
                </a:lnTo>
                <a:lnTo>
                  <a:pt x="514" y="306"/>
                </a:lnTo>
                <a:lnTo>
                  <a:pt x="516" y="304"/>
                </a:lnTo>
                <a:lnTo>
                  <a:pt x="517" y="304"/>
                </a:lnTo>
                <a:lnTo>
                  <a:pt x="519" y="303"/>
                </a:lnTo>
                <a:lnTo>
                  <a:pt x="520" y="303"/>
                </a:lnTo>
                <a:lnTo>
                  <a:pt x="521" y="301"/>
                </a:lnTo>
                <a:lnTo>
                  <a:pt x="523" y="301"/>
                </a:lnTo>
                <a:lnTo>
                  <a:pt x="524" y="300"/>
                </a:lnTo>
                <a:lnTo>
                  <a:pt x="526" y="300"/>
                </a:lnTo>
                <a:lnTo>
                  <a:pt x="527" y="299"/>
                </a:lnTo>
                <a:lnTo>
                  <a:pt x="530" y="299"/>
                </a:lnTo>
                <a:lnTo>
                  <a:pt x="531" y="297"/>
                </a:lnTo>
                <a:lnTo>
                  <a:pt x="533" y="296"/>
                </a:lnTo>
                <a:lnTo>
                  <a:pt x="536" y="294"/>
                </a:lnTo>
                <a:lnTo>
                  <a:pt x="536" y="294"/>
                </a:lnTo>
                <a:lnTo>
                  <a:pt x="538" y="293"/>
                </a:lnTo>
                <a:lnTo>
                  <a:pt x="540" y="293"/>
                </a:lnTo>
                <a:lnTo>
                  <a:pt x="543" y="292"/>
                </a:lnTo>
                <a:lnTo>
                  <a:pt x="544" y="290"/>
                </a:lnTo>
                <a:lnTo>
                  <a:pt x="545" y="290"/>
                </a:lnTo>
                <a:lnTo>
                  <a:pt x="547" y="289"/>
                </a:lnTo>
                <a:lnTo>
                  <a:pt x="548" y="289"/>
                </a:lnTo>
                <a:lnTo>
                  <a:pt x="550" y="287"/>
                </a:lnTo>
                <a:lnTo>
                  <a:pt x="551" y="287"/>
                </a:lnTo>
                <a:lnTo>
                  <a:pt x="552" y="286"/>
                </a:lnTo>
                <a:lnTo>
                  <a:pt x="554" y="286"/>
                </a:lnTo>
                <a:lnTo>
                  <a:pt x="555" y="285"/>
                </a:lnTo>
                <a:lnTo>
                  <a:pt x="557" y="285"/>
                </a:lnTo>
                <a:lnTo>
                  <a:pt x="558" y="283"/>
                </a:lnTo>
                <a:lnTo>
                  <a:pt x="558" y="283"/>
                </a:lnTo>
                <a:lnTo>
                  <a:pt x="560" y="282"/>
                </a:lnTo>
                <a:lnTo>
                  <a:pt x="561" y="282"/>
                </a:lnTo>
                <a:lnTo>
                  <a:pt x="562" y="282"/>
                </a:lnTo>
                <a:lnTo>
                  <a:pt x="564" y="280"/>
                </a:lnTo>
                <a:lnTo>
                  <a:pt x="564" y="280"/>
                </a:lnTo>
                <a:lnTo>
                  <a:pt x="565" y="279"/>
                </a:lnTo>
                <a:lnTo>
                  <a:pt x="567" y="279"/>
                </a:lnTo>
                <a:lnTo>
                  <a:pt x="568" y="278"/>
                </a:lnTo>
                <a:lnTo>
                  <a:pt x="569" y="278"/>
                </a:lnTo>
                <a:lnTo>
                  <a:pt x="571" y="276"/>
                </a:lnTo>
                <a:lnTo>
                  <a:pt x="572" y="276"/>
                </a:lnTo>
                <a:lnTo>
                  <a:pt x="574" y="275"/>
                </a:lnTo>
                <a:lnTo>
                  <a:pt x="575" y="275"/>
                </a:lnTo>
                <a:lnTo>
                  <a:pt x="576" y="273"/>
                </a:lnTo>
                <a:lnTo>
                  <a:pt x="578" y="272"/>
                </a:lnTo>
                <a:lnTo>
                  <a:pt x="581" y="270"/>
                </a:lnTo>
                <a:lnTo>
                  <a:pt x="582" y="270"/>
                </a:lnTo>
                <a:lnTo>
                  <a:pt x="582" y="270"/>
                </a:lnTo>
                <a:lnTo>
                  <a:pt x="585" y="269"/>
                </a:lnTo>
                <a:lnTo>
                  <a:pt x="586" y="268"/>
                </a:lnTo>
                <a:lnTo>
                  <a:pt x="588" y="266"/>
                </a:lnTo>
                <a:lnTo>
                  <a:pt x="589" y="266"/>
                </a:lnTo>
                <a:lnTo>
                  <a:pt x="591" y="265"/>
                </a:lnTo>
                <a:lnTo>
                  <a:pt x="592" y="265"/>
                </a:lnTo>
                <a:lnTo>
                  <a:pt x="593" y="263"/>
                </a:lnTo>
                <a:lnTo>
                  <a:pt x="595" y="262"/>
                </a:lnTo>
                <a:lnTo>
                  <a:pt x="596" y="262"/>
                </a:lnTo>
                <a:lnTo>
                  <a:pt x="598" y="262"/>
                </a:lnTo>
                <a:lnTo>
                  <a:pt x="599" y="261"/>
                </a:lnTo>
                <a:lnTo>
                  <a:pt x="600" y="261"/>
                </a:lnTo>
                <a:lnTo>
                  <a:pt x="600" y="259"/>
                </a:lnTo>
                <a:lnTo>
                  <a:pt x="602" y="259"/>
                </a:lnTo>
                <a:lnTo>
                  <a:pt x="603" y="258"/>
                </a:lnTo>
                <a:lnTo>
                  <a:pt x="603" y="258"/>
                </a:lnTo>
                <a:lnTo>
                  <a:pt x="605" y="258"/>
                </a:lnTo>
                <a:lnTo>
                  <a:pt x="606" y="256"/>
                </a:lnTo>
                <a:lnTo>
                  <a:pt x="606" y="256"/>
                </a:lnTo>
                <a:lnTo>
                  <a:pt x="607" y="255"/>
                </a:lnTo>
                <a:lnTo>
                  <a:pt x="609" y="255"/>
                </a:lnTo>
                <a:lnTo>
                  <a:pt x="609" y="255"/>
                </a:lnTo>
                <a:lnTo>
                  <a:pt x="610" y="254"/>
                </a:lnTo>
                <a:lnTo>
                  <a:pt x="612" y="254"/>
                </a:lnTo>
                <a:lnTo>
                  <a:pt x="613" y="252"/>
                </a:lnTo>
                <a:lnTo>
                  <a:pt x="613" y="252"/>
                </a:lnTo>
                <a:lnTo>
                  <a:pt x="614" y="251"/>
                </a:lnTo>
                <a:lnTo>
                  <a:pt x="616" y="251"/>
                </a:lnTo>
                <a:lnTo>
                  <a:pt x="617" y="249"/>
                </a:lnTo>
                <a:lnTo>
                  <a:pt x="619" y="248"/>
                </a:lnTo>
                <a:lnTo>
                  <a:pt x="620" y="248"/>
                </a:lnTo>
                <a:lnTo>
                  <a:pt x="622" y="247"/>
                </a:lnTo>
                <a:lnTo>
                  <a:pt x="622" y="247"/>
                </a:lnTo>
                <a:lnTo>
                  <a:pt x="623" y="245"/>
                </a:lnTo>
                <a:lnTo>
                  <a:pt x="626" y="244"/>
                </a:lnTo>
                <a:lnTo>
                  <a:pt x="627" y="244"/>
                </a:lnTo>
                <a:lnTo>
                  <a:pt x="627" y="242"/>
                </a:lnTo>
                <a:lnTo>
                  <a:pt x="629" y="242"/>
                </a:lnTo>
                <a:lnTo>
                  <a:pt x="630" y="241"/>
                </a:lnTo>
                <a:lnTo>
                  <a:pt x="631" y="241"/>
                </a:lnTo>
                <a:lnTo>
                  <a:pt x="633" y="239"/>
                </a:lnTo>
                <a:lnTo>
                  <a:pt x="633" y="239"/>
                </a:lnTo>
                <a:lnTo>
                  <a:pt x="634" y="238"/>
                </a:lnTo>
                <a:lnTo>
                  <a:pt x="636" y="238"/>
                </a:lnTo>
                <a:lnTo>
                  <a:pt x="636" y="237"/>
                </a:lnTo>
                <a:lnTo>
                  <a:pt x="637" y="237"/>
                </a:lnTo>
                <a:lnTo>
                  <a:pt x="637" y="237"/>
                </a:lnTo>
                <a:lnTo>
                  <a:pt x="638" y="235"/>
                </a:lnTo>
                <a:lnTo>
                  <a:pt x="638" y="235"/>
                </a:lnTo>
                <a:lnTo>
                  <a:pt x="640" y="235"/>
                </a:lnTo>
                <a:lnTo>
                  <a:pt x="640" y="234"/>
                </a:lnTo>
                <a:lnTo>
                  <a:pt x="641" y="234"/>
                </a:lnTo>
                <a:lnTo>
                  <a:pt x="641" y="232"/>
                </a:lnTo>
                <a:lnTo>
                  <a:pt x="643" y="232"/>
                </a:lnTo>
                <a:lnTo>
                  <a:pt x="643" y="232"/>
                </a:lnTo>
                <a:lnTo>
                  <a:pt x="644" y="231"/>
                </a:lnTo>
                <a:lnTo>
                  <a:pt x="644" y="231"/>
                </a:lnTo>
                <a:lnTo>
                  <a:pt x="645" y="231"/>
                </a:lnTo>
                <a:lnTo>
                  <a:pt x="645" y="230"/>
                </a:lnTo>
                <a:lnTo>
                  <a:pt x="647" y="230"/>
                </a:lnTo>
                <a:lnTo>
                  <a:pt x="648" y="228"/>
                </a:lnTo>
                <a:lnTo>
                  <a:pt x="648" y="228"/>
                </a:lnTo>
                <a:lnTo>
                  <a:pt x="650" y="227"/>
                </a:lnTo>
                <a:lnTo>
                  <a:pt x="651" y="227"/>
                </a:lnTo>
                <a:lnTo>
                  <a:pt x="651" y="225"/>
                </a:lnTo>
                <a:lnTo>
                  <a:pt x="651" y="225"/>
                </a:lnTo>
                <a:lnTo>
                  <a:pt x="653" y="224"/>
                </a:lnTo>
                <a:lnTo>
                  <a:pt x="654" y="224"/>
                </a:lnTo>
                <a:lnTo>
                  <a:pt x="655" y="223"/>
                </a:lnTo>
                <a:lnTo>
                  <a:pt x="655" y="223"/>
                </a:lnTo>
                <a:lnTo>
                  <a:pt x="657" y="221"/>
                </a:lnTo>
                <a:lnTo>
                  <a:pt x="658" y="221"/>
                </a:lnTo>
                <a:lnTo>
                  <a:pt x="658" y="220"/>
                </a:lnTo>
                <a:lnTo>
                  <a:pt x="660" y="220"/>
                </a:lnTo>
                <a:lnTo>
                  <a:pt x="660" y="218"/>
                </a:lnTo>
                <a:lnTo>
                  <a:pt x="661" y="218"/>
                </a:lnTo>
                <a:lnTo>
                  <a:pt x="661" y="218"/>
                </a:lnTo>
                <a:lnTo>
                  <a:pt x="662" y="217"/>
                </a:lnTo>
                <a:lnTo>
                  <a:pt x="662" y="217"/>
                </a:lnTo>
                <a:lnTo>
                  <a:pt x="664" y="217"/>
                </a:lnTo>
                <a:lnTo>
                  <a:pt x="664" y="216"/>
                </a:lnTo>
                <a:lnTo>
                  <a:pt x="664" y="216"/>
                </a:lnTo>
                <a:lnTo>
                  <a:pt x="665" y="216"/>
                </a:lnTo>
                <a:lnTo>
                  <a:pt x="665" y="214"/>
                </a:lnTo>
                <a:lnTo>
                  <a:pt x="667" y="214"/>
                </a:lnTo>
                <a:lnTo>
                  <a:pt x="667" y="214"/>
                </a:lnTo>
                <a:lnTo>
                  <a:pt x="668" y="213"/>
                </a:lnTo>
                <a:lnTo>
                  <a:pt x="668" y="213"/>
                </a:lnTo>
                <a:lnTo>
                  <a:pt x="669" y="213"/>
                </a:lnTo>
                <a:lnTo>
                  <a:pt x="669" y="211"/>
                </a:lnTo>
                <a:lnTo>
                  <a:pt x="671" y="211"/>
                </a:lnTo>
                <a:lnTo>
                  <a:pt x="672" y="210"/>
                </a:lnTo>
                <a:lnTo>
                  <a:pt x="672" y="210"/>
                </a:lnTo>
                <a:lnTo>
                  <a:pt x="674" y="208"/>
                </a:lnTo>
                <a:lnTo>
                  <a:pt x="675" y="208"/>
                </a:lnTo>
                <a:lnTo>
                  <a:pt x="676" y="207"/>
                </a:lnTo>
                <a:lnTo>
                  <a:pt x="676" y="207"/>
                </a:lnTo>
                <a:lnTo>
                  <a:pt x="678" y="206"/>
                </a:lnTo>
                <a:lnTo>
                  <a:pt x="678" y="206"/>
                </a:lnTo>
                <a:lnTo>
                  <a:pt x="679" y="204"/>
                </a:lnTo>
                <a:lnTo>
                  <a:pt x="681" y="204"/>
                </a:lnTo>
                <a:lnTo>
                  <a:pt x="682" y="203"/>
                </a:lnTo>
                <a:lnTo>
                  <a:pt x="684" y="203"/>
                </a:lnTo>
                <a:lnTo>
                  <a:pt x="684" y="201"/>
                </a:lnTo>
                <a:lnTo>
                  <a:pt x="685" y="201"/>
                </a:lnTo>
                <a:lnTo>
                  <a:pt x="686" y="200"/>
                </a:lnTo>
                <a:lnTo>
                  <a:pt x="686" y="200"/>
                </a:lnTo>
                <a:lnTo>
                  <a:pt x="688" y="200"/>
                </a:lnTo>
                <a:lnTo>
                  <a:pt x="688" y="199"/>
                </a:lnTo>
                <a:lnTo>
                  <a:pt x="689" y="199"/>
                </a:lnTo>
                <a:lnTo>
                  <a:pt x="689" y="197"/>
                </a:lnTo>
                <a:lnTo>
                  <a:pt x="691" y="197"/>
                </a:lnTo>
                <a:lnTo>
                  <a:pt x="691" y="197"/>
                </a:lnTo>
                <a:lnTo>
                  <a:pt x="692" y="196"/>
                </a:lnTo>
                <a:lnTo>
                  <a:pt x="692" y="196"/>
                </a:lnTo>
                <a:lnTo>
                  <a:pt x="693" y="194"/>
                </a:lnTo>
                <a:lnTo>
                  <a:pt x="693" y="194"/>
                </a:lnTo>
                <a:lnTo>
                  <a:pt x="695" y="193"/>
                </a:lnTo>
                <a:lnTo>
                  <a:pt x="695" y="193"/>
                </a:lnTo>
                <a:lnTo>
                  <a:pt x="696" y="192"/>
                </a:lnTo>
                <a:lnTo>
                  <a:pt x="696" y="192"/>
                </a:lnTo>
                <a:lnTo>
                  <a:pt x="698" y="190"/>
                </a:lnTo>
                <a:lnTo>
                  <a:pt x="699" y="190"/>
                </a:lnTo>
                <a:lnTo>
                  <a:pt x="699" y="189"/>
                </a:lnTo>
                <a:lnTo>
                  <a:pt x="700" y="187"/>
                </a:lnTo>
                <a:lnTo>
                  <a:pt x="702" y="186"/>
                </a:lnTo>
                <a:lnTo>
                  <a:pt x="702" y="186"/>
                </a:lnTo>
                <a:lnTo>
                  <a:pt x="703" y="185"/>
                </a:lnTo>
                <a:lnTo>
                  <a:pt x="705" y="183"/>
                </a:lnTo>
                <a:lnTo>
                  <a:pt x="706" y="182"/>
                </a:lnTo>
                <a:lnTo>
                  <a:pt x="707" y="180"/>
                </a:lnTo>
                <a:lnTo>
                  <a:pt x="707" y="180"/>
                </a:lnTo>
                <a:lnTo>
                  <a:pt x="709" y="179"/>
                </a:lnTo>
                <a:lnTo>
                  <a:pt x="710" y="177"/>
                </a:lnTo>
                <a:lnTo>
                  <a:pt x="712" y="176"/>
                </a:lnTo>
                <a:lnTo>
                  <a:pt x="712" y="175"/>
                </a:lnTo>
                <a:lnTo>
                  <a:pt x="713" y="173"/>
                </a:lnTo>
                <a:lnTo>
                  <a:pt x="715" y="173"/>
                </a:lnTo>
                <a:lnTo>
                  <a:pt x="716" y="172"/>
                </a:lnTo>
                <a:lnTo>
                  <a:pt x="716" y="170"/>
                </a:lnTo>
                <a:lnTo>
                  <a:pt x="717" y="170"/>
                </a:lnTo>
                <a:lnTo>
                  <a:pt x="717" y="169"/>
                </a:lnTo>
                <a:lnTo>
                  <a:pt x="719" y="168"/>
                </a:lnTo>
                <a:lnTo>
                  <a:pt x="720" y="168"/>
                </a:lnTo>
                <a:lnTo>
                  <a:pt x="720" y="166"/>
                </a:lnTo>
                <a:lnTo>
                  <a:pt x="722" y="165"/>
                </a:lnTo>
                <a:lnTo>
                  <a:pt x="722" y="165"/>
                </a:lnTo>
                <a:lnTo>
                  <a:pt x="723" y="163"/>
                </a:lnTo>
                <a:lnTo>
                  <a:pt x="723" y="163"/>
                </a:lnTo>
                <a:lnTo>
                  <a:pt x="724" y="162"/>
                </a:lnTo>
                <a:lnTo>
                  <a:pt x="724" y="161"/>
                </a:lnTo>
                <a:lnTo>
                  <a:pt x="726" y="161"/>
                </a:lnTo>
                <a:lnTo>
                  <a:pt x="727" y="159"/>
                </a:lnTo>
                <a:lnTo>
                  <a:pt x="727" y="158"/>
                </a:lnTo>
                <a:lnTo>
                  <a:pt x="729" y="156"/>
                </a:lnTo>
                <a:lnTo>
                  <a:pt x="730" y="156"/>
                </a:lnTo>
                <a:lnTo>
                  <a:pt x="730" y="155"/>
                </a:lnTo>
                <a:lnTo>
                  <a:pt x="731" y="154"/>
                </a:lnTo>
                <a:lnTo>
                  <a:pt x="733" y="152"/>
                </a:lnTo>
                <a:lnTo>
                  <a:pt x="734" y="151"/>
                </a:lnTo>
                <a:lnTo>
                  <a:pt x="736" y="149"/>
                </a:lnTo>
                <a:lnTo>
                  <a:pt x="737" y="146"/>
                </a:lnTo>
                <a:lnTo>
                  <a:pt x="738" y="145"/>
                </a:lnTo>
                <a:lnTo>
                  <a:pt x="740" y="144"/>
                </a:lnTo>
                <a:lnTo>
                  <a:pt x="740" y="144"/>
                </a:lnTo>
                <a:lnTo>
                  <a:pt x="741" y="141"/>
                </a:lnTo>
                <a:lnTo>
                  <a:pt x="743" y="139"/>
                </a:lnTo>
                <a:lnTo>
                  <a:pt x="744" y="138"/>
                </a:lnTo>
                <a:lnTo>
                  <a:pt x="746" y="137"/>
                </a:lnTo>
                <a:lnTo>
                  <a:pt x="747" y="135"/>
                </a:lnTo>
                <a:lnTo>
                  <a:pt x="748" y="134"/>
                </a:lnTo>
                <a:lnTo>
                  <a:pt x="750" y="132"/>
                </a:lnTo>
                <a:lnTo>
                  <a:pt x="750" y="131"/>
                </a:lnTo>
                <a:lnTo>
                  <a:pt x="751" y="130"/>
                </a:lnTo>
                <a:lnTo>
                  <a:pt x="753" y="128"/>
                </a:lnTo>
                <a:lnTo>
                  <a:pt x="753" y="127"/>
                </a:lnTo>
                <a:lnTo>
                  <a:pt x="754" y="125"/>
                </a:lnTo>
                <a:lnTo>
                  <a:pt x="755" y="125"/>
                </a:lnTo>
                <a:lnTo>
                  <a:pt x="755" y="124"/>
                </a:lnTo>
                <a:lnTo>
                  <a:pt x="757" y="123"/>
                </a:lnTo>
                <a:lnTo>
                  <a:pt x="758" y="121"/>
                </a:lnTo>
                <a:lnTo>
                  <a:pt x="758" y="121"/>
                </a:lnTo>
                <a:lnTo>
                  <a:pt x="760" y="120"/>
                </a:lnTo>
                <a:lnTo>
                  <a:pt x="760" y="118"/>
                </a:lnTo>
                <a:lnTo>
                  <a:pt x="761" y="117"/>
                </a:lnTo>
                <a:lnTo>
                  <a:pt x="762" y="115"/>
                </a:lnTo>
                <a:lnTo>
                  <a:pt x="762" y="115"/>
                </a:lnTo>
                <a:lnTo>
                  <a:pt x="764" y="114"/>
                </a:lnTo>
                <a:lnTo>
                  <a:pt x="765" y="113"/>
                </a:lnTo>
                <a:lnTo>
                  <a:pt x="765" y="111"/>
                </a:lnTo>
                <a:lnTo>
                  <a:pt x="767" y="108"/>
                </a:lnTo>
                <a:lnTo>
                  <a:pt x="768" y="107"/>
                </a:lnTo>
                <a:lnTo>
                  <a:pt x="769" y="106"/>
                </a:lnTo>
                <a:lnTo>
                  <a:pt x="771" y="104"/>
                </a:lnTo>
                <a:lnTo>
                  <a:pt x="772" y="101"/>
                </a:lnTo>
                <a:lnTo>
                  <a:pt x="774" y="100"/>
                </a:lnTo>
                <a:lnTo>
                  <a:pt x="775" y="97"/>
                </a:lnTo>
                <a:lnTo>
                  <a:pt x="775" y="97"/>
                </a:lnTo>
                <a:lnTo>
                  <a:pt x="777" y="96"/>
                </a:lnTo>
                <a:lnTo>
                  <a:pt x="778" y="93"/>
                </a:lnTo>
                <a:lnTo>
                  <a:pt x="779" y="92"/>
                </a:lnTo>
                <a:lnTo>
                  <a:pt x="781" y="89"/>
                </a:lnTo>
                <a:lnTo>
                  <a:pt x="782" y="87"/>
                </a:lnTo>
                <a:lnTo>
                  <a:pt x="784" y="86"/>
                </a:lnTo>
                <a:lnTo>
                  <a:pt x="785" y="84"/>
                </a:lnTo>
                <a:lnTo>
                  <a:pt x="785" y="83"/>
                </a:lnTo>
                <a:lnTo>
                  <a:pt x="786" y="82"/>
                </a:lnTo>
                <a:lnTo>
                  <a:pt x="788" y="80"/>
                </a:lnTo>
                <a:lnTo>
                  <a:pt x="789" y="79"/>
                </a:lnTo>
                <a:lnTo>
                  <a:pt x="789" y="77"/>
                </a:lnTo>
                <a:lnTo>
                  <a:pt x="791" y="76"/>
                </a:lnTo>
                <a:lnTo>
                  <a:pt x="791" y="75"/>
                </a:lnTo>
                <a:lnTo>
                  <a:pt x="792" y="73"/>
                </a:lnTo>
                <a:lnTo>
                  <a:pt x="793" y="73"/>
                </a:lnTo>
                <a:lnTo>
                  <a:pt x="793" y="72"/>
                </a:lnTo>
                <a:lnTo>
                  <a:pt x="795" y="70"/>
                </a:lnTo>
                <a:lnTo>
                  <a:pt x="795" y="69"/>
                </a:lnTo>
                <a:lnTo>
                  <a:pt x="796" y="68"/>
                </a:lnTo>
                <a:lnTo>
                  <a:pt x="798" y="66"/>
                </a:lnTo>
                <a:lnTo>
                  <a:pt x="798" y="65"/>
                </a:lnTo>
                <a:lnTo>
                  <a:pt x="799" y="63"/>
                </a:lnTo>
                <a:lnTo>
                  <a:pt x="801" y="62"/>
                </a:lnTo>
                <a:lnTo>
                  <a:pt x="802" y="61"/>
                </a:lnTo>
                <a:lnTo>
                  <a:pt x="802" y="59"/>
                </a:lnTo>
                <a:lnTo>
                  <a:pt x="803" y="58"/>
                </a:lnTo>
                <a:lnTo>
                  <a:pt x="805" y="56"/>
                </a:lnTo>
                <a:lnTo>
                  <a:pt x="806" y="53"/>
                </a:lnTo>
                <a:lnTo>
                  <a:pt x="808" y="52"/>
                </a:lnTo>
                <a:lnTo>
                  <a:pt x="809" y="49"/>
                </a:lnTo>
                <a:lnTo>
                  <a:pt x="812" y="46"/>
                </a:lnTo>
                <a:lnTo>
                  <a:pt x="812" y="46"/>
                </a:lnTo>
                <a:lnTo>
                  <a:pt x="813" y="45"/>
                </a:lnTo>
                <a:lnTo>
                  <a:pt x="815" y="42"/>
                </a:lnTo>
                <a:lnTo>
                  <a:pt x="816" y="41"/>
                </a:lnTo>
                <a:lnTo>
                  <a:pt x="817" y="39"/>
                </a:lnTo>
                <a:lnTo>
                  <a:pt x="819" y="37"/>
                </a:lnTo>
                <a:lnTo>
                  <a:pt x="820" y="35"/>
                </a:lnTo>
                <a:lnTo>
                  <a:pt x="822" y="34"/>
                </a:lnTo>
                <a:lnTo>
                  <a:pt x="822" y="32"/>
                </a:lnTo>
                <a:lnTo>
                  <a:pt x="823" y="31"/>
                </a:lnTo>
                <a:lnTo>
                  <a:pt x="824" y="30"/>
                </a:lnTo>
                <a:lnTo>
                  <a:pt x="826" y="28"/>
                </a:lnTo>
                <a:lnTo>
                  <a:pt x="826" y="27"/>
                </a:lnTo>
                <a:lnTo>
                  <a:pt x="827" y="25"/>
                </a:lnTo>
                <a:lnTo>
                  <a:pt x="827" y="24"/>
                </a:lnTo>
                <a:lnTo>
                  <a:pt x="829" y="24"/>
                </a:lnTo>
                <a:lnTo>
                  <a:pt x="829" y="22"/>
                </a:lnTo>
                <a:lnTo>
                  <a:pt x="830" y="21"/>
                </a:lnTo>
                <a:lnTo>
                  <a:pt x="830" y="20"/>
                </a:lnTo>
                <a:lnTo>
                  <a:pt x="832" y="20"/>
                </a:lnTo>
                <a:lnTo>
                  <a:pt x="832" y="18"/>
                </a:lnTo>
                <a:lnTo>
                  <a:pt x="833" y="17"/>
                </a:lnTo>
                <a:lnTo>
                  <a:pt x="833" y="15"/>
                </a:lnTo>
                <a:lnTo>
                  <a:pt x="834" y="14"/>
                </a:lnTo>
                <a:lnTo>
                  <a:pt x="834" y="13"/>
                </a:lnTo>
                <a:lnTo>
                  <a:pt x="836" y="13"/>
                </a:lnTo>
                <a:lnTo>
                  <a:pt x="836" y="11"/>
                </a:lnTo>
                <a:lnTo>
                  <a:pt x="837" y="10"/>
                </a:lnTo>
                <a:lnTo>
                  <a:pt x="839" y="7"/>
                </a:lnTo>
                <a:lnTo>
                  <a:pt x="839" y="6"/>
                </a:lnTo>
                <a:lnTo>
                  <a:pt x="840" y="4"/>
                </a:lnTo>
                <a:lnTo>
                  <a:pt x="841" y="3"/>
                </a:lnTo>
                <a:lnTo>
                  <a:pt x="84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5" name="Freeform 9"/>
          <p:cNvSpPr>
            <a:spLocks/>
          </p:cNvSpPr>
          <p:nvPr/>
        </p:nvSpPr>
        <p:spPr bwMode="auto">
          <a:xfrm>
            <a:off x="5441950" y="1200150"/>
            <a:ext cx="79375" cy="266700"/>
          </a:xfrm>
          <a:custGeom>
            <a:avLst/>
            <a:gdLst>
              <a:gd name="T0" fmla="*/ 5 w 100"/>
              <a:gd name="T1" fmla="*/ 9 h 335"/>
              <a:gd name="T2" fmla="*/ 11 w 100"/>
              <a:gd name="T3" fmla="*/ 21 h 335"/>
              <a:gd name="T4" fmla="*/ 16 w 100"/>
              <a:gd name="T5" fmla="*/ 29 h 335"/>
              <a:gd name="T6" fmla="*/ 19 w 100"/>
              <a:gd name="T7" fmla="*/ 36 h 335"/>
              <a:gd name="T8" fmla="*/ 22 w 100"/>
              <a:gd name="T9" fmla="*/ 42 h 335"/>
              <a:gd name="T10" fmla="*/ 25 w 100"/>
              <a:gd name="T11" fmla="*/ 46 h 335"/>
              <a:gd name="T12" fmla="*/ 28 w 100"/>
              <a:gd name="T13" fmla="*/ 52 h 335"/>
              <a:gd name="T14" fmla="*/ 31 w 100"/>
              <a:gd name="T15" fmla="*/ 59 h 335"/>
              <a:gd name="T16" fmla="*/ 32 w 100"/>
              <a:gd name="T17" fmla="*/ 64 h 335"/>
              <a:gd name="T18" fmla="*/ 35 w 100"/>
              <a:gd name="T19" fmla="*/ 71 h 335"/>
              <a:gd name="T20" fmla="*/ 38 w 100"/>
              <a:gd name="T21" fmla="*/ 76 h 335"/>
              <a:gd name="T22" fmla="*/ 39 w 100"/>
              <a:gd name="T23" fmla="*/ 80 h 335"/>
              <a:gd name="T24" fmla="*/ 40 w 100"/>
              <a:gd name="T25" fmla="*/ 84 h 335"/>
              <a:gd name="T26" fmla="*/ 43 w 100"/>
              <a:gd name="T27" fmla="*/ 90 h 335"/>
              <a:gd name="T28" fmla="*/ 45 w 100"/>
              <a:gd name="T29" fmla="*/ 95 h 335"/>
              <a:gd name="T30" fmla="*/ 47 w 100"/>
              <a:gd name="T31" fmla="*/ 102 h 335"/>
              <a:gd name="T32" fmla="*/ 50 w 100"/>
              <a:gd name="T33" fmla="*/ 109 h 335"/>
              <a:gd name="T34" fmla="*/ 53 w 100"/>
              <a:gd name="T35" fmla="*/ 118 h 335"/>
              <a:gd name="T36" fmla="*/ 56 w 100"/>
              <a:gd name="T37" fmla="*/ 124 h 335"/>
              <a:gd name="T38" fmla="*/ 57 w 100"/>
              <a:gd name="T39" fmla="*/ 129 h 335"/>
              <a:gd name="T40" fmla="*/ 59 w 100"/>
              <a:gd name="T41" fmla="*/ 135 h 335"/>
              <a:gd name="T42" fmla="*/ 62 w 100"/>
              <a:gd name="T43" fmla="*/ 139 h 335"/>
              <a:gd name="T44" fmla="*/ 63 w 100"/>
              <a:gd name="T45" fmla="*/ 145 h 335"/>
              <a:gd name="T46" fmla="*/ 64 w 100"/>
              <a:gd name="T47" fmla="*/ 152 h 335"/>
              <a:gd name="T48" fmla="*/ 67 w 100"/>
              <a:gd name="T49" fmla="*/ 159 h 335"/>
              <a:gd name="T50" fmla="*/ 70 w 100"/>
              <a:gd name="T51" fmla="*/ 167 h 335"/>
              <a:gd name="T52" fmla="*/ 71 w 100"/>
              <a:gd name="T53" fmla="*/ 174 h 335"/>
              <a:gd name="T54" fmla="*/ 73 w 100"/>
              <a:gd name="T55" fmla="*/ 179 h 335"/>
              <a:gd name="T56" fmla="*/ 74 w 100"/>
              <a:gd name="T57" fmla="*/ 184 h 335"/>
              <a:gd name="T58" fmla="*/ 77 w 100"/>
              <a:gd name="T59" fmla="*/ 188 h 335"/>
              <a:gd name="T60" fmla="*/ 78 w 100"/>
              <a:gd name="T61" fmla="*/ 194 h 335"/>
              <a:gd name="T62" fmla="*/ 80 w 100"/>
              <a:gd name="T63" fmla="*/ 201 h 335"/>
              <a:gd name="T64" fmla="*/ 83 w 100"/>
              <a:gd name="T65" fmla="*/ 210 h 335"/>
              <a:gd name="T66" fmla="*/ 86 w 100"/>
              <a:gd name="T67" fmla="*/ 217 h 335"/>
              <a:gd name="T68" fmla="*/ 87 w 100"/>
              <a:gd name="T69" fmla="*/ 224 h 335"/>
              <a:gd name="T70" fmla="*/ 88 w 100"/>
              <a:gd name="T71" fmla="*/ 229 h 335"/>
              <a:gd name="T72" fmla="*/ 90 w 100"/>
              <a:gd name="T73" fmla="*/ 233 h 335"/>
              <a:gd name="T74" fmla="*/ 91 w 100"/>
              <a:gd name="T75" fmla="*/ 238 h 335"/>
              <a:gd name="T76" fmla="*/ 91 w 100"/>
              <a:gd name="T77" fmla="*/ 243 h 335"/>
              <a:gd name="T78" fmla="*/ 93 w 100"/>
              <a:gd name="T79" fmla="*/ 249 h 335"/>
              <a:gd name="T80" fmla="*/ 93 w 100"/>
              <a:gd name="T81" fmla="*/ 255 h 335"/>
              <a:gd name="T82" fmla="*/ 93 w 100"/>
              <a:gd name="T83" fmla="*/ 262 h 335"/>
              <a:gd name="T84" fmla="*/ 94 w 100"/>
              <a:gd name="T85" fmla="*/ 267 h 335"/>
              <a:gd name="T86" fmla="*/ 94 w 100"/>
              <a:gd name="T87" fmla="*/ 273 h 335"/>
              <a:gd name="T88" fmla="*/ 94 w 100"/>
              <a:gd name="T89" fmla="*/ 277 h 335"/>
              <a:gd name="T90" fmla="*/ 95 w 100"/>
              <a:gd name="T91" fmla="*/ 280 h 335"/>
              <a:gd name="T92" fmla="*/ 95 w 100"/>
              <a:gd name="T93" fmla="*/ 283 h 335"/>
              <a:gd name="T94" fmla="*/ 95 w 100"/>
              <a:gd name="T95" fmla="*/ 286 h 335"/>
              <a:gd name="T96" fmla="*/ 97 w 100"/>
              <a:gd name="T97" fmla="*/ 290 h 335"/>
              <a:gd name="T98" fmla="*/ 97 w 100"/>
              <a:gd name="T99" fmla="*/ 294 h 335"/>
              <a:gd name="T100" fmla="*/ 98 w 100"/>
              <a:gd name="T101" fmla="*/ 298 h 335"/>
              <a:gd name="T102" fmla="*/ 98 w 100"/>
              <a:gd name="T103" fmla="*/ 301 h 335"/>
              <a:gd name="T104" fmla="*/ 100 w 100"/>
              <a:gd name="T105" fmla="*/ 305 h 335"/>
              <a:gd name="T106" fmla="*/ 100 w 100"/>
              <a:gd name="T107" fmla="*/ 310 h 335"/>
              <a:gd name="T108" fmla="*/ 100 w 100"/>
              <a:gd name="T109" fmla="*/ 314 h 335"/>
              <a:gd name="T110" fmla="*/ 98 w 100"/>
              <a:gd name="T111" fmla="*/ 319 h 335"/>
              <a:gd name="T112" fmla="*/ 98 w 100"/>
              <a:gd name="T113" fmla="*/ 328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0" h="335">
                <a:moveTo>
                  <a:pt x="0" y="0"/>
                </a:moveTo>
                <a:lnTo>
                  <a:pt x="1" y="2"/>
                </a:lnTo>
                <a:lnTo>
                  <a:pt x="4" y="7"/>
                </a:lnTo>
                <a:lnTo>
                  <a:pt x="5" y="9"/>
                </a:lnTo>
                <a:lnTo>
                  <a:pt x="7" y="12"/>
                </a:lnTo>
                <a:lnTo>
                  <a:pt x="8" y="15"/>
                </a:lnTo>
                <a:lnTo>
                  <a:pt x="9" y="18"/>
                </a:lnTo>
                <a:lnTo>
                  <a:pt x="11" y="21"/>
                </a:lnTo>
                <a:lnTo>
                  <a:pt x="12" y="23"/>
                </a:lnTo>
                <a:lnTo>
                  <a:pt x="14" y="25"/>
                </a:lnTo>
                <a:lnTo>
                  <a:pt x="15" y="28"/>
                </a:lnTo>
                <a:lnTo>
                  <a:pt x="16" y="29"/>
                </a:lnTo>
                <a:lnTo>
                  <a:pt x="16" y="31"/>
                </a:lnTo>
                <a:lnTo>
                  <a:pt x="18" y="32"/>
                </a:lnTo>
                <a:lnTo>
                  <a:pt x="19" y="35"/>
                </a:lnTo>
                <a:lnTo>
                  <a:pt x="19" y="36"/>
                </a:lnTo>
                <a:lnTo>
                  <a:pt x="21" y="38"/>
                </a:lnTo>
                <a:lnTo>
                  <a:pt x="21" y="39"/>
                </a:lnTo>
                <a:lnTo>
                  <a:pt x="22" y="40"/>
                </a:lnTo>
                <a:lnTo>
                  <a:pt x="22" y="42"/>
                </a:lnTo>
                <a:lnTo>
                  <a:pt x="24" y="43"/>
                </a:lnTo>
                <a:lnTo>
                  <a:pt x="24" y="45"/>
                </a:lnTo>
                <a:lnTo>
                  <a:pt x="25" y="45"/>
                </a:lnTo>
                <a:lnTo>
                  <a:pt x="25" y="46"/>
                </a:lnTo>
                <a:lnTo>
                  <a:pt x="25" y="47"/>
                </a:lnTo>
                <a:lnTo>
                  <a:pt x="26" y="49"/>
                </a:lnTo>
                <a:lnTo>
                  <a:pt x="26" y="50"/>
                </a:lnTo>
                <a:lnTo>
                  <a:pt x="28" y="52"/>
                </a:lnTo>
                <a:lnTo>
                  <a:pt x="28" y="53"/>
                </a:lnTo>
                <a:lnTo>
                  <a:pt x="29" y="56"/>
                </a:lnTo>
                <a:lnTo>
                  <a:pt x="29" y="57"/>
                </a:lnTo>
                <a:lnTo>
                  <a:pt x="31" y="59"/>
                </a:lnTo>
                <a:lnTo>
                  <a:pt x="31" y="62"/>
                </a:lnTo>
                <a:lnTo>
                  <a:pt x="31" y="62"/>
                </a:lnTo>
                <a:lnTo>
                  <a:pt x="32" y="63"/>
                </a:lnTo>
                <a:lnTo>
                  <a:pt x="32" y="64"/>
                </a:lnTo>
                <a:lnTo>
                  <a:pt x="33" y="66"/>
                </a:lnTo>
                <a:lnTo>
                  <a:pt x="33" y="67"/>
                </a:lnTo>
                <a:lnTo>
                  <a:pt x="35" y="70"/>
                </a:lnTo>
                <a:lnTo>
                  <a:pt x="35" y="71"/>
                </a:lnTo>
                <a:lnTo>
                  <a:pt x="36" y="73"/>
                </a:lnTo>
                <a:lnTo>
                  <a:pt x="36" y="73"/>
                </a:lnTo>
                <a:lnTo>
                  <a:pt x="36" y="74"/>
                </a:lnTo>
                <a:lnTo>
                  <a:pt x="38" y="76"/>
                </a:lnTo>
                <a:lnTo>
                  <a:pt x="38" y="77"/>
                </a:lnTo>
                <a:lnTo>
                  <a:pt x="38" y="78"/>
                </a:lnTo>
                <a:lnTo>
                  <a:pt x="39" y="80"/>
                </a:lnTo>
                <a:lnTo>
                  <a:pt x="39" y="80"/>
                </a:lnTo>
                <a:lnTo>
                  <a:pt x="39" y="81"/>
                </a:lnTo>
                <a:lnTo>
                  <a:pt x="40" y="83"/>
                </a:lnTo>
                <a:lnTo>
                  <a:pt x="40" y="84"/>
                </a:lnTo>
                <a:lnTo>
                  <a:pt x="40" y="84"/>
                </a:lnTo>
                <a:lnTo>
                  <a:pt x="42" y="85"/>
                </a:lnTo>
                <a:lnTo>
                  <a:pt x="42" y="87"/>
                </a:lnTo>
                <a:lnTo>
                  <a:pt x="42" y="88"/>
                </a:lnTo>
                <a:lnTo>
                  <a:pt x="43" y="90"/>
                </a:lnTo>
                <a:lnTo>
                  <a:pt x="43" y="91"/>
                </a:lnTo>
                <a:lnTo>
                  <a:pt x="43" y="93"/>
                </a:lnTo>
                <a:lnTo>
                  <a:pt x="45" y="94"/>
                </a:lnTo>
                <a:lnTo>
                  <a:pt x="45" y="95"/>
                </a:lnTo>
                <a:lnTo>
                  <a:pt x="46" y="97"/>
                </a:lnTo>
                <a:lnTo>
                  <a:pt x="46" y="100"/>
                </a:lnTo>
                <a:lnTo>
                  <a:pt x="47" y="101"/>
                </a:lnTo>
                <a:lnTo>
                  <a:pt x="47" y="102"/>
                </a:lnTo>
                <a:lnTo>
                  <a:pt x="49" y="105"/>
                </a:lnTo>
                <a:lnTo>
                  <a:pt x="49" y="107"/>
                </a:lnTo>
                <a:lnTo>
                  <a:pt x="49" y="107"/>
                </a:lnTo>
                <a:lnTo>
                  <a:pt x="50" y="109"/>
                </a:lnTo>
                <a:lnTo>
                  <a:pt x="52" y="112"/>
                </a:lnTo>
                <a:lnTo>
                  <a:pt x="52" y="114"/>
                </a:lnTo>
                <a:lnTo>
                  <a:pt x="53" y="117"/>
                </a:lnTo>
                <a:lnTo>
                  <a:pt x="53" y="118"/>
                </a:lnTo>
                <a:lnTo>
                  <a:pt x="55" y="119"/>
                </a:lnTo>
                <a:lnTo>
                  <a:pt x="55" y="121"/>
                </a:lnTo>
                <a:lnTo>
                  <a:pt x="56" y="122"/>
                </a:lnTo>
                <a:lnTo>
                  <a:pt x="56" y="124"/>
                </a:lnTo>
                <a:lnTo>
                  <a:pt x="56" y="125"/>
                </a:lnTo>
                <a:lnTo>
                  <a:pt x="57" y="126"/>
                </a:lnTo>
                <a:lnTo>
                  <a:pt x="57" y="128"/>
                </a:lnTo>
                <a:lnTo>
                  <a:pt x="57" y="129"/>
                </a:lnTo>
                <a:lnTo>
                  <a:pt x="59" y="131"/>
                </a:lnTo>
                <a:lnTo>
                  <a:pt x="59" y="132"/>
                </a:lnTo>
                <a:lnTo>
                  <a:pt x="59" y="133"/>
                </a:lnTo>
                <a:lnTo>
                  <a:pt x="59" y="135"/>
                </a:lnTo>
                <a:lnTo>
                  <a:pt x="60" y="135"/>
                </a:lnTo>
                <a:lnTo>
                  <a:pt x="60" y="136"/>
                </a:lnTo>
                <a:lnTo>
                  <a:pt x="60" y="138"/>
                </a:lnTo>
                <a:lnTo>
                  <a:pt x="62" y="139"/>
                </a:lnTo>
                <a:lnTo>
                  <a:pt x="62" y="140"/>
                </a:lnTo>
                <a:lnTo>
                  <a:pt x="62" y="142"/>
                </a:lnTo>
                <a:lnTo>
                  <a:pt x="63" y="143"/>
                </a:lnTo>
                <a:lnTo>
                  <a:pt x="63" y="145"/>
                </a:lnTo>
                <a:lnTo>
                  <a:pt x="63" y="146"/>
                </a:lnTo>
                <a:lnTo>
                  <a:pt x="64" y="149"/>
                </a:lnTo>
                <a:lnTo>
                  <a:pt x="64" y="150"/>
                </a:lnTo>
                <a:lnTo>
                  <a:pt x="64" y="152"/>
                </a:lnTo>
                <a:lnTo>
                  <a:pt x="66" y="155"/>
                </a:lnTo>
                <a:lnTo>
                  <a:pt x="66" y="156"/>
                </a:lnTo>
                <a:lnTo>
                  <a:pt x="67" y="159"/>
                </a:lnTo>
                <a:lnTo>
                  <a:pt x="67" y="159"/>
                </a:lnTo>
                <a:lnTo>
                  <a:pt x="67" y="162"/>
                </a:lnTo>
                <a:lnTo>
                  <a:pt x="69" y="163"/>
                </a:lnTo>
                <a:lnTo>
                  <a:pt x="69" y="166"/>
                </a:lnTo>
                <a:lnTo>
                  <a:pt x="70" y="167"/>
                </a:lnTo>
                <a:lnTo>
                  <a:pt x="70" y="169"/>
                </a:lnTo>
                <a:lnTo>
                  <a:pt x="71" y="170"/>
                </a:lnTo>
                <a:lnTo>
                  <a:pt x="71" y="173"/>
                </a:lnTo>
                <a:lnTo>
                  <a:pt x="71" y="174"/>
                </a:lnTo>
                <a:lnTo>
                  <a:pt x="73" y="176"/>
                </a:lnTo>
                <a:lnTo>
                  <a:pt x="73" y="177"/>
                </a:lnTo>
                <a:lnTo>
                  <a:pt x="73" y="179"/>
                </a:lnTo>
                <a:lnTo>
                  <a:pt x="73" y="179"/>
                </a:lnTo>
                <a:lnTo>
                  <a:pt x="74" y="180"/>
                </a:lnTo>
                <a:lnTo>
                  <a:pt x="74" y="181"/>
                </a:lnTo>
                <a:lnTo>
                  <a:pt x="74" y="183"/>
                </a:lnTo>
                <a:lnTo>
                  <a:pt x="74" y="184"/>
                </a:lnTo>
                <a:lnTo>
                  <a:pt x="76" y="186"/>
                </a:lnTo>
                <a:lnTo>
                  <a:pt x="76" y="187"/>
                </a:lnTo>
                <a:lnTo>
                  <a:pt x="76" y="188"/>
                </a:lnTo>
                <a:lnTo>
                  <a:pt x="77" y="188"/>
                </a:lnTo>
                <a:lnTo>
                  <a:pt x="77" y="190"/>
                </a:lnTo>
                <a:lnTo>
                  <a:pt x="77" y="191"/>
                </a:lnTo>
                <a:lnTo>
                  <a:pt x="77" y="193"/>
                </a:lnTo>
                <a:lnTo>
                  <a:pt x="78" y="194"/>
                </a:lnTo>
                <a:lnTo>
                  <a:pt x="78" y="195"/>
                </a:lnTo>
                <a:lnTo>
                  <a:pt x="78" y="198"/>
                </a:lnTo>
                <a:lnTo>
                  <a:pt x="80" y="200"/>
                </a:lnTo>
                <a:lnTo>
                  <a:pt x="80" y="201"/>
                </a:lnTo>
                <a:lnTo>
                  <a:pt x="81" y="202"/>
                </a:lnTo>
                <a:lnTo>
                  <a:pt x="81" y="205"/>
                </a:lnTo>
                <a:lnTo>
                  <a:pt x="83" y="207"/>
                </a:lnTo>
                <a:lnTo>
                  <a:pt x="83" y="210"/>
                </a:lnTo>
                <a:lnTo>
                  <a:pt x="83" y="210"/>
                </a:lnTo>
                <a:lnTo>
                  <a:pt x="84" y="212"/>
                </a:lnTo>
                <a:lnTo>
                  <a:pt x="84" y="214"/>
                </a:lnTo>
                <a:lnTo>
                  <a:pt x="86" y="217"/>
                </a:lnTo>
                <a:lnTo>
                  <a:pt x="86" y="218"/>
                </a:lnTo>
                <a:lnTo>
                  <a:pt x="86" y="219"/>
                </a:lnTo>
                <a:lnTo>
                  <a:pt x="87" y="222"/>
                </a:lnTo>
                <a:lnTo>
                  <a:pt x="87" y="224"/>
                </a:lnTo>
                <a:lnTo>
                  <a:pt x="87" y="225"/>
                </a:lnTo>
                <a:lnTo>
                  <a:pt x="88" y="226"/>
                </a:lnTo>
                <a:lnTo>
                  <a:pt x="88" y="228"/>
                </a:lnTo>
                <a:lnTo>
                  <a:pt x="88" y="229"/>
                </a:lnTo>
                <a:lnTo>
                  <a:pt x="90" y="231"/>
                </a:lnTo>
                <a:lnTo>
                  <a:pt x="90" y="232"/>
                </a:lnTo>
                <a:lnTo>
                  <a:pt x="90" y="232"/>
                </a:lnTo>
                <a:lnTo>
                  <a:pt x="90" y="233"/>
                </a:lnTo>
                <a:lnTo>
                  <a:pt x="90" y="235"/>
                </a:lnTo>
                <a:lnTo>
                  <a:pt x="90" y="236"/>
                </a:lnTo>
                <a:lnTo>
                  <a:pt x="91" y="238"/>
                </a:lnTo>
                <a:lnTo>
                  <a:pt x="91" y="238"/>
                </a:lnTo>
                <a:lnTo>
                  <a:pt x="91" y="239"/>
                </a:lnTo>
                <a:lnTo>
                  <a:pt x="91" y="241"/>
                </a:lnTo>
                <a:lnTo>
                  <a:pt x="91" y="242"/>
                </a:lnTo>
                <a:lnTo>
                  <a:pt x="91" y="243"/>
                </a:lnTo>
                <a:lnTo>
                  <a:pt x="91" y="245"/>
                </a:lnTo>
                <a:lnTo>
                  <a:pt x="91" y="246"/>
                </a:lnTo>
                <a:lnTo>
                  <a:pt x="91" y="248"/>
                </a:lnTo>
                <a:lnTo>
                  <a:pt x="93" y="249"/>
                </a:lnTo>
                <a:lnTo>
                  <a:pt x="93" y="250"/>
                </a:lnTo>
                <a:lnTo>
                  <a:pt x="93" y="252"/>
                </a:lnTo>
                <a:lnTo>
                  <a:pt x="93" y="253"/>
                </a:lnTo>
                <a:lnTo>
                  <a:pt x="93" y="255"/>
                </a:lnTo>
                <a:lnTo>
                  <a:pt x="93" y="257"/>
                </a:lnTo>
                <a:lnTo>
                  <a:pt x="93" y="257"/>
                </a:lnTo>
                <a:lnTo>
                  <a:pt x="93" y="259"/>
                </a:lnTo>
                <a:lnTo>
                  <a:pt x="93" y="262"/>
                </a:lnTo>
                <a:lnTo>
                  <a:pt x="93" y="263"/>
                </a:lnTo>
                <a:lnTo>
                  <a:pt x="93" y="264"/>
                </a:lnTo>
                <a:lnTo>
                  <a:pt x="94" y="266"/>
                </a:lnTo>
                <a:lnTo>
                  <a:pt x="94" y="267"/>
                </a:lnTo>
                <a:lnTo>
                  <a:pt x="94" y="269"/>
                </a:lnTo>
                <a:lnTo>
                  <a:pt x="94" y="270"/>
                </a:lnTo>
                <a:lnTo>
                  <a:pt x="94" y="272"/>
                </a:lnTo>
                <a:lnTo>
                  <a:pt x="94" y="273"/>
                </a:lnTo>
                <a:lnTo>
                  <a:pt x="94" y="273"/>
                </a:lnTo>
                <a:lnTo>
                  <a:pt x="94" y="274"/>
                </a:lnTo>
                <a:lnTo>
                  <a:pt x="94" y="276"/>
                </a:lnTo>
                <a:lnTo>
                  <a:pt x="94" y="277"/>
                </a:lnTo>
                <a:lnTo>
                  <a:pt x="94" y="277"/>
                </a:lnTo>
                <a:lnTo>
                  <a:pt x="94" y="279"/>
                </a:lnTo>
                <a:lnTo>
                  <a:pt x="94" y="279"/>
                </a:lnTo>
                <a:lnTo>
                  <a:pt x="95" y="280"/>
                </a:lnTo>
                <a:lnTo>
                  <a:pt x="95" y="280"/>
                </a:lnTo>
                <a:lnTo>
                  <a:pt x="95" y="281"/>
                </a:lnTo>
                <a:lnTo>
                  <a:pt x="95" y="283"/>
                </a:lnTo>
                <a:lnTo>
                  <a:pt x="95" y="283"/>
                </a:lnTo>
                <a:lnTo>
                  <a:pt x="95" y="284"/>
                </a:lnTo>
                <a:lnTo>
                  <a:pt x="95" y="284"/>
                </a:lnTo>
                <a:lnTo>
                  <a:pt x="95" y="286"/>
                </a:lnTo>
                <a:lnTo>
                  <a:pt x="95" y="286"/>
                </a:lnTo>
                <a:lnTo>
                  <a:pt x="95" y="287"/>
                </a:lnTo>
                <a:lnTo>
                  <a:pt x="95" y="288"/>
                </a:lnTo>
                <a:lnTo>
                  <a:pt x="97" y="288"/>
                </a:lnTo>
                <a:lnTo>
                  <a:pt x="97" y="290"/>
                </a:lnTo>
                <a:lnTo>
                  <a:pt x="97" y="291"/>
                </a:lnTo>
                <a:lnTo>
                  <a:pt x="97" y="293"/>
                </a:lnTo>
                <a:lnTo>
                  <a:pt x="97" y="293"/>
                </a:lnTo>
                <a:lnTo>
                  <a:pt x="97" y="294"/>
                </a:lnTo>
                <a:lnTo>
                  <a:pt x="97" y="295"/>
                </a:lnTo>
                <a:lnTo>
                  <a:pt x="98" y="295"/>
                </a:lnTo>
                <a:lnTo>
                  <a:pt x="98" y="297"/>
                </a:lnTo>
                <a:lnTo>
                  <a:pt x="98" y="298"/>
                </a:lnTo>
                <a:lnTo>
                  <a:pt x="98" y="298"/>
                </a:lnTo>
                <a:lnTo>
                  <a:pt x="98" y="300"/>
                </a:lnTo>
                <a:lnTo>
                  <a:pt x="98" y="301"/>
                </a:lnTo>
                <a:lnTo>
                  <a:pt x="98" y="301"/>
                </a:lnTo>
                <a:lnTo>
                  <a:pt x="98" y="303"/>
                </a:lnTo>
                <a:lnTo>
                  <a:pt x="98" y="304"/>
                </a:lnTo>
                <a:lnTo>
                  <a:pt x="100" y="304"/>
                </a:lnTo>
                <a:lnTo>
                  <a:pt x="100" y="305"/>
                </a:lnTo>
                <a:lnTo>
                  <a:pt x="100" y="305"/>
                </a:lnTo>
                <a:lnTo>
                  <a:pt x="100" y="307"/>
                </a:lnTo>
                <a:lnTo>
                  <a:pt x="100" y="308"/>
                </a:lnTo>
                <a:lnTo>
                  <a:pt x="100" y="310"/>
                </a:lnTo>
                <a:lnTo>
                  <a:pt x="100" y="310"/>
                </a:lnTo>
                <a:lnTo>
                  <a:pt x="100" y="311"/>
                </a:lnTo>
                <a:lnTo>
                  <a:pt x="100" y="312"/>
                </a:lnTo>
                <a:lnTo>
                  <a:pt x="100" y="314"/>
                </a:lnTo>
                <a:lnTo>
                  <a:pt x="100" y="315"/>
                </a:lnTo>
                <a:lnTo>
                  <a:pt x="100" y="317"/>
                </a:lnTo>
                <a:lnTo>
                  <a:pt x="100" y="318"/>
                </a:lnTo>
                <a:lnTo>
                  <a:pt x="98" y="319"/>
                </a:lnTo>
                <a:lnTo>
                  <a:pt x="98" y="322"/>
                </a:lnTo>
                <a:lnTo>
                  <a:pt x="98" y="324"/>
                </a:lnTo>
                <a:lnTo>
                  <a:pt x="98" y="325"/>
                </a:lnTo>
                <a:lnTo>
                  <a:pt x="98" y="328"/>
                </a:lnTo>
                <a:lnTo>
                  <a:pt x="98" y="331"/>
                </a:lnTo>
                <a:lnTo>
                  <a:pt x="98" y="334"/>
                </a:lnTo>
                <a:lnTo>
                  <a:pt x="98" y="33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Freeform 10"/>
          <p:cNvSpPr>
            <a:spLocks/>
          </p:cNvSpPr>
          <p:nvPr/>
        </p:nvSpPr>
        <p:spPr bwMode="auto">
          <a:xfrm>
            <a:off x="5441950" y="1465263"/>
            <a:ext cx="79375" cy="268287"/>
          </a:xfrm>
          <a:custGeom>
            <a:avLst/>
            <a:gdLst>
              <a:gd name="T0" fmla="*/ 5 w 100"/>
              <a:gd name="T1" fmla="*/ 326 h 336"/>
              <a:gd name="T2" fmla="*/ 11 w 100"/>
              <a:gd name="T3" fmla="*/ 315 h 336"/>
              <a:gd name="T4" fmla="*/ 16 w 100"/>
              <a:gd name="T5" fmla="*/ 307 h 336"/>
              <a:gd name="T6" fmla="*/ 19 w 100"/>
              <a:gd name="T7" fmla="*/ 300 h 336"/>
              <a:gd name="T8" fmla="*/ 22 w 100"/>
              <a:gd name="T9" fmla="*/ 294 h 336"/>
              <a:gd name="T10" fmla="*/ 25 w 100"/>
              <a:gd name="T11" fmla="*/ 288 h 336"/>
              <a:gd name="T12" fmla="*/ 28 w 100"/>
              <a:gd name="T13" fmla="*/ 283 h 336"/>
              <a:gd name="T14" fmla="*/ 31 w 100"/>
              <a:gd name="T15" fmla="*/ 277 h 336"/>
              <a:gd name="T16" fmla="*/ 32 w 100"/>
              <a:gd name="T17" fmla="*/ 271 h 336"/>
              <a:gd name="T18" fmla="*/ 35 w 100"/>
              <a:gd name="T19" fmla="*/ 264 h 336"/>
              <a:gd name="T20" fmla="*/ 38 w 100"/>
              <a:gd name="T21" fmla="*/ 260 h 336"/>
              <a:gd name="T22" fmla="*/ 39 w 100"/>
              <a:gd name="T23" fmla="*/ 255 h 336"/>
              <a:gd name="T24" fmla="*/ 40 w 100"/>
              <a:gd name="T25" fmla="*/ 250 h 336"/>
              <a:gd name="T26" fmla="*/ 43 w 100"/>
              <a:gd name="T27" fmla="*/ 246 h 336"/>
              <a:gd name="T28" fmla="*/ 45 w 100"/>
              <a:gd name="T29" fmla="*/ 240 h 336"/>
              <a:gd name="T30" fmla="*/ 47 w 100"/>
              <a:gd name="T31" fmla="*/ 232 h 336"/>
              <a:gd name="T32" fmla="*/ 50 w 100"/>
              <a:gd name="T33" fmla="*/ 225 h 336"/>
              <a:gd name="T34" fmla="*/ 53 w 100"/>
              <a:gd name="T35" fmla="*/ 218 h 336"/>
              <a:gd name="T36" fmla="*/ 56 w 100"/>
              <a:gd name="T37" fmla="*/ 211 h 336"/>
              <a:gd name="T38" fmla="*/ 57 w 100"/>
              <a:gd name="T39" fmla="*/ 207 h 336"/>
              <a:gd name="T40" fmla="*/ 59 w 100"/>
              <a:gd name="T41" fmla="*/ 201 h 336"/>
              <a:gd name="T42" fmla="*/ 62 w 100"/>
              <a:gd name="T43" fmla="*/ 197 h 336"/>
              <a:gd name="T44" fmla="*/ 63 w 100"/>
              <a:gd name="T45" fmla="*/ 191 h 336"/>
              <a:gd name="T46" fmla="*/ 64 w 100"/>
              <a:gd name="T47" fmla="*/ 184 h 336"/>
              <a:gd name="T48" fmla="*/ 67 w 100"/>
              <a:gd name="T49" fmla="*/ 177 h 336"/>
              <a:gd name="T50" fmla="*/ 70 w 100"/>
              <a:gd name="T51" fmla="*/ 169 h 336"/>
              <a:gd name="T52" fmla="*/ 71 w 100"/>
              <a:gd name="T53" fmla="*/ 162 h 336"/>
              <a:gd name="T54" fmla="*/ 73 w 100"/>
              <a:gd name="T55" fmla="*/ 156 h 336"/>
              <a:gd name="T56" fmla="*/ 74 w 100"/>
              <a:gd name="T57" fmla="*/ 152 h 336"/>
              <a:gd name="T58" fmla="*/ 77 w 100"/>
              <a:gd name="T59" fmla="*/ 146 h 336"/>
              <a:gd name="T60" fmla="*/ 78 w 100"/>
              <a:gd name="T61" fmla="*/ 140 h 336"/>
              <a:gd name="T62" fmla="*/ 80 w 100"/>
              <a:gd name="T63" fmla="*/ 135 h 336"/>
              <a:gd name="T64" fmla="*/ 83 w 100"/>
              <a:gd name="T65" fmla="*/ 125 h 336"/>
              <a:gd name="T66" fmla="*/ 86 w 100"/>
              <a:gd name="T67" fmla="*/ 119 h 336"/>
              <a:gd name="T68" fmla="*/ 87 w 100"/>
              <a:gd name="T69" fmla="*/ 112 h 336"/>
              <a:gd name="T70" fmla="*/ 88 w 100"/>
              <a:gd name="T71" fmla="*/ 107 h 336"/>
              <a:gd name="T72" fmla="*/ 90 w 100"/>
              <a:gd name="T73" fmla="*/ 102 h 336"/>
              <a:gd name="T74" fmla="*/ 91 w 100"/>
              <a:gd name="T75" fmla="*/ 97 h 336"/>
              <a:gd name="T76" fmla="*/ 91 w 100"/>
              <a:gd name="T77" fmla="*/ 93 h 336"/>
              <a:gd name="T78" fmla="*/ 93 w 100"/>
              <a:gd name="T79" fmla="*/ 87 h 336"/>
              <a:gd name="T80" fmla="*/ 93 w 100"/>
              <a:gd name="T81" fmla="*/ 80 h 336"/>
              <a:gd name="T82" fmla="*/ 93 w 100"/>
              <a:gd name="T83" fmla="*/ 74 h 336"/>
              <a:gd name="T84" fmla="*/ 94 w 100"/>
              <a:gd name="T85" fmla="*/ 69 h 336"/>
              <a:gd name="T86" fmla="*/ 94 w 100"/>
              <a:gd name="T87" fmla="*/ 63 h 336"/>
              <a:gd name="T88" fmla="*/ 94 w 100"/>
              <a:gd name="T89" fmla="*/ 59 h 336"/>
              <a:gd name="T90" fmla="*/ 95 w 100"/>
              <a:gd name="T91" fmla="*/ 56 h 336"/>
              <a:gd name="T92" fmla="*/ 95 w 100"/>
              <a:gd name="T93" fmla="*/ 53 h 336"/>
              <a:gd name="T94" fmla="*/ 95 w 100"/>
              <a:gd name="T95" fmla="*/ 49 h 336"/>
              <a:gd name="T96" fmla="*/ 97 w 100"/>
              <a:gd name="T97" fmla="*/ 46 h 336"/>
              <a:gd name="T98" fmla="*/ 97 w 100"/>
              <a:gd name="T99" fmla="*/ 42 h 336"/>
              <a:gd name="T100" fmla="*/ 98 w 100"/>
              <a:gd name="T101" fmla="*/ 38 h 336"/>
              <a:gd name="T102" fmla="*/ 98 w 100"/>
              <a:gd name="T103" fmla="*/ 35 h 336"/>
              <a:gd name="T104" fmla="*/ 100 w 100"/>
              <a:gd name="T105" fmla="*/ 31 h 336"/>
              <a:gd name="T106" fmla="*/ 100 w 100"/>
              <a:gd name="T107" fmla="*/ 26 h 336"/>
              <a:gd name="T108" fmla="*/ 100 w 100"/>
              <a:gd name="T109" fmla="*/ 22 h 336"/>
              <a:gd name="T110" fmla="*/ 98 w 100"/>
              <a:gd name="T111" fmla="*/ 15 h 336"/>
              <a:gd name="T112" fmla="*/ 98 w 100"/>
              <a:gd name="T113" fmla="*/ 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0" h="336">
                <a:moveTo>
                  <a:pt x="0" y="336"/>
                </a:moveTo>
                <a:lnTo>
                  <a:pt x="1" y="332"/>
                </a:lnTo>
                <a:lnTo>
                  <a:pt x="4" y="329"/>
                </a:lnTo>
                <a:lnTo>
                  <a:pt x="5" y="326"/>
                </a:lnTo>
                <a:lnTo>
                  <a:pt x="7" y="322"/>
                </a:lnTo>
                <a:lnTo>
                  <a:pt x="8" y="319"/>
                </a:lnTo>
                <a:lnTo>
                  <a:pt x="9" y="318"/>
                </a:lnTo>
                <a:lnTo>
                  <a:pt x="11" y="315"/>
                </a:lnTo>
                <a:lnTo>
                  <a:pt x="12" y="312"/>
                </a:lnTo>
                <a:lnTo>
                  <a:pt x="14" y="311"/>
                </a:lnTo>
                <a:lnTo>
                  <a:pt x="15" y="308"/>
                </a:lnTo>
                <a:lnTo>
                  <a:pt x="16" y="307"/>
                </a:lnTo>
                <a:lnTo>
                  <a:pt x="16" y="304"/>
                </a:lnTo>
                <a:lnTo>
                  <a:pt x="18" y="302"/>
                </a:lnTo>
                <a:lnTo>
                  <a:pt x="19" y="301"/>
                </a:lnTo>
                <a:lnTo>
                  <a:pt x="19" y="300"/>
                </a:lnTo>
                <a:lnTo>
                  <a:pt x="21" y="298"/>
                </a:lnTo>
                <a:lnTo>
                  <a:pt x="21" y="297"/>
                </a:lnTo>
                <a:lnTo>
                  <a:pt x="22" y="295"/>
                </a:lnTo>
                <a:lnTo>
                  <a:pt x="22" y="294"/>
                </a:lnTo>
                <a:lnTo>
                  <a:pt x="24" y="293"/>
                </a:lnTo>
                <a:lnTo>
                  <a:pt x="24" y="291"/>
                </a:lnTo>
                <a:lnTo>
                  <a:pt x="25" y="290"/>
                </a:lnTo>
                <a:lnTo>
                  <a:pt x="25" y="288"/>
                </a:lnTo>
                <a:lnTo>
                  <a:pt x="25" y="287"/>
                </a:lnTo>
                <a:lnTo>
                  <a:pt x="26" y="286"/>
                </a:lnTo>
                <a:lnTo>
                  <a:pt x="26" y="284"/>
                </a:lnTo>
                <a:lnTo>
                  <a:pt x="28" y="283"/>
                </a:lnTo>
                <a:lnTo>
                  <a:pt x="28" y="281"/>
                </a:lnTo>
                <a:lnTo>
                  <a:pt x="29" y="280"/>
                </a:lnTo>
                <a:lnTo>
                  <a:pt x="29" y="279"/>
                </a:lnTo>
                <a:lnTo>
                  <a:pt x="31" y="277"/>
                </a:lnTo>
                <a:lnTo>
                  <a:pt x="31" y="274"/>
                </a:lnTo>
                <a:lnTo>
                  <a:pt x="31" y="274"/>
                </a:lnTo>
                <a:lnTo>
                  <a:pt x="32" y="273"/>
                </a:lnTo>
                <a:lnTo>
                  <a:pt x="32" y="271"/>
                </a:lnTo>
                <a:lnTo>
                  <a:pt x="33" y="269"/>
                </a:lnTo>
                <a:lnTo>
                  <a:pt x="33" y="267"/>
                </a:lnTo>
                <a:lnTo>
                  <a:pt x="35" y="266"/>
                </a:lnTo>
                <a:lnTo>
                  <a:pt x="35" y="264"/>
                </a:lnTo>
                <a:lnTo>
                  <a:pt x="36" y="263"/>
                </a:lnTo>
                <a:lnTo>
                  <a:pt x="36" y="262"/>
                </a:lnTo>
                <a:lnTo>
                  <a:pt x="36" y="260"/>
                </a:lnTo>
                <a:lnTo>
                  <a:pt x="38" y="260"/>
                </a:lnTo>
                <a:lnTo>
                  <a:pt x="38" y="259"/>
                </a:lnTo>
                <a:lnTo>
                  <a:pt x="38" y="257"/>
                </a:lnTo>
                <a:lnTo>
                  <a:pt x="39" y="256"/>
                </a:lnTo>
                <a:lnTo>
                  <a:pt x="39" y="255"/>
                </a:lnTo>
                <a:lnTo>
                  <a:pt x="39" y="255"/>
                </a:lnTo>
                <a:lnTo>
                  <a:pt x="40" y="253"/>
                </a:lnTo>
                <a:lnTo>
                  <a:pt x="40" y="252"/>
                </a:lnTo>
                <a:lnTo>
                  <a:pt x="40" y="250"/>
                </a:lnTo>
                <a:lnTo>
                  <a:pt x="42" y="249"/>
                </a:lnTo>
                <a:lnTo>
                  <a:pt x="42" y="249"/>
                </a:lnTo>
                <a:lnTo>
                  <a:pt x="42" y="248"/>
                </a:lnTo>
                <a:lnTo>
                  <a:pt x="43" y="246"/>
                </a:lnTo>
                <a:lnTo>
                  <a:pt x="43" y="245"/>
                </a:lnTo>
                <a:lnTo>
                  <a:pt x="43" y="243"/>
                </a:lnTo>
                <a:lnTo>
                  <a:pt x="45" y="242"/>
                </a:lnTo>
                <a:lnTo>
                  <a:pt x="45" y="240"/>
                </a:lnTo>
                <a:lnTo>
                  <a:pt x="46" y="238"/>
                </a:lnTo>
                <a:lnTo>
                  <a:pt x="46" y="236"/>
                </a:lnTo>
                <a:lnTo>
                  <a:pt x="47" y="235"/>
                </a:lnTo>
                <a:lnTo>
                  <a:pt x="47" y="232"/>
                </a:lnTo>
                <a:lnTo>
                  <a:pt x="49" y="231"/>
                </a:lnTo>
                <a:lnTo>
                  <a:pt x="49" y="228"/>
                </a:lnTo>
                <a:lnTo>
                  <a:pt x="49" y="228"/>
                </a:lnTo>
                <a:lnTo>
                  <a:pt x="50" y="225"/>
                </a:lnTo>
                <a:lnTo>
                  <a:pt x="52" y="224"/>
                </a:lnTo>
                <a:lnTo>
                  <a:pt x="52" y="221"/>
                </a:lnTo>
                <a:lnTo>
                  <a:pt x="53" y="219"/>
                </a:lnTo>
                <a:lnTo>
                  <a:pt x="53" y="218"/>
                </a:lnTo>
                <a:lnTo>
                  <a:pt x="55" y="217"/>
                </a:lnTo>
                <a:lnTo>
                  <a:pt x="55" y="214"/>
                </a:lnTo>
                <a:lnTo>
                  <a:pt x="56" y="212"/>
                </a:lnTo>
                <a:lnTo>
                  <a:pt x="56" y="211"/>
                </a:lnTo>
                <a:lnTo>
                  <a:pt x="56" y="209"/>
                </a:lnTo>
                <a:lnTo>
                  <a:pt x="57" y="208"/>
                </a:lnTo>
                <a:lnTo>
                  <a:pt x="57" y="207"/>
                </a:lnTo>
                <a:lnTo>
                  <a:pt x="57" y="207"/>
                </a:lnTo>
                <a:lnTo>
                  <a:pt x="59" y="205"/>
                </a:lnTo>
                <a:lnTo>
                  <a:pt x="59" y="204"/>
                </a:lnTo>
                <a:lnTo>
                  <a:pt x="59" y="202"/>
                </a:lnTo>
                <a:lnTo>
                  <a:pt x="59" y="201"/>
                </a:lnTo>
                <a:lnTo>
                  <a:pt x="60" y="200"/>
                </a:lnTo>
                <a:lnTo>
                  <a:pt x="60" y="198"/>
                </a:lnTo>
                <a:lnTo>
                  <a:pt x="60" y="197"/>
                </a:lnTo>
                <a:lnTo>
                  <a:pt x="62" y="197"/>
                </a:lnTo>
                <a:lnTo>
                  <a:pt x="62" y="195"/>
                </a:lnTo>
                <a:lnTo>
                  <a:pt x="62" y="194"/>
                </a:lnTo>
                <a:lnTo>
                  <a:pt x="63" y="193"/>
                </a:lnTo>
                <a:lnTo>
                  <a:pt x="63" y="191"/>
                </a:lnTo>
                <a:lnTo>
                  <a:pt x="63" y="188"/>
                </a:lnTo>
                <a:lnTo>
                  <a:pt x="64" y="187"/>
                </a:lnTo>
                <a:lnTo>
                  <a:pt x="64" y="186"/>
                </a:lnTo>
                <a:lnTo>
                  <a:pt x="64" y="184"/>
                </a:lnTo>
                <a:lnTo>
                  <a:pt x="66" y="181"/>
                </a:lnTo>
                <a:lnTo>
                  <a:pt x="66" y="180"/>
                </a:lnTo>
                <a:lnTo>
                  <a:pt x="67" y="177"/>
                </a:lnTo>
                <a:lnTo>
                  <a:pt x="67" y="177"/>
                </a:lnTo>
                <a:lnTo>
                  <a:pt x="67" y="174"/>
                </a:lnTo>
                <a:lnTo>
                  <a:pt x="69" y="173"/>
                </a:lnTo>
                <a:lnTo>
                  <a:pt x="69" y="170"/>
                </a:lnTo>
                <a:lnTo>
                  <a:pt x="70" y="169"/>
                </a:lnTo>
                <a:lnTo>
                  <a:pt x="70" y="167"/>
                </a:lnTo>
                <a:lnTo>
                  <a:pt x="71" y="164"/>
                </a:lnTo>
                <a:lnTo>
                  <a:pt x="71" y="163"/>
                </a:lnTo>
                <a:lnTo>
                  <a:pt x="71" y="162"/>
                </a:lnTo>
                <a:lnTo>
                  <a:pt x="73" y="160"/>
                </a:lnTo>
                <a:lnTo>
                  <a:pt x="73" y="159"/>
                </a:lnTo>
                <a:lnTo>
                  <a:pt x="73" y="157"/>
                </a:lnTo>
                <a:lnTo>
                  <a:pt x="73" y="156"/>
                </a:lnTo>
                <a:lnTo>
                  <a:pt x="74" y="155"/>
                </a:lnTo>
                <a:lnTo>
                  <a:pt x="74" y="153"/>
                </a:lnTo>
                <a:lnTo>
                  <a:pt x="74" y="153"/>
                </a:lnTo>
                <a:lnTo>
                  <a:pt x="74" y="152"/>
                </a:lnTo>
                <a:lnTo>
                  <a:pt x="76" y="150"/>
                </a:lnTo>
                <a:lnTo>
                  <a:pt x="76" y="149"/>
                </a:lnTo>
                <a:lnTo>
                  <a:pt x="76" y="147"/>
                </a:lnTo>
                <a:lnTo>
                  <a:pt x="77" y="146"/>
                </a:lnTo>
                <a:lnTo>
                  <a:pt x="77" y="145"/>
                </a:lnTo>
                <a:lnTo>
                  <a:pt x="77" y="143"/>
                </a:lnTo>
                <a:lnTo>
                  <a:pt x="77" y="142"/>
                </a:lnTo>
                <a:lnTo>
                  <a:pt x="78" y="140"/>
                </a:lnTo>
                <a:lnTo>
                  <a:pt x="78" y="139"/>
                </a:lnTo>
                <a:lnTo>
                  <a:pt x="78" y="138"/>
                </a:lnTo>
                <a:lnTo>
                  <a:pt x="80" y="136"/>
                </a:lnTo>
                <a:lnTo>
                  <a:pt x="80" y="135"/>
                </a:lnTo>
                <a:lnTo>
                  <a:pt x="81" y="132"/>
                </a:lnTo>
                <a:lnTo>
                  <a:pt x="81" y="131"/>
                </a:lnTo>
                <a:lnTo>
                  <a:pt x="83" y="128"/>
                </a:lnTo>
                <a:lnTo>
                  <a:pt x="83" y="125"/>
                </a:lnTo>
                <a:lnTo>
                  <a:pt x="83" y="125"/>
                </a:lnTo>
                <a:lnTo>
                  <a:pt x="84" y="124"/>
                </a:lnTo>
                <a:lnTo>
                  <a:pt x="84" y="121"/>
                </a:lnTo>
                <a:lnTo>
                  <a:pt x="86" y="119"/>
                </a:lnTo>
                <a:lnTo>
                  <a:pt x="86" y="118"/>
                </a:lnTo>
                <a:lnTo>
                  <a:pt x="86" y="115"/>
                </a:lnTo>
                <a:lnTo>
                  <a:pt x="87" y="114"/>
                </a:lnTo>
                <a:lnTo>
                  <a:pt x="87" y="112"/>
                </a:lnTo>
                <a:lnTo>
                  <a:pt x="87" y="111"/>
                </a:lnTo>
                <a:lnTo>
                  <a:pt x="88" y="109"/>
                </a:lnTo>
                <a:lnTo>
                  <a:pt x="88" y="108"/>
                </a:lnTo>
                <a:lnTo>
                  <a:pt x="88" y="107"/>
                </a:lnTo>
                <a:lnTo>
                  <a:pt x="90" y="105"/>
                </a:lnTo>
                <a:lnTo>
                  <a:pt x="90" y="104"/>
                </a:lnTo>
                <a:lnTo>
                  <a:pt x="90" y="102"/>
                </a:lnTo>
                <a:lnTo>
                  <a:pt x="90" y="102"/>
                </a:lnTo>
                <a:lnTo>
                  <a:pt x="90" y="101"/>
                </a:lnTo>
                <a:lnTo>
                  <a:pt x="90" y="100"/>
                </a:lnTo>
                <a:lnTo>
                  <a:pt x="91" y="98"/>
                </a:lnTo>
                <a:lnTo>
                  <a:pt x="91" y="97"/>
                </a:lnTo>
                <a:lnTo>
                  <a:pt x="91" y="97"/>
                </a:lnTo>
                <a:lnTo>
                  <a:pt x="91" y="95"/>
                </a:lnTo>
                <a:lnTo>
                  <a:pt x="91" y="94"/>
                </a:lnTo>
                <a:lnTo>
                  <a:pt x="91" y="93"/>
                </a:lnTo>
                <a:lnTo>
                  <a:pt x="91" y="91"/>
                </a:lnTo>
                <a:lnTo>
                  <a:pt x="91" y="90"/>
                </a:lnTo>
                <a:lnTo>
                  <a:pt x="91" y="88"/>
                </a:lnTo>
                <a:lnTo>
                  <a:pt x="93" y="87"/>
                </a:lnTo>
                <a:lnTo>
                  <a:pt x="93" y="85"/>
                </a:lnTo>
                <a:lnTo>
                  <a:pt x="93" y="84"/>
                </a:lnTo>
                <a:lnTo>
                  <a:pt x="93" y="83"/>
                </a:lnTo>
                <a:lnTo>
                  <a:pt x="93" y="80"/>
                </a:lnTo>
                <a:lnTo>
                  <a:pt x="93" y="78"/>
                </a:lnTo>
                <a:lnTo>
                  <a:pt x="93" y="78"/>
                </a:lnTo>
                <a:lnTo>
                  <a:pt x="93" y="76"/>
                </a:lnTo>
                <a:lnTo>
                  <a:pt x="93" y="74"/>
                </a:lnTo>
                <a:lnTo>
                  <a:pt x="93" y="73"/>
                </a:lnTo>
                <a:lnTo>
                  <a:pt x="93" y="71"/>
                </a:lnTo>
                <a:lnTo>
                  <a:pt x="94" y="70"/>
                </a:lnTo>
                <a:lnTo>
                  <a:pt x="94" y="69"/>
                </a:lnTo>
                <a:lnTo>
                  <a:pt x="94" y="67"/>
                </a:lnTo>
                <a:lnTo>
                  <a:pt x="94" y="66"/>
                </a:lnTo>
                <a:lnTo>
                  <a:pt x="94" y="64"/>
                </a:lnTo>
                <a:lnTo>
                  <a:pt x="94" y="63"/>
                </a:lnTo>
                <a:lnTo>
                  <a:pt x="94" y="62"/>
                </a:lnTo>
                <a:lnTo>
                  <a:pt x="94" y="62"/>
                </a:lnTo>
                <a:lnTo>
                  <a:pt x="94" y="60"/>
                </a:lnTo>
                <a:lnTo>
                  <a:pt x="94" y="59"/>
                </a:lnTo>
                <a:lnTo>
                  <a:pt x="94" y="59"/>
                </a:lnTo>
                <a:lnTo>
                  <a:pt x="94" y="57"/>
                </a:lnTo>
                <a:lnTo>
                  <a:pt x="94" y="56"/>
                </a:lnTo>
                <a:lnTo>
                  <a:pt x="95" y="56"/>
                </a:lnTo>
                <a:lnTo>
                  <a:pt x="95" y="54"/>
                </a:lnTo>
                <a:lnTo>
                  <a:pt x="95" y="54"/>
                </a:lnTo>
                <a:lnTo>
                  <a:pt x="95" y="53"/>
                </a:lnTo>
                <a:lnTo>
                  <a:pt x="95" y="53"/>
                </a:lnTo>
                <a:lnTo>
                  <a:pt x="95" y="52"/>
                </a:lnTo>
                <a:lnTo>
                  <a:pt x="95" y="52"/>
                </a:lnTo>
                <a:lnTo>
                  <a:pt x="95" y="50"/>
                </a:lnTo>
                <a:lnTo>
                  <a:pt x="95" y="49"/>
                </a:lnTo>
                <a:lnTo>
                  <a:pt x="95" y="49"/>
                </a:lnTo>
                <a:lnTo>
                  <a:pt x="95" y="47"/>
                </a:lnTo>
                <a:lnTo>
                  <a:pt x="97" y="46"/>
                </a:lnTo>
                <a:lnTo>
                  <a:pt x="97" y="46"/>
                </a:lnTo>
                <a:lnTo>
                  <a:pt x="97" y="45"/>
                </a:lnTo>
                <a:lnTo>
                  <a:pt x="97" y="43"/>
                </a:lnTo>
                <a:lnTo>
                  <a:pt x="97" y="43"/>
                </a:lnTo>
                <a:lnTo>
                  <a:pt x="97" y="42"/>
                </a:lnTo>
                <a:lnTo>
                  <a:pt x="97" y="40"/>
                </a:lnTo>
                <a:lnTo>
                  <a:pt x="98" y="39"/>
                </a:lnTo>
                <a:lnTo>
                  <a:pt x="98" y="39"/>
                </a:lnTo>
                <a:lnTo>
                  <a:pt x="98" y="38"/>
                </a:lnTo>
                <a:lnTo>
                  <a:pt x="98" y="36"/>
                </a:lnTo>
                <a:lnTo>
                  <a:pt x="98" y="36"/>
                </a:lnTo>
                <a:lnTo>
                  <a:pt x="98" y="35"/>
                </a:lnTo>
                <a:lnTo>
                  <a:pt x="98" y="35"/>
                </a:lnTo>
                <a:lnTo>
                  <a:pt x="98" y="33"/>
                </a:lnTo>
                <a:lnTo>
                  <a:pt x="98" y="32"/>
                </a:lnTo>
                <a:lnTo>
                  <a:pt x="100" y="32"/>
                </a:lnTo>
                <a:lnTo>
                  <a:pt x="100" y="31"/>
                </a:lnTo>
                <a:lnTo>
                  <a:pt x="100" y="29"/>
                </a:lnTo>
                <a:lnTo>
                  <a:pt x="100" y="29"/>
                </a:lnTo>
                <a:lnTo>
                  <a:pt x="100" y="28"/>
                </a:lnTo>
                <a:lnTo>
                  <a:pt x="100" y="26"/>
                </a:lnTo>
                <a:lnTo>
                  <a:pt x="100" y="26"/>
                </a:lnTo>
                <a:lnTo>
                  <a:pt x="100" y="25"/>
                </a:lnTo>
                <a:lnTo>
                  <a:pt x="100" y="23"/>
                </a:lnTo>
                <a:lnTo>
                  <a:pt x="100" y="22"/>
                </a:lnTo>
                <a:lnTo>
                  <a:pt x="100" y="21"/>
                </a:lnTo>
                <a:lnTo>
                  <a:pt x="100" y="19"/>
                </a:lnTo>
                <a:lnTo>
                  <a:pt x="100" y="18"/>
                </a:lnTo>
                <a:lnTo>
                  <a:pt x="98" y="15"/>
                </a:lnTo>
                <a:lnTo>
                  <a:pt x="98" y="14"/>
                </a:lnTo>
                <a:lnTo>
                  <a:pt x="98" y="12"/>
                </a:lnTo>
                <a:lnTo>
                  <a:pt x="98" y="9"/>
                </a:lnTo>
                <a:lnTo>
                  <a:pt x="98" y="8"/>
                </a:lnTo>
                <a:lnTo>
                  <a:pt x="98" y="5"/>
                </a:lnTo>
                <a:lnTo>
                  <a:pt x="98" y="2"/>
                </a:lnTo>
                <a:lnTo>
                  <a:pt x="98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Freeform 11"/>
          <p:cNvSpPr>
            <a:spLocks/>
          </p:cNvSpPr>
          <p:nvPr/>
        </p:nvSpPr>
        <p:spPr bwMode="auto">
          <a:xfrm>
            <a:off x="2786063" y="1000125"/>
            <a:ext cx="2371725" cy="1588"/>
          </a:xfrm>
          <a:custGeom>
            <a:avLst/>
            <a:gdLst>
              <a:gd name="T0" fmla="*/ 2988 w 2988"/>
              <a:gd name="T1" fmla="*/ 0 w 2988"/>
              <a:gd name="T2" fmla="*/ 2988 w 298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988">
                <a:moveTo>
                  <a:pt x="2988" y="0"/>
                </a:moveTo>
                <a:lnTo>
                  <a:pt x="0" y="0"/>
                </a:lnTo>
                <a:lnTo>
                  <a:pt x="29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 flipH="1">
            <a:off x="2786063" y="1000125"/>
            <a:ext cx="23717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9" name="Freeform 13"/>
          <p:cNvSpPr>
            <a:spLocks/>
          </p:cNvSpPr>
          <p:nvPr/>
        </p:nvSpPr>
        <p:spPr bwMode="auto">
          <a:xfrm>
            <a:off x="4821238" y="1939925"/>
            <a:ext cx="336550" cy="1588"/>
          </a:xfrm>
          <a:custGeom>
            <a:avLst/>
            <a:gdLst>
              <a:gd name="T0" fmla="*/ 423 w 423"/>
              <a:gd name="T1" fmla="*/ 0 w 423"/>
              <a:gd name="T2" fmla="*/ 423 w 42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3">
                <a:moveTo>
                  <a:pt x="423" y="0"/>
                </a:moveTo>
                <a:lnTo>
                  <a:pt x="0" y="0"/>
                </a:lnTo>
                <a:lnTo>
                  <a:pt x="4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 flipH="1">
            <a:off x="4821238" y="1939925"/>
            <a:ext cx="3365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1" name="Freeform 15"/>
          <p:cNvSpPr>
            <a:spLocks/>
          </p:cNvSpPr>
          <p:nvPr/>
        </p:nvSpPr>
        <p:spPr bwMode="auto">
          <a:xfrm>
            <a:off x="4287838" y="1674813"/>
            <a:ext cx="523875" cy="523875"/>
          </a:xfrm>
          <a:custGeom>
            <a:avLst/>
            <a:gdLst>
              <a:gd name="T0" fmla="*/ 298 w 660"/>
              <a:gd name="T1" fmla="*/ 1 h 660"/>
              <a:gd name="T2" fmla="*/ 248 w 660"/>
              <a:gd name="T3" fmla="*/ 10 h 660"/>
              <a:gd name="T4" fmla="*/ 202 w 660"/>
              <a:gd name="T5" fmla="*/ 25 h 660"/>
              <a:gd name="T6" fmla="*/ 159 w 660"/>
              <a:gd name="T7" fmla="*/ 48 h 660"/>
              <a:gd name="T8" fmla="*/ 121 w 660"/>
              <a:gd name="T9" fmla="*/ 75 h 660"/>
              <a:gd name="T10" fmla="*/ 86 w 660"/>
              <a:gd name="T11" fmla="*/ 107 h 660"/>
              <a:gd name="T12" fmla="*/ 57 w 660"/>
              <a:gd name="T13" fmla="*/ 145 h 660"/>
              <a:gd name="T14" fmla="*/ 34 w 660"/>
              <a:gd name="T15" fmla="*/ 186 h 660"/>
              <a:gd name="T16" fmla="*/ 16 w 660"/>
              <a:gd name="T17" fmla="*/ 231 h 660"/>
              <a:gd name="T18" fmla="*/ 4 w 660"/>
              <a:gd name="T19" fmla="*/ 279 h 660"/>
              <a:gd name="T20" fmla="*/ 0 w 660"/>
              <a:gd name="T21" fmla="*/ 330 h 660"/>
              <a:gd name="T22" fmla="*/ 3 w 660"/>
              <a:gd name="T23" fmla="*/ 364 h 660"/>
              <a:gd name="T24" fmla="*/ 11 w 660"/>
              <a:gd name="T25" fmla="*/ 412 h 660"/>
              <a:gd name="T26" fmla="*/ 27 w 660"/>
              <a:gd name="T27" fmla="*/ 458 h 660"/>
              <a:gd name="T28" fmla="*/ 48 w 660"/>
              <a:gd name="T29" fmla="*/ 500 h 660"/>
              <a:gd name="T30" fmla="*/ 76 w 660"/>
              <a:gd name="T31" fmla="*/ 540 h 660"/>
              <a:gd name="T32" fmla="*/ 109 w 660"/>
              <a:gd name="T33" fmla="*/ 574 h 660"/>
              <a:gd name="T34" fmla="*/ 147 w 660"/>
              <a:gd name="T35" fmla="*/ 603 h 660"/>
              <a:gd name="T36" fmla="*/ 188 w 660"/>
              <a:gd name="T37" fmla="*/ 627 h 660"/>
              <a:gd name="T38" fmla="*/ 233 w 660"/>
              <a:gd name="T39" fmla="*/ 644 h 660"/>
              <a:gd name="T40" fmla="*/ 281 w 660"/>
              <a:gd name="T41" fmla="*/ 655 h 660"/>
              <a:gd name="T42" fmla="*/ 330 w 660"/>
              <a:gd name="T43" fmla="*/ 660 h 660"/>
              <a:gd name="T44" fmla="*/ 364 w 660"/>
              <a:gd name="T45" fmla="*/ 657 h 660"/>
              <a:gd name="T46" fmla="*/ 413 w 660"/>
              <a:gd name="T47" fmla="*/ 648 h 660"/>
              <a:gd name="T48" fmla="*/ 460 w 660"/>
              <a:gd name="T49" fmla="*/ 633 h 660"/>
              <a:gd name="T50" fmla="*/ 502 w 660"/>
              <a:gd name="T51" fmla="*/ 612 h 660"/>
              <a:gd name="T52" fmla="*/ 540 w 660"/>
              <a:gd name="T53" fmla="*/ 583 h 660"/>
              <a:gd name="T54" fmla="*/ 575 w 660"/>
              <a:gd name="T55" fmla="*/ 551 h 660"/>
              <a:gd name="T56" fmla="*/ 605 w 660"/>
              <a:gd name="T57" fmla="*/ 514 h 660"/>
              <a:gd name="T58" fmla="*/ 627 w 660"/>
              <a:gd name="T59" fmla="*/ 472 h 660"/>
              <a:gd name="T60" fmla="*/ 646 w 660"/>
              <a:gd name="T61" fmla="*/ 427 h 660"/>
              <a:gd name="T62" fmla="*/ 657 w 660"/>
              <a:gd name="T63" fmla="*/ 379 h 660"/>
              <a:gd name="T64" fmla="*/ 660 w 660"/>
              <a:gd name="T65" fmla="*/ 330 h 660"/>
              <a:gd name="T66" fmla="*/ 658 w 660"/>
              <a:gd name="T67" fmla="*/ 296 h 660"/>
              <a:gd name="T68" fmla="*/ 650 w 660"/>
              <a:gd name="T69" fmla="*/ 247 h 660"/>
              <a:gd name="T70" fmla="*/ 634 w 660"/>
              <a:gd name="T71" fmla="*/ 202 h 660"/>
              <a:gd name="T72" fmla="*/ 613 w 660"/>
              <a:gd name="T73" fmla="*/ 158 h 660"/>
              <a:gd name="T74" fmla="*/ 585 w 660"/>
              <a:gd name="T75" fmla="*/ 120 h 660"/>
              <a:gd name="T76" fmla="*/ 553 w 660"/>
              <a:gd name="T77" fmla="*/ 85 h 660"/>
              <a:gd name="T78" fmla="*/ 515 w 660"/>
              <a:gd name="T79" fmla="*/ 56 h 660"/>
              <a:gd name="T80" fmla="*/ 474 w 660"/>
              <a:gd name="T81" fmla="*/ 32 h 660"/>
              <a:gd name="T82" fmla="*/ 429 w 660"/>
              <a:gd name="T83" fmla="*/ 14 h 660"/>
              <a:gd name="T84" fmla="*/ 381 w 660"/>
              <a:gd name="T85" fmla="*/ 3 h 660"/>
              <a:gd name="T86" fmla="*/ 330 w 660"/>
              <a:gd name="T87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60" h="660">
                <a:moveTo>
                  <a:pt x="330" y="0"/>
                </a:moveTo>
                <a:lnTo>
                  <a:pt x="313" y="0"/>
                </a:lnTo>
                <a:lnTo>
                  <a:pt x="298" y="1"/>
                </a:lnTo>
                <a:lnTo>
                  <a:pt x="281" y="3"/>
                </a:lnTo>
                <a:lnTo>
                  <a:pt x="264" y="6"/>
                </a:lnTo>
                <a:lnTo>
                  <a:pt x="248" y="10"/>
                </a:lnTo>
                <a:lnTo>
                  <a:pt x="233" y="14"/>
                </a:lnTo>
                <a:lnTo>
                  <a:pt x="217" y="20"/>
                </a:lnTo>
                <a:lnTo>
                  <a:pt x="202" y="25"/>
                </a:lnTo>
                <a:lnTo>
                  <a:pt x="188" y="32"/>
                </a:lnTo>
                <a:lnTo>
                  <a:pt x="173" y="39"/>
                </a:lnTo>
                <a:lnTo>
                  <a:pt x="159" y="48"/>
                </a:lnTo>
                <a:lnTo>
                  <a:pt x="147" y="56"/>
                </a:lnTo>
                <a:lnTo>
                  <a:pt x="133" y="65"/>
                </a:lnTo>
                <a:lnTo>
                  <a:pt x="121" y="75"/>
                </a:lnTo>
                <a:lnTo>
                  <a:pt x="109" y="85"/>
                </a:lnTo>
                <a:lnTo>
                  <a:pt x="97" y="96"/>
                </a:lnTo>
                <a:lnTo>
                  <a:pt x="86" y="107"/>
                </a:lnTo>
                <a:lnTo>
                  <a:pt x="76" y="120"/>
                </a:lnTo>
                <a:lnTo>
                  <a:pt x="66" y="133"/>
                </a:lnTo>
                <a:lnTo>
                  <a:pt x="57" y="145"/>
                </a:lnTo>
                <a:lnTo>
                  <a:pt x="48" y="158"/>
                </a:lnTo>
                <a:lnTo>
                  <a:pt x="41" y="172"/>
                </a:lnTo>
                <a:lnTo>
                  <a:pt x="34" y="186"/>
                </a:lnTo>
                <a:lnTo>
                  <a:pt x="27" y="202"/>
                </a:lnTo>
                <a:lnTo>
                  <a:pt x="21" y="216"/>
                </a:lnTo>
                <a:lnTo>
                  <a:pt x="16" y="231"/>
                </a:lnTo>
                <a:lnTo>
                  <a:pt x="11" y="247"/>
                </a:lnTo>
                <a:lnTo>
                  <a:pt x="7" y="264"/>
                </a:lnTo>
                <a:lnTo>
                  <a:pt x="4" y="279"/>
                </a:lnTo>
                <a:lnTo>
                  <a:pt x="3" y="296"/>
                </a:lnTo>
                <a:lnTo>
                  <a:pt x="2" y="313"/>
                </a:lnTo>
                <a:lnTo>
                  <a:pt x="0" y="330"/>
                </a:lnTo>
                <a:lnTo>
                  <a:pt x="0" y="330"/>
                </a:lnTo>
                <a:lnTo>
                  <a:pt x="2" y="347"/>
                </a:lnTo>
                <a:lnTo>
                  <a:pt x="3" y="364"/>
                </a:lnTo>
                <a:lnTo>
                  <a:pt x="4" y="379"/>
                </a:lnTo>
                <a:lnTo>
                  <a:pt x="7" y="396"/>
                </a:lnTo>
                <a:lnTo>
                  <a:pt x="11" y="412"/>
                </a:lnTo>
                <a:lnTo>
                  <a:pt x="16" y="427"/>
                </a:lnTo>
                <a:lnTo>
                  <a:pt x="21" y="443"/>
                </a:lnTo>
                <a:lnTo>
                  <a:pt x="27" y="458"/>
                </a:lnTo>
                <a:lnTo>
                  <a:pt x="34" y="472"/>
                </a:lnTo>
                <a:lnTo>
                  <a:pt x="41" y="486"/>
                </a:lnTo>
                <a:lnTo>
                  <a:pt x="48" y="500"/>
                </a:lnTo>
                <a:lnTo>
                  <a:pt x="57" y="514"/>
                </a:lnTo>
                <a:lnTo>
                  <a:pt x="66" y="527"/>
                </a:lnTo>
                <a:lnTo>
                  <a:pt x="76" y="540"/>
                </a:lnTo>
                <a:lnTo>
                  <a:pt x="86" y="551"/>
                </a:lnTo>
                <a:lnTo>
                  <a:pt x="97" y="562"/>
                </a:lnTo>
                <a:lnTo>
                  <a:pt x="109" y="574"/>
                </a:lnTo>
                <a:lnTo>
                  <a:pt x="121" y="583"/>
                </a:lnTo>
                <a:lnTo>
                  <a:pt x="133" y="593"/>
                </a:lnTo>
                <a:lnTo>
                  <a:pt x="147" y="603"/>
                </a:lnTo>
                <a:lnTo>
                  <a:pt x="159" y="612"/>
                </a:lnTo>
                <a:lnTo>
                  <a:pt x="173" y="619"/>
                </a:lnTo>
                <a:lnTo>
                  <a:pt x="188" y="627"/>
                </a:lnTo>
                <a:lnTo>
                  <a:pt x="202" y="633"/>
                </a:lnTo>
                <a:lnTo>
                  <a:pt x="217" y="638"/>
                </a:lnTo>
                <a:lnTo>
                  <a:pt x="233" y="644"/>
                </a:lnTo>
                <a:lnTo>
                  <a:pt x="248" y="648"/>
                </a:lnTo>
                <a:lnTo>
                  <a:pt x="264" y="652"/>
                </a:lnTo>
                <a:lnTo>
                  <a:pt x="281" y="655"/>
                </a:lnTo>
                <a:lnTo>
                  <a:pt x="298" y="657"/>
                </a:lnTo>
                <a:lnTo>
                  <a:pt x="313" y="658"/>
                </a:lnTo>
                <a:lnTo>
                  <a:pt x="330" y="660"/>
                </a:lnTo>
                <a:lnTo>
                  <a:pt x="330" y="660"/>
                </a:lnTo>
                <a:lnTo>
                  <a:pt x="348" y="658"/>
                </a:lnTo>
                <a:lnTo>
                  <a:pt x="364" y="657"/>
                </a:lnTo>
                <a:lnTo>
                  <a:pt x="381" y="655"/>
                </a:lnTo>
                <a:lnTo>
                  <a:pt x="398" y="652"/>
                </a:lnTo>
                <a:lnTo>
                  <a:pt x="413" y="648"/>
                </a:lnTo>
                <a:lnTo>
                  <a:pt x="429" y="644"/>
                </a:lnTo>
                <a:lnTo>
                  <a:pt x="444" y="638"/>
                </a:lnTo>
                <a:lnTo>
                  <a:pt x="460" y="633"/>
                </a:lnTo>
                <a:lnTo>
                  <a:pt x="474" y="627"/>
                </a:lnTo>
                <a:lnTo>
                  <a:pt x="488" y="619"/>
                </a:lnTo>
                <a:lnTo>
                  <a:pt x="502" y="612"/>
                </a:lnTo>
                <a:lnTo>
                  <a:pt x="515" y="603"/>
                </a:lnTo>
                <a:lnTo>
                  <a:pt x="527" y="593"/>
                </a:lnTo>
                <a:lnTo>
                  <a:pt x="540" y="583"/>
                </a:lnTo>
                <a:lnTo>
                  <a:pt x="553" y="574"/>
                </a:lnTo>
                <a:lnTo>
                  <a:pt x="564" y="562"/>
                </a:lnTo>
                <a:lnTo>
                  <a:pt x="575" y="551"/>
                </a:lnTo>
                <a:lnTo>
                  <a:pt x="585" y="540"/>
                </a:lnTo>
                <a:lnTo>
                  <a:pt x="595" y="527"/>
                </a:lnTo>
                <a:lnTo>
                  <a:pt x="605" y="514"/>
                </a:lnTo>
                <a:lnTo>
                  <a:pt x="613" y="500"/>
                </a:lnTo>
                <a:lnTo>
                  <a:pt x="620" y="486"/>
                </a:lnTo>
                <a:lnTo>
                  <a:pt x="627" y="472"/>
                </a:lnTo>
                <a:lnTo>
                  <a:pt x="634" y="458"/>
                </a:lnTo>
                <a:lnTo>
                  <a:pt x="640" y="443"/>
                </a:lnTo>
                <a:lnTo>
                  <a:pt x="646" y="427"/>
                </a:lnTo>
                <a:lnTo>
                  <a:pt x="650" y="412"/>
                </a:lnTo>
                <a:lnTo>
                  <a:pt x="654" y="396"/>
                </a:lnTo>
                <a:lnTo>
                  <a:pt x="657" y="379"/>
                </a:lnTo>
                <a:lnTo>
                  <a:pt x="658" y="364"/>
                </a:lnTo>
                <a:lnTo>
                  <a:pt x="660" y="347"/>
                </a:lnTo>
                <a:lnTo>
                  <a:pt x="660" y="330"/>
                </a:lnTo>
                <a:lnTo>
                  <a:pt x="660" y="330"/>
                </a:lnTo>
                <a:lnTo>
                  <a:pt x="660" y="313"/>
                </a:lnTo>
                <a:lnTo>
                  <a:pt x="658" y="296"/>
                </a:lnTo>
                <a:lnTo>
                  <a:pt x="657" y="279"/>
                </a:lnTo>
                <a:lnTo>
                  <a:pt x="654" y="264"/>
                </a:lnTo>
                <a:lnTo>
                  <a:pt x="650" y="247"/>
                </a:lnTo>
                <a:lnTo>
                  <a:pt x="646" y="231"/>
                </a:lnTo>
                <a:lnTo>
                  <a:pt x="640" y="216"/>
                </a:lnTo>
                <a:lnTo>
                  <a:pt x="634" y="202"/>
                </a:lnTo>
                <a:lnTo>
                  <a:pt x="627" y="186"/>
                </a:lnTo>
                <a:lnTo>
                  <a:pt x="620" y="172"/>
                </a:lnTo>
                <a:lnTo>
                  <a:pt x="613" y="158"/>
                </a:lnTo>
                <a:lnTo>
                  <a:pt x="605" y="145"/>
                </a:lnTo>
                <a:lnTo>
                  <a:pt x="595" y="133"/>
                </a:lnTo>
                <a:lnTo>
                  <a:pt x="585" y="120"/>
                </a:lnTo>
                <a:lnTo>
                  <a:pt x="575" y="107"/>
                </a:lnTo>
                <a:lnTo>
                  <a:pt x="564" y="96"/>
                </a:lnTo>
                <a:lnTo>
                  <a:pt x="553" y="85"/>
                </a:lnTo>
                <a:lnTo>
                  <a:pt x="540" y="75"/>
                </a:lnTo>
                <a:lnTo>
                  <a:pt x="527" y="65"/>
                </a:lnTo>
                <a:lnTo>
                  <a:pt x="515" y="56"/>
                </a:lnTo>
                <a:lnTo>
                  <a:pt x="502" y="48"/>
                </a:lnTo>
                <a:lnTo>
                  <a:pt x="488" y="39"/>
                </a:lnTo>
                <a:lnTo>
                  <a:pt x="474" y="32"/>
                </a:lnTo>
                <a:lnTo>
                  <a:pt x="460" y="25"/>
                </a:lnTo>
                <a:lnTo>
                  <a:pt x="444" y="20"/>
                </a:lnTo>
                <a:lnTo>
                  <a:pt x="429" y="14"/>
                </a:lnTo>
                <a:lnTo>
                  <a:pt x="413" y="10"/>
                </a:lnTo>
                <a:lnTo>
                  <a:pt x="398" y="6"/>
                </a:lnTo>
                <a:lnTo>
                  <a:pt x="381" y="3"/>
                </a:lnTo>
                <a:lnTo>
                  <a:pt x="364" y="1"/>
                </a:lnTo>
                <a:lnTo>
                  <a:pt x="348" y="0"/>
                </a:lnTo>
                <a:lnTo>
                  <a:pt x="330" y="0"/>
                </a:lnTo>
                <a:lnTo>
                  <a:pt x="330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Freeform 16"/>
          <p:cNvSpPr>
            <a:spLocks/>
          </p:cNvSpPr>
          <p:nvPr/>
        </p:nvSpPr>
        <p:spPr bwMode="auto">
          <a:xfrm>
            <a:off x="3881438" y="2097088"/>
            <a:ext cx="314325" cy="1587"/>
          </a:xfrm>
          <a:custGeom>
            <a:avLst/>
            <a:gdLst>
              <a:gd name="T0" fmla="*/ 394 w 394"/>
              <a:gd name="T1" fmla="*/ 0 w 394"/>
              <a:gd name="T2" fmla="*/ 394 w 3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94">
                <a:moveTo>
                  <a:pt x="394" y="0"/>
                </a:moveTo>
                <a:lnTo>
                  <a:pt x="0" y="0"/>
                </a:lnTo>
                <a:lnTo>
                  <a:pt x="3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H="1">
            <a:off x="3881438" y="2097088"/>
            <a:ext cx="3143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Freeform 18"/>
          <p:cNvSpPr>
            <a:spLocks/>
          </p:cNvSpPr>
          <p:nvPr/>
        </p:nvSpPr>
        <p:spPr bwMode="auto">
          <a:xfrm>
            <a:off x="3881438" y="1782763"/>
            <a:ext cx="314325" cy="1587"/>
          </a:xfrm>
          <a:custGeom>
            <a:avLst/>
            <a:gdLst>
              <a:gd name="T0" fmla="*/ 394 w 394"/>
              <a:gd name="T1" fmla="*/ 0 w 394"/>
              <a:gd name="T2" fmla="*/ 394 w 3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94">
                <a:moveTo>
                  <a:pt x="394" y="0"/>
                </a:moveTo>
                <a:lnTo>
                  <a:pt x="0" y="0"/>
                </a:lnTo>
                <a:lnTo>
                  <a:pt x="3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H="1">
            <a:off x="3881438" y="1782763"/>
            <a:ext cx="3143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4195763" y="1671638"/>
            <a:ext cx="357187" cy="536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7" name="Freeform 21"/>
          <p:cNvSpPr>
            <a:spLocks/>
          </p:cNvSpPr>
          <p:nvPr/>
        </p:nvSpPr>
        <p:spPr bwMode="auto">
          <a:xfrm>
            <a:off x="4195763" y="1671638"/>
            <a:ext cx="357187" cy="536575"/>
          </a:xfrm>
          <a:custGeom>
            <a:avLst/>
            <a:gdLst>
              <a:gd name="T0" fmla="*/ 451 w 451"/>
              <a:gd name="T1" fmla="*/ 676 h 676"/>
              <a:gd name="T2" fmla="*/ 0 w 451"/>
              <a:gd name="T3" fmla="*/ 676 h 676"/>
              <a:gd name="T4" fmla="*/ 0 w 451"/>
              <a:gd name="T5" fmla="*/ 0 h 676"/>
              <a:gd name="T6" fmla="*/ 451 w 451"/>
              <a:gd name="T7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1" h="676">
                <a:moveTo>
                  <a:pt x="451" y="676"/>
                </a:moveTo>
                <a:lnTo>
                  <a:pt x="0" y="676"/>
                </a:lnTo>
                <a:lnTo>
                  <a:pt x="0" y="0"/>
                </a:lnTo>
                <a:lnTo>
                  <a:pt x="45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V="1">
            <a:off x="5157788" y="1000125"/>
            <a:ext cx="1587" cy="3127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 flipV="1">
            <a:off x="5157788" y="1627188"/>
            <a:ext cx="1587" cy="31273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0" name="Freeform 24"/>
          <p:cNvSpPr>
            <a:spLocks/>
          </p:cNvSpPr>
          <p:nvPr/>
        </p:nvSpPr>
        <p:spPr bwMode="auto">
          <a:xfrm>
            <a:off x="5111750" y="3841750"/>
            <a:ext cx="336550" cy="1588"/>
          </a:xfrm>
          <a:custGeom>
            <a:avLst/>
            <a:gdLst>
              <a:gd name="T0" fmla="*/ 423 w 423"/>
              <a:gd name="T1" fmla="*/ 0 w 423"/>
              <a:gd name="T2" fmla="*/ 423 w 42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3">
                <a:moveTo>
                  <a:pt x="423" y="0"/>
                </a:moveTo>
                <a:lnTo>
                  <a:pt x="0" y="0"/>
                </a:lnTo>
                <a:lnTo>
                  <a:pt x="4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 flipH="1">
            <a:off x="5111750" y="3841750"/>
            <a:ext cx="3365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2" name="Freeform 26"/>
          <p:cNvSpPr>
            <a:spLocks/>
          </p:cNvSpPr>
          <p:nvPr/>
        </p:nvSpPr>
        <p:spPr bwMode="auto">
          <a:xfrm>
            <a:off x="4578350" y="3576638"/>
            <a:ext cx="523875" cy="523875"/>
          </a:xfrm>
          <a:custGeom>
            <a:avLst/>
            <a:gdLst>
              <a:gd name="T0" fmla="*/ 297 w 659"/>
              <a:gd name="T1" fmla="*/ 1 h 659"/>
              <a:gd name="T2" fmla="*/ 248 w 659"/>
              <a:gd name="T3" fmla="*/ 10 h 659"/>
              <a:gd name="T4" fmla="*/ 201 w 659"/>
              <a:gd name="T5" fmla="*/ 25 h 659"/>
              <a:gd name="T6" fmla="*/ 159 w 659"/>
              <a:gd name="T7" fmla="*/ 48 h 659"/>
              <a:gd name="T8" fmla="*/ 121 w 659"/>
              <a:gd name="T9" fmla="*/ 74 h 659"/>
              <a:gd name="T10" fmla="*/ 86 w 659"/>
              <a:gd name="T11" fmla="*/ 107 h 659"/>
              <a:gd name="T12" fmla="*/ 56 w 659"/>
              <a:gd name="T13" fmla="*/ 145 h 659"/>
              <a:gd name="T14" fmla="*/ 33 w 659"/>
              <a:gd name="T15" fmla="*/ 186 h 659"/>
              <a:gd name="T16" fmla="*/ 15 w 659"/>
              <a:gd name="T17" fmla="*/ 231 h 659"/>
              <a:gd name="T18" fmla="*/ 4 w 659"/>
              <a:gd name="T19" fmla="*/ 279 h 659"/>
              <a:gd name="T20" fmla="*/ 0 w 659"/>
              <a:gd name="T21" fmla="*/ 329 h 659"/>
              <a:gd name="T22" fmla="*/ 2 w 659"/>
              <a:gd name="T23" fmla="*/ 363 h 659"/>
              <a:gd name="T24" fmla="*/ 11 w 659"/>
              <a:gd name="T25" fmla="*/ 411 h 659"/>
              <a:gd name="T26" fmla="*/ 26 w 659"/>
              <a:gd name="T27" fmla="*/ 458 h 659"/>
              <a:gd name="T28" fmla="*/ 47 w 659"/>
              <a:gd name="T29" fmla="*/ 500 h 659"/>
              <a:gd name="T30" fmla="*/ 76 w 659"/>
              <a:gd name="T31" fmla="*/ 539 h 659"/>
              <a:gd name="T32" fmla="*/ 108 w 659"/>
              <a:gd name="T33" fmla="*/ 573 h 659"/>
              <a:gd name="T34" fmla="*/ 146 w 659"/>
              <a:gd name="T35" fmla="*/ 603 h 659"/>
              <a:gd name="T36" fmla="*/ 187 w 659"/>
              <a:gd name="T37" fmla="*/ 627 h 659"/>
              <a:gd name="T38" fmla="*/ 232 w 659"/>
              <a:gd name="T39" fmla="*/ 644 h 659"/>
              <a:gd name="T40" fmla="*/ 280 w 659"/>
              <a:gd name="T41" fmla="*/ 655 h 659"/>
              <a:gd name="T42" fmla="*/ 329 w 659"/>
              <a:gd name="T43" fmla="*/ 659 h 659"/>
              <a:gd name="T44" fmla="*/ 363 w 659"/>
              <a:gd name="T45" fmla="*/ 656 h 659"/>
              <a:gd name="T46" fmla="*/ 412 w 659"/>
              <a:gd name="T47" fmla="*/ 648 h 659"/>
              <a:gd name="T48" fmla="*/ 459 w 659"/>
              <a:gd name="T49" fmla="*/ 632 h 659"/>
              <a:gd name="T50" fmla="*/ 501 w 659"/>
              <a:gd name="T51" fmla="*/ 611 h 659"/>
              <a:gd name="T52" fmla="*/ 539 w 659"/>
              <a:gd name="T53" fmla="*/ 583 h 659"/>
              <a:gd name="T54" fmla="*/ 575 w 659"/>
              <a:gd name="T55" fmla="*/ 551 h 659"/>
              <a:gd name="T56" fmla="*/ 604 w 659"/>
              <a:gd name="T57" fmla="*/ 514 h 659"/>
              <a:gd name="T58" fmla="*/ 627 w 659"/>
              <a:gd name="T59" fmla="*/ 472 h 659"/>
              <a:gd name="T60" fmla="*/ 645 w 659"/>
              <a:gd name="T61" fmla="*/ 427 h 659"/>
              <a:gd name="T62" fmla="*/ 656 w 659"/>
              <a:gd name="T63" fmla="*/ 379 h 659"/>
              <a:gd name="T64" fmla="*/ 659 w 659"/>
              <a:gd name="T65" fmla="*/ 329 h 659"/>
              <a:gd name="T66" fmla="*/ 658 w 659"/>
              <a:gd name="T67" fmla="*/ 296 h 659"/>
              <a:gd name="T68" fmla="*/ 649 w 659"/>
              <a:gd name="T69" fmla="*/ 246 h 659"/>
              <a:gd name="T70" fmla="*/ 634 w 659"/>
              <a:gd name="T71" fmla="*/ 201 h 659"/>
              <a:gd name="T72" fmla="*/ 613 w 659"/>
              <a:gd name="T73" fmla="*/ 158 h 659"/>
              <a:gd name="T74" fmla="*/ 584 w 659"/>
              <a:gd name="T75" fmla="*/ 119 h 659"/>
              <a:gd name="T76" fmla="*/ 552 w 659"/>
              <a:gd name="T77" fmla="*/ 84 h 659"/>
              <a:gd name="T78" fmla="*/ 514 w 659"/>
              <a:gd name="T79" fmla="*/ 56 h 659"/>
              <a:gd name="T80" fmla="*/ 473 w 659"/>
              <a:gd name="T81" fmla="*/ 32 h 659"/>
              <a:gd name="T82" fmla="*/ 428 w 659"/>
              <a:gd name="T83" fmla="*/ 14 h 659"/>
              <a:gd name="T84" fmla="*/ 380 w 659"/>
              <a:gd name="T85" fmla="*/ 2 h 659"/>
              <a:gd name="T86" fmla="*/ 329 w 659"/>
              <a:gd name="T87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9" h="659">
                <a:moveTo>
                  <a:pt x="329" y="0"/>
                </a:moveTo>
                <a:lnTo>
                  <a:pt x="312" y="0"/>
                </a:lnTo>
                <a:lnTo>
                  <a:pt x="297" y="1"/>
                </a:lnTo>
                <a:lnTo>
                  <a:pt x="280" y="2"/>
                </a:lnTo>
                <a:lnTo>
                  <a:pt x="263" y="5"/>
                </a:lnTo>
                <a:lnTo>
                  <a:pt x="248" y="10"/>
                </a:lnTo>
                <a:lnTo>
                  <a:pt x="232" y="14"/>
                </a:lnTo>
                <a:lnTo>
                  <a:pt x="217" y="19"/>
                </a:lnTo>
                <a:lnTo>
                  <a:pt x="201" y="25"/>
                </a:lnTo>
                <a:lnTo>
                  <a:pt x="187" y="32"/>
                </a:lnTo>
                <a:lnTo>
                  <a:pt x="173" y="39"/>
                </a:lnTo>
                <a:lnTo>
                  <a:pt x="159" y="48"/>
                </a:lnTo>
                <a:lnTo>
                  <a:pt x="146" y="56"/>
                </a:lnTo>
                <a:lnTo>
                  <a:pt x="132" y="65"/>
                </a:lnTo>
                <a:lnTo>
                  <a:pt x="121" y="74"/>
                </a:lnTo>
                <a:lnTo>
                  <a:pt x="108" y="84"/>
                </a:lnTo>
                <a:lnTo>
                  <a:pt x="97" y="96"/>
                </a:lnTo>
                <a:lnTo>
                  <a:pt x="86" y="107"/>
                </a:lnTo>
                <a:lnTo>
                  <a:pt x="76" y="119"/>
                </a:lnTo>
                <a:lnTo>
                  <a:pt x="66" y="132"/>
                </a:lnTo>
                <a:lnTo>
                  <a:pt x="56" y="145"/>
                </a:lnTo>
                <a:lnTo>
                  <a:pt x="47" y="158"/>
                </a:lnTo>
                <a:lnTo>
                  <a:pt x="40" y="172"/>
                </a:lnTo>
                <a:lnTo>
                  <a:pt x="33" y="186"/>
                </a:lnTo>
                <a:lnTo>
                  <a:pt x="26" y="201"/>
                </a:lnTo>
                <a:lnTo>
                  <a:pt x="21" y="215"/>
                </a:lnTo>
                <a:lnTo>
                  <a:pt x="15" y="231"/>
                </a:lnTo>
                <a:lnTo>
                  <a:pt x="11" y="246"/>
                </a:lnTo>
                <a:lnTo>
                  <a:pt x="7" y="263"/>
                </a:lnTo>
                <a:lnTo>
                  <a:pt x="4" y="279"/>
                </a:lnTo>
                <a:lnTo>
                  <a:pt x="2" y="296"/>
                </a:lnTo>
                <a:lnTo>
                  <a:pt x="1" y="313"/>
                </a:lnTo>
                <a:lnTo>
                  <a:pt x="0" y="329"/>
                </a:lnTo>
                <a:lnTo>
                  <a:pt x="0" y="329"/>
                </a:lnTo>
                <a:lnTo>
                  <a:pt x="1" y="346"/>
                </a:lnTo>
                <a:lnTo>
                  <a:pt x="2" y="363"/>
                </a:lnTo>
                <a:lnTo>
                  <a:pt x="4" y="379"/>
                </a:lnTo>
                <a:lnTo>
                  <a:pt x="7" y="396"/>
                </a:lnTo>
                <a:lnTo>
                  <a:pt x="11" y="411"/>
                </a:lnTo>
                <a:lnTo>
                  <a:pt x="15" y="427"/>
                </a:lnTo>
                <a:lnTo>
                  <a:pt x="21" y="442"/>
                </a:lnTo>
                <a:lnTo>
                  <a:pt x="26" y="458"/>
                </a:lnTo>
                <a:lnTo>
                  <a:pt x="33" y="472"/>
                </a:lnTo>
                <a:lnTo>
                  <a:pt x="40" y="486"/>
                </a:lnTo>
                <a:lnTo>
                  <a:pt x="47" y="500"/>
                </a:lnTo>
                <a:lnTo>
                  <a:pt x="56" y="514"/>
                </a:lnTo>
                <a:lnTo>
                  <a:pt x="66" y="527"/>
                </a:lnTo>
                <a:lnTo>
                  <a:pt x="76" y="539"/>
                </a:lnTo>
                <a:lnTo>
                  <a:pt x="86" y="551"/>
                </a:lnTo>
                <a:lnTo>
                  <a:pt x="97" y="562"/>
                </a:lnTo>
                <a:lnTo>
                  <a:pt x="108" y="573"/>
                </a:lnTo>
                <a:lnTo>
                  <a:pt x="121" y="583"/>
                </a:lnTo>
                <a:lnTo>
                  <a:pt x="132" y="593"/>
                </a:lnTo>
                <a:lnTo>
                  <a:pt x="146" y="603"/>
                </a:lnTo>
                <a:lnTo>
                  <a:pt x="159" y="611"/>
                </a:lnTo>
                <a:lnTo>
                  <a:pt x="173" y="618"/>
                </a:lnTo>
                <a:lnTo>
                  <a:pt x="187" y="627"/>
                </a:lnTo>
                <a:lnTo>
                  <a:pt x="201" y="632"/>
                </a:lnTo>
                <a:lnTo>
                  <a:pt x="217" y="638"/>
                </a:lnTo>
                <a:lnTo>
                  <a:pt x="232" y="644"/>
                </a:lnTo>
                <a:lnTo>
                  <a:pt x="248" y="648"/>
                </a:lnTo>
                <a:lnTo>
                  <a:pt x="263" y="652"/>
                </a:lnTo>
                <a:lnTo>
                  <a:pt x="280" y="655"/>
                </a:lnTo>
                <a:lnTo>
                  <a:pt x="297" y="656"/>
                </a:lnTo>
                <a:lnTo>
                  <a:pt x="312" y="658"/>
                </a:lnTo>
                <a:lnTo>
                  <a:pt x="329" y="659"/>
                </a:lnTo>
                <a:lnTo>
                  <a:pt x="329" y="659"/>
                </a:lnTo>
                <a:lnTo>
                  <a:pt x="348" y="658"/>
                </a:lnTo>
                <a:lnTo>
                  <a:pt x="363" y="656"/>
                </a:lnTo>
                <a:lnTo>
                  <a:pt x="380" y="655"/>
                </a:lnTo>
                <a:lnTo>
                  <a:pt x="397" y="652"/>
                </a:lnTo>
                <a:lnTo>
                  <a:pt x="412" y="648"/>
                </a:lnTo>
                <a:lnTo>
                  <a:pt x="428" y="644"/>
                </a:lnTo>
                <a:lnTo>
                  <a:pt x="444" y="638"/>
                </a:lnTo>
                <a:lnTo>
                  <a:pt x="459" y="632"/>
                </a:lnTo>
                <a:lnTo>
                  <a:pt x="473" y="627"/>
                </a:lnTo>
                <a:lnTo>
                  <a:pt x="487" y="618"/>
                </a:lnTo>
                <a:lnTo>
                  <a:pt x="501" y="611"/>
                </a:lnTo>
                <a:lnTo>
                  <a:pt x="514" y="603"/>
                </a:lnTo>
                <a:lnTo>
                  <a:pt x="527" y="593"/>
                </a:lnTo>
                <a:lnTo>
                  <a:pt x="539" y="583"/>
                </a:lnTo>
                <a:lnTo>
                  <a:pt x="552" y="573"/>
                </a:lnTo>
                <a:lnTo>
                  <a:pt x="563" y="562"/>
                </a:lnTo>
                <a:lnTo>
                  <a:pt x="575" y="551"/>
                </a:lnTo>
                <a:lnTo>
                  <a:pt x="584" y="539"/>
                </a:lnTo>
                <a:lnTo>
                  <a:pt x="594" y="527"/>
                </a:lnTo>
                <a:lnTo>
                  <a:pt x="604" y="514"/>
                </a:lnTo>
                <a:lnTo>
                  <a:pt x="613" y="500"/>
                </a:lnTo>
                <a:lnTo>
                  <a:pt x="620" y="486"/>
                </a:lnTo>
                <a:lnTo>
                  <a:pt x="627" y="472"/>
                </a:lnTo>
                <a:lnTo>
                  <a:pt x="634" y="458"/>
                </a:lnTo>
                <a:lnTo>
                  <a:pt x="639" y="442"/>
                </a:lnTo>
                <a:lnTo>
                  <a:pt x="645" y="427"/>
                </a:lnTo>
                <a:lnTo>
                  <a:pt x="649" y="411"/>
                </a:lnTo>
                <a:lnTo>
                  <a:pt x="653" y="396"/>
                </a:lnTo>
                <a:lnTo>
                  <a:pt x="656" y="379"/>
                </a:lnTo>
                <a:lnTo>
                  <a:pt x="658" y="363"/>
                </a:lnTo>
                <a:lnTo>
                  <a:pt x="659" y="346"/>
                </a:lnTo>
                <a:lnTo>
                  <a:pt x="659" y="329"/>
                </a:lnTo>
                <a:lnTo>
                  <a:pt x="659" y="329"/>
                </a:lnTo>
                <a:lnTo>
                  <a:pt x="659" y="313"/>
                </a:lnTo>
                <a:lnTo>
                  <a:pt x="658" y="296"/>
                </a:lnTo>
                <a:lnTo>
                  <a:pt x="656" y="279"/>
                </a:lnTo>
                <a:lnTo>
                  <a:pt x="653" y="263"/>
                </a:lnTo>
                <a:lnTo>
                  <a:pt x="649" y="246"/>
                </a:lnTo>
                <a:lnTo>
                  <a:pt x="645" y="231"/>
                </a:lnTo>
                <a:lnTo>
                  <a:pt x="639" y="215"/>
                </a:lnTo>
                <a:lnTo>
                  <a:pt x="634" y="201"/>
                </a:lnTo>
                <a:lnTo>
                  <a:pt x="627" y="186"/>
                </a:lnTo>
                <a:lnTo>
                  <a:pt x="620" y="172"/>
                </a:lnTo>
                <a:lnTo>
                  <a:pt x="613" y="158"/>
                </a:lnTo>
                <a:lnTo>
                  <a:pt x="604" y="145"/>
                </a:lnTo>
                <a:lnTo>
                  <a:pt x="594" y="132"/>
                </a:lnTo>
                <a:lnTo>
                  <a:pt x="584" y="119"/>
                </a:lnTo>
                <a:lnTo>
                  <a:pt x="575" y="107"/>
                </a:lnTo>
                <a:lnTo>
                  <a:pt x="563" y="96"/>
                </a:lnTo>
                <a:lnTo>
                  <a:pt x="552" y="84"/>
                </a:lnTo>
                <a:lnTo>
                  <a:pt x="539" y="74"/>
                </a:lnTo>
                <a:lnTo>
                  <a:pt x="527" y="65"/>
                </a:lnTo>
                <a:lnTo>
                  <a:pt x="514" y="56"/>
                </a:lnTo>
                <a:lnTo>
                  <a:pt x="501" y="48"/>
                </a:lnTo>
                <a:lnTo>
                  <a:pt x="487" y="39"/>
                </a:lnTo>
                <a:lnTo>
                  <a:pt x="473" y="32"/>
                </a:lnTo>
                <a:lnTo>
                  <a:pt x="459" y="25"/>
                </a:lnTo>
                <a:lnTo>
                  <a:pt x="444" y="19"/>
                </a:lnTo>
                <a:lnTo>
                  <a:pt x="428" y="14"/>
                </a:lnTo>
                <a:lnTo>
                  <a:pt x="412" y="10"/>
                </a:lnTo>
                <a:lnTo>
                  <a:pt x="397" y="5"/>
                </a:lnTo>
                <a:lnTo>
                  <a:pt x="380" y="2"/>
                </a:lnTo>
                <a:lnTo>
                  <a:pt x="363" y="1"/>
                </a:lnTo>
                <a:lnTo>
                  <a:pt x="348" y="0"/>
                </a:lnTo>
                <a:lnTo>
                  <a:pt x="329" y="0"/>
                </a:lnTo>
                <a:lnTo>
                  <a:pt x="329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4486275" y="3573463"/>
            <a:ext cx="357188" cy="536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4" name="Freeform 28"/>
          <p:cNvSpPr>
            <a:spLocks/>
          </p:cNvSpPr>
          <p:nvPr/>
        </p:nvSpPr>
        <p:spPr bwMode="auto">
          <a:xfrm>
            <a:off x="4486275" y="3573463"/>
            <a:ext cx="357188" cy="536575"/>
          </a:xfrm>
          <a:custGeom>
            <a:avLst/>
            <a:gdLst>
              <a:gd name="T0" fmla="*/ 451 w 451"/>
              <a:gd name="T1" fmla="*/ 677 h 677"/>
              <a:gd name="T2" fmla="*/ 0 w 451"/>
              <a:gd name="T3" fmla="*/ 677 h 677"/>
              <a:gd name="T4" fmla="*/ 0 w 451"/>
              <a:gd name="T5" fmla="*/ 0 h 677"/>
              <a:gd name="T6" fmla="*/ 451 w 451"/>
              <a:gd name="T7" fmla="*/ 0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1" h="677">
                <a:moveTo>
                  <a:pt x="451" y="677"/>
                </a:moveTo>
                <a:lnTo>
                  <a:pt x="0" y="677"/>
                </a:lnTo>
                <a:lnTo>
                  <a:pt x="0" y="0"/>
                </a:lnTo>
                <a:lnTo>
                  <a:pt x="45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5" name="Freeform 29"/>
          <p:cNvSpPr>
            <a:spLocks/>
          </p:cNvSpPr>
          <p:nvPr/>
        </p:nvSpPr>
        <p:spPr bwMode="auto">
          <a:xfrm>
            <a:off x="5111750" y="3797300"/>
            <a:ext cx="90488" cy="88900"/>
          </a:xfrm>
          <a:custGeom>
            <a:avLst/>
            <a:gdLst>
              <a:gd name="T0" fmla="*/ 53 w 113"/>
              <a:gd name="T1" fmla="*/ 0 h 113"/>
              <a:gd name="T2" fmla="*/ 45 w 113"/>
              <a:gd name="T3" fmla="*/ 2 h 113"/>
              <a:gd name="T4" fmla="*/ 38 w 113"/>
              <a:gd name="T5" fmla="*/ 3 h 113"/>
              <a:gd name="T6" fmla="*/ 29 w 113"/>
              <a:gd name="T7" fmla="*/ 7 h 113"/>
              <a:gd name="T8" fmla="*/ 24 w 113"/>
              <a:gd name="T9" fmla="*/ 12 h 113"/>
              <a:gd name="T10" fmla="*/ 17 w 113"/>
              <a:gd name="T11" fmla="*/ 16 h 113"/>
              <a:gd name="T12" fmla="*/ 11 w 113"/>
              <a:gd name="T13" fmla="*/ 23 h 113"/>
              <a:gd name="T14" fmla="*/ 7 w 113"/>
              <a:gd name="T15" fmla="*/ 30 h 113"/>
              <a:gd name="T16" fmla="*/ 4 w 113"/>
              <a:gd name="T17" fmla="*/ 37 h 113"/>
              <a:gd name="T18" fmla="*/ 1 w 113"/>
              <a:gd name="T19" fmla="*/ 45 h 113"/>
              <a:gd name="T20" fmla="*/ 1 w 113"/>
              <a:gd name="T21" fmla="*/ 54 h 113"/>
              <a:gd name="T22" fmla="*/ 1 w 113"/>
              <a:gd name="T23" fmla="*/ 59 h 113"/>
              <a:gd name="T24" fmla="*/ 1 w 113"/>
              <a:gd name="T25" fmla="*/ 68 h 113"/>
              <a:gd name="T26" fmla="*/ 4 w 113"/>
              <a:gd name="T27" fmla="*/ 75 h 113"/>
              <a:gd name="T28" fmla="*/ 7 w 113"/>
              <a:gd name="T29" fmla="*/ 83 h 113"/>
              <a:gd name="T30" fmla="*/ 11 w 113"/>
              <a:gd name="T31" fmla="*/ 90 h 113"/>
              <a:gd name="T32" fmla="*/ 17 w 113"/>
              <a:gd name="T33" fmla="*/ 96 h 113"/>
              <a:gd name="T34" fmla="*/ 24 w 113"/>
              <a:gd name="T35" fmla="*/ 102 h 113"/>
              <a:gd name="T36" fmla="*/ 29 w 113"/>
              <a:gd name="T37" fmla="*/ 106 h 113"/>
              <a:gd name="T38" fmla="*/ 38 w 113"/>
              <a:gd name="T39" fmla="*/ 109 h 113"/>
              <a:gd name="T40" fmla="*/ 45 w 113"/>
              <a:gd name="T41" fmla="*/ 112 h 113"/>
              <a:gd name="T42" fmla="*/ 53 w 113"/>
              <a:gd name="T43" fmla="*/ 113 h 113"/>
              <a:gd name="T44" fmla="*/ 60 w 113"/>
              <a:gd name="T45" fmla="*/ 113 h 113"/>
              <a:gd name="T46" fmla="*/ 69 w 113"/>
              <a:gd name="T47" fmla="*/ 112 h 113"/>
              <a:gd name="T48" fmla="*/ 76 w 113"/>
              <a:gd name="T49" fmla="*/ 109 h 113"/>
              <a:gd name="T50" fmla="*/ 84 w 113"/>
              <a:gd name="T51" fmla="*/ 106 h 113"/>
              <a:gd name="T52" fmla="*/ 90 w 113"/>
              <a:gd name="T53" fmla="*/ 102 h 113"/>
              <a:gd name="T54" fmla="*/ 97 w 113"/>
              <a:gd name="T55" fmla="*/ 96 h 113"/>
              <a:gd name="T56" fmla="*/ 103 w 113"/>
              <a:gd name="T57" fmla="*/ 90 h 113"/>
              <a:gd name="T58" fmla="*/ 107 w 113"/>
              <a:gd name="T59" fmla="*/ 83 h 113"/>
              <a:gd name="T60" fmla="*/ 110 w 113"/>
              <a:gd name="T61" fmla="*/ 75 h 113"/>
              <a:gd name="T62" fmla="*/ 113 w 113"/>
              <a:gd name="T63" fmla="*/ 68 h 113"/>
              <a:gd name="T64" fmla="*/ 113 w 113"/>
              <a:gd name="T65" fmla="*/ 59 h 113"/>
              <a:gd name="T66" fmla="*/ 113 w 113"/>
              <a:gd name="T67" fmla="*/ 54 h 113"/>
              <a:gd name="T68" fmla="*/ 113 w 113"/>
              <a:gd name="T69" fmla="*/ 45 h 113"/>
              <a:gd name="T70" fmla="*/ 110 w 113"/>
              <a:gd name="T71" fmla="*/ 37 h 113"/>
              <a:gd name="T72" fmla="*/ 107 w 113"/>
              <a:gd name="T73" fmla="*/ 30 h 113"/>
              <a:gd name="T74" fmla="*/ 103 w 113"/>
              <a:gd name="T75" fmla="*/ 23 h 113"/>
              <a:gd name="T76" fmla="*/ 97 w 113"/>
              <a:gd name="T77" fmla="*/ 16 h 113"/>
              <a:gd name="T78" fmla="*/ 90 w 113"/>
              <a:gd name="T79" fmla="*/ 12 h 113"/>
              <a:gd name="T80" fmla="*/ 84 w 113"/>
              <a:gd name="T81" fmla="*/ 7 h 113"/>
              <a:gd name="T82" fmla="*/ 76 w 113"/>
              <a:gd name="T83" fmla="*/ 3 h 113"/>
              <a:gd name="T84" fmla="*/ 69 w 113"/>
              <a:gd name="T85" fmla="*/ 2 h 113"/>
              <a:gd name="T86" fmla="*/ 60 w 113"/>
              <a:gd name="T87" fmla="*/ 0 h 113"/>
              <a:gd name="T88" fmla="*/ 56 w 113"/>
              <a:gd name="T89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3" h="113">
                <a:moveTo>
                  <a:pt x="56" y="57"/>
                </a:moveTo>
                <a:lnTo>
                  <a:pt x="56" y="0"/>
                </a:lnTo>
                <a:lnTo>
                  <a:pt x="53" y="0"/>
                </a:lnTo>
                <a:lnTo>
                  <a:pt x="51" y="0"/>
                </a:lnTo>
                <a:lnTo>
                  <a:pt x="48" y="0"/>
                </a:lnTo>
                <a:lnTo>
                  <a:pt x="45" y="2"/>
                </a:lnTo>
                <a:lnTo>
                  <a:pt x="42" y="2"/>
                </a:lnTo>
                <a:lnTo>
                  <a:pt x="41" y="2"/>
                </a:lnTo>
                <a:lnTo>
                  <a:pt x="38" y="3"/>
                </a:lnTo>
                <a:lnTo>
                  <a:pt x="35" y="5"/>
                </a:lnTo>
                <a:lnTo>
                  <a:pt x="32" y="6"/>
                </a:lnTo>
                <a:lnTo>
                  <a:pt x="29" y="7"/>
                </a:lnTo>
                <a:lnTo>
                  <a:pt x="28" y="7"/>
                </a:lnTo>
                <a:lnTo>
                  <a:pt x="25" y="10"/>
                </a:lnTo>
                <a:lnTo>
                  <a:pt x="24" y="12"/>
                </a:lnTo>
                <a:lnTo>
                  <a:pt x="21" y="13"/>
                </a:lnTo>
                <a:lnTo>
                  <a:pt x="20" y="14"/>
                </a:lnTo>
                <a:lnTo>
                  <a:pt x="17" y="16"/>
                </a:lnTo>
                <a:lnTo>
                  <a:pt x="15" y="19"/>
                </a:lnTo>
                <a:lnTo>
                  <a:pt x="14" y="20"/>
                </a:lnTo>
                <a:lnTo>
                  <a:pt x="11" y="23"/>
                </a:lnTo>
                <a:lnTo>
                  <a:pt x="10" y="24"/>
                </a:lnTo>
                <a:lnTo>
                  <a:pt x="8" y="27"/>
                </a:lnTo>
                <a:lnTo>
                  <a:pt x="7" y="30"/>
                </a:lnTo>
                <a:lnTo>
                  <a:pt x="5" y="31"/>
                </a:lnTo>
                <a:lnTo>
                  <a:pt x="5" y="34"/>
                </a:lnTo>
                <a:lnTo>
                  <a:pt x="4" y="37"/>
                </a:lnTo>
                <a:lnTo>
                  <a:pt x="3" y="40"/>
                </a:lnTo>
                <a:lnTo>
                  <a:pt x="3" y="43"/>
                </a:lnTo>
                <a:lnTo>
                  <a:pt x="1" y="45"/>
                </a:lnTo>
                <a:lnTo>
                  <a:pt x="1" y="48"/>
                </a:lnTo>
                <a:lnTo>
                  <a:pt x="1" y="51"/>
                </a:lnTo>
                <a:lnTo>
                  <a:pt x="1" y="54"/>
                </a:lnTo>
                <a:lnTo>
                  <a:pt x="0" y="57"/>
                </a:lnTo>
                <a:lnTo>
                  <a:pt x="0" y="57"/>
                </a:lnTo>
                <a:lnTo>
                  <a:pt x="1" y="59"/>
                </a:lnTo>
                <a:lnTo>
                  <a:pt x="1" y="62"/>
                </a:lnTo>
                <a:lnTo>
                  <a:pt x="1" y="65"/>
                </a:lnTo>
                <a:lnTo>
                  <a:pt x="1" y="68"/>
                </a:lnTo>
                <a:lnTo>
                  <a:pt x="3" y="71"/>
                </a:lnTo>
                <a:lnTo>
                  <a:pt x="3" y="74"/>
                </a:lnTo>
                <a:lnTo>
                  <a:pt x="4" y="75"/>
                </a:lnTo>
                <a:lnTo>
                  <a:pt x="5" y="78"/>
                </a:lnTo>
                <a:lnTo>
                  <a:pt x="5" y="81"/>
                </a:lnTo>
                <a:lnTo>
                  <a:pt x="7" y="83"/>
                </a:lnTo>
                <a:lnTo>
                  <a:pt x="8" y="85"/>
                </a:lnTo>
                <a:lnTo>
                  <a:pt x="10" y="88"/>
                </a:lnTo>
                <a:lnTo>
                  <a:pt x="11" y="90"/>
                </a:lnTo>
                <a:lnTo>
                  <a:pt x="14" y="92"/>
                </a:lnTo>
                <a:lnTo>
                  <a:pt x="15" y="95"/>
                </a:lnTo>
                <a:lnTo>
                  <a:pt x="17" y="96"/>
                </a:lnTo>
                <a:lnTo>
                  <a:pt x="20" y="98"/>
                </a:lnTo>
                <a:lnTo>
                  <a:pt x="21" y="100"/>
                </a:lnTo>
                <a:lnTo>
                  <a:pt x="24" y="102"/>
                </a:lnTo>
                <a:lnTo>
                  <a:pt x="25" y="103"/>
                </a:lnTo>
                <a:lnTo>
                  <a:pt x="28" y="105"/>
                </a:lnTo>
                <a:lnTo>
                  <a:pt x="29" y="106"/>
                </a:lnTo>
                <a:lnTo>
                  <a:pt x="32" y="107"/>
                </a:lnTo>
                <a:lnTo>
                  <a:pt x="35" y="109"/>
                </a:lnTo>
                <a:lnTo>
                  <a:pt x="38" y="109"/>
                </a:lnTo>
                <a:lnTo>
                  <a:pt x="41" y="110"/>
                </a:lnTo>
                <a:lnTo>
                  <a:pt x="42" y="110"/>
                </a:lnTo>
                <a:lnTo>
                  <a:pt x="45" y="112"/>
                </a:lnTo>
                <a:lnTo>
                  <a:pt x="48" y="112"/>
                </a:lnTo>
                <a:lnTo>
                  <a:pt x="51" y="112"/>
                </a:lnTo>
                <a:lnTo>
                  <a:pt x="53" y="113"/>
                </a:lnTo>
                <a:lnTo>
                  <a:pt x="56" y="113"/>
                </a:lnTo>
                <a:lnTo>
                  <a:pt x="56" y="113"/>
                </a:lnTo>
                <a:lnTo>
                  <a:pt x="60" y="113"/>
                </a:lnTo>
                <a:lnTo>
                  <a:pt x="63" y="112"/>
                </a:lnTo>
                <a:lnTo>
                  <a:pt x="66" y="112"/>
                </a:lnTo>
                <a:lnTo>
                  <a:pt x="69" y="112"/>
                </a:lnTo>
                <a:lnTo>
                  <a:pt x="70" y="110"/>
                </a:lnTo>
                <a:lnTo>
                  <a:pt x="73" y="110"/>
                </a:lnTo>
                <a:lnTo>
                  <a:pt x="76" y="109"/>
                </a:lnTo>
                <a:lnTo>
                  <a:pt x="79" y="109"/>
                </a:lnTo>
                <a:lnTo>
                  <a:pt x="82" y="107"/>
                </a:lnTo>
                <a:lnTo>
                  <a:pt x="84" y="106"/>
                </a:lnTo>
                <a:lnTo>
                  <a:pt x="86" y="105"/>
                </a:lnTo>
                <a:lnTo>
                  <a:pt x="89" y="103"/>
                </a:lnTo>
                <a:lnTo>
                  <a:pt x="90" y="102"/>
                </a:lnTo>
                <a:lnTo>
                  <a:pt x="93" y="100"/>
                </a:lnTo>
                <a:lnTo>
                  <a:pt x="94" y="98"/>
                </a:lnTo>
                <a:lnTo>
                  <a:pt x="97" y="96"/>
                </a:lnTo>
                <a:lnTo>
                  <a:pt x="98" y="95"/>
                </a:lnTo>
                <a:lnTo>
                  <a:pt x="100" y="92"/>
                </a:lnTo>
                <a:lnTo>
                  <a:pt x="103" y="90"/>
                </a:lnTo>
                <a:lnTo>
                  <a:pt x="104" y="88"/>
                </a:lnTo>
                <a:lnTo>
                  <a:pt x="106" y="85"/>
                </a:lnTo>
                <a:lnTo>
                  <a:pt x="107" y="83"/>
                </a:lnTo>
                <a:lnTo>
                  <a:pt x="108" y="81"/>
                </a:lnTo>
                <a:lnTo>
                  <a:pt x="108" y="78"/>
                </a:lnTo>
                <a:lnTo>
                  <a:pt x="110" y="75"/>
                </a:lnTo>
                <a:lnTo>
                  <a:pt x="111" y="74"/>
                </a:lnTo>
                <a:lnTo>
                  <a:pt x="111" y="71"/>
                </a:lnTo>
                <a:lnTo>
                  <a:pt x="113" y="68"/>
                </a:lnTo>
                <a:lnTo>
                  <a:pt x="113" y="65"/>
                </a:lnTo>
                <a:lnTo>
                  <a:pt x="113" y="62"/>
                </a:lnTo>
                <a:lnTo>
                  <a:pt x="113" y="59"/>
                </a:lnTo>
                <a:lnTo>
                  <a:pt x="113" y="57"/>
                </a:lnTo>
                <a:lnTo>
                  <a:pt x="113" y="57"/>
                </a:lnTo>
                <a:lnTo>
                  <a:pt x="113" y="54"/>
                </a:lnTo>
                <a:lnTo>
                  <a:pt x="113" y="51"/>
                </a:lnTo>
                <a:lnTo>
                  <a:pt x="113" y="48"/>
                </a:lnTo>
                <a:lnTo>
                  <a:pt x="113" y="45"/>
                </a:lnTo>
                <a:lnTo>
                  <a:pt x="111" y="43"/>
                </a:lnTo>
                <a:lnTo>
                  <a:pt x="111" y="40"/>
                </a:lnTo>
                <a:lnTo>
                  <a:pt x="110" y="37"/>
                </a:lnTo>
                <a:lnTo>
                  <a:pt x="108" y="34"/>
                </a:lnTo>
                <a:lnTo>
                  <a:pt x="108" y="31"/>
                </a:lnTo>
                <a:lnTo>
                  <a:pt x="107" y="30"/>
                </a:lnTo>
                <a:lnTo>
                  <a:pt x="106" y="27"/>
                </a:lnTo>
                <a:lnTo>
                  <a:pt x="104" y="24"/>
                </a:lnTo>
                <a:lnTo>
                  <a:pt x="103" y="23"/>
                </a:lnTo>
                <a:lnTo>
                  <a:pt x="100" y="20"/>
                </a:lnTo>
                <a:lnTo>
                  <a:pt x="98" y="19"/>
                </a:lnTo>
                <a:lnTo>
                  <a:pt x="97" y="16"/>
                </a:lnTo>
                <a:lnTo>
                  <a:pt x="94" y="14"/>
                </a:lnTo>
                <a:lnTo>
                  <a:pt x="93" y="13"/>
                </a:lnTo>
                <a:lnTo>
                  <a:pt x="90" y="12"/>
                </a:lnTo>
                <a:lnTo>
                  <a:pt x="89" y="10"/>
                </a:lnTo>
                <a:lnTo>
                  <a:pt x="86" y="7"/>
                </a:lnTo>
                <a:lnTo>
                  <a:pt x="84" y="7"/>
                </a:lnTo>
                <a:lnTo>
                  <a:pt x="82" y="6"/>
                </a:lnTo>
                <a:lnTo>
                  <a:pt x="79" y="5"/>
                </a:lnTo>
                <a:lnTo>
                  <a:pt x="76" y="3"/>
                </a:lnTo>
                <a:lnTo>
                  <a:pt x="73" y="2"/>
                </a:lnTo>
                <a:lnTo>
                  <a:pt x="70" y="2"/>
                </a:lnTo>
                <a:lnTo>
                  <a:pt x="69" y="2"/>
                </a:lnTo>
                <a:lnTo>
                  <a:pt x="66" y="0"/>
                </a:lnTo>
                <a:lnTo>
                  <a:pt x="63" y="0"/>
                </a:lnTo>
                <a:lnTo>
                  <a:pt x="60" y="0"/>
                </a:lnTo>
                <a:lnTo>
                  <a:pt x="56" y="0"/>
                </a:lnTo>
                <a:lnTo>
                  <a:pt x="56" y="0"/>
                </a:lnTo>
                <a:lnTo>
                  <a:pt x="5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6" name="Freeform 30"/>
          <p:cNvSpPr>
            <a:spLocks/>
          </p:cNvSpPr>
          <p:nvPr/>
        </p:nvSpPr>
        <p:spPr bwMode="auto">
          <a:xfrm>
            <a:off x="5110163" y="3794125"/>
            <a:ext cx="101600" cy="101600"/>
          </a:xfrm>
          <a:custGeom>
            <a:avLst/>
            <a:gdLst>
              <a:gd name="T0" fmla="*/ 58 w 128"/>
              <a:gd name="T1" fmla="*/ 0 h 128"/>
              <a:gd name="T2" fmla="*/ 48 w 128"/>
              <a:gd name="T3" fmla="*/ 1 h 128"/>
              <a:gd name="T4" fmla="*/ 39 w 128"/>
              <a:gd name="T5" fmla="*/ 6 h 128"/>
              <a:gd name="T6" fmla="*/ 31 w 128"/>
              <a:gd name="T7" fmla="*/ 10 h 128"/>
              <a:gd name="T8" fmla="*/ 23 w 128"/>
              <a:gd name="T9" fmla="*/ 14 h 128"/>
              <a:gd name="T10" fmla="*/ 17 w 128"/>
              <a:gd name="T11" fmla="*/ 21 h 128"/>
              <a:gd name="T12" fmla="*/ 11 w 128"/>
              <a:gd name="T13" fmla="*/ 28 h 128"/>
              <a:gd name="T14" fmla="*/ 6 w 128"/>
              <a:gd name="T15" fmla="*/ 37 h 128"/>
              <a:gd name="T16" fmla="*/ 3 w 128"/>
              <a:gd name="T17" fmla="*/ 45 h 128"/>
              <a:gd name="T18" fmla="*/ 0 w 128"/>
              <a:gd name="T19" fmla="*/ 54 h 128"/>
              <a:gd name="T20" fmla="*/ 0 w 128"/>
              <a:gd name="T21" fmla="*/ 63 h 128"/>
              <a:gd name="T22" fmla="*/ 0 w 128"/>
              <a:gd name="T23" fmla="*/ 71 h 128"/>
              <a:gd name="T24" fmla="*/ 1 w 128"/>
              <a:gd name="T25" fmla="*/ 80 h 128"/>
              <a:gd name="T26" fmla="*/ 4 w 128"/>
              <a:gd name="T27" fmla="*/ 89 h 128"/>
              <a:gd name="T28" fmla="*/ 8 w 128"/>
              <a:gd name="T29" fmla="*/ 97 h 128"/>
              <a:gd name="T30" fmla="*/ 14 w 128"/>
              <a:gd name="T31" fmla="*/ 104 h 128"/>
              <a:gd name="T32" fmla="*/ 21 w 128"/>
              <a:gd name="T33" fmla="*/ 111 h 128"/>
              <a:gd name="T34" fmla="*/ 28 w 128"/>
              <a:gd name="T35" fmla="*/ 117 h 128"/>
              <a:gd name="T36" fmla="*/ 37 w 128"/>
              <a:gd name="T37" fmla="*/ 121 h 128"/>
              <a:gd name="T38" fmla="*/ 45 w 128"/>
              <a:gd name="T39" fmla="*/ 125 h 128"/>
              <a:gd name="T40" fmla="*/ 54 w 128"/>
              <a:gd name="T41" fmla="*/ 127 h 128"/>
              <a:gd name="T42" fmla="*/ 63 w 128"/>
              <a:gd name="T43" fmla="*/ 128 h 128"/>
              <a:gd name="T44" fmla="*/ 70 w 128"/>
              <a:gd name="T45" fmla="*/ 128 h 128"/>
              <a:gd name="T46" fmla="*/ 80 w 128"/>
              <a:gd name="T47" fmla="*/ 125 h 128"/>
              <a:gd name="T48" fmla="*/ 89 w 128"/>
              <a:gd name="T49" fmla="*/ 123 h 128"/>
              <a:gd name="T50" fmla="*/ 97 w 128"/>
              <a:gd name="T51" fmla="*/ 118 h 128"/>
              <a:gd name="T52" fmla="*/ 104 w 128"/>
              <a:gd name="T53" fmla="*/ 113 h 128"/>
              <a:gd name="T54" fmla="*/ 111 w 128"/>
              <a:gd name="T55" fmla="*/ 107 h 128"/>
              <a:gd name="T56" fmla="*/ 117 w 128"/>
              <a:gd name="T57" fmla="*/ 100 h 128"/>
              <a:gd name="T58" fmla="*/ 121 w 128"/>
              <a:gd name="T59" fmla="*/ 92 h 128"/>
              <a:gd name="T60" fmla="*/ 125 w 128"/>
              <a:gd name="T61" fmla="*/ 83 h 128"/>
              <a:gd name="T62" fmla="*/ 127 w 128"/>
              <a:gd name="T63" fmla="*/ 73 h 128"/>
              <a:gd name="T64" fmla="*/ 128 w 128"/>
              <a:gd name="T65" fmla="*/ 63 h 128"/>
              <a:gd name="T66" fmla="*/ 127 w 128"/>
              <a:gd name="T67" fmla="*/ 58 h 128"/>
              <a:gd name="T68" fmla="*/ 125 w 128"/>
              <a:gd name="T69" fmla="*/ 48 h 128"/>
              <a:gd name="T70" fmla="*/ 123 w 128"/>
              <a:gd name="T71" fmla="*/ 40 h 128"/>
              <a:gd name="T72" fmla="*/ 118 w 128"/>
              <a:gd name="T73" fmla="*/ 31 h 128"/>
              <a:gd name="T74" fmla="*/ 113 w 128"/>
              <a:gd name="T75" fmla="*/ 24 h 128"/>
              <a:gd name="T76" fmla="*/ 107 w 128"/>
              <a:gd name="T77" fmla="*/ 17 h 128"/>
              <a:gd name="T78" fmla="*/ 100 w 128"/>
              <a:gd name="T79" fmla="*/ 11 h 128"/>
              <a:gd name="T80" fmla="*/ 92 w 128"/>
              <a:gd name="T81" fmla="*/ 6 h 128"/>
              <a:gd name="T82" fmla="*/ 83 w 128"/>
              <a:gd name="T83" fmla="*/ 3 h 128"/>
              <a:gd name="T84" fmla="*/ 73 w 128"/>
              <a:gd name="T85" fmla="*/ 1 h 128"/>
              <a:gd name="T86" fmla="*/ 63 w 128"/>
              <a:gd name="T8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8" h="128">
                <a:moveTo>
                  <a:pt x="63" y="0"/>
                </a:moveTo>
                <a:lnTo>
                  <a:pt x="61" y="0"/>
                </a:lnTo>
                <a:lnTo>
                  <a:pt x="58" y="0"/>
                </a:lnTo>
                <a:lnTo>
                  <a:pt x="54" y="1"/>
                </a:lnTo>
                <a:lnTo>
                  <a:pt x="51" y="1"/>
                </a:lnTo>
                <a:lnTo>
                  <a:pt x="48" y="1"/>
                </a:lnTo>
                <a:lnTo>
                  <a:pt x="45" y="3"/>
                </a:lnTo>
                <a:lnTo>
                  <a:pt x="42" y="4"/>
                </a:lnTo>
                <a:lnTo>
                  <a:pt x="39" y="6"/>
                </a:lnTo>
                <a:lnTo>
                  <a:pt x="37" y="6"/>
                </a:lnTo>
                <a:lnTo>
                  <a:pt x="34" y="7"/>
                </a:lnTo>
                <a:lnTo>
                  <a:pt x="31" y="10"/>
                </a:lnTo>
                <a:lnTo>
                  <a:pt x="28" y="11"/>
                </a:lnTo>
                <a:lnTo>
                  <a:pt x="25" y="13"/>
                </a:lnTo>
                <a:lnTo>
                  <a:pt x="23" y="14"/>
                </a:lnTo>
                <a:lnTo>
                  <a:pt x="21" y="17"/>
                </a:lnTo>
                <a:lnTo>
                  <a:pt x="18" y="18"/>
                </a:lnTo>
                <a:lnTo>
                  <a:pt x="17" y="21"/>
                </a:lnTo>
                <a:lnTo>
                  <a:pt x="14" y="24"/>
                </a:lnTo>
                <a:lnTo>
                  <a:pt x="13" y="25"/>
                </a:lnTo>
                <a:lnTo>
                  <a:pt x="11" y="28"/>
                </a:lnTo>
                <a:lnTo>
                  <a:pt x="8" y="31"/>
                </a:lnTo>
                <a:lnTo>
                  <a:pt x="7" y="34"/>
                </a:lnTo>
                <a:lnTo>
                  <a:pt x="6" y="37"/>
                </a:lnTo>
                <a:lnTo>
                  <a:pt x="4" y="40"/>
                </a:lnTo>
                <a:lnTo>
                  <a:pt x="4" y="42"/>
                </a:lnTo>
                <a:lnTo>
                  <a:pt x="3" y="45"/>
                </a:lnTo>
                <a:lnTo>
                  <a:pt x="1" y="48"/>
                </a:lnTo>
                <a:lnTo>
                  <a:pt x="1" y="51"/>
                </a:lnTo>
                <a:lnTo>
                  <a:pt x="0" y="54"/>
                </a:lnTo>
                <a:lnTo>
                  <a:pt x="0" y="58"/>
                </a:lnTo>
                <a:lnTo>
                  <a:pt x="0" y="61"/>
                </a:lnTo>
                <a:lnTo>
                  <a:pt x="0" y="63"/>
                </a:lnTo>
                <a:lnTo>
                  <a:pt x="0" y="63"/>
                </a:lnTo>
                <a:lnTo>
                  <a:pt x="0" y="68"/>
                </a:lnTo>
                <a:lnTo>
                  <a:pt x="0" y="71"/>
                </a:lnTo>
                <a:lnTo>
                  <a:pt x="0" y="73"/>
                </a:lnTo>
                <a:lnTo>
                  <a:pt x="1" y="78"/>
                </a:lnTo>
                <a:lnTo>
                  <a:pt x="1" y="80"/>
                </a:lnTo>
                <a:lnTo>
                  <a:pt x="3" y="83"/>
                </a:lnTo>
                <a:lnTo>
                  <a:pt x="4" y="86"/>
                </a:lnTo>
                <a:lnTo>
                  <a:pt x="4" y="89"/>
                </a:lnTo>
                <a:lnTo>
                  <a:pt x="6" y="92"/>
                </a:lnTo>
                <a:lnTo>
                  <a:pt x="7" y="94"/>
                </a:lnTo>
                <a:lnTo>
                  <a:pt x="8" y="97"/>
                </a:lnTo>
                <a:lnTo>
                  <a:pt x="11" y="100"/>
                </a:lnTo>
                <a:lnTo>
                  <a:pt x="13" y="103"/>
                </a:lnTo>
                <a:lnTo>
                  <a:pt x="14" y="104"/>
                </a:lnTo>
                <a:lnTo>
                  <a:pt x="17" y="107"/>
                </a:lnTo>
                <a:lnTo>
                  <a:pt x="18" y="109"/>
                </a:lnTo>
                <a:lnTo>
                  <a:pt x="21" y="111"/>
                </a:lnTo>
                <a:lnTo>
                  <a:pt x="23" y="113"/>
                </a:lnTo>
                <a:lnTo>
                  <a:pt x="25" y="116"/>
                </a:lnTo>
                <a:lnTo>
                  <a:pt x="28" y="117"/>
                </a:lnTo>
                <a:lnTo>
                  <a:pt x="31" y="118"/>
                </a:lnTo>
                <a:lnTo>
                  <a:pt x="34" y="120"/>
                </a:lnTo>
                <a:lnTo>
                  <a:pt x="37" y="121"/>
                </a:lnTo>
                <a:lnTo>
                  <a:pt x="39" y="123"/>
                </a:lnTo>
                <a:lnTo>
                  <a:pt x="42" y="124"/>
                </a:lnTo>
                <a:lnTo>
                  <a:pt x="45" y="125"/>
                </a:lnTo>
                <a:lnTo>
                  <a:pt x="48" y="125"/>
                </a:lnTo>
                <a:lnTo>
                  <a:pt x="51" y="127"/>
                </a:lnTo>
                <a:lnTo>
                  <a:pt x="54" y="127"/>
                </a:lnTo>
                <a:lnTo>
                  <a:pt x="58" y="128"/>
                </a:lnTo>
                <a:lnTo>
                  <a:pt x="61" y="128"/>
                </a:lnTo>
                <a:lnTo>
                  <a:pt x="63" y="128"/>
                </a:lnTo>
                <a:lnTo>
                  <a:pt x="63" y="128"/>
                </a:lnTo>
                <a:lnTo>
                  <a:pt x="68" y="128"/>
                </a:lnTo>
                <a:lnTo>
                  <a:pt x="70" y="128"/>
                </a:lnTo>
                <a:lnTo>
                  <a:pt x="73" y="127"/>
                </a:lnTo>
                <a:lnTo>
                  <a:pt x="76" y="127"/>
                </a:lnTo>
                <a:lnTo>
                  <a:pt x="80" y="125"/>
                </a:lnTo>
                <a:lnTo>
                  <a:pt x="83" y="125"/>
                </a:lnTo>
                <a:lnTo>
                  <a:pt x="86" y="124"/>
                </a:lnTo>
                <a:lnTo>
                  <a:pt x="89" y="123"/>
                </a:lnTo>
                <a:lnTo>
                  <a:pt x="92" y="121"/>
                </a:lnTo>
                <a:lnTo>
                  <a:pt x="94" y="120"/>
                </a:lnTo>
                <a:lnTo>
                  <a:pt x="97" y="118"/>
                </a:lnTo>
                <a:lnTo>
                  <a:pt x="100" y="117"/>
                </a:lnTo>
                <a:lnTo>
                  <a:pt x="101" y="116"/>
                </a:lnTo>
                <a:lnTo>
                  <a:pt x="104" y="113"/>
                </a:lnTo>
                <a:lnTo>
                  <a:pt x="107" y="111"/>
                </a:lnTo>
                <a:lnTo>
                  <a:pt x="109" y="109"/>
                </a:lnTo>
                <a:lnTo>
                  <a:pt x="111" y="107"/>
                </a:lnTo>
                <a:lnTo>
                  <a:pt x="113" y="104"/>
                </a:lnTo>
                <a:lnTo>
                  <a:pt x="116" y="103"/>
                </a:lnTo>
                <a:lnTo>
                  <a:pt x="117" y="100"/>
                </a:lnTo>
                <a:lnTo>
                  <a:pt x="118" y="97"/>
                </a:lnTo>
                <a:lnTo>
                  <a:pt x="120" y="94"/>
                </a:lnTo>
                <a:lnTo>
                  <a:pt x="121" y="92"/>
                </a:lnTo>
                <a:lnTo>
                  <a:pt x="123" y="89"/>
                </a:lnTo>
                <a:lnTo>
                  <a:pt x="124" y="86"/>
                </a:lnTo>
                <a:lnTo>
                  <a:pt x="125" y="83"/>
                </a:lnTo>
                <a:lnTo>
                  <a:pt x="125" y="80"/>
                </a:lnTo>
                <a:lnTo>
                  <a:pt x="127" y="78"/>
                </a:lnTo>
                <a:lnTo>
                  <a:pt x="127" y="73"/>
                </a:lnTo>
                <a:lnTo>
                  <a:pt x="127" y="71"/>
                </a:lnTo>
                <a:lnTo>
                  <a:pt x="128" y="68"/>
                </a:lnTo>
                <a:lnTo>
                  <a:pt x="128" y="63"/>
                </a:lnTo>
                <a:lnTo>
                  <a:pt x="128" y="63"/>
                </a:lnTo>
                <a:lnTo>
                  <a:pt x="128" y="61"/>
                </a:lnTo>
                <a:lnTo>
                  <a:pt x="127" y="58"/>
                </a:lnTo>
                <a:lnTo>
                  <a:pt x="127" y="54"/>
                </a:lnTo>
                <a:lnTo>
                  <a:pt x="127" y="51"/>
                </a:lnTo>
                <a:lnTo>
                  <a:pt x="125" y="48"/>
                </a:lnTo>
                <a:lnTo>
                  <a:pt x="125" y="45"/>
                </a:lnTo>
                <a:lnTo>
                  <a:pt x="124" y="42"/>
                </a:lnTo>
                <a:lnTo>
                  <a:pt x="123" y="40"/>
                </a:lnTo>
                <a:lnTo>
                  <a:pt x="121" y="37"/>
                </a:lnTo>
                <a:lnTo>
                  <a:pt x="120" y="34"/>
                </a:lnTo>
                <a:lnTo>
                  <a:pt x="118" y="31"/>
                </a:lnTo>
                <a:lnTo>
                  <a:pt x="117" y="28"/>
                </a:lnTo>
                <a:lnTo>
                  <a:pt x="116" y="25"/>
                </a:lnTo>
                <a:lnTo>
                  <a:pt x="113" y="24"/>
                </a:lnTo>
                <a:lnTo>
                  <a:pt x="111" y="21"/>
                </a:lnTo>
                <a:lnTo>
                  <a:pt x="109" y="18"/>
                </a:lnTo>
                <a:lnTo>
                  <a:pt x="107" y="17"/>
                </a:lnTo>
                <a:lnTo>
                  <a:pt x="104" y="14"/>
                </a:lnTo>
                <a:lnTo>
                  <a:pt x="101" y="13"/>
                </a:lnTo>
                <a:lnTo>
                  <a:pt x="100" y="11"/>
                </a:lnTo>
                <a:lnTo>
                  <a:pt x="97" y="10"/>
                </a:lnTo>
                <a:lnTo>
                  <a:pt x="94" y="7"/>
                </a:lnTo>
                <a:lnTo>
                  <a:pt x="92" y="6"/>
                </a:lnTo>
                <a:lnTo>
                  <a:pt x="89" y="6"/>
                </a:lnTo>
                <a:lnTo>
                  <a:pt x="86" y="4"/>
                </a:lnTo>
                <a:lnTo>
                  <a:pt x="83" y="3"/>
                </a:lnTo>
                <a:lnTo>
                  <a:pt x="80" y="1"/>
                </a:lnTo>
                <a:lnTo>
                  <a:pt x="76" y="1"/>
                </a:lnTo>
                <a:lnTo>
                  <a:pt x="73" y="1"/>
                </a:lnTo>
                <a:lnTo>
                  <a:pt x="70" y="0"/>
                </a:lnTo>
                <a:lnTo>
                  <a:pt x="68" y="0"/>
                </a:lnTo>
                <a:lnTo>
                  <a:pt x="63" y="0"/>
                </a:lnTo>
                <a:lnTo>
                  <a:pt x="63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7" name="Freeform 31"/>
          <p:cNvSpPr>
            <a:spLocks/>
          </p:cNvSpPr>
          <p:nvPr/>
        </p:nvSpPr>
        <p:spPr bwMode="auto">
          <a:xfrm>
            <a:off x="5111750" y="4803775"/>
            <a:ext cx="336550" cy="1588"/>
          </a:xfrm>
          <a:custGeom>
            <a:avLst/>
            <a:gdLst>
              <a:gd name="T0" fmla="*/ 423 w 423"/>
              <a:gd name="T1" fmla="*/ 0 w 423"/>
              <a:gd name="T2" fmla="*/ 423 w 42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3">
                <a:moveTo>
                  <a:pt x="423" y="0"/>
                </a:moveTo>
                <a:lnTo>
                  <a:pt x="0" y="0"/>
                </a:lnTo>
                <a:lnTo>
                  <a:pt x="4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 flipH="1">
            <a:off x="5111750" y="4803775"/>
            <a:ext cx="3365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9" name="Freeform 33"/>
          <p:cNvSpPr>
            <a:spLocks/>
          </p:cNvSpPr>
          <p:nvPr/>
        </p:nvSpPr>
        <p:spPr bwMode="auto">
          <a:xfrm>
            <a:off x="4600575" y="4524375"/>
            <a:ext cx="523875" cy="523875"/>
          </a:xfrm>
          <a:custGeom>
            <a:avLst/>
            <a:gdLst>
              <a:gd name="T0" fmla="*/ 297 w 659"/>
              <a:gd name="T1" fmla="*/ 1 h 659"/>
              <a:gd name="T2" fmla="*/ 248 w 659"/>
              <a:gd name="T3" fmla="*/ 9 h 659"/>
              <a:gd name="T4" fmla="*/ 201 w 659"/>
              <a:gd name="T5" fmla="*/ 25 h 659"/>
              <a:gd name="T6" fmla="*/ 159 w 659"/>
              <a:gd name="T7" fmla="*/ 48 h 659"/>
              <a:gd name="T8" fmla="*/ 121 w 659"/>
              <a:gd name="T9" fmla="*/ 74 h 659"/>
              <a:gd name="T10" fmla="*/ 86 w 659"/>
              <a:gd name="T11" fmla="*/ 107 h 659"/>
              <a:gd name="T12" fmla="*/ 56 w 659"/>
              <a:gd name="T13" fmla="*/ 145 h 659"/>
              <a:gd name="T14" fmla="*/ 34 w 659"/>
              <a:gd name="T15" fmla="*/ 186 h 659"/>
              <a:gd name="T16" fmla="*/ 15 w 659"/>
              <a:gd name="T17" fmla="*/ 231 h 659"/>
              <a:gd name="T18" fmla="*/ 4 w 659"/>
              <a:gd name="T19" fmla="*/ 279 h 659"/>
              <a:gd name="T20" fmla="*/ 0 w 659"/>
              <a:gd name="T21" fmla="*/ 329 h 659"/>
              <a:gd name="T22" fmla="*/ 3 w 659"/>
              <a:gd name="T23" fmla="*/ 363 h 659"/>
              <a:gd name="T24" fmla="*/ 11 w 659"/>
              <a:gd name="T25" fmla="*/ 411 h 659"/>
              <a:gd name="T26" fmla="*/ 27 w 659"/>
              <a:gd name="T27" fmla="*/ 458 h 659"/>
              <a:gd name="T28" fmla="*/ 48 w 659"/>
              <a:gd name="T29" fmla="*/ 500 h 659"/>
              <a:gd name="T30" fmla="*/ 76 w 659"/>
              <a:gd name="T31" fmla="*/ 539 h 659"/>
              <a:gd name="T32" fmla="*/ 108 w 659"/>
              <a:gd name="T33" fmla="*/ 573 h 659"/>
              <a:gd name="T34" fmla="*/ 146 w 659"/>
              <a:gd name="T35" fmla="*/ 603 h 659"/>
              <a:gd name="T36" fmla="*/ 187 w 659"/>
              <a:gd name="T37" fmla="*/ 627 h 659"/>
              <a:gd name="T38" fmla="*/ 232 w 659"/>
              <a:gd name="T39" fmla="*/ 644 h 659"/>
              <a:gd name="T40" fmla="*/ 280 w 659"/>
              <a:gd name="T41" fmla="*/ 655 h 659"/>
              <a:gd name="T42" fmla="*/ 330 w 659"/>
              <a:gd name="T43" fmla="*/ 659 h 659"/>
              <a:gd name="T44" fmla="*/ 363 w 659"/>
              <a:gd name="T45" fmla="*/ 656 h 659"/>
              <a:gd name="T46" fmla="*/ 413 w 659"/>
              <a:gd name="T47" fmla="*/ 648 h 659"/>
              <a:gd name="T48" fmla="*/ 459 w 659"/>
              <a:gd name="T49" fmla="*/ 632 h 659"/>
              <a:gd name="T50" fmla="*/ 501 w 659"/>
              <a:gd name="T51" fmla="*/ 611 h 659"/>
              <a:gd name="T52" fmla="*/ 540 w 659"/>
              <a:gd name="T53" fmla="*/ 583 h 659"/>
              <a:gd name="T54" fmla="*/ 575 w 659"/>
              <a:gd name="T55" fmla="*/ 551 h 659"/>
              <a:gd name="T56" fmla="*/ 604 w 659"/>
              <a:gd name="T57" fmla="*/ 514 h 659"/>
              <a:gd name="T58" fmla="*/ 627 w 659"/>
              <a:gd name="T59" fmla="*/ 472 h 659"/>
              <a:gd name="T60" fmla="*/ 645 w 659"/>
              <a:gd name="T61" fmla="*/ 427 h 659"/>
              <a:gd name="T62" fmla="*/ 656 w 659"/>
              <a:gd name="T63" fmla="*/ 379 h 659"/>
              <a:gd name="T64" fmla="*/ 659 w 659"/>
              <a:gd name="T65" fmla="*/ 329 h 659"/>
              <a:gd name="T66" fmla="*/ 658 w 659"/>
              <a:gd name="T67" fmla="*/ 296 h 659"/>
              <a:gd name="T68" fmla="*/ 649 w 659"/>
              <a:gd name="T69" fmla="*/ 246 h 659"/>
              <a:gd name="T70" fmla="*/ 634 w 659"/>
              <a:gd name="T71" fmla="*/ 201 h 659"/>
              <a:gd name="T72" fmla="*/ 613 w 659"/>
              <a:gd name="T73" fmla="*/ 157 h 659"/>
              <a:gd name="T74" fmla="*/ 585 w 659"/>
              <a:gd name="T75" fmla="*/ 119 h 659"/>
              <a:gd name="T76" fmla="*/ 552 w 659"/>
              <a:gd name="T77" fmla="*/ 84 h 659"/>
              <a:gd name="T78" fmla="*/ 514 w 659"/>
              <a:gd name="T79" fmla="*/ 56 h 659"/>
              <a:gd name="T80" fmla="*/ 473 w 659"/>
              <a:gd name="T81" fmla="*/ 32 h 659"/>
              <a:gd name="T82" fmla="*/ 428 w 659"/>
              <a:gd name="T83" fmla="*/ 14 h 659"/>
              <a:gd name="T84" fmla="*/ 380 w 659"/>
              <a:gd name="T85" fmla="*/ 2 h 659"/>
              <a:gd name="T86" fmla="*/ 330 w 659"/>
              <a:gd name="T87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9" h="659">
                <a:moveTo>
                  <a:pt x="330" y="0"/>
                </a:moveTo>
                <a:lnTo>
                  <a:pt x="313" y="0"/>
                </a:lnTo>
                <a:lnTo>
                  <a:pt x="297" y="1"/>
                </a:lnTo>
                <a:lnTo>
                  <a:pt x="280" y="2"/>
                </a:lnTo>
                <a:lnTo>
                  <a:pt x="263" y="5"/>
                </a:lnTo>
                <a:lnTo>
                  <a:pt x="248" y="9"/>
                </a:lnTo>
                <a:lnTo>
                  <a:pt x="232" y="14"/>
                </a:lnTo>
                <a:lnTo>
                  <a:pt x="217" y="19"/>
                </a:lnTo>
                <a:lnTo>
                  <a:pt x="201" y="25"/>
                </a:lnTo>
                <a:lnTo>
                  <a:pt x="187" y="32"/>
                </a:lnTo>
                <a:lnTo>
                  <a:pt x="173" y="39"/>
                </a:lnTo>
                <a:lnTo>
                  <a:pt x="159" y="48"/>
                </a:lnTo>
                <a:lnTo>
                  <a:pt x="146" y="56"/>
                </a:lnTo>
                <a:lnTo>
                  <a:pt x="132" y="64"/>
                </a:lnTo>
                <a:lnTo>
                  <a:pt x="121" y="74"/>
                </a:lnTo>
                <a:lnTo>
                  <a:pt x="108" y="84"/>
                </a:lnTo>
                <a:lnTo>
                  <a:pt x="97" y="95"/>
                </a:lnTo>
                <a:lnTo>
                  <a:pt x="86" y="107"/>
                </a:lnTo>
                <a:lnTo>
                  <a:pt x="76" y="119"/>
                </a:lnTo>
                <a:lnTo>
                  <a:pt x="66" y="132"/>
                </a:lnTo>
                <a:lnTo>
                  <a:pt x="56" y="145"/>
                </a:lnTo>
                <a:lnTo>
                  <a:pt x="48" y="157"/>
                </a:lnTo>
                <a:lnTo>
                  <a:pt x="41" y="172"/>
                </a:lnTo>
                <a:lnTo>
                  <a:pt x="34" y="186"/>
                </a:lnTo>
                <a:lnTo>
                  <a:pt x="27" y="201"/>
                </a:lnTo>
                <a:lnTo>
                  <a:pt x="21" y="215"/>
                </a:lnTo>
                <a:lnTo>
                  <a:pt x="15" y="231"/>
                </a:lnTo>
                <a:lnTo>
                  <a:pt x="11" y="246"/>
                </a:lnTo>
                <a:lnTo>
                  <a:pt x="7" y="263"/>
                </a:lnTo>
                <a:lnTo>
                  <a:pt x="4" y="279"/>
                </a:lnTo>
                <a:lnTo>
                  <a:pt x="3" y="296"/>
                </a:lnTo>
                <a:lnTo>
                  <a:pt x="1" y="312"/>
                </a:lnTo>
                <a:lnTo>
                  <a:pt x="0" y="329"/>
                </a:lnTo>
                <a:lnTo>
                  <a:pt x="0" y="329"/>
                </a:lnTo>
                <a:lnTo>
                  <a:pt x="1" y="346"/>
                </a:lnTo>
                <a:lnTo>
                  <a:pt x="3" y="363"/>
                </a:lnTo>
                <a:lnTo>
                  <a:pt x="4" y="379"/>
                </a:lnTo>
                <a:lnTo>
                  <a:pt x="7" y="396"/>
                </a:lnTo>
                <a:lnTo>
                  <a:pt x="11" y="411"/>
                </a:lnTo>
                <a:lnTo>
                  <a:pt x="15" y="427"/>
                </a:lnTo>
                <a:lnTo>
                  <a:pt x="21" y="442"/>
                </a:lnTo>
                <a:lnTo>
                  <a:pt x="27" y="458"/>
                </a:lnTo>
                <a:lnTo>
                  <a:pt x="34" y="472"/>
                </a:lnTo>
                <a:lnTo>
                  <a:pt x="41" y="486"/>
                </a:lnTo>
                <a:lnTo>
                  <a:pt x="48" y="500"/>
                </a:lnTo>
                <a:lnTo>
                  <a:pt x="56" y="514"/>
                </a:lnTo>
                <a:lnTo>
                  <a:pt x="66" y="527"/>
                </a:lnTo>
                <a:lnTo>
                  <a:pt x="76" y="539"/>
                </a:lnTo>
                <a:lnTo>
                  <a:pt x="86" y="551"/>
                </a:lnTo>
                <a:lnTo>
                  <a:pt x="97" y="562"/>
                </a:lnTo>
                <a:lnTo>
                  <a:pt x="108" y="573"/>
                </a:lnTo>
                <a:lnTo>
                  <a:pt x="121" y="583"/>
                </a:lnTo>
                <a:lnTo>
                  <a:pt x="132" y="593"/>
                </a:lnTo>
                <a:lnTo>
                  <a:pt x="146" y="603"/>
                </a:lnTo>
                <a:lnTo>
                  <a:pt x="159" y="611"/>
                </a:lnTo>
                <a:lnTo>
                  <a:pt x="173" y="618"/>
                </a:lnTo>
                <a:lnTo>
                  <a:pt x="187" y="627"/>
                </a:lnTo>
                <a:lnTo>
                  <a:pt x="201" y="632"/>
                </a:lnTo>
                <a:lnTo>
                  <a:pt x="217" y="638"/>
                </a:lnTo>
                <a:lnTo>
                  <a:pt x="232" y="644"/>
                </a:lnTo>
                <a:lnTo>
                  <a:pt x="248" y="648"/>
                </a:lnTo>
                <a:lnTo>
                  <a:pt x="263" y="652"/>
                </a:lnTo>
                <a:lnTo>
                  <a:pt x="280" y="655"/>
                </a:lnTo>
                <a:lnTo>
                  <a:pt x="297" y="656"/>
                </a:lnTo>
                <a:lnTo>
                  <a:pt x="313" y="658"/>
                </a:lnTo>
                <a:lnTo>
                  <a:pt x="330" y="659"/>
                </a:lnTo>
                <a:lnTo>
                  <a:pt x="330" y="659"/>
                </a:lnTo>
                <a:lnTo>
                  <a:pt x="348" y="658"/>
                </a:lnTo>
                <a:lnTo>
                  <a:pt x="363" y="656"/>
                </a:lnTo>
                <a:lnTo>
                  <a:pt x="380" y="655"/>
                </a:lnTo>
                <a:lnTo>
                  <a:pt x="397" y="652"/>
                </a:lnTo>
                <a:lnTo>
                  <a:pt x="413" y="648"/>
                </a:lnTo>
                <a:lnTo>
                  <a:pt x="428" y="644"/>
                </a:lnTo>
                <a:lnTo>
                  <a:pt x="444" y="638"/>
                </a:lnTo>
                <a:lnTo>
                  <a:pt x="459" y="632"/>
                </a:lnTo>
                <a:lnTo>
                  <a:pt x="473" y="627"/>
                </a:lnTo>
                <a:lnTo>
                  <a:pt x="487" y="618"/>
                </a:lnTo>
                <a:lnTo>
                  <a:pt x="501" y="611"/>
                </a:lnTo>
                <a:lnTo>
                  <a:pt x="514" y="603"/>
                </a:lnTo>
                <a:lnTo>
                  <a:pt x="527" y="593"/>
                </a:lnTo>
                <a:lnTo>
                  <a:pt x="540" y="583"/>
                </a:lnTo>
                <a:lnTo>
                  <a:pt x="552" y="573"/>
                </a:lnTo>
                <a:lnTo>
                  <a:pt x="563" y="562"/>
                </a:lnTo>
                <a:lnTo>
                  <a:pt x="575" y="551"/>
                </a:lnTo>
                <a:lnTo>
                  <a:pt x="585" y="539"/>
                </a:lnTo>
                <a:lnTo>
                  <a:pt x="594" y="527"/>
                </a:lnTo>
                <a:lnTo>
                  <a:pt x="604" y="514"/>
                </a:lnTo>
                <a:lnTo>
                  <a:pt x="613" y="500"/>
                </a:lnTo>
                <a:lnTo>
                  <a:pt x="620" y="486"/>
                </a:lnTo>
                <a:lnTo>
                  <a:pt x="627" y="472"/>
                </a:lnTo>
                <a:lnTo>
                  <a:pt x="634" y="458"/>
                </a:lnTo>
                <a:lnTo>
                  <a:pt x="640" y="442"/>
                </a:lnTo>
                <a:lnTo>
                  <a:pt x="645" y="427"/>
                </a:lnTo>
                <a:lnTo>
                  <a:pt x="649" y="411"/>
                </a:lnTo>
                <a:lnTo>
                  <a:pt x="654" y="396"/>
                </a:lnTo>
                <a:lnTo>
                  <a:pt x="656" y="379"/>
                </a:lnTo>
                <a:lnTo>
                  <a:pt x="658" y="363"/>
                </a:lnTo>
                <a:lnTo>
                  <a:pt x="659" y="346"/>
                </a:lnTo>
                <a:lnTo>
                  <a:pt x="659" y="329"/>
                </a:lnTo>
                <a:lnTo>
                  <a:pt x="659" y="329"/>
                </a:lnTo>
                <a:lnTo>
                  <a:pt x="659" y="312"/>
                </a:lnTo>
                <a:lnTo>
                  <a:pt x="658" y="296"/>
                </a:lnTo>
                <a:lnTo>
                  <a:pt x="656" y="279"/>
                </a:lnTo>
                <a:lnTo>
                  <a:pt x="654" y="263"/>
                </a:lnTo>
                <a:lnTo>
                  <a:pt x="649" y="246"/>
                </a:lnTo>
                <a:lnTo>
                  <a:pt x="645" y="231"/>
                </a:lnTo>
                <a:lnTo>
                  <a:pt x="640" y="215"/>
                </a:lnTo>
                <a:lnTo>
                  <a:pt x="634" y="201"/>
                </a:lnTo>
                <a:lnTo>
                  <a:pt x="627" y="186"/>
                </a:lnTo>
                <a:lnTo>
                  <a:pt x="620" y="172"/>
                </a:lnTo>
                <a:lnTo>
                  <a:pt x="613" y="157"/>
                </a:lnTo>
                <a:lnTo>
                  <a:pt x="604" y="145"/>
                </a:lnTo>
                <a:lnTo>
                  <a:pt x="594" y="132"/>
                </a:lnTo>
                <a:lnTo>
                  <a:pt x="585" y="119"/>
                </a:lnTo>
                <a:lnTo>
                  <a:pt x="575" y="107"/>
                </a:lnTo>
                <a:lnTo>
                  <a:pt x="563" y="95"/>
                </a:lnTo>
                <a:lnTo>
                  <a:pt x="552" y="84"/>
                </a:lnTo>
                <a:lnTo>
                  <a:pt x="540" y="74"/>
                </a:lnTo>
                <a:lnTo>
                  <a:pt x="527" y="64"/>
                </a:lnTo>
                <a:lnTo>
                  <a:pt x="514" y="56"/>
                </a:lnTo>
                <a:lnTo>
                  <a:pt x="501" y="48"/>
                </a:lnTo>
                <a:lnTo>
                  <a:pt x="487" y="39"/>
                </a:lnTo>
                <a:lnTo>
                  <a:pt x="473" y="32"/>
                </a:lnTo>
                <a:lnTo>
                  <a:pt x="459" y="25"/>
                </a:lnTo>
                <a:lnTo>
                  <a:pt x="444" y="19"/>
                </a:lnTo>
                <a:lnTo>
                  <a:pt x="428" y="14"/>
                </a:lnTo>
                <a:lnTo>
                  <a:pt x="413" y="9"/>
                </a:lnTo>
                <a:lnTo>
                  <a:pt x="397" y="5"/>
                </a:lnTo>
                <a:lnTo>
                  <a:pt x="380" y="2"/>
                </a:lnTo>
                <a:lnTo>
                  <a:pt x="363" y="1"/>
                </a:lnTo>
                <a:lnTo>
                  <a:pt x="348" y="0"/>
                </a:lnTo>
                <a:lnTo>
                  <a:pt x="330" y="0"/>
                </a:lnTo>
                <a:lnTo>
                  <a:pt x="330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0" name="Freeform 34"/>
          <p:cNvSpPr>
            <a:spLocks/>
          </p:cNvSpPr>
          <p:nvPr/>
        </p:nvSpPr>
        <p:spPr bwMode="auto">
          <a:xfrm>
            <a:off x="4171950" y="4646613"/>
            <a:ext cx="314325" cy="1587"/>
          </a:xfrm>
          <a:custGeom>
            <a:avLst/>
            <a:gdLst>
              <a:gd name="T0" fmla="*/ 395 w 395"/>
              <a:gd name="T1" fmla="*/ 0 w 395"/>
              <a:gd name="T2" fmla="*/ 395 w 39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95">
                <a:moveTo>
                  <a:pt x="395" y="0"/>
                </a:moveTo>
                <a:lnTo>
                  <a:pt x="0" y="0"/>
                </a:lnTo>
                <a:lnTo>
                  <a:pt x="3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4508500" y="4535488"/>
            <a:ext cx="357188" cy="514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3" name="Freeform 37"/>
          <p:cNvSpPr>
            <a:spLocks/>
          </p:cNvSpPr>
          <p:nvPr/>
        </p:nvSpPr>
        <p:spPr bwMode="auto">
          <a:xfrm>
            <a:off x="4508500" y="4535488"/>
            <a:ext cx="357188" cy="514350"/>
          </a:xfrm>
          <a:custGeom>
            <a:avLst/>
            <a:gdLst>
              <a:gd name="T0" fmla="*/ 451 w 451"/>
              <a:gd name="T1" fmla="*/ 649 h 649"/>
              <a:gd name="T2" fmla="*/ 0 w 451"/>
              <a:gd name="T3" fmla="*/ 649 h 649"/>
              <a:gd name="T4" fmla="*/ 0 w 451"/>
              <a:gd name="T5" fmla="*/ 0 h 649"/>
              <a:gd name="T6" fmla="*/ 451 w 451"/>
              <a:gd name="T7" fmla="*/ 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1" h="649">
                <a:moveTo>
                  <a:pt x="451" y="649"/>
                </a:moveTo>
                <a:lnTo>
                  <a:pt x="0" y="649"/>
                </a:lnTo>
                <a:lnTo>
                  <a:pt x="0" y="0"/>
                </a:lnTo>
                <a:lnTo>
                  <a:pt x="45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4" name="Freeform 38"/>
          <p:cNvSpPr>
            <a:spLocks/>
          </p:cNvSpPr>
          <p:nvPr/>
        </p:nvSpPr>
        <p:spPr bwMode="auto">
          <a:xfrm>
            <a:off x="5133975" y="4759325"/>
            <a:ext cx="90488" cy="88900"/>
          </a:xfrm>
          <a:custGeom>
            <a:avLst/>
            <a:gdLst>
              <a:gd name="T0" fmla="*/ 54 w 113"/>
              <a:gd name="T1" fmla="*/ 0 h 113"/>
              <a:gd name="T2" fmla="*/ 45 w 113"/>
              <a:gd name="T3" fmla="*/ 2 h 113"/>
              <a:gd name="T4" fmla="*/ 38 w 113"/>
              <a:gd name="T5" fmla="*/ 3 h 113"/>
              <a:gd name="T6" fmla="*/ 30 w 113"/>
              <a:gd name="T7" fmla="*/ 7 h 113"/>
              <a:gd name="T8" fmla="*/ 24 w 113"/>
              <a:gd name="T9" fmla="*/ 11 h 113"/>
              <a:gd name="T10" fmla="*/ 17 w 113"/>
              <a:gd name="T11" fmla="*/ 16 h 113"/>
              <a:gd name="T12" fmla="*/ 11 w 113"/>
              <a:gd name="T13" fmla="*/ 23 h 113"/>
              <a:gd name="T14" fmla="*/ 7 w 113"/>
              <a:gd name="T15" fmla="*/ 30 h 113"/>
              <a:gd name="T16" fmla="*/ 4 w 113"/>
              <a:gd name="T17" fmla="*/ 37 h 113"/>
              <a:gd name="T18" fmla="*/ 1 w 113"/>
              <a:gd name="T19" fmla="*/ 45 h 113"/>
              <a:gd name="T20" fmla="*/ 1 w 113"/>
              <a:gd name="T21" fmla="*/ 54 h 113"/>
              <a:gd name="T22" fmla="*/ 1 w 113"/>
              <a:gd name="T23" fmla="*/ 59 h 113"/>
              <a:gd name="T24" fmla="*/ 1 w 113"/>
              <a:gd name="T25" fmla="*/ 68 h 113"/>
              <a:gd name="T26" fmla="*/ 4 w 113"/>
              <a:gd name="T27" fmla="*/ 75 h 113"/>
              <a:gd name="T28" fmla="*/ 7 w 113"/>
              <a:gd name="T29" fmla="*/ 83 h 113"/>
              <a:gd name="T30" fmla="*/ 11 w 113"/>
              <a:gd name="T31" fmla="*/ 90 h 113"/>
              <a:gd name="T32" fmla="*/ 17 w 113"/>
              <a:gd name="T33" fmla="*/ 96 h 113"/>
              <a:gd name="T34" fmla="*/ 24 w 113"/>
              <a:gd name="T35" fmla="*/ 102 h 113"/>
              <a:gd name="T36" fmla="*/ 30 w 113"/>
              <a:gd name="T37" fmla="*/ 106 h 113"/>
              <a:gd name="T38" fmla="*/ 38 w 113"/>
              <a:gd name="T39" fmla="*/ 109 h 113"/>
              <a:gd name="T40" fmla="*/ 45 w 113"/>
              <a:gd name="T41" fmla="*/ 112 h 113"/>
              <a:gd name="T42" fmla="*/ 54 w 113"/>
              <a:gd name="T43" fmla="*/ 113 h 113"/>
              <a:gd name="T44" fmla="*/ 61 w 113"/>
              <a:gd name="T45" fmla="*/ 113 h 113"/>
              <a:gd name="T46" fmla="*/ 69 w 113"/>
              <a:gd name="T47" fmla="*/ 112 h 113"/>
              <a:gd name="T48" fmla="*/ 76 w 113"/>
              <a:gd name="T49" fmla="*/ 109 h 113"/>
              <a:gd name="T50" fmla="*/ 85 w 113"/>
              <a:gd name="T51" fmla="*/ 106 h 113"/>
              <a:gd name="T52" fmla="*/ 90 w 113"/>
              <a:gd name="T53" fmla="*/ 102 h 113"/>
              <a:gd name="T54" fmla="*/ 97 w 113"/>
              <a:gd name="T55" fmla="*/ 96 h 113"/>
              <a:gd name="T56" fmla="*/ 103 w 113"/>
              <a:gd name="T57" fmla="*/ 90 h 113"/>
              <a:gd name="T58" fmla="*/ 107 w 113"/>
              <a:gd name="T59" fmla="*/ 83 h 113"/>
              <a:gd name="T60" fmla="*/ 110 w 113"/>
              <a:gd name="T61" fmla="*/ 75 h 113"/>
              <a:gd name="T62" fmla="*/ 113 w 113"/>
              <a:gd name="T63" fmla="*/ 68 h 113"/>
              <a:gd name="T64" fmla="*/ 113 w 113"/>
              <a:gd name="T65" fmla="*/ 59 h 113"/>
              <a:gd name="T66" fmla="*/ 113 w 113"/>
              <a:gd name="T67" fmla="*/ 54 h 113"/>
              <a:gd name="T68" fmla="*/ 113 w 113"/>
              <a:gd name="T69" fmla="*/ 45 h 113"/>
              <a:gd name="T70" fmla="*/ 110 w 113"/>
              <a:gd name="T71" fmla="*/ 37 h 113"/>
              <a:gd name="T72" fmla="*/ 107 w 113"/>
              <a:gd name="T73" fmla="*/ 30 h 113"/>
              <a:gd name="T74" fmla="*/ 103 w 113"/>
              <a:gd name="T75" fmla="*/ 23 h 113"/>
              <a:gd name="T76" fmla="*/ 97 w 113"/>
              <a:gd name="T77" fmla="*/ 16 h 113"/>
              <a:gd name="T78" fmla="*/ 90 w 113"/>
              <a:gd name="T79" fmla="*/ 11 h 113"/>
              <a:gd name="T80" fmla="*/ 85 w 113"/>
              <a:gd name="T81" fmla="*/ 7 h 113"/>
              <a:gd name="T82" fmla="*/ 76 w 113"/>
              <a:gd name="T83" fmla="*/ 3 h 113"/>
              <a:gd name="T84" fmla="*/ 69 w 113"/>
              <a:gd name="T85" fmla="*/ 2 h 113"/>
              <a:gd name="T86" fmla="*/ 61 w 113"/>
              <a:gd name="T87" fmla="*/ 0 h 113"/>
              <a:gd name="T88" fmla="*/ 56 w 113"/>
              <a:gd name="T89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3" h="113">
                <a:moveTo>
                  <a:pt x="56" y="57"/>
                </a:moveTo>
                <a:lnTo>
                  <a:pt x="56" y="0"/>
                </a:lnTo>
                <a:lnTo>
                  <a:pt x="54" y="0"/>
                </a:lnTo>
                <a:lnTo>
                  <a:pt x="51" y="0"/>
                </a:lnTo>
                <a:lnTo>
                  <a:pt x="48" y="0"/>
                </a:lnTo>
                <a:lnTo>
                  <a:pt x="45" y="2"/>
                </a:lnTo>
                <a:lnTo>
                  <a:pt x="42" y="2"/>
                </a:lnTo>
                <a:lnTo>
                  <a:pt x="41" y="2"/>
                </a:lnTo>
                <a:lnTo>
                  <a:pt x="38" y="3"/>
                </a:lnTo>
                <a:lnTo>
                  <a:pt x="35" y="4"/>
                </a:lnTo>
                <a:lnTo>
                  <a:pt x="32" y="6"/>
                </a:lnTo>
                <a:lnTo>
                  <a:pt x="30" y="7"/>
                </a:lnTo>
                <a:lnTo>
                  <a:pt x="28" y="7"/>
                </a:lnTo>
                <a:lnTo>
                  <a:pt x="25" y="10"/>
                </a:lnTo>
                <a:lnTo>
                  <a:pt x="24" y="11"/>
                </a:lnTo>
                <a:lnTo>
                  <a:pt x="21" y="13"/>
                </a:lnTo>
                <a:lnTo>
                  <a:pt x="20" y="14"/>
                </a:lnTo>
                <a:lnTo>
                  <a:pt x="17" y="16"/>
                </a:lnTo>
                <a:lnTo>
                  <a:pt x="16" y="19"/>
                </a:lnTo>
                <a:lnTo>
                  <a:pt x="14" y="20"/>
                </a:lnTo>
                <a:lnTo>
                  <a:pt x="11" y="23"/>
                </a:lnTo>
                <a:lnTo>
                  <a:pt x="10" y="24"/>
                </a:lnTo>
                <a:lnTo>
                  <a:pt x="8" y="27"/>
                </a:lnTo>
                <a:lnTo>
                  <a:pt x="7" y="30"/>
                </a:lnTo>
                <a:lnTo>
                  <a:pt x="6" y="31"/>
                </a:lnTo>
                <a:lnTo>
                  <a:pt x="6" y="34"/>
                </a:lnTo>
                <a:lnTo>
                  <a:pt x="4" y="37"/>
                </a:lnTo>
                <a:lnTo>
                  <a:pt x="3" y="40"/>
                </a:lnTo>
                <a:lnTo>
                  <a:pt x="3" y="42"/>
                </a:lnTo>
                <a:lnTo>
                  <a:pt x="1" y="45"/>
                </a:lnTo>
                <a:lnTo>
                  <a:pt x="1" y="48"/>
                </a:lnTo>
                <a:lnTo>
                  <a:pt x="1" y="51"/>
                </a:lnTo>
                <a:lnTo>
                  <a:pt x="1" y="54"/>
                </a:lnTo>
                <a:lnTo>
                  <a:pt x="0" y="57"/>
                </a:lnTo>
                <a:lnTo>
                  <a:pt x="0" y="57"/>
                </a:lnTo>
                <a:lnTo>
                  <a:pt x="1" y="59"/>
                </a:lnTo>
                <a:lnTo>
                  <a:pt x="1" y="62"/>
                </a:lnTo>
                <a:lnTo>
                  <a:pt x="1" y="65"/>
                </a:lnTo>
                <a:lnTo>
                  <a:pt x="1" y="68"/>
                </a:lnTo>
                <a:lnTo>
                  <a:pt x="3" y="71"/>
                </a:lnTo>
                <a:lnTo>
                  <a:pt x="3" y="73"/>
                </a:lnTo>
                <a:lnTo>
                  <a:pt x="4" y="75"/>
                </a:lnTo>
                <a:lnTo>
                  <a:pt x="6" y="78"/>
                </a:lnTo>
                <a:lnTo>
                  <a:pt x="6" y="81"/>
                </a:lnTo>
                <a:lnTo>
                  <a:pt x="7" y="83"/>
                </a:lnTo>
                <a:lnTo>
                  <a:pt x="8" y="85"/>
                </a:lnTo>
                <a:lnTo>
                  <a:pt x="10" y="88"/>
                </a:lnTo>
                <a:lnTo>
                  <a:pt x="11" y="90"/>
                </a:lnTo>
                <a:lnTo>
                  <a:pt x="14" y="92"/>
                </a:lnTo>
                <a:lnTo>
                  <a:pt x="16" y="95"/>
                </a:lnTo>
                <a:lnTo>
                  <a:pt x="17" y="96"/>
                </a:lnTo>
                <a:lnTo>
                  <a:pt x="20" y="97"/>
                </a:lnTo>
                <a:lnTo>
                  <a:pt x="21" y="100"/>
                </a:lnTo>
                <a:lnTo>
                  <a:pt x="24" y="102"/>
                </a:lnTo>
                <a:lnTo>
                  <a:pt x="25" y="103"/>
                </a:lnTo>
                <a:lnTo>
                  <a:pt x="28" y="104"/>
                </a:lnTo>
                <a:lnTo>
                  <a:pt x="30" y="106"/>
                </a:lnTo>
                <a:lnTo>
                  <a:pt x="32" y="107"/>
                </a:lnTo>
                <a:lnTo>
                  <a:pt x="35" y="109"/>
                </a:lnTo>
                <a:lnTo>
                  <a:pt x="38" y="109"/>
                </a:lnTo>
                <a:lnTo>
                  <a:pt x="41" y="110"/>
                </a:lnTo>
                <a:lnTo>
                  <a:pt x="42" y="110"/>
                </a:lnTo>
                <a:lnTo>
                  <a:pt x="45" y="112"/>
                </a:lnTo>
                <a:lnTo>
                  <a:pt x="48" y="112"/>
                </a:lnTo>
                <a:lnTo>
                  <a:pt x="51" y="112"/>
                </a:lnTo>
                <a:lnTo>
                  <a:pt x="54" y="113"/>
                </a:lnTo>
                <a:lnTo>
                  <a:pt x="56" y="113"/>
                </a:lnTo>
                <a:lnTo>
                  <a:pt x="56" y="113"/>
                </a:lnTo>
                <a:lnTo>
                  <a:pt x="61" y="113"/>
                </a:lnTo>
                <a:lnTo>
                  <a:pt x="63" y="112"/>
                </a:lnTo>
                <a:lnTo>
                  <a:pt x="66" y="112"/>
                </a:lnTo>
                <a:lnTo>
                  <a:pt x="69" y="112"/>
                </a:lnTo>
                <a:lnTo>
                  <a:pt x="70" y="110"/>
                </a:lnTo>
                <a:lnTo>
                  <a:pt x="73" y="110"/>
                </a:lnTo>
                <a:lnTo>
                  <a:pt x="76" y="109"/>
                </a:lnTo>
                <a:lnTo>
                  <a:pt x="79" y="109"/>
                </a:lnTo>
                <a:lnTo>
                  <a:pt x="82" y="107"/>
                </a:lnTo>
                <a:lnTo>
                  <a:pt x="85" y="106"/>
                </a:lnTo>
                <a:lnTo>
                  <a:pt x="86" y="104"/>
                </a:lnTo>
                <a:lnTo>
                  <a:pt x="89" y="103"/>
                </a:lnTo>
                <a:lnTo>
                  <a:pt x="90" y="102"/>
                </a:lnTo>
                <a:lnTo>
                  <a:pt x="93" y="100"/>
                </a:lnTo>
                <a:lnTo>
                  <a:pt x="94" y="97"/>
                </a:lnTo>
                <a:lnTo>
                  <a:pt x="97" y="96"/>
                </a:lnTo>
                <a:lnTo>
                  <a:pt x="99" y="95"/>
                </a:lnTo>
                <a:lnTo>
                  <a:pt x="100" y="92"/>
                </a:lnTo>
                <a:lnTo>
                  <a:pt x="103" y="90"/>
                </a:lnTo>
                <a:lnTo>
                  <a:pt x="104" y="88"/>
                </a:lnTo>
                <a:lnTo>
                  <a:pt x="106" y="85"/>
                </a:lnTo>
                <a:lnTo>
                  <a:pt x="107" y="83"/>
                </a:lnTo>
                <a:lnTo>
                  <a:pt x="109" y="81"/>
                </a:lnTo>
                <a:lnTo>
                  <a:pt x="109" y="78"/>
                </a:lnTo>
                <a:lnTo>
                  <a:pt x="110" y="75"/>
                </a:lnTo>
                <a:lnTo>
                  <a:pt x="111" y="73"/>
                </a:lnTo>
                <a:lnTo>
                  <a:pt x="111" y="71"/>
                </a:lnTo>
                <a:lnTo>
                  <a:pt x="113" y="68"/>
                </a:lnTo>
                <a:lnTo>
                  <a:pt x="113" y="65"/>
                </a:lnTo>
                <a:lnTo>
                  <a:pt x="113" y="62"/>
                </a:lnTo>
                <a:lnTo>
                  <a:pt x="113" y="59"/>
                </a:lnTo>
                <a:lnTo>
                  <a:pt x="113" y="57"/>
                </a:lnTo>
                <a:lnTo>
                  <a:pt x="113" y="57"/>
                </a:lnTo>
                <a:lnTo>
                  <a:pt x="113" y="54"/>
                </a:lnTo>
                <a:lnTo>
                  <a:pt x="113" y="51"/>
                </a:lnTo>
                <a:lnTo>
                  <a:pt x="113" y="48"/>
                </a:lnTo>
                <a:lnTo>
                  <a:pt x="113" y="45"/>
                </a:lnTo>
                <a:lnTo>
                  <a:pt x="111" y="42"/>
                </a:lnTo>
                <a:lnTo>
                  <a:pt x="111" y="40"/>
                </a:lnTo>
                <a:lnTo>
                  <a:pt x="110" y="37"/>
                </a:lnTo>
                <a:lnTo>
                  <a:pt x="109" y="34"/>
                </a:lnTo>
                <a:lnTo>
                  <a:pt x="109" y="31"/>
                </a:lnTo>
                <a:lnTo>
                  <a:pt x="107" y="30"/>
                </a:lnTo>
                <a:lnTo>
                  <a:pt x="106" y="27"/>
                </a:lnTo>
                <a:lnTo>
                  <a:pt x="104" y="24"/>
                </a:lnTo>
                <a:lnTo>
                  <a:pt x="103" y="23"/>
                </a:lnTo>
                <a:lnTo>
                  <a:pt x="100" y="20"/>
                </a:lnTo>
                <a:lnTo>
                  <a:pt x="99" y="19"/>
                </a:lnTo>
                <a:lnTo>
                  <a:pt x="97" y="16"/>
                </a:lnTo>
                <a:lnTo>
                  <a:pt x="94" y="14"/>
                </a:lnTo>
                <a:lnTo>
                  <a:pt x="93" y="13"/>
                </a:lnTo>
                <a:lnTo>
                  <a:pt x="90" y="11"/>
                </a:lnTo>
                <a:lnTo>
                  <a:pt x="89" y="10"/>
                </a:lnTo>
                <a:lnTo>
                  <a:pt x="86" y="7"/>
                </a:lnTo>
                <a:lnTo>
                  <a:pt x="85" y="7"/>
                </a:lnTo>
                <a:lnTo>
                  <a:pt x="82" y="6"/>
                </a:lnTo>
                <a:lnTo>
                  <a:pt x="79" y="4"/>
                </a:lnTo>
                <a:lnTo>
                  <a:pt x="76" y="3"/>
                </a:lnTo>
                <a:lnTo>
                  <a:pt x="73" y="2"/>
                </a:lnTo>
                <a:lnTo>
                  <a:pt x="70" y="2"/>
                </a:lnTo>
                <a:lnTo>
                  <a:pt x="69" y="2"/>
                </a:lnTo>
                <a:lnTo>
                  <a:pt x="66" y="0"/>
                </a:lnTo>
                <a:lnTo>
                  <a:pt x="63" y="0"/>
                </a:lnTo>
                <a:lnTo>
                  <a:pt x="61" y="0"/>
                </a:lnTo>
                <a:lnTo>
                  <a:pt x="56" y="0"/>
                </a:lnTo>
                <a:lnTo>
                  <a:pt x="56" y="0"/>
                </a:lnTo>
                <a:lnTo>
                  <a:pt x="56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5" name="Freeform 39"/>
          <p:cNvSpPr>
            <a:spLocks/>
          </p:cNvSpPr>
          <p:nvPr/>
        </p:nvSpPr>
        <p:spPr bwMode="auto">
          <a:xfrm>
            <a:off x="5132388" y="4754563"/>
            <a:ext cx="101600" cy="103187"/>
          </a:xfrm>
          <a:custGeom>
            <a:avLst/>
            <a:gdLst>
              <a:gd name="T0" fmla="*/ 58 w 128"/>
              <a:gd name="T1" fmla="*/ 0 h 128"/>
              <a:gd name="T2" fmla="*/ 48 w 128"/>
              <a:gd name="T3" fmla="*/ 1 h 128"/>
              <a:gd name="T4" fmla="*/ 40 w 128"/>
              <a:gd name="T5" fmla="*/ 6 h 128"/>
              <a:gd name="T6" fmla="*/ 31 w 128"/>
              <a:gd name="T7" fmla="*/ 10 h 128"/>
              <a:gd name="T8" fmla="*/ 23 w 128"/>
              <a:gd name="T9" fmla="*/ 14 h 128"/>
              <a:gd name="T10" fmla="*/ 17 w 128"/>
              <a:gd name="T11" fmla="*/ 21 h 128"/>
              <a:gd name="T12" fmla="*/ 11 w 128"/>
              <a:gd name="T13" fmla="*/ 28 h 128"/>
              <a:gd name="T14" fmla="*/ 6 w 128"/>
              <a:gd name="T15" fmla="*/ 37 h 128"/>
              <a:gd name="T16" fmla="*/ 3 w 128"/>
              <a:gd name="T17" fmla="*/ 45 h 128"/>
              <a:gd name="T18" fmla="*/ 0 w 128"/>
              <a:gd name="T19" fmla="*/ 54 h 128"/>
              <a:gd name="T20" fmla="*/ 0 w 128"/>
              <a:gd name="T21" fmla="*/ 63 h 128"/>
              <a:gd name="T22" fmla="*/ 0 w 128"/>
              <a:gd name="T23" fmla="*/ 70 h 128"/>
              <a:gd name="T24" fmla="*/ 2 w 128"/>
              <a:gd name="T25" fmla="*/ 80 h 128"/>
              <a:gd name="T26" fmla="*/ 4 w 128"/>
              <a:gd name="T27" fmla="*/ 89 h 128"/>
              <a:gd name="T28" fmla="*/ 9 w 128"/>
              <a:gd name="T29" fmla="*/ 97 h 128"/>
              <a:gd name="T30" fmla="*/ 14 w 128"/>
              <a:gd name="T31" fmla="*/ 104 h 128"/>
              <a:gd name="T32" fmla="*/ 21 w 128"/>
              <a:gd name="T33" fmla="*/ 111 h 128"/>
              <a:gd name="T34" fmla="*/ 28 w 128"/>
              <a:gd name="T35" fmla="*/ 117 h 128"/>
              <a:gd name="T36" fmla="*/ 37 w 128"/>
              <a:gd name="T37" fmla="*/ 121 h 128"/>
              <a:gd name="T38" fmla="*/ 45 w 128"/>
              <a:gd name="T39" fmla="*/ 125 h 128"/>
              <a:gd name="T40" fmla="*/ 54 w 128"/>
              <a:gd name="T41" fmla="*/ 127 h 128"/>
              <a:gd name="T42" fmla="*/ 64 w 128"/>
              <a:gd name="T43" fmla="*/ 128 h 128"/>
              <a:gd name="T44" fmla="*/ 71 w 128"/>
              <a:gd name="T45" fmla="*/ 128 h 128"/>
              <a:gd name="T46" fmla="*/ 81 w 128"/>
              <a:gd name="T47" fmla="*/ 125 h 128"/>
              <a:gd name="T48" fmla="*/ 89 w 128"/>
              <a:gd name="T49" fmla="*/ 123 h 128"/>
              <a:gd name="T50" fmla="*/ 97 w 128"/>
              <a:gd name="T51" fmla="*/ 118 h 128"/>
              <a:gd name="T52" fmla="*/ 104 w 128"/>
              <a:gd name="T53" fmla="*/ 113 h 128"/>
              <a:gd name="T54" fmla="*/ 112 w 128"/>
              <a:gd name="T55" fmla="*/ 107 h 128"/>
              <a:gd name="T56" fmla="*/ 117 w 128"/>
              <a:gd name="T57" fmla="*/ 100 h 128"/>
              <a:gd name="T58" fmla="*/ 121 w 128"/>
              <a:gd name="T59" fmla="*/ 92 h 128"/>
              <a:gd name="T60" fmla="*/ 126 w 128"/>
              <a:gd name="T61" fmla="*/ 83 h 128"/>
              <a:gd name="T62" fmla="*/ 127 w 128"/>
              <a:gd name="T63" fmla="*/ 73 h 128"/>
              <a:gd name="T64" fmla="*/ 128 w 128"/>
              <a:gd name="T65" fmla="*/ 63 h 128"/>
              <a:gd name="T66" fmla="*/ 127 w 128"/>
              <a:gd name="T67" fmla="*/ 58 h 128"/>
              <a:gd name="T68" fmla="*/ 126 w 128"/>
              <a:gd name="T69" fmla="*/ 48 h 128"/>
              <a:gd name="T70" fmla="*/ 123 w 128"/>
              <a:gd name="T71" fmla="*/ 39 h 128"/>
              <a:gd name="T72" fmla="*/ 119 w 128"/>
              <a:gd name="T73" fmla="*/ 31 h 128"/>
              <a:gd name="T74" fmla="*/ 113 w 128"/>
              <a:gd name="T75" fmla="*/ 24 h 128"/>
              <a:gd name="T76" fmla="*/ 107 w 128"/>
              <a:gd name="T77" fmla="*/ 17 h 128"/>
              <a:gd name="T78" fmla="*/ 100 w 128"/>
              <a:gd name="T79" fmla="*/ 11 h 128"/>
              <a:gd name="T80" fmla="*/ 92 w 128"/>
              <a:gd name="T81" fmla="*/ 6 h 128"/>
              <a:gd name="T82" fmla="*/ 83 w 128"/>
              <a:gd name="T83" fmla="*/ 3 h 128"/>
              <a:gd name="T84" fmla="*/ 73 w 128"/>
              <a:gd name="T85" fmla="*/ 1 h 128"/>
              <a:gd name="T86" fmla="*/ 64 w 128"/>
              <a:gd name="T8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8" h="128">
                <a:moveTo>
                  <a:pt x="64" y="0"/>
                </a:moveTo>
                <a:lnTo>
                  <a:pt x="61" y="0"/>
                </a:lnTo>
                <a:lnTo>
                  <a:pt x="58" y="0"/>
                </a:lnTo>
                <a:lnTo>
                  <a:pt x="54" y="1"/>
                </a:lnTo>
                <a:lnTo>
                  <a:pt x="51" y="1"/>
                </a:lnTo>
                <a:lnTo>
                  <a:pt x="48" y="1"/>
                </a:lnTo>
                <a:lnTo>
                  <a:pt x="45" y="3"/>
                </a:lnTo>
                <a:lnTo>
                  <a:pt x="42" y="4"/>
                </a:lnTo>
                <a:lnTo>
                  <a:pt x="40" y="6"/>
                </a:lnTo>
                <a:lnTo>
                  <a:pt x="37" y="6"/>
                </a:lnTo>
                <a:lnTo>
                  <a:pt x="34" y="7"/>
                </a:lnTo>
                <a:lnTo>
                  <a:pt x="31" y="10"/>
                </a:lnTo>
                <a:lnTo>
                  <a:pt x="28" y="11"/>
                </a:lnTo>
                <a:lnTo>
                  <a:pt x="26" y="13"/>
                </a:lnTo>
                <a:lnTo>
                  <a:pt x="23" y="14"/>
                </a:lnTo>
                <a:lnTo>
                  <a:pt x="21" y="17"/>
                </a:lnTo>
                <a:lnTo>
                  <a:pt x="19" y="18"/>
                </a:lnTo>
                <a:lnTo>
                  <a:pt x="17" y="21"/>
                </a:lnTo>
                <a:lnTo>
                  <a:pt x="14" y="24"/>
                </a:lnTo>
                <a:lnTo>
                  <a:pt x="13" y="25"/>
                </a:lnTo>
                <a:lnTo>
                  <a:pt x="11" y="28"/>
                </a:lnTo>
                <a:lnTo>
                  <a:pt x="9" y="31"/>
                </a:lnTo>
                <a:lnTo>
                  <a:pt x="7" y="34"/>
                </a:lnTo>
                <a:lnTo>
                  <a:pt x="6" y="37"/>
                </a:lnTo>
                <a:lnTo>
                  <a:pt x="4" y="39"/>
                </a:lnTo>
                <a:lnTo>
                  <a:pt x="4" y="42"/>
                </a:lnTo>
                <a:lnTo>
                  <a:pt x="3" y="45"/>
                </a:lnTo>
                <a:lnTo>
                  <a:pt x="2" y="48"/>
                </a:lnTo>
                <a:lnTo>
                  <a:pt x="2" y="51"/>
                </a:lnTo>
                <a:lnTo>
                  <a:pt x="0" y="54"/>
                </a:lnTo>
                <a:lnTo>
                  <a:pt x="0" y="58"/>
                </a:lnTo>
                <a:lnTo>
                  <a:pt x="0" y="61"/>
                </a:lnTo>
                <a:lnTo>
                  <a:pt x="0" y="63"/>
                </a:lnTo>
                <a:lnTo>
                  <a:pt x="0" y="63"/>
                </a:lnTo>
                <a:lnTo>
                  <a:pt x="0" y="68"/>
                </a:lnTo>
                <a:lnTo>
                  <a:pt x="0" y="70"/>
                </a:lnTo>
                <a:lnTo>
                  <a:pt x="0" y="73"/>
                </a:lnTo>
                <a:lnTo>
                  <a:pt x="2" y="77"/>
                </a:lnTo>
                <a:lnTo>
                  <a:pt x="2" y="80"/>
                </a:lnTo>
                <a:lnTo>
                  <a:pt x="3" y="83"/>
                </a:lnTo>
                <a:lnTo>
                  <a:pt x="4" y="86"/>
                </a:lnTo>
                <a:lnTo>
                  <a:pt x="4" y="89"/>
                </a:lnTo>
                <a:lnTo>
                  <a:pt x="6" y="92"/>
                </a:lnTo>
                <a:lnTo>
                  <a:pt x="7" y="94"/>
                </a:lnTo>
                <a:lnTo>
                  <a:pt x="9" y="97"/>
                </a:lnTo>
                <a:lnTo>
                  <a:pt x="11" y="100"/>
                </a:lnTo>
                <a:lnTo>
                  <a:pt x="13" y="103"/>
                </a:lnTo>
                <a:lnTo>
                  <a:pt x="14" y="104"/>
                </a:lnTo>
                <a:lnTo>
                  <a:pt x="17" y="107"/>
                </a:lnTo>
                <a:lnTo>
                  <a:pt x="19" y="108"/>
                </a:lnTo>
                <a:lnTo>
                  <a:pt x="21" y="111"/>
                </a:lnTo>
                <a:lnTo>
                  <a:pt x="23" y="113"/>
                </a:lnTo>
                <a:lnTo>
                  <a:pt x="26" y="116"/>
                </a:lnTo>
                <a:lnTo>
                  <a:pt x="28" y="117"/>
                </a:lnTo>
                <a:lnTo>
                  <a:pt x="31" y="118"/>
                </a:lnTo>
                <a:lnTo>
                  <a:pt x="34" y="120"/>
                </a:lnTo>
                <a:lnTo>
                  <a:pt x="37" y="121"/>
                </a:lnTo>
                <a:lnTo>
                  <a:pt x="40" y="123"/>
                </a:lnTo>
                <a:lnTo>
                  <a:pt x="42" y="124"/>
                </a:lnTo>
                <a:lnTo>
                  <a:pt x="45" y="125"/>
                </a:lnTo>
                <a:lnTo>
                  <a:pt x="48" y="125"/>
                </a:lnTo>
                <a:lnTo>
                  <a:pt x="51" y="127"/>
                </a:lnTo>
                <a:lnTo>
                  <a:pt x="54" y="127"/>
                </a:lnTo>
                <a:lnTo>
                  <a:pt x="58" y="128"/>
                </a:lnTo>
                <a:lnTo>
                  <a:pt x="61" y="128"/>
                </a:lnTo>
                <a:lnTo>
                  <a:pt x="64" y="128"/>
                </a:lnTo>
                <a:lnTo>
                  <a:pt x="64" y="128"/>
                </a:lnTo>
                <a:lnTo>
                  <a:pt x="68" y="128"/>
                </a:lnTo>
                <a:lnTo>
                  <a:pt x="71" y="128"/>
                </a:lnTo>
                <a:lnTo>
                  <a:pt x="73" y="127"/>
                </a:lnTo>
                <a:lnTo>
                  <a:pt x="76" y="127"/>
                </a:lnTo>
                <a:lnTo>
                  <a:pt x="81" y="125"/>
                </a:lnTo>
                <a:lnTo>
                  <a:pt x="83" y="125"/>
                </a:lnTo>
                <a:lnTo>
                  <a:pt x="86" y="124"/>
                </a:lnTo>
                <a:lnTo>
                  <a:pt x="89" y="123"/>
                </a:lnTo>
                <a:lnTo>
                  <a:pt x="92" y="121"/>
                </a:lnTo>
                <a:lnTo>
                  <a:pt x="95" y="120"/>
                </a:lnTo>
                <a:lnTo>
                  <a:pt x="97" y="118"/>
                </a:lnTo>
                <a:lnTo>
                  <a:pt x="100" y="117"/>
                </a:lnTo>
                <a:lnTo>
                  <a:pt x="102" y="116"/>
                </a:lnTo>
                <a:lnTo>
                  <a:pt x="104" y="113"/>
                </a:lnTo>
                <a:lnTo>
                  <a:pt x="107" y="111"/>
                </a:lnTo>
                <a:lnTo>
                  <a:pt x="109" y="108"/>
                </a:lnTo>
                <a:lnTo>
                  <a:pt x="112" y="107"/>
                </a:lnTo>
                <a:lnTo>
                  <a:pt x="113" y="104"/>
                </a:lnTo>
                <a:lnTo>
                  <a:pt x="116" y="103"/>
                </a:lnTo>
                <a:lnTo>
                  <a:pt x="117" y="100"/>
                </a:lnTo>
                <a:lnTo>
                  <a:pt x="119" y="97"/>
                </a:lnTo>
                <a:lnTo>
                  <a:pt x="120" y="94"/>
                </a:lnTo>
                <a:lnTo>
                  <a:pt x="121" y="92"/>
                </a:lnTo>
                <a:lnTo>
                  <a:pt x="123" y="89"/>
                </a:lnTo>
                <a:lnTo>
                  <a:pt x="124" y="86"/>
                </a:lnTo>
                <a:lnTo>
                  <a:pt x="126" y="83"/>
                </a:lnTo>
                <a:lnTo>
                  <a:pt x="126" y="80"/>
                </a:lnTo>
                <a:lnTo>
                  <a:pt x="127" y="77"/>
                </a:lnTo>
                <a:lnTo>
                  <a:pt x="127" y="73"/>
                </a:lnTo>
                <a:lnTo>
                  <a:pt x="127" y="70"/>
                </a:lnTo>
                <a:lnTo>
                  <a:pt x="128" y="68"/>
                </a:lnTo>
                <a:lnTo>
                  <a:pt x="128" y="63"/>
                </a:lnTo>
                <a:lnTo>
                  <a:pt x="128" y="63"/>
                </a:lnTo>
                <a:lnTo>
                  <a:pt x="128" y="61"/>
                </a:lnTo>
                <a:lnTo>
                  <a:pt x="127" y="58"/>
                </a:lnTo>
                <a:lnTo>
                  <a:pt x="127" y="54"/>
                </a:lnTo>
                <a:lnTo>
                  <a:pt x="127" y="51"/>
                </a:lnTo>
                <a:lnTo>
                  <a:pt x="126" y="48"/>
                </a:lnTo>
                <a:lnTo>
                  <a:pt x="126" y="45"/>
                </a:lnTo>
                <a:lnTo>
                  <a:pt x="124" y="42"/>
                </a:lnTo>
                <a:lnTo>
                  <a:pt x="123" y="39"/>
                </a:lnTo>
                <a:lnTo>
                  <a:pt x="121" y="37"/>
                </a:lnTo>
                <a:lnTo>
                  <a:pt x="120" y="34"/>
                </a:lnTo>
                <a:lnTo>
                  <a:pt x="119" y="31"/>
                </a:lnTo>
                <a:lnTo>
                  <a:pt x="117" y="28"/>
                </a:lnTo>
                <a:lnTo>
                  <a:pt x="116" y="25"/>
                </a:lnTo>
                <a:lnTo>
                  <a:pt x="113" y="24"/>
                </a:lnTo>
                <a:lnTo>
                  <a:pt x="112" y="21"/>
                </a:lnTo>
                <a:lnTo>
                  <a:pt x="109" y="18"/>
                </a:lnTo>
                <a:lnTo>
                  <a:pt x="107" y="17"/>
                </a:lnTo>
                <a:lnTo>
                  <a:pt x="104" y="14"/>
                </a:lnTo>
                <a:lnTo>
                  <a:pt x="102" y="13"/>
                </a:lnTo>
                <a:lnTo>
                  <a:pt x="100" y="11"/>
                </a:lnTo>
                <a:lnTo>
                  <a:pt x="97" y="10"/>
                </a:lnTo>
                <a:lnTo>
                  <a:pt x="95" y="7"/>
                </a:lnTo>
                <a:lnTo>
                  <a:pt x="92" y="6"/>
                </a:lnTo>
                <a:lnTo>
                  <a:pt x="89" y="6"/>
                </a:lnTo>
                <a:lnTo>
                  <a:pt x="86" y="4"/>
                </a:lnTo>
                <a:lnTo>
                  <a:pt x="83" y="3"/>
                </a:lnTo>
                <a:lnTo>
                  <a:pt x="81" y="1"/>
                </a:lnTo>
                <a:lnTo>
                  <a:pt x="76" y="1"/>
                </a:lnTo>
                <a:lnTo>
                  <a:pt x="73" y="1"/>
                </a:lnTo>
                <a:lnTo>
                  <a:pt x="71" y="0"/>
                </a:lnTo>
                <a:lnTo>
                  <a:pt x="68" y="0"/>
                </a:lnTo>
                <a:lnTo>
                  <a:pt x="64" y="0"/>
                </a:lnTo>
                <a:lnTo>
                  <a:pt x="64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6" name="Freeform 40"/>
          <p:cNvSpPr>
            <a:spLocks/>
          </p:cNvSpPr>
          <p:nvPr/>
        </p:nvSpPr>
        <p:spPr bwMode="auto">
          <a:xfrm>
            <a:off x="6365875" y="4311650"/>
            <a:ext cx="357188" cy="1588"/>
          </a:xfrm>
          <a:custGeom>
            <a:avLst/>
            <a:gdLst>
              <a:gd name="T0" fmla="*/ 451 w 451"/>
              <a:gd name="T1" fmla="*/ 0 w 451"/>
              <a:gd name="T2" fmla="*/ 451 w 45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1">
                <a:moveTo>
                  <a:pt x="451" y="0"/>
                </a:moveTo>
                <a:lnTo>
                  <a:pt x="0" y="0"/>
                </a:lnTo>
                <a:lnTo>
                  <a:pt x="45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7" name="Line 41"/>
          <p:cNvSpPr>
            <a:spLocks noChangeShapeType="1"/>
          </p:cNvSpPr>
          <p:nvPr/>
        </p:nvSpPr>
        <p:spPr bwMode="auto">
          <a:xfrm flipH="1">
            <a:off x="6365875" y="4311650"/>
            <a:ext cx="3571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8" name="Freeform 42"/>
          <p:cNvSpPr>
            <a:spLocks/>
          </p:cNvSpPr>
          <p:nvPr/>
        </p:nvSpPr>
        <p:spPr bwMode="auto">
          <a:xfrm>
            <a:off x="5854700" y="4068763"/>
            <a:ext cx="522288" cy="523875"/>
          </a:xfrm>
          <a:custGeom>
            <a:avLst/>
            <a:gdLst>
              <a:gd name="T0" fmla="*/ 298 w 660"/>
              <a:gd name="T1" fmla="*/ 1 h 659"/>
              <a:gd name="T2" fmla="*/ 248 w 660"/>
              <a:gd name="T3" fmla="*/ 10 h 659"/>
              <a:gd name="T4" fmla="*/ 202 w 660"/>
              <a:gd name="T5" fmla="*/ 25 h 659"/>
              <a:gd name="T6" fmla="*/ 159 w 660"/>
              <a:gd name="T7" fmla="*/ 48 h 659"/>
              <a:gd name="T8" fmla="*/ 121 w 660"/>
              <a:gd name="T9" fmla="*/ 74 h 659"/>
              <a:gd name="T10" fmla="*/ 86 w 660"/>
              <a:gd name="T11" fmla="*/ 107 h 659"/>
              <a:gd name="T12" fmla="*/ 57 w 660"/>
              <a:gd name="T13" fmla="*/ 145 h 659"/>
              <a:gd name="T14" fmla="*/ 34 w 660"/>
              <a:gd name="T15" fmla="*/ 186 h 659"/>
              <a:gd name="T16" fmla="*/ 16 w 660"/>
              <a:gd name="T17" fmla="*/ 231 h 659"/>
              <a:gd name="T18" fmla="*/ 4 w 660"/>
              <a:gd name="T19" fmla="*/ 279 h 659"/>
              <a:gd name="T20" fmla="*/ 0 w 660"/>
              <a:gd name="T21" fmla="*/ 329 h 659"/>
              <a:gd name="T22" fmla="*/ 3 w 660"/>
              <a:gd name="T23" fmla="*/ 363 h 659"/>
              <a:gd name="T24" fmla="*/ 11 w 660"/>
              <a:gd name="T25" fmla="*/ 411 h 659"/>
              <a:gd name="T26" fmla="*/ 27 w 660"/>
              <a:gd name="T27" fmla="*/ 458 h 659"/>
              <a:gd name="T28" fmla="*/ 48 w 660"/>
              <a:gd name="T29" fmla="*/ 500 h 659"/>
              <a:gd name="T30" fmla="*/ 76 w 660"/>
              <a:gd name="T31" fmla="*/ 539 h 659"/>
              <a:gd name="T32" fmla="*/ 109 w 660"/>
              <a:gd name="T33" fmla="*/ 573 h 659"/>
              <a:gd name="T34" fmla="*/ 147 w 660"/>
              <a:gd name="T35" fmla="*/ 603 h 659"/>
              <a:gd name="T36" fmla="*/ 188 w 660"/>
              <a:gd name="T37" fmla="*/ 627 h 659"/>
              <a:gd name="T38" fmla="*/ 233 w 660"/>
              <a:gd name="T39" fmla="*/ 644 h 659"/>
              <a:gd name="T40" fmla="*/ 281 w 660"/>
              <a:gd name="T41" fmla="*/ 655 h 659"/>
              <a:gd name="T42" fmla="*/ 330 w 660"/>
              <a:gd name="T43" fmla="*/ 659 h 659"/>
              <a:gd name="T44" fmla="*/ 364 w 660"/>
              <a:gd name="T45" fmla="*/ 656 h 659"/>
              <a:gd name="T46" fmla="*/ 413 w 660"/>
              <a:gd name="T47" fmla="*/ 648 h 659"/>
              <a:gd name="T48" fmla="*/ 460 w 660"/>
              <a:gd name="T49" fmla="*/ 632 h 659"/>
              <a:gd name="T50" fmla="*/ 502 w 660"/>
              <a:gd name="T51" fmla="*/ 611 h 659"/>
              <a:gd name="T52" fmla="*/ 540 w 660"/>
              <a:gd name="T53" fmla="*/ 583 h 659"/>
              <a:gd name="T54" fmla="*/ 575 w 660"/>
              <a:gd name="T55" fmla="*/ 551 h 659"/>
              <a:gd name="T56" fmla="*/ 605 w 660"/>
              <a:gd name="T57" fmla="*/ 514 h 659"/>
              <a:gd name="T58" fmla="*/ 627 w 660"/>
              <a:gd name="T59" fmla="*/ 472 h 659"/>
              <a:gd name="T60" fmla="*/ 646 w 660"/>
              <a:gd name="T61" fmla="*/ 427 h 659"/>
              <a:gd name="T62" fmla="*/ 657 w 660"/>
              <a:gd name="T63" fmla="*/ 379 h 659"/>
              <a:gd name="T64" fmla="*/ 660 w 660"/>
              <a:gd name="T65" fmla="*/ 329 h 659"/>
              <a:gd name="T66" fmla="*/ 658 w 660"/>
              <a:gd name="T67" fmla="*/ 296 h 659"/>
              <a:gd name="T68" fmla="*/ 650 w 660"/>
              <a:gd name="T69" fmla="*/ 246 h 659"/>
              <a:gd name="T70" fmla="*/ 634 w 660"/>
              <a:gd name="T71" fmla="*/ 201 h 659"/>
              <a:gd name="T72" fmla="*/ 613 w 660"/>
              <a:gd name="T73" fmla="*/ 158 h 659"/>
              <a:gd name="T74" fmla="*/ 585 w 660"/>
              <a:gd name="T75" fmla="*/ 120 h 659"/>
              <a:gd name="T76" fmla="*/ 553 w 660"/>
              <a:gd name="T77" fmla="*/ 84 h 659"/>
              <a:gd name="T78" fmla="*/ 515 w 660"/>
              <a:gd name="T79" fmla="*/ 56 h 659"/>
              <a:gd name="T80" fmla="*/ 474 w 660"/>
              <a:gd name="T81" fmla="*/ 32 h 659"/>
              <a:gd name="T82" fmla="*/ 429 w 660"/>
              <a:gd name="T83" fmla="*/ 14 h 659"/>
              <a:gd name="T84" fmla="*/ 381 w 660"/>
              <a:gd name="T85" fmla="*/ 3 h 659"/>
              <a:gd name="T86" fmla="*/ 330 w 660"/>
              <a:gd name="T87" fmla="*/ 0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60" h="659">
                <a:moveTo>
                  <a:pt x="330" y="0"/>
                </a:moveTo>
                <a:lnTo>
                  <a:pt x="313" y="0"/>
                </a:lnTo>
                <a:lnTo>
                  <a:pt x="298" y="1"/>
                </a:lnTo>
                <a:lnTo>
                  <a:pt x="281" y="3"/>
                </a:lnTo>
                <a:lnTo>
                  <a:pt x="264" y="5"/>
                </a:lnTo>
                <a:lnTo>
                  <a:pt x="248" y="10"/>
                </a:lnTo>
                <a:lnTo>
                  <a:pt x="233" y="14"/>
                </a:lnTo>
                <a:lnTo>
                  <a:pt x="217" y="19"/>
                </a:lnTo>
                <a:lnTo>
                  <a:pt x="202" y="25"/>
                </a:lnTo>
                <a:lnTo>
                  <a:pt x="188" y="32"/>
                </a:lnTo>
                <a:lnTo>
                  <a:pt x="174" y="39"/>
                </a:lnTo>
                <a:lnTo>
                  <a:pt x="159" y="48"/>
                </a:lnTo>
                <a:lnTo>
                  <a:pt x="147" y="56"/>
                </a:lnTo>
                <a:lnTo>
                  <a:pt x="133" y="65"/>
                </a:lnTo>
                <a:lnTo>
                  <a:pt x="121" y="74"/>
                </a:lnTo>
                <a:lnTo>
                  <a:pt x="109" y="84"/>
                </a:lnTo>
                <a:lnTo>
                  <a:pt x="97" y="96"/>
                </a:lnTo>
                <a:lnTo>
                  <a:pt x="86" y="107"/>
                </a:lnTo>
                <a:lnTo>
                  <a:pt x="76" y="120"/>
                </a:lnTo>
                <a:lnTo>
                  <a:pt x="66" y="132"/>
                </a:lnTo>
                <a:lnTo>
                  <a:pt x="57" y="145"/>
                </a:lnTo>
                <a:lnTo>
                  <a:pt x="48" y="158"/>
                </a:lnTo>
                <a:lnTo>
                  <a:pt x="41" y="172"/>
                </a:lnTo>
                <a:lnTo>
                  <a:pt x="34" y="186"/>
                </a:lnTo>
                <a:lnTo>
                  <a:pt x="27" y="201"/>
                </a:lnTo>
                <a:lnTo>
                  <a:pt x="21" y="215"/>
                </a:lnTo>
                <a:lnTo>
                  <a:pt x="16" y="231"/>
                </a:lnTo>
                <a:lnTo>
                  <a:pt x="11" y="246"/>
                </a:lnTo>
                <a:lnTo>
                  <a:pt x="7" y="263"/>
                </a:lnTo>
                <a:lnTo>
                  <a:pt x="4" y="279"/>
                </a:lnTo>
                <a:lnTo>
                  <a:pt x="3" y="296"/>
                </a:lnTo>
                <a:lnTo>
                  <a:pt x="2" y="313"/>
                </a:lnTo>
                <a:lnTo>
                  <a:pt x="0" y="329"/>
                </a:lnTo>
                <a:lnTo>
                  <a:pt x="0" y="329"/>
                </a:lnTo>
                <a:lnTo>
                  <a:pt x="2" y="346"/>
                </a:lnTo>
                <a:lnTo>
                  <a:pt x="3" y="363"/>
                </a:lnTo>
                <a:lnTo>
                  <a:pt x="4" y="379"/>
                </a:lnTo>
                <a:lnTo>
                  <a:pt x="7" y="396"/>
                </a:lnTo>
                <a:lnTo>
                  <a:pt x="11" y="411"/>
                </a:lnTo>
                <a:lnTo>
                  <a:pt x="16" y="427"/>
                </a:lnTo>
                <a:lnTo>
                  <a:pt x="21" y="442"/>
                </a:lnTo>
                <a:lnTo>
                  <a:pt x="27" y="458"/>
                </a:lnTo>
                <a:lnTo>
                  <a:pt x="34" y="472"/>
                </a:lnTo>
                <a:lnTo>
                  <a:pt x="41" y="486"/>
                </a:lnTo>
                <a:lnTo>
                  <a:pt x="48" y="500"/>
                </a:lnTo>
                <a:lnTo>
                  <a:pt x="57" y="514"/>
                </a:lnTo>
                <a:lnTo>
                  <a:pt x="66" y="527"/>
                </a:lnTo>
                <a:lnTo>
                  <a:pt x="76" y="539"/>
                </a:lnTo>
                <a:lnTo>
                  <a:pt x="86" y="551"/>
                </a:lnTo>
                <a:lnTo>
                  <a:pt x="97" y="562"/>
                </a:lnTo>
                <a:lnTo>
                  <a:pt x="109" y="573"/>
                </a:lnTo>
                <a:lnTo>
                  <a:pt x="121" y="583"/>
                </a:lnTo>
                <a:lnTo>
                  <a:pt x="133" y="593"/>
                </a:lnTo>
                <a:lnTo>
                  <a:pt x="147" y="603"/>
                </a:lnTo>
                <a:lnTo>
                  <a:pt x="159" y="611"/>
                </a:lnTo>
                <a:lnTo>
                  <a:pt x="174" y="618"/>
                </a:lnTo>
                <a:lnTo>
                  <a:pt x="188" y="627"/>
                </a:lnTo>
                <a:lnTo>
                  <a:pt x="202" y="632"/>
                </a:lnTo>
                <a:lnTo>
                  <a:pt x="217" y="638"/>
                </a:lnTo>
                <a:lnTo>
                  <a:pt x="233" y="644"/>
                </a:lnTo>
                <a:lnTo>
                  <a:pt x="248" y="648"/>
                </a:lnTo>
                <a:lnTo>
                  <a:pt x="264" y="652"/>
                </a:lnTo>
                <a:lnTo>
                  <a:pt x="281" y="655"/>
                </a:lnTo>
                <a:lnTo>
                  <a:pt x="298" y="656"/>
                </a:lnTo>
                <a:lnTo>
                  <a:pt x="313" y="658"/>
                </a:lnTo>
                <a:lnTo>
                  <a:pt x="330" y="659"/>
                </a:lnTo>
                <a:lnTo>
                  <a:pt x="330" y="659"/>
                </a:lnTo>
                <a:lnTo>
                  <a:pt x="348" y="658"/>
                </a:lnTo>
                <a:lnTo>
                  <a:pt x="364" y="656"/>
                </a:lnTo>
                <a:lnTo>
                  <a:pt x="381" y="655"/>
                </a:lnTo>
                <a:lnTo>
                  <a:pt x="398" y="652"/>
                </a:lnTo>
                <a:lnTo>
                  <a:pt x="413" y="648"/>
                </a:lnTo>
                <a:lnTo>
                  <a:pt x="429" y="644"/>
                </a:lnTo>
                <a:lnTo>
                  <a:pt x="444" y="638"/>
                </a:lnTo>
                <a:lnTo>
                  <a:pt x="460" y="632"/>
                </a:lnTo>
                <a:lnTo>
                  <a:pt x="474" y="627"/>
                </a:lnTo>
                <a:lnTo>
                  <a:pt x="488" y="618"/>
                </a:lnTo>
                <a:lnTo>
                  <a:pt x="502" y="611"/>
                </a:lnTo>
                <a:lnTo>
                  <a:pt x="515" y="603"/>
                </a:lnTo>
                <a:lnTo>
                  <a:pt x="527" y="593"/>
                </a:lnTo>
                <a:lnTo>
                  <a:pt x="540" y="583"/>
                </a:lnTo>
                <a:lnTo>
                  <a:pt x="553" y="573"/>
                </a:lnTo>
                <a:lnTo>
                  <a:pt x="564" y="562"/>
                </a:lnTo>
                <a:lnTo>
                  <a:pt x="575" y="551"/>
                </a:lnTo>
                <a:lnTo>
                  <a:pt x="585" y="539"/>
                </a:lnTo>
                <a:lnTo>
                  <a:pt x="595" y="527"/>
                </a:lnTo>
                <a:lnTo>
                  <a:pt x="605" y="514"/>
                </a:lnTo>
                <a:lnTo>
                  <a:pt x="613" y="500"/>
                </a:lnTo>
                <a:lnTo>
                  <a:pt x="620" y="486"/>
                </a:lnTo>
                <a:lnTo>
                  <a:pt x="627" y="472"/>
                </a:lnTo>
                <a:lnTo>
                  <a:pt x="634" y="458"/>
                </a:lnTo>
                <a:lnTo>
                  <a:pt x="640" y="442"/>
                </a:lnTo>
                <a:lnTo>
                  <a:pt x="646" y="427"/>
                </a:lnTo>
                <a:lnTo>
                  <a:pt x="650" y="411"/>
                </a:lnTo>
                <a:lnTo>
                  <a:pt x="654" y="396"/>
                </a:lnTo>
                <a:lnTo>
                  <a:pt x="657" y="379"/>
                </a:lnTo>
                <a:lnTo>
                  <a:pt x="658" y="363"/>
                </a:lnTo>
                <a:lnTo>
                  <a:pt x="660" y="346"/>
                </a:lnTo>
                <a:lnTo>
                  <a:pt x="660" y="329"/>
                </a:lnTo>
                <a:lnTo>
                  <a:pt x="660" y="329"/>
                </a:lnTo>
                <a:lnTo>
                  <a:pt x="660" y="313"/>
                </a:lnTo>
                <a:lnTo>
                  <a:pt x="658" y="296"/>
                </a:lnTo>
                <a:lnTo>
                  <a:pt x="657" y="279"/>
                </a:lnTo>
                <a:lnTo>
                  <a:pt x="654" y="263"/>
                </a:lnTo>
                <a:lnTo>
                  <a:pt x="650" y="246"/>
                </a:lnTo>
                <a:lnTo>
                  <a:pt x="646" y="231"/>
                </a:lnTo>
                <a:lnTo>
                  <a:pt x="640" y="215"/>
                </a:lnTo>
                <a:lnTo>
                  <a:pt x="634" y="201"/>
                </a:lnTo>
                <a:lnTo>
                  <a:pt x="627" y="186"/>
                </a:lnTo>
                <a:lnTo>
                  <a:pt x="620" y="172"/>
                </a:lnTo>
                <a:lnTo>
                  <a:pt x="613" y="158"/>
                </a:lnTo>
                <a:lnTo>
                  <a:pt x="605" y="145"/>
                </a:lnTo>
                <a:lnTo>
                  <a:pt x="595" y="132"/>
                </a:lnTo>
                <a:lnTo>
                  <a:pt x="585" y="120"/>
                </a:lnTo>
                <a:lnTo>
                  <a:pt x="575" y="107"/>
                </a:lnTo>
                <a:lnTo>
                  <a:pt x="564" y="96"/>
                </a:lnTo>
                <a:lnTo>
                  <a:pt x="553" y="84"/>
                </a:lnTo>
                <a:lnTo>
                  <a:pt x="540" y="74"/>
                </a:lnTo>
                <a:lnTo>
                  <a:pt x="527" y="65"/>
                </a:lnTo>
                <a:lnTo>
                  <a:pt x="515" y="56"/>
                </a:lnTo>
                <a:lnTo>
                  <a:pt x="502" y="48"/>
                </a:lnTo>
                <a:lnTo>
                  <a:pt x="488" y="39"/>
                </a:lnTo>
                <a:lnTo>
                  <a:pt x="474" y="32"/>
                </a:lnTo>
                <a:lnTo>
                  <a:pt x="460" y="25"/>
                </a:lnTo>
                <a:lnTo>
                  <a:pt x="444" y="19"/>
                </a:lnTo>
                <a:lnTo>
                  <a:pt x="429" y="14"/>
                </a:lnTo>
                <a:lnTo>
                  <a:pt x="413" y="10"/>
                </a:lnTo>
                <a:lnTo>
                  <a:pt x="398" y="5"/>
                </a:lnTo>
                <a:lnTo>
                  <a:pt x="381" y="3"/>
                </a:lnTo>
                <a:lnTo>
                  <a:pt x="364" y="1"/>
                </a:lnTo>
                <a:lnTo>
                  <a:pt x="348" y="0"/>
                </a:lnTo>
                <a:lnTo>
                  <a:pt x="330" y="0"/>
                </a:lnTo>
                <a:lnTo>
                  <a:pt x="330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9" name="Freeform 43"/>
          <p:cNvSpPr>
            <a:spLocks/>
          </p:cNvSpPr>
          <p:nvPr/>
        </p:nvSpPr>
        <p:spPr bwMode="auto">
          <a:xfrm>
            <a:off x="5448300" y="4467225"/>
            <a:ext cx="312738" cy="1588"/>
          </a:xfrm>
          <a:custGeom>
            <a:avLst/>
            <a:gdLst>
              <a:gd name="T0" fmla="*/ 394 w 394"/>
              <a:gd name="T1" fmla="*/ 0 w 394"/>
              <a:gd name="T2" fmla="*/ 394 w 3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94">
                <a:moveTo>
                  <a:pt x="394" y="0"/>
                </a:moveTo>
                <a:lnTo>
                  <a:pt x="0" y="0"/>
                </a:lnTo>
                <a:lnTo>
                  <a:pt x="3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0" name="Line 44"/>
          <p:cNvSpPr>
            <a:spLocks noChangeShapeType="1"/>
          </p:cNvSpPr>
          <p:nvPr/>
        </p:nvSpPr>
        <p:spPr bwMode="auto">
          <a:xfrm flipH="1">
            <a:off x="5448300" y="4467225"/>
            <a:ext cx="31273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1" name="Freeform 45"/>
          <p:cNvSpPr>
            <a:spLocks/>
          </p:cNvSpPr>
          <p:nvPr/>
        </p:nvSpPr>
        <p:spPr bwMode="auto">
          <a:xfrm>
            <a:off x="5448300" y="4154488"/>
            <a:ext cx="312738" cy="1587"/>
          </a:xfrm>
          <a:custGeom>
            <a:avLst/>
            <a:gdLst>
              <a:gd name="T0" fmla="*/ 394 w 394"/>
              <a:gd name="T1" fmla="*/ 0 w 394"/>
              <a:gd name="T2" fmla="*/ 394 w 39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94">
                <a:moveTo>
                  <a:pt x="394" y="0"/>
                </a:moveTo>
                <a:lnTo>
                  <a:pt x="0" y="0"/>
                </a:lnTo>
                <a:lnTo>
                  <a:pt x="3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2" name="Line 46"/>
          <p:cNvSpPr>
            <a:spLocks noChangeShapeType="1"/>
          </p:cNvSpPr>
          <p:nvPr/>
        </p:nvSpPr>
        <p:spPr bwMode="auto">
          <a:xfrm flipH="1">
            <a:off x="5448300" y="4154488"/>
            <a:ext cx="3127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3" name="Rectangle 47"/>
          <p:cNvSpPr>
            <a:spLocks noChangeArrowheads="1"/>
          </p:cNvSpPr>
          <p:nvPr/>
        </p:nvSpPr>
        <p:spPr bwMode="auto">
          <a:xfrm>
            <a:off x="5761038" y="4065588"/>
            <a:ext cx="358775" cy="514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4" name="Freeform 48"/>
          <p:cNvSpPr>
            <a:spLocks/>
          </p:cNvSpPr>
          <p:nvPr/>
        </p:nvSpPr>
        <p:spPr bwMode="auto">
          <a:xfrm>
            <a:off x="5761038" y="4065588"/>
            <a:ext cx="358775" cy="514350"/>
          </a:xfrm>
          <a:custGeom>
            <a:avLst/>
            <a:gdLst>
              <a:gd name="T0" fmla="*/ 451 w 451"/>
              <a:gd name="T1" fmla="*/ 649 h 649"/>
              <a:gd name="T2" fmla="*/ 0 w 451"/>
              <a:gd name="T3" fmla="*/ 649 h 649"/>
              <a:gd name="T4" fmla="*/ 0 w 451"/>
              <a:gd name="T5" fmla="*/ 0 h 649"/>
              <a:gd name="T6" fmla="*/ 451 w 451"/>
              <a:gd name="T7" fmla="*/ 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1" h="649">
                <a:moveTo>
                  <a:pt x="451" y="649"/>
                </a:moveTo>
                <a:lnTo>
                  <a:pt x="0" y="649"/>
                </a:lnTo>
                <a:lnTo>
                  <a:pt x="0" y="0"/>
                </a:lnTo>
                <a:lnTo>
                  <a:pt x="45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5" name="Freeform 49"/>
          <p:cNvSpPr>
            <a:spLocks/>
          </p:cNvSpPr>
          <p:nvPr/>
        </p:nvSpPr>
        <p:spPr bwMode="auto">
          <a:xfrm>
            <a:off x="6388100" y="4267200"/>
            <a:ext cx="88900" cy="88900"/>
          </a:xfrm>
          <a:custGeom>
            <a:avLst/>
            <a:gdLst>
              <a:gd name="T0" fmla="*/ 54 w 113"/>
              <a:gd name="T1" fmla="*/ 0 h 113"/>
              <a:gd name="T2" fmla="*/ 46 w 113"/>
              <a:gd name="T3" fmla="*/ 2 h 113"/>
              <a:gd name="T4" fmla="*/ 38 w 113"/>
              <a:gd name="T5" fmla="*/ 3 h 113"/>
              <a:gd name="T6" fmla="*/ 30 w 113"/>
              <a:gd name="T7" fmla="*/ 7 h 113"/>
              <a:gd name="T8" fmla="*/ 24 w 113"/>
              <a:gd name="T9" fmla="*/ 11 h 113"/>
              <a:gd name="T10" fmla="*/ 17 w 113"/>
              <a:gd name="T11" fmla="*/ 16 h 113"/>
              <a:gd name="T12" fmla="*/ 12 w 113"/>
              <a:gd name="T13" fmla="*/ 23 h 113"/>
              <a:gd name="T14" fmla="*/ 7 w 113"/>
              <a:gd name="T15" fmla="*/ 30 h 113"/>
              <a:gd name="T16" fmla="*/ 5 w 113"/>
              <a:gd name="T17" fmla="*/ 37 h 113"/>
              <a:gd name="T18" fmla="*/ 2 w 113"/>
              <a:gd name="T19" fmla="*/ 45 h 113"/>
              <a:gd name="T20" fmla="*/ 2 w 113"/>
              <a:gd name="T21" fmla="*/ 54 h 113"/>
              <a:gd name="T22" fmla="*/ 2 w 113"/>
              <a:gd name="T23" fmla="*/ 59 h 113"/>
              <a:gd name="T24" fmla="*/ 2 w 113"/>
              <a:gd name="T25" fmla="*/ 68 h 113"/>
              <a:gd name="T26" fmla="*/ 5 w 113"/>
              <a:gd name="T27" fmla="*/ 75 h 113"/>
              <a:gd name="T28" fmla="*/ 7 w 113"/>
              <a:gd name="T29" fmla="*/ 83 h 113"/>
              <a:gd name="T30" fmla="*/ 12 w 113"/>
              <a:gd name="T31" fmla="*/ 90 h 113"/>
              <a:gd name="T32" fmla="*/ 17 w 113"/>
              <a:gd name="T33" fmla="*/ 96 h 113"/>
              <a:gd name="T34" fmla="*/ 24 w 113"/>
              <a:gd name="T35" fmla="*/ 102 h 113"/>
              <a:gd name="T36" fmla="*/ 30 w 113"/>
              <a:gd name="T37" fmla="*/ 106 h 113"/>
              <a:gd name="T38" fmla="*/ 38 w 113"/>
              <a:gd name="T39" fmla="*/ 109 h 113"/>
              <a:gd name="T40" fmla="*/ 46 w 113"/>
              <a:gd name="T41" fmla="*/ 111 h 113"/>
              <a:gd name="T42" fmla="*/ 54 w 113"/>
              <a:gd name="T43" fmla="*/ 113 h 113"/>
              <a:gd name="T44" fmla="*/ 61 w 113"/>
              <a:gd name="T45" fmla="*/ 113 h 113"/>
              <a:gd name="T46" fmla="*/ 69 w 113"/>
              <a:gd name="T47" fmla="*/ 111 h 113"/>
              <a:gd name="T48" fmla="*/ 77 w 113"/>
              <a:gd name="T49" fmla="*/ 109 h 113"/>
              <a:gd name="T50" fmla="*/ 85 w 113"/>
              <a:gd name="T51" fmla="*/ 106 h 113"/>
              <a:gd name="T52" fmla="*/ 91 w 113"/>
              <a:gd name="T53" fmla="*/ 102 h 113"/>
              <a:gd name="T54" fmla="*/ 98 w 113"/>
              <a:gd name="T55" fmla="*/ 96 h 113"/>
              <a:gd name="T56" fmla="*/ 103 w 113"/>
              <a:gd name="T57" fmla="*/ 90 h 113"/>
              <a:gd name="T58" fmla="*/ 108 w 113"/>
              <a:gd name="T59" fmla="*/ 83 h 113"/>
              <a:gd name="T60" fmla="*/ 110 w 113"/>
              <a:gd name="T61" fmla="*/ 75 h 113"/>
              <a:gd name="T62" fmla="*/ 113 w 113"/>
              <a:gd name="T63" fmla="*/ 68 h 113"/>
              <a:gd name="T64" fmla="*/ 113 w 113"/>
              <a:gd name="T65" fmla="*/ 59 h 113"/>
              <a:gd name="T66" fmla="*/ 113 w 113"/>
              <a:gd name="T67" fmla="*/ 54 h 113"/>
              <a:gd name="T68" fmla="*/ 113 w 113"/>
              <a:gd name="T69" fmla="*/ 45 h 113"/>
              <a:gd name="T70" fmla="*/ 110 w 113"/>
              <a:gd name="T71" fmla="*/ 37 h 113"/>
              <a:gd name="T72" fmla="*/ 108 w 113"/>
              <a:gd name="T73" fmla="*/ 30 h 113"/>
              <a:gd name="T74" fmla="*/ 103 w 113"/>
              <a:gd name="T75" fmla="*/ 23 h 113"/>
              <a:gd name="T76" fmla="*/ 98 w 113"/>
              <a:gd name="T77" fmla="*/ 16 h 113"/>
              <a:gd name="T78" fmla="*/ 91 w 113"/>
              <a:gd name="T79" fmla="*/ 11 h 113"/>
              <a:gd name="T80" fmla="*/ 85 w 113"/>
              <a:gd name="T81" fmla="*/ 7 h 113"/>
              <a:gd name="T82" fmla="*/ 77 w 113"/>
              <a:gd name="T83" fmla="*/ 3 h 113"/>
              <a:gd name="T84" fmla="*/ 69 w 113"/>
              <a:gd name="T85" fmla="*/ 2 h 113"/>
              <a:gd name="T86" fmla="*/ 61 w 113"/>
              <a:gd name="T87" fmla="*/ 0 h 113"/>
              <a:gd name="T88" fmla="*/ 57 w 113"/>
              <a:gd name="T89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3" h="113">
                <a:moveTo>
                  <a:pt x="57" y="57"/>
                </a:moveTo>
                <a:lnTo>
                  <a:pt x="57" y="0"/>
                </a:lnTo>
                <a:lnTo>
                  <a:pt x="54" y="0"/>
                </a:lnTo>
                <a:lnTo>
                  <a:pt x="51" y="0"/>
                </a:lnTo>
                <a:lnTo>
                  <a:pt x="48" y="0"/>
                </a:lnTo>
                <a:lnTo>
                  <a:pt x="46" y="2"/>
                </a:lnTo>
                <a:lnTo>
                  <a:pt x="43" y="2"/>
                </a:lnTo>
                <a:lnTo>
                  <a:pt x="41" y="2"/>
                </a:lnTo>
                <a:lnTo>
                  <a:pt x="38" y="3"/>
                </a:lnTo>
                <a:lnTo>
                  <a:pt x="36" y="4"/>
                </a:lnTo>
                <a:lnTo>
                  <a:pt x="33" y="6"/>
                </a:lnTo>
                <a:lnTo>
                  <a:pt x="30" y="7"/>
                </a:lnTo>
                <a:lnTo>
                  <a:pt x="29" y="7"/>
                </a:lnTo>
                <a:lnTo>
                  <a:pt x="26" y="10"/>
                </a:lnTo>
                <a:lnTo>
                  <a:pt x="24" y="11"/>
                </a:lnTo>
                <a:lnTo>
                  <a:pt x="22" y="13"/>
                </a:lnTo>
                <a:lnTo>
                  <a:pt x="20" y="14"/>
                </a:lnTo>
                <a:lnTo>
                  <a:pt x="17" y="16"/>
                </a:lnTo>
                <a:lnTo>
                  <a:pt x="16" y="18"/>
                </a:lnTo>
                <a:lnTo>
                  <a:pt x="15" y="20"/>
                </a:lnTo>
                <a:lnTo>
                  <a:pt x="12" y="23"/>
                </a:lnTo>
                <a:lnTo>
                  <a:pt x="10" y="24"/>
                </a:lnTo>
                <a:lnTo>
                  <a:pt x="9" y="27"/>
                </a:lnTo>
                <a:lnTo>
                  <a:pt x="7" y="30"/>
                </a:lnTo>
                <a:lnTo>
                  <a:pt x="6" y="31"/>
                </a:lnTo>
                <a:lnTo>
                  <a:pt x="6" y="34"/>
                </a:lnTo>
                <a:lnTo>
                  <a:pt x="5" y="37"/>
                </a:lnTo>
                <a:lnTo>
                  <a:pt x="3" y="40"/>
                </a:lnTo>
                <a:lnTo>
                  <a:pt x="3" y="42"/>
                </a:lnTo>
                <a:lnTo>
                  <a:pt x="2" y="45"/>
                </a:lnTo>
                <a:lnTo>
                  <a:pt x="2" y="48"/>
                </a:lnTo>
                <a:lnTo>
                  <a:pt x="2" y="51"/>
                </a:lnTo>
                <a:lnTo>
                  <a:pt x="2" y="54"/>
                </a:lnTo>
                <a:lnTo>
                  <a:pt x="0" y="57"/>
                </a:lnTo>
                <a:lnTo>
                  <a:pt x="0" y="57"/>
                </a:lnTo>
                <a:lnTo>
                  <a:pt x="2" y="59"/>
                </a:lnTo>
                <a:lnTo>
                  <a:pt x="2" y="62"/>
                </a:lnTo>
                <a:lnTo>
                  <a:pt x="2" y="65"/>
                </a:lnTo>
                <a:lnTo>
                  <a:pt x="2" y="68"/>
                </a:lnTo>
                <a:lnTo>
                  <a:pt x="3" y="71"/>
                </a:lnTo>
                <a:lnTo>
                  <a:pt x="3" y="73"/>
                </a:lnTo>
                <a:lnTo>
                  <a:pt x="5" y="75"/>
                </a:lnTo>
                <a:lnTo>
                  <a:pt x="6" y="78"/>
                </a:lnTo>
                <a:lnTo>
                  <a:pt x="6" y="80"/>
                </a:lnTo>
                <a:lnTo>
                  <a:pt x="7" y="83"/>
                </a:lnTo>
                <a:lnTo>
                  <a:pt x="9" y="85"/>
                </a:lnTo>
                <a:lnTo>
                  <a:pt x="10" y="88"/>
                </a:lnTo>
                <a:lnTo>
                  <a:pt x="12" y="90"/>
                </a:lnTo>
                <a:lnTo>
                  <a:pt x="15" y="92"/>
                </a:lnTo>
                <a:lnTo>
                  <a:pt x="16" y="95"/>
                </a:lnTo>
                <a:lnTo>
                  <a:pt x="17" y="96"/>
                </a:lnTo>
                <a:lnTo>
                  <a:pt x="20" y="97"/>
                </a:lnTo>
                <a:lnTo>
                  <a:pt x="22" y="100"/>
                </a:lnTo>
                <a:lnTo>
                  <a:pt x="24" y="102"/>
                </a:lnTo>
                <a:lnTo>
                  <a:pt x="26" y="103"/>
                </a:lnTo>
                <a:lnTo>
                  <a:pt x="29" y="104"/>
                </a:lnTo>
                <a:lnTo>
                  <a:pt x="30" y="106"/>
                </a:lnTo>
                <a:lnTo>
                  <a:pt x="33" y="107"/>
                </a:lnTo>
                <a:lnTo>
                  <a:pt x="36" y="109"/>
                </a:lnTo>
                <a:lnTo>
                  <a:pt x="38" y="109"/>
                </a:lnTo>
                <a:lnTo>
                  <a:pt x="41" y="110"/>
                </a:lnTo>
                <a:lnTo>
                  <a:pt x="43" y="110"/>
                </a:lnTo>
                <a:lnTo>
                  <a:pt x="46" y="111"/>
                </a:lnTo>
                <a:lnTo>
                  <a:pt x="48" y="111"/>
                </a:lnTo>
                <a:lnTo>
                  <a:pt x="51" y="111"/>
                </a:lnTo>
                <a:lnTo>
                  <a:pt x="54" y="113"/>
                </a:lnTo>
                <a:lnTo>
                  <a:pt x="57" y="113"/>
                </a:lnTo>
                <a:lnTo>
                  <a:pt x="57" y="113"/>
                </a:lnTo>
                <a:lnTo>
                  <a:pt x="61" y="113"/>
                </a:lnTo>
                <a:lnTo>
                  <a:pt x="64" y="111"/>
                </a:lnTo>
                <a:lnTo>
                  <a:pt x="67" y="111"/>
                </a:lnTo>
                <a:lnTo>
                  <a:pt x="69" y="111"/>
                </a:lnTo>
                <a:lnTo>
                  <a:pt x="71" y="110"/>
                </a:lnTo>
                <a:lnTo>
                  <a:pt x="74" y="110"/>
                </a:lnTo>
                <a:lnTo>
                  <a:pt x="77" y="109"/>
                </a:lnTo>
                <a:lnTo>
                  <a:pt x="79" y="109"/>
                </a:lnTo>
                <a:lnTo>
                  <a:pt x="82" y="107"/>
                </a:lnTo>
                <a:lnTo>
                  <a:pt x="85" y="106"/>
                </a:lnTo>
                <a:lnTo>
                  <a:pt x="86" y="104"/>
                </a:lnTo>
                <a:lnTo>
                  <a:pt x="89" y="103"/>
                </a:lnTo>
                <a:lnTo>
                  <a:pt x="91" y="102"/>
                </a:lnTo>
                <a:lnTo>
                  <a:pt x="93" y="100"/>
                </a:lnTo>
                <a:lnTo>
                  <a:pt x="95" y="97"/>
                </a:lnTo>
                <a:lnTo>
                  <a:pt x="98" y="96"/>
                </a:lnTo>
                <a:lnTo>
                  <a:pt x="99" y="95"/>
                </a:lnTo>
                <a:lnTo>
                  <a:pt x="100" y="92"/>
                </a:lnTo>
                <a:lnTo>
                  <a:pt x="103" y="90"/>
                </a:lnTo>
                <a:lnTo>
                  <a:pt x="105" y="88"/>
                </a:lnTo>
                <a:lnTo>
                  <a:pt x="106" y="85"/>
                </a:lnTo>
                <a:lnTo>
                  <a:pt x="108" y="83"/>
                </a:lnTo>
                <a:lnTo>
                  <a:pt x="109" y="80"/>
                </a:lnTo>
                <a:lnTo>
                  <a:pt x="109" y="78"/>
                </a:lnTo>
                <a:lnTo>
                  <a:pt x="110" y="75"/>
                </a:lnTo>
                <a:lnTo>
                  <a:pt x="112" y="73"/>
                </a:lnTo>
                <a:lnTo>
                  <a:pt x="112" y="71"/>
                </a:lnTo>
                <a:lnTo>
                  <a:pt x="113" y="68"/>
                </a:lnTo>
                <a:lnTo>
                  <a:pt x="113" y="65"/>
                </a:lnTo>
                <a:lnTo>
                  <a:pt x="113" y="62"/>
                </a:lnTo>
                <a:lnTo>
                  <a:pt x="113" y="59"/>
                </a:lnTo>
                <a:lnTo>
                  <a:pt x="113" y="57"/>
                </a:lnTo>
                <a:lnTo>
                  <a:pt x="113" y="57"/>
                </a:lnTo>
                <a:lnTo>
                  <a:pt x="113" y="54"/>
                </a:lnTo>
                <a:lnTo>
                  <a:pt x="113" y="51"/>
                </a:lnTo>
                <a:lnTo>
                  <a:pt x="113" y="48"/>
                </a:lnTo>
                <a:lnTo>
                  <a:pt x="113" y="45"/>
                </a:lnTo>
                <a:lnTo>
                  <a:pt x="112" y="42"/>
                </a:lnTo>
                <a:lnTo>
                  <a:pt x="112" y="40"/>
                </a:lnTo>
                <a:lnTo>
                  <a:pt x="110" y="37"/>
                </a:lnTo>
                <a:lnTo>
                  <a:pt x="109" y="34"/>
                </a:lnTo>
                <a:lnTo>
                  <a:pt x="109" y="31"/>
                </a:lnTo>
                <a:lnTo>
                  <a:pt x="108" y="30"/>
                </a:lnTo>
                <a:lnTo>
                  <a:pt x="106" y="27"/>
                </a:lnTo>
                <a:lnTo>
                  <a:pt x="105" y="24"/>
                </a:lnTo>
                <a:lnTo>
                  <a:pt x="103" y="23"/>
                </a:lnTo>
                <a:lnTo>
                  <a:pt x="100" y="20"/>
                </a:lnTo>
                <a:lnTo>
                  <a:pt x="99" y="18"/>
                </a:lnTo>
                <a:lnTo>
                  <a:pt x="98" y="16"/>
                </a:lnTo>
                <a:lnTo>
                  <a:pt x="95" y="14"/>
                </a:lnTo>
                <a:lnTo>
                  <a:pt x="93" y="13"/>
                </a:lnTo>
                <a:lnTo>
                  <a:pt x="91" y="11"/>
                </a:lnTo>
                <a:lnTo>
                  <a:pt x="89" y="10"/>
                </a:lnTo>
                <a:lnTo>
                  <a:pt x="86" y="7"/>
                </a:lnTo>
                <a:lnTo>
                  <a:pt x="85" y="7"/>
                </a:lnTo>
                <a:lnTo>
                  <a:pt x="82" y="6"/>
                </a:lnTo>
                <a:lnTo>
                  <a:pt x="79" y="4"/>
                </a:lnTo>
                <a:lnTo>
                  <a:pt x="77" y="3"/>
                </a:lnTo>
                <a:lnTo>
                  <a:pt x="74" y="2"/>
                </a:lnTo>
                <a:lnTo>
                  <a:pt x="71" y="2"/>
                </a:lnTo>
                <a:lnTo>
                  <a:pt x="69" y="2"/>
                </a:lnTo>
                <a:lnTo>
                  <a:pt x="67" y="0"/>
                </a:lnTo>
                <a:lnTo>
                  <a:pt x="64" y="0"/>
                </a:lnTo>
                <a:lnTo>
                  <a:pt x="61" y="0"/>
                </a:lnTo>
                <a:lnTo>
                  <a:pt x="57" y="0"/>
                </a:lnTo>
                <a:lnTo>
                  <a:pt x="57" y="0"/>
                </a:lnTo>
                <a:lnTo>
                  <a:pt x="57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6" name="Freeform 50"/>
          <p:cNvSpPr>
            <a:spLocks/>
          </p:cNvSpPr>
          <p:nvPr/>
        </p:nvSpPr>
        <p:spPr bwMode="auto">
          <a:xfrm>
            <a:off x="6384925" y="4262438"/>
            <a:ext cx="101600" cy="103187"/>
          </a:xfrm>
          <a:custGeom>
            <a:avLst/>
            <a:gdLst>
              <a:gd name="T0" fmla="*/ 57 w 128"/>
              <a:gd name="T1" fmla="*/ 0 h 128"/>
              <a:gd name="T2" fmla="*/ 48 w 128"/>
              <a:gd name="T3" fmla="*/ 1 h 128"/>
              <a:gd name="T4" fmla="*/ 39 w 128"/>
              <a:gd name="T5" fmla="*/ 6 h 128"/>
              <a:gd name="T6" fmla="*/ 31 w 128"/>
              <a:gd name="T7" fmla="*/ 10 h 128"/>
              <a:gd name="T8" fmla="*/ 22 w 128"/>
              <a:gd name="T9" fmla="*/ 14 h 128"/>
              <a:gd name="T10" fmla="*/ 17 w 128"/>
              <a:gd name="T11" fmla="*/ 21 h 128"/>
              <a:gd name="T12" fmla="*/ 11 w 128"/>
              <a:gd name="T13" fmla="*/ 28 h 128"/>
              <a:gd name="T14" fmla="*/ 5 w 128"/>
              <a:gd name="T15" fmla="*/ 37 h 128"/>
              <a:gd name="T16" fmla="*/ 2 w 128"/>
              <a:gd name="T17" fmla="*/ 45 h 128"/>
              <a:gd name="T18" fmla="*/ 0 w 128"/>
              <a:gd name="T19" fmla="*/ 53 h 128"/>
              <a:gd name="T20" fmla="*/ 0 w 128"/>
              <a:gd name="T21" fmla="*/ 63 h 128"/>
              <a:gd name="T22" fmla="*/ 0 w 128"/>
              <a:gd name="T23" fmla="*/ 70 h 128"/>
              <a:gd name="T24" fmla="*/ 1 w 128"/>
              <a:gd name="T25" fmla="*/ 80 h 128"/>
              <a:gd name="T26" fmla="*/ 4 w 128"/>
              <a:gd name="T27" fmla="*/ 89 h 128"/>
              <a:gd name="T28" fmla="*/ 8 w 128"/>
              <a:gd name="T29" fmla="*/ 97 h 128"/>
              <a:gd name="T30" fmla="*/ 14 w 128"/>
              <a:gd name="T31" fmla="*/ 104 h 128"/>
              <a:gd name="T32" fmla="*/ 21 w 128"/>
              <a:gd name="T33" fmla="*/ 111 h 128"/>
              <a:gd name="T34" fmla="*/ 28 w 128"/>
              <a:gd name="T35" fmla="*/ 117 h 128"/>
              <a:gd name="T36" fmla="*/ 36 w 128"/>
              <a:gd name="T37" fmla="*/ 121 h 128"/>
              <a:gd name="T38" fmla="*/ 45 w 128"/>
              <a:gd name="T39" fmla="*/ 125 h 128"/>
              <a:gd name="T40" fmla="*/ 53 w 128"/>
              <a:gd name="T41" fmla="*/ 127 h 128"/>
              <a:gd name="T42" fmla="*/ 63 w 128"/>
              <a:gd name="T43" fmla="*/ 128 h 128"/>
              <a:gd name="T44" fmla="*/ 70 w 128"/>
              <a:gd name="T45" fmla="*/ 128 h 128"/>
              <a:gd name="T46" fmla="*/ 80 w 128"/>
              <a:gd name="T47" fmla="*/ 125 h 128"/>
              <a:gd name="T48" fmla="*/ 88 w 128"/>
              <a:gd name="T49" fmla="*/ 123 h 128"/>
              <a:gd name="T50" fmla="*/ 97 w 128"/>
              <a:gd name="T51" fmla="*/ 118 h 128"/>
              <a:gd name="T52" fmla="*/ 104 w 128"/>
              <a:gd name="T53" fmla="*/ 113 h 128"/>
              <a:gd name="T54" fmla="*/ 111 w 128"/>
              <a:gd name="T55" fmla="*/ 107 h 128"/>
              <a:gd name="T56" fmla="*/ 117 w 128"/>
              <a:gd name="T57" fmla="*/ 100 h 128"/>
              <a:gd name="T58" fmla="*/ 121 w 128"/>
              <a:gd name="T59" fmla="*/ 92 h 128"/>
              <a:gd name="T60" fmla="*/ 125 w 128"/>
              <a:gd name="T61" fmla="*/ 83 h 128"/>
              <a:gd name="T62" fmla="*/ 126 w 128"/>
              <a:gd name="T63" fmla="*/ 73 h 128"/>
              <a:gd name="T64" fmla="*/ 128 w 128"/>
              <a:gd name="T65" fmla="*/ 63 h 128"/>
              <a:gd name="T66" fmla="*/ 126 w 128"/>
              <a:gd name="T67" fmla="*/ 58 h 128"/>
              <a:gd name="T68" fmla="*/ 125 w 128"/>
              <a:gd name="T69" fmla="*/ 48 h 128"/>
              <a:gd name="T70" fmla="*/ 122 w 128"/>
              <a:gd name="T71" fmla="*/ 39 h 128"/>
              <a:gd name="T72" fmla="*/ 118 w 128"/>
              <a:gd name="T73" fmla="*/ 31 h 128"/>
              <a:gd name="T74" fmla="*/ 112 w 128"/>
              <a:gd name="T75" fmla="*/ 24 h 128"/>
              <a:gd name="T76" fmla="*/ 107 w 128"/>
              <a:gd name="T77" fmla="*/ 17 h 128"/>
              <a:gd name="T78" fmla="*/ 100 w 128"/>
              <a:gd name="T79" fmla="*/ 11 h 128"/>
              <a:gd name="T80" fmla="*/ 91 w 128"/>
              <a:gd name="T81" fmla="*/ 6 h 128"/>
              <a:gd name="T82" fmla="*/ 83 w 128"/>
              <a:gd name="T83" fmla="*/ 3 h 128"/>
              <a:gd name="T84" fmla="*/ 73 w 128"/>
              <a:gd name="T85" fmla="*/ 1 h 128"/>
              <a:gd name="T86" fmla="*/ 63 w 128"/>
              <a:gd name="T8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8" h="128">
                <a:moveTo>
                  <a:pt x="63" y="0"/>
                </a:moveTo>
                <a:lnTo>
                  <a:pt x="60" y="0"/>
                </a:lnTo>
                <a:lnTo>
                  <a:pt x="57" y="0"/>
                </a:lnTo>
                <a:lnTo>
                  <a:pt x="53" y="1"/>
                </a:lnTo>
                <a:lnTo>
                  <a:pt x="50" y="1"/>
                </a:lnTo>
                <a:lnTo>
                  <a:pt x="48" y="1"/>
                </a:lnTo>
                <a:lnTo>
                  <a:pt x="45" y="3"/>
                </a:lnTo>
                <a:lnTo>
                  <a:pt x="42" y="4"/>
                </a:lnTo>
                <a:lnTo>
                  <a:pt x="39" y="6"/>
                </a:lnTo>
                <a:lnTo>
                  <a:pt x="36" y="6"/>
                </a:lnTo>
                <a:lnTo>
                  <a:pt x="33" y="7"/>
                </a:lnTo>
                <a:lnTo>
                  <a:pt x="31" y="10"/>
                </a:lnTo>
                <a:lnTo>
                  <a:pt x="28" y="11"/>
                </a:lnTo>
                <a:lnTo>
                  <a:pt x="25" y="13"/>
                </a:lnTo>
                <a:lnTo>
                  <a:pt x="22" y="14"/>
                </a:lnTo>
                <a:lnTo>
                  <a:pt x="21" y="17"/>
                </a:lnTo>
                <a:lnTo>
                  <a:pt x="18" y="18"/>
                </a:lnTo>
                <a:lnTo>
                  <a:pt x="17" y="21"/>
                </a:lnTo>
                <a:lnTo>
                  <a:pt x="14" y="24"/>
                </a:lnTo>
                <a:lnTo>
                  <a:pt x="12" y="25"/>
                </a:lnTo>
                <a:lnTo>
                  <a:pt x="11" y="28"/>
                </a:lnTo>
                <a:lnTo>
                  <a:pt x="8" y="31"/>
                </a:lnTo>
                <a:lnTo>
                  <a:pt x="7" y="34"/>
                </a:lnTo>
                <a:lnTo>
                  <a:pt x="5" y="37"/>
                </a:lnTo>
                <a:lnTo>
                  <a:pt x="4" y="39"/>
                </a:lnTo>
                <a:lnTo>
                  <a:pt x="4" y="42"/>
                </a:lnTo>
                <a:lnTo>
                  <a:pt x="2" y="45"/>
                </a:lnTo>
                <a:lnTo>
                  <a:pt x="1" y="48"/>
                </a:lnTo>
                <a:lnTo>
                  <a:pt x="1" y="51"/>
                </a:lnTo>
                <a:lnTo>
                  <a:pt x="0" y="53"/>
                </a:lnTo>
                <a:lnTo>
                  <a:pt x="0" y="58"/>
                </a:lnTo>
                <a:lnTo>
                  <a:pt x="0" y="61"/>
                </a:lnTo>
                <a:lnTo>
                  <a:pt x="0" y="63"/>
                </a:lnTo>
                <a:lnTo>
                  <a:pt x="0" y="63"/>
                </a:lnTo>
                <a:lnTo>
                  <a:pt x="0" y="68"/>
                </a:lnTo>
                <a:lnTo>
                  <a:pt x="0" y="70"/>
                </a:lnTo>
                <a:lnTo>
                  <a:pt x="0" y="73"/>
                </a:lnTo>
                <a:lnTo>
                  <a:pt x="1" y="77"/>
                </a:lnTo>
                <a:lnTo>
                  <a:pt x="1" y="80"/>
                </a:lnTo>
                <a:lnTo>
                  <a:pt x="2" y="83"/>
                </a:lnTo>
                <a:lnTo>
                  <a:pt x="4" y="86"/>
                </a:lnTo>
                <a:lnTo>
                  <a:pt x="4" y="89"/>
                </a:lnTo>
                <a:lnTo>
                  <a:pt x="5" y="92"/>
                </a:lnTo>
                <a:lnTo>
                  <a:pt x="7" y="94"/>
                </a:lnTo>
                <a:lnTo>
                  <a:pt x="8" y="97"/>
                </a:lnTo>
                <a:lnTo>
                  <a:pt x="11" y="100"/>
                </a:lnTo>
                <a:lnTo>
                  <a:pt x="12" y="103"/>
                </a:lnTo>
                <a:lnTo>
                  <a:pt x="14" y="104"/>
                </a:lnTo>
                <a:lnTo>
                  <a:pt x="17" y="107"/>
                </a:lnTo>
                <a:lnTo>
                  <a:pt x="18" y="108"/>
                </a:lnTo>
                <a:lnTo>
                  <a:pt x="21" y="111"/>
                </a:lnTo>
                <a:lnTo>
                  <a:pt x="22" y="113"/>
                </a:lnTo>
                <a:lnTo>
                  <a:pt x="25" y="115"/>
                </a:lnTo>
                <a:lnTo>
                  <a:pt x="28" y="117"/>
                </a:lnTo>
                <a:lnTo>
                  <a:pt x="31" y="118"/>
                </a:lnTo>
                <a:lnTo>
                  <a:pt x="33" y="120"/>
                </a:lnTo>
                <a:lnTo>
                  <a:pt x="36" y="121"/>
                </a:lnTo>
                <a:lnTo>
                  <a:pt x="39" y="123"/>
                </a:lnTo>
                <a:lnTo>
                  <a:pt x="42" y="124"/>
                </a:lnTo>
                <a:lnTo>
                  <a:pt x="45" y="125"/>
                </a:lnTo>
                <a:lnTo>
                  <a:pt x="48" y="125"/>
                </a:lnTo>
                <a:lnTo>
                  <a:pt x="50" y="127"/>
                </a:lnTo>
                <a:lnTo>
                  <a:pt x="53" y="127"/>
                </a:lnTo>
                <a:lnTo>
                  <a:pt x="57" y="128"/>
                </a:lnTo>
                <a:lnTo>
                  <a:pt x="60" y="128"/>
                </a:lnTo>
                <a:lnTo>
                  <a:pt x="63" y="128"/>
                </a:lnTo>
                <a:lnTo>
                  <a:pt x="63" y="128"/>
                </a:lnTo>
                <a:lnTo>
                  <a:pt x="67" y="128"/>
                </a:lnTo>
                <a:lnTo>
                  <a:pt x="70" y="128"/>
                </a:lnTo>
                <a:lnTo>
                  <a:pt x="73" y="127"/>
                </a:lnTo>
                <a:lnTo>
                  <a:pt x="76" y="127"/>
                </a:lnTo>
                <a:lnTo>
                  <a:pt x="80" y="125"/>
                </a:lnTo>
                <a:lnTo>
                  <a:pt x="83" y="125"/>
                </a:lnTo>
                <a:lnTo>
                  <a:pt x="86" y="124"/>
                </a:lnTo>
                <a:lnTo>
                  <a:pt x="88" y="123"/>
                </a:lnTo>
                <a:lnTo>
                  <a:pt x="91" y="121"/>
                </a:lnTo>
                <a:lnTo>
                  <a:pt x="94" y="120"/>
                </a:lnTo>
                <a:lnTo>
                  <a:pt x="97" y="118"/>
                </a:lnTo>
                <a:lnTo>
                  <a:pt x="100" y="117"/>
                </a:lnTo>
                <a:lnTo>
                  <a:pt x="101" y="115"/>
                </a:lnTo>
                <a:lnTo>
                  <a:pt x="104" y="113"/>
                </a:lnTo>
                <a:lnTo>
                  <a:pt x="107" y="111"/>
                </a:lnTo>
                <a:lnTo>
                  <a:pt x="108" y="108"/>
                </a:lnTo>
                <a:lnTo>
                  <a:pt x="111" y="107"/>
                </a:lnTo>
                <a:lnTo>
                  <a:pt x="112" y="104"/>
                </a:lnTo>
                <a:lnTo>
                  <a:pt x="115" y="103"/>
                </a:lnTo>
                <a:lnTo>
                  <a:pt x="117" y="100"/>
                </a:lnTo>
                <a:lnTo>
                  <a:pt x="118" y="97"/>
                </a:lnTo>
                <a:lnTo>
                  <a:pt x="119" y="94"/>
                </a:lnTo>
                <a:lnTo>
                  <a:pt x="121" y="92"/>
                </a:lnTo>
                <a:lnTo>
                  <a:pt x="122" y="89"/>
                </a:lnTo>
                <a:lnTo>
                  <a:pt x="124" y="86"/>
                </a:lnTo>
                <a:lnTo>
                  <a:pt x="125" y="83"/>
                </a:lnTo>
                <a:lnTo>
                  <a:pt x="125" y="80"/>
                </a:lnTo>
                <a:lnTo>
                  <a:pt x="126" y="77"/>
                </a:lnTo>
                <a:lnTo>
                  <a:pt x="126" y="73"/>
                </a:lnTo>
                <a:lnTo>
                  <a:pt x="126" y="70"/>
                </a:lnTo>
                <a:lnTo>
                  <a:pt x="128" y="68"/>
                </a:lnTo>
                <a:lnTo>
                  <a:pt x="128" y="63"/>
                </a:lnTo>
                <a:lnTo>
                  <a:pt x="128" y="63"/>
                </a:lnTo>
                <a:lnTo>
                  <a:pt x="128" y="61"/>
                </a:lnTo>
                <a:lnTo>
                  <a:pt x="126" y="58"/>
                </a:lnTo>
                <a:lnTo>
                  <a:pt x="126" y="53"/>
                </a:lnTo>
                <a:lnTo>
                  <a:pt x="126" y="51"/>
                </a:lnTo>
                <a:lnTo>
                  <a:pt x="125" y="48"/>
                </a:lnTo>
                <a:lnTo>
                  <a:pt x="125" y="45"/>
                </a:lnTo>
                <a:lnTo>
                  <a:pt x="124" y="42"/>
                </a:lnTo>
                <a:lnTo>
                  <a:pt x="122" y="39"/>
                </a:lnTo>
                <a:lnTo>
                  <a:pt x="121" y="37"/>
                </a:lnTo>
                <a:lnTo>
                  <a:pt x="119" y="34"/>
                </a:lnTo>
                <a:lnTo>
                  <a:pt x="118" y="31"/>
                </a:lnTo>
                <a:lnTo>
                  <a:pt x="117" y="28"/>
                </a:lnTo>
                <a:lnTo>
                  <a:pt x="115" y="25"/>
                </a:lnTo>
                <a:lnTo>
                  <a:pt x="112" y="24"/>
                </a:lnTo>
                <a:lnTo>
                  <a:pt x="111" y="21"/>
                </a:lnTo>
                <a:lnTo>
                  <a:pt x="108" y="18"/>
                </a:lnTo>
                <a:lnTo>
                  <a:pt x="107" y="17"/>
                </a:lnTo>
                <a:lnTo>
                  <a:pt x="104" y="14"/>
                </a:lnTo>
                <a:lnTo>
                  <a:pt x="101" y="13"/>
                </a:lnTo>
                <a:lnTo>
                  <a:pt x="100" y="11"/>
                </a:lnTo>
                <a:lnTo>
                  <a:pt x="97" y="10"/>
                </a:lnTo>
                <a:lnTo>
                  <a:pt x="94" y="7"/>
                </a:lnTo>
                <a:lnTo>
                  <a:pt x="91" y="6"/>
                </a:lnTo>
                <a:lnTo>
                  <a:pt x="88" y="6"/>
                </a:lnTo>
                <a:lnTo>
                  <a:pt x="86" y="4"/>
                </a:lnTo>
                <a:lnTo>
                  <a:pt x="83" y="3"/>
                </a:lnTo>
                <a:lnTo>
                  <a:pt x="80" y="1"/>
                </a:lnTo>
                <a:lnTo>
                  <a:pt x="76" y="1"/>
                </a:lnTo>
                <a:lnTo>
                  <a:pt x="73" y="1"/>
                </a:lnTo>
                <a:lnTo>
                  <a:pt x="70" y="0"/>
                </a:lnTo>
                <a:lnTo>
                  <a:pt x="67" y="0"/>
                </a:lnTo>
                <a:lnTo>
                  <a:pt x="63" y="0"/>
                </a:lnTo>
                <a:lnTo>
                  <a:pt x="63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7" name="Line 51"/>
          <p:cNvSpPr>
            <a:spLocks noChangeShapeType="1"/>
          </p:cNvSpPr>
          <p:nvPr/>
        </p:nvSpPr>
        <p:spPr bwMode="auto">
          <a:xfrm flipV="1">
            <a:off x="5448300" y="3841750"/>
            <a:ext cx="1588" cy="31273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08" name="Line 52"/>
          <p:cNvSpPr>
            <a:spLocks noChangeShapeType="1"/>
          </p:cNvSpPr>
          <p:nvPr/>
        </p:nvSpPr>
        <p:spPr bwMode="auto">
          <a:xfrm flipV="1">
            <a:off x="5448300" y="4467225"/>
            <a:ext cx="1588" cy="3365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4" name="Freeform 58"/>
          <p:cNvSpPr>
            <a:spLocks/>
          </p:cNvSpPr>
          <p:nvPr/>
        </p:nvSpPr>
        <p:spPr bwMode="auto">
          <a:xfrm>
            <a:off x="2786063" y="1627188"/>
            <a:ext cx="1095375" cy="155575"/>
          </a:xfrm>
          <a:custGeom>
            <a:avLst/>
            <a:gdLst>
              <a:gd name="T0" fmla="*/ 0 w 1382"/>
              <a:gd name="T1" fmla="*/ 0 h 198"/>
              <a:gd name="T2" fmla="*/ 1382 w 1382"/>
              <a:gd name="T3" fmla="*/ 0 h 198"/>
              <a:gd name="T4" fmla="*/ 1382 w 1382"/>
              <a:gd name="T5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82" h="198">
                <a:moveTo>
                  <a:pt x="0" y="0"/>
                </a:moveTo>
                <a:lnTo>
                  <a:pt x="1382" y="0"/>
                </a:lnTo>
                <a:lnTo>
                  <a:pt x="1382" y="198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5" name="Freeform 59"/>
          <p:cNvSpPr>
            <a:spLocks/>
          </p:cNvSpPr>
          <p:nvPr/>
        </p:nvSpPr>
        <p:spPr bwMode="auto">
          <a:xfrm>
            <a:off x="3568700" y="2097088"/>
            <a:ext cx="312738" cy="155575"/>
          </a:xfrm>
          <a:custGeom>
            <a:avLst/>
            <a:gdLst>
              <a:gd name="T0" fmla="*/ 0 w 395"/>
              <a:gd name="T1" fmla="*/ 198 h 198"/>
              <a:gd name="T2" fmla="*/ 395 w 395"/>
              <a:gd name="T3" fmla="*/ 198 h 198"/>
              <a:gd name="T4" fmla="*/ 395 w 395"/>
              <a:gd name="T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5" h="198">
                <a:moveTo>
                  <a:pt x="0" y="198"/>
                </a:moveTo>
                <a:lnTo>
                  <a:pt x="395" y="198"/>
                </a:lnTo>
                <a:lnTo>
                  <a:pt x="39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6" name="Freeform 60"/>
          <p:cNvSpPr>
            <a:spLocks/>
          </p:cNvSpPr>
          <p:nvPr/>
        </p:nvSpPr>
        <p:spPr bwMode="auto">
          <a:xfrm>
            <a:off x="4171950" y="4646613"/>
            <a:ext cx="314325" cy="1587"/>
          </a:xfrm>
          <a:custGeom>
            <a:avLst/>
            <a:gdLst>
              <a:gd name="T0" fmla="*/ 395 w 395"/>
              <a:gd name="T1" fmla="*/ 0 w 395"/>
              <a:gd name="T2" fmla="*/ 395 w 39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95">
                <a:moveTo>
                  <a:pt x="395" y="0"/>
                </a:moveTo>
                <a:lnTo>
                  <a:pt x="0" y="0"/>
                </a:lnTo>
                <a:lnTo>
                  <a:pt x="39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17" name="Line 61"/>
          <p:cNvSpPr>
            <a:spLocks noChangeShapeType="1"/>
          </p:cNvSpPr>
          <p:nvPr/>
        </p:nvSpPr>
        <p:spPr bwMode="auto">
          <a:xfrm flipH="1">
            <a:off x="4171950" y="4648200"/>
            <a:ext cx="349250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2" name="Freeform 66"/>
          <p:cNvSpPr>
            <a:spLocks/>
          </p:cNvSpPr>
          <p:nvPr/>
        </p:nvSpPr>
        <p:spPr bwMode="auto">
          <a:xfrm>
            <a:off x="2495550" y="4467225"/>
            <a:ext cx="1676400" cy="179388"/>
          </a:xfrm>
          <a:custGeom>
            <a:avLst/>
            <a:gdLst>
              <a:gd name="T0" fmla="*/ 0 w 2114"/>
              <a:gd name="T1" fmla="*/ 0 h 225"/>
              <a:gd name="T2" fmla="*/ 2114 w 2114"/>
              <a:gd name="T3" fmla="*/ 0 h 225"/>
              <a:gd name="T4" fmla="*/ 2114 w 2114"/>
              <a:gd name="T5" fmla="*/ 22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14" h="225">
                <a:moveTo>
                  <a:pt x="0" y="0"/>
                </a:moveTo>
                <a:lnTo>
                  <a:pt x="2114" y="0"/>
                </a:lnTo>
                <a:lnTo>
                  <a:pt x="2114" y="22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3" name="Line 67"/>
          <p:cNvSpPr>
            <a:spLocks noChangeShapeType="1"/>
          </p:cNvSpPr>
          <p:nvPr/>
        </p:nvSpPr>
        <p:spPr bwMode="auto">
          <a:xfrm>
            <a:off x="2771775" y="2252663"/>
            <a:ext cx="3571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4" name="Freeform 68"/>
          <p:cNvSpPr>
            <a:spLocks/>
          </p:cNvSpPr>
          <p:nvPr/>
        </p:nvSpPr>
        <p:spPr bwMode="auto">
          <a:xfrm>
            <a:off x="3143250" y="2097088"/>
            <a:ext cx="314325" cy="334962"/>
          </a:xfrm>
          <a:custGeom>
            <a:avLst/>
            <a:gdLst>
              <a:gd name="T0" fmla="*/ 395 w 395"/>
              <a:gd name="T1" fmla="*/ 198 h 423"/>
              <a:gd name="T2" fmla="*/ 0 w 395"/>
              <a:gd name="T3" fmla="*/ 423 h 423"/>
              <a:gd name="T4" fmla="*/ 0 w 395"/>
              <a:gd name="T5" fmla="*/ 0 h 423"/>
              <a:gd name="T6" fmla="*/ 395 w 395"/>
              <a:gd name="T7" fmla="*/ 198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5" h="423">
                <a:moveTo>
                  <a:pt x="395" y="198"/>
                </a:moveTo>
                <a:lnTo>
                  <a:pt x="0" y="423"/>
                </a:lnTo>
                <a:lnTo>
                  <a:pt x="0" y="0"/>
                </a:lnTo>
                <a:lnTo>
                  <a:pt x="395" y="198"/>
                </a:lnTo>
                <a:close/>
              </a:path>
            </a:pathLst>
          </a:custGeom>
          <a:solidFill>
            <a:srgbClr val="FFFFFF"/>
          </a:solidFill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725" name="Freeform 69"/>
          <p:cNvSpPr>
            <a:spLocks/>
          </p:cNvSpPr>
          <p:nvPr/>
        </p:nvSpPr>
        <p:spPr bwMode="auto">
          <a:xfrm>
            <a:off x="3479800" y="2208213"/>
            <a:ext cx="88900" cy="88900"/>
          </a:xfrm>
          <a:custGeom>
            <a:avLst/>
            <a:gdLst>
              <a:gd name="T0" fmla="*/ 54 w 113"/>
              <a:gd name="T1" fmla="*/ 0 h 113"/>
              <a:gd name="T2" fmla="*/ 45 w 113"/>
              <a:gd name="T3" fmla="*/ 2 h 113"/>
              <a:gd name="T4" fmla="*/ 38 w 113"/>
              <a:gd name="T5" fmla="*/ 3 h 113"/>
              <a:gd name="T6" fmla="*/ 30 w 113"/>
              <a:gd name="T7" fmla="*/ 7 h 113"/>
              <a:gd name="T8" fmla="*/ 24 w 113"/>
              <a:gd name="T9" fmla="*/ 11 h 113"/>
              <a:gd name="T10" fmla="*/ 17 w 113"/>
              <a:gd name="T11" fmla="*/ 16 h 113"/>
              <a:gd name="T12" fmla="*/ 11 w 113"/>
              <a:gd name="T13" fmla="*/ 23 h 113"/>
              <a:gd name="T14" fmla="*/ 7 w 113"/>
              <a:gd name="T15" fmla="*/ 30 h 113"/>
              <a:gd name="T16" fmla="*/ 4 w 113"/>
              <a:gd name="T17" fmla="*/ 37 h 113"/>
              <a:gd name="T18" fmla="*/ 2 w 113"/>
              <a:gd name="T19" fmla="*/ 45 h 113"/>
              <a:gd name="T20" fmla="*/ 2 w 113"/>
              <a:gd name="T21" fmla="*/ 54 h 113"/>
              <a:gd name="T22" fmla="*/ 2 w 113"/>
              <a:gd name="T23" fmla="*/ 59 h 113"/>
              <a:gd name="T24" fmla="*/ 2 w 113"/>
              <a:gd name="T25" fmla="*/ 68 h 113"/>
              <a:gd name="T26" fmla="*/ 4 w 113"/>
              <a:gd name="T27" fmla="*/ 75 h 113"/>
              <a:gd name="T28" fmla="*/ 7 w 113"/>
              <a:gd name="T29" fmla="*/ 83 h 113"/>
              <a:gd name="T30" fmla="*/ 11 w 113"/>
              <a:gd name="T31" fmla="*/ 90 h 113"/>
              <a:gd name="T32" fmla="*/ 17 w 113"/>
              <a:gd name="T33" fmla="*/ 96 h 113"/>
              <a:gd name="T34" fmla="*/ 24 w 113"/>
              <a:gd name="T35" fmla="*/ 102 h 113"/>
              <a:gd name="T36" fmla="*/ 30 w 113"/>
              <a:gd name="T37" fmla="*/ 106 h 113"/>
              <a:gd name="T38" fmla="*/ 38 w 113"/>
              <a:gd name="T39" fmla="*/ 109 h 113"/>
              <a:gd name="T40" fmla="*/ 45 w 113"/>
              <a:gd name="T41" fmla="*/ 112 h 113"/>
              <a:gd name="T42" fmla="*/ 54 w 113"/>
              <a:gd name="T43" fmla="*/ 113 h 113"/>
              <a:gd name="T44" fmla="*/ 61 w 113"/>
              <a:gd name="T45" fmla="*/ 113 h 113"/>
              <a:gd name="T46" fmla="*/ 69 w 113"/>
              <a:gd name="T47" fmla="*/ 112 h 113"/>
              <a:gd name="T48" fmla="*/ 76 w 113"/>
              <a:gd name="T49" fmla="*/ 109 h 113"/>
              <a:gd name="T50" fmla="*/ 85 w 113"/>
              <a:gd name="T51" fmla="*/ 106 h 113"/>
              <a:gd name="T52" fmla="*/ 90 w 113"/>
              <a:gd name="T53" fmla="*/ 102 h 113"/>
              <a:gd name="T54" fmla="*/ 97 w 113"/>
              <a:gd name="T55" fmla="*/ 96 h 113"/>
              <a:gd name="T56" fmla="*/ 103 w 113"/>
              <a:gd name="T57" fmla="*/ 90 h 113"/>
              <a:gd name="T58" fmla="*/ 107 w 113"/>
              <a:gd name="T59" fmla="*/ 83 h 113"/>
              <a:gd name="T60" fmla="*/ 110 w 113"/>
              <a:gd name="T61" fmla="*/ 75 h 113"/>
              <a:gd name="T62" fmla="*/ 113 w 113"/>
              <a:gd name="T63" fmla="*/ 68 h 113"/>
              <a:gd name="T64" fmla="*/ 113 w 113"/>
              <a:gd name="T65" fmla="*/ 59 h 113"/>
              <a:gd name="T66" fmla="*/ 113 w 113"/>
              <a:gd name="T67" fmla="*/ 54 h 113"/>
              <a:gd name="T68" fmla="*/ 113 w 113"/>
              <a:gd name="T69" fmla="*/ 45 h 113"/>
              <a:gd name="T70" fmla="*/ 110 w 113"/>
              <a:gd name="T71" fmla="*/ 37 h 113"/>
              <a:gd name="T72" fmla="*/ 107 w 113"/>
              <a:gd name="T73" fmla="*/ 30 h 113"/>
              <a:gd name="T74" fmla="*/ 103 w 113"/>
              <a:gd name="T75" fmla="*/ 23 h 113"/>
              <a:gd name="T76" fmla="*/ 97 w 113"/>
              <a:gd name="T77" fmla="*/ 16 h 113"/>
              <a:gd name="T78" fmla="*/ 90 w 113"/>
              <a:gd name="T79" fmla="*/ 11 h 113"/>
              <a:gd name="T80" fmla="*/ 85 w 113"/>
              <a:gd name="T81" fmla="*/ 7 h 113"/>
              <a:gd name="T82" fmla="*/ 76 w 113"/>
              <a:gd name="T83" fmla="*/ 3 h 113"/>
              <a:gd name="T84" fmla="*/ 69 w 113"/>
              <a:gd name="T85" fmla="*/ 2 h 113"/>
              <a:gd name="T86" fmla="*/ 61 w 113"/>
              <a:gd name="T87" fmla="*/ 0 h 113"/>
              <a:gd name="T88" fmla="*/ 57 w 113"/>
              <a:gd name="T89" fmla="*/ 57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3" h="113">
                <a:moveTo>
                  <a:pt x="57" y="57"/>
                </a:moveTo>
                <a:lnTo>
                  <a:pt x="57" y="0"/>
                </a:lnTo>
                <a:lnTo>
                  <a:pt x="54" y="0"/>
                </a:lnTo>
                <a:lnTo>
                  <a:pt x="51" y="0"/>
                </a:lnTo>
                <a:lnTo>
                  <a:pt x="48" y="0"/>
                </a:lnTo>
                <a:lnTo>
                  <a:pt x="45" y="2"/>
                </a:lnTo>
                <a:lnTo>
                  <a:pt x="42" y="2"/>
                </a:lnTo>
                <a:lnTo>
                  <a:pt x="41" y="2"/>
                </a:lnTo>
                <a:lnTo>
                  <a:pt x="38" y="3"/>
                </a:lnTo>
                <a:lnTo>
                  <a:pt x="35" y="4"/>
                </a:lnTo>
                <a:lnTo>
                  <a:pt x="33" y="6"/>
                </a:lnTo>
                <a:lnTo>
                  <a:pt x="30" y="7"/>
                </a:lnTo>
                <a:lnTo>
                  <a:pt x="28" y="7"/>
                </a:lnTo>
                <a:lnTo>
                  <a:pt x="26" y="10"/>
                </a:lnTo>
                <a:lnTo>
                  <a:pt x="24" y="11"/>
                </a:lnTo>
                <a:lnTo>
                  <a:pt x="21" y="13"/>
                </a:lnTo>
                <a:lnTo>
                  <a:pt x="20" y="14"/>
                </a:lnTo>
                <a:lnTo>
                  <a:pt x="17" y="16"/>
                </a:lnTo>
                <a:lnTo>
                  <a:pt x="16" y="19"/>
                </a:lnTo>
                <a:lnTo>
                  <a:pt x="14" y="20"/>
                </a:lnTo>
                <a:lnTo>
                  <a:pt x="11" y="23"/>
                </a:lnTo>
                <a:lnTo>
                  <a:pt x="10" y="24"/>
                </a:lnTo>
                <a:lnTo>
                  <a:pt x="9" y="27"/>
                </a:lnTo>
                <a:lnTo>
                  <a:pt x="7" y="30"/>
                </a:lnTo>
                <a:lnTo>
                  <a:pt x="6" y="31"/>
                </a:lnTo>
                <a:lnTo>
                  <a:pt x="6" y="34"/>
                </a:lnTo>
                <a:lnTo>
                  <a:pt x="4" y="37"/>
                </a:lnTo>
                <a:lnTo>
                  <a:pt x="3" y="40"/>
                </a:lnTo>
                <a:lnTo>
                  <a:pt x="3" y="43"/>
                </a:lnTo>
                <a:lnTo>
                  <a:pt x="2" y="45"/>
                </a:lnTo>
                <a:lnTo>
                  <a:pt x="2" y="48"/>
                </a:lnTo>
                <a:lnTo>
                  <a:pt x="2" y="51"/>
                </a:lnTo>
                <a:lnTo>
                  <a:pt x="2" y="54"/>
                </a:lnTo>
                <a:lnTo>
                  <a:pt x="0" y="57"/>
                </a:lnTo>
                <a:lnTo>
                  <a:pt x="0" y="57"/>
                </a:lnTo>
                <a:lnTo>
                  <a:pt x="2" y="59"/>
                </a:lnTo>
                <a:lnTo>
                  <a:pt x="2" y="62"/>
                </a:lnTo>
                <a:lnTo>
                  <a:pt x="2" y="65"/>
                </a:lnTo>
                <a:lnTo>
                  <a:pt x="2" y="68"/>
                </a:lnTo>
                <a:lnTo>
                  <a:pt x="3" y="71"/>
                </a:lnTo>
                <a:lnTo>
                  <a:pt x="3" y="74"/>
                </a:lnTo>
                <a:lnTo>
                  <a:pt x="4" y="75"/>
                </a:lnTo>
                <a:lnTo>
                  <a:pt x="6" y="78"/>
                </a:lnTo>
                <a:lnTo>
                  <a:pt x="6" y="81"/>
                </a:lnTo>
                <a:lnTo>
                  <a:pt x="7" y="83"/>
                </a:lnTo>
                <a:lnTo>
                  <a:pt x="9" y="85"/>
                </a:lnTo>
                <a:lnTo>
                  <a:pt x="10" y="88"/>
                </a:lnTo>
                <a:lnTo>
                  <a:pt x="11" y="90"/>
                </a:lnTo>
                <a:lnTo>
                  <a:pt x="14" y="92"/>
                </a:lnTo>
                <a:lnTo>
                  <a:pt x="16" y="95"/>
                </a:lnTo>
                <a:lnTo>
                  <a:pt x="17" y="96"/>
                </a:lnTo>
                <a:lnTo>
                  <a:pt x="20" y="97"/>
                </a:lnTo>
                <a:lnTo>
                  <a:pt x="21" y="100"/>
                </a:lnTo>
                <a:lnTo>
                  <a:pt x="24" y="102"/>
                </a:lnTo>
                <a:lnTo>
                  <a:pt x="26" y="103"/>
                </a:lnTo>
                <a:lnTo>
                  <a:pt x="28" y="105"/>
                </a:lnTo>
                <a:lnTo>
                  <a:pt x="30" y="106"/>
                </a:lnTo>
                <a:lnTo>
                  <a:pt x="33" y="107"/>
                </a:lnTo>
                <a:lnTo>
                  <a:pt x="35" y="109"/>
                </a:lnTo>
                <a:lnTo>
                  <a:pt x="38" y="109"/>
                </a:lnTo>
                <a:lnTo>
                  <a:pt x="41" y="110"/>
                </a:lnTo>
                <a:lnTo>
                  <a:pt x="42" y="110"/>
                </a:lnTo>
                <a:lnTo>
                  <a:pt x="45" y="112"/>
                </a:lnTo>
                <a:lnTo>
                  <a:pt x="48" y="112"/>
                </a:lnTo>
                <a:lnTo>
                  <a:pt x="51" y="112"/>
                </a:lnTo>
                <a:lnTo>
                  <a:pt x="54" y="113"/>
                </a:lnTo>
                <a:lnTo>
                  <a:pt x="57" y="113"/>
                </a:lnTo>
                <a:lnTo>
                  <a:pt x="57" y="113"/>
                </a:lnTo>
                <a:lnTo>
                  <a:pt x="61" y="113"/>
                </a:lnTo>
                <a:lnTo>
                  <a:pt x="64" y="112"/>
                </a:lnTo>
                <a:lnTo>
                  <a:pt x="66" y="112"/>
                </a:lnTo>
                <a:lnTo>
                  <a:pt x="69" y="112"/>
                </a:lnTo>
                <a:lnTo>
                  <a:pt x="71" y="110"/>
                </a:lnTo>
                <a:lnTo>
                  <a:pt x="74" y="110"/>
                </a:lnTo>
                <a:lnTo>
                  <a:pt x="76" y="109"/>
                </a:lnTo>
                <a:lnTo>
                  <a:pt x="79" y="109"/>
                </a:lnTo>
                <a:lnTo>
                  <a:pt x="82" y="107"/>
                </a:lnTo>
                <a:lnTo>
                  <a:pt x="85" y="106"/>
                </a:lnTo>
                <a:lnTo>
                  <a:pt x="86" y="105"/>
                </a:lnTo>
                <a:lnTo>
                  <a:pt x="89" y="103"/>
                </a:lnTo>
                <a:lnTo>
                  <a:pt x="90" y="102"/>
                </a:lnTo>
                <a:lnTo>
                  <a:pt x="93" y="100"/>
                </a:lnTo>
                <a:lnTo>
                  <a:pt x="95" y="97"/>
                </a:lnTo>
                <a:lnTo>
                  <a:pt x="97" y="96"/>
                </a:lnTo>
                <a:lnTo>
                  <a:pt x="99" y="95"/>
                </a:lnTo>
                <a:lnTo>
                  <a:pt x="100" y="92"/>
                </a:lnTo>
                <a:lnTo>
                  <a:pt x="103" y="90"/>
                </a:lnTo>
                <a:lnTo>
                  <a:pt x="105" y="88"/>
                </a:lnTo>
                <a:lnTo>
                  <a:pt x="106" y="85"/>
                </a:lnTo>
                <a:lnTo>
                  <a:pt x="107" y="83"/>
                </a:lnTo>
                <a:lnTo>
                  <a:pt x="109" y="81"/>
                </a:lnTo>
                <a:lnTo>
                  <a:pt x="109" y="78"/>
                </a:lnTo>
                <a:lnTo>
                  <a:pt x="110" y="75"/>
                </a:lnTo>
                <a:lnTo>
                  <a:pt x="112" y="74"/>
                </a:lnTo>
                <a:lnTo>
                  <a:pt x="112" y="71"/>
                </a:lnTo>
                <a:lnTo>
                  <a:pt x="113" y="68"/>
                </a:lnTo>
                <a:lnTo>
                  <a:pt x="113" y="65"/>
                </a:lnTo>
                <a:lnTo>
                  <a:pt x="113" y="62"/>
                </a:lnTo>
                <a:lnTo>
                  <a:pt x="113" y="59"/>
                </a:lnTo>
                <a:lnTo>
                  <a:pt x="113" y="57"/>
                </a:lnTo>
                <a:lnTo>
                  <a:pt x="113" y="57"/>
                </a:lnTo>
                <a:lnTo>
                  <a:pt x="113" y="54"/>
                </a:lnTo>
                <a:lnTo>
                  <a:pt x="113" y="51"/>
                </a:lnTo>
                <a:lnTo>
                  <a:pt x="113" y="48"/>
                </a:lnTo>
                <a:lnTo>
                  <a:pt x="113" y="45"/>
                </a:lnTo>
                <a:lnTo>
                  <a:pt x="112" y="43"/>
                </a:lnTo>
                <a:lnTo>
                  <a:pt x="112" y="40"/>
                </a:lnTo>
                <a:lnTo>
                  <a:pt x="110" y="37"/>
                </a:lnTo>
                <a:lnTo>
                  <a:pt x="109" y="34"/>
                </a:lnTo>
                <a:lnTo>
                  <a:pt x="109" y="31"/>
                </a:lnTo>
                <a:lnTo>
                  <a:pt x="107" y="30"/>
                </a:lnTo>
                <a:lnTo>
                  <a:pt x="106" y="27"/>
                </a:lnTo>
                <a:lnTo>
                  <a:pt x="105" y="24"/>
                </a:lnTo>
                <a:lnTo>
                  <a:pt x="103" y="23"/>
                </a:lnTo>
                <a:lnTo>
                  <a:pt x="100" y="20"/>
                </a:lnTo>
                <a:lnTo>
                  <a:pt x="99" y="19"/>
                </a:lnTo>
                <a:lnTo>
                  <a:pt x="97" y="16"/>
                </a:lnTo>
                <a:lnTo>
                  <a:pt x="95" y="14"/>
                </a:lnTo>
                <a:lnTo>
                  <a:pt x="93" y="13"/>
                </a:lnTo>
                <a:lnTo>
                  <a:pt x="90" y="11"/>
                </a:lnTo>
                <a:lnTo>
                  <a:pt x="89" y="10"/>
                </a:lnTo>
                <a:lnTo>
                  <a:pt x="86" y="7"/>
                </a:lnTo>
                <a:lnTo>
                  <a:pt x="85" y="7"/>
                </a:lnTo>
                <a:lnTo>
                  <a:pt x="82" y="6"/>
                </a:lnTo>
                <a:lnTo>
                  <a:pt x="79" y="4"/>
                </a:lnTo>
                <a:lnTo>
                  <a:pt x="76" y="3"/>
                </a:lnTo>
                <a:lnTo>
                  <a:pt x="74" y="2"/>
                </a:lnTo>
                <a:lnTo>
                  <a:pt x="71" y="2"/>
                </a:lnTo>
                <a:lnTo>
                  <a:pt x="69" y="2"/>
                </a:lnTo>
                <a:lnTo>
                  <a:pt x="66" y="0"/>
                </a:lnTo>
                <a:lnTo>
                  <a:pt x="64" y="0"/>
                </a:lnTo>
                <a:lnTo>
                  <a:pt x="61" y="0"/>
                </a:lnTo>
                <a:lnTo>
                  <a:pt x="57" y="0"/>
                </a:lnTo>
                <a:lnTo>
                  <a:pt x="57" y="0"/>
                </a:lnTo>
                <a:lnTo>
                  <a:pt x="57" y="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6" name="Freeform 70"/>
          <p:cNvSpPr>
            <a:spLocks/>
          </p:cNvSpPr>
          <p:nvPr/>
        </p:nvSpPr>
        <p:spPr bwMode="auto">
          <a:xfrm>
            <a:off x="3476625" y="2205038"/>
            <a:ext cx="101600" cy="101600"/>
          </a:xfrm>
          <a:custGeom>
            <a:avLst/>
            <a:gdLst>
              <a:gd name="T0" fmla="*/ 58 w 129"/>
              <a:gd name="T1" fmla="*/ 0 h 128"/>
              <a:gd name="T2" fmla="*/ 48 w 129"/>
              <a:gd name="T3" fmla="*/ 1 h 128"/>
              <a:gd name="T4" fmla="*/ 40 w 129"/>
              <a:gd name="T5" fmla="*/ 6 h 128"/>
              <a:gd name="T6" fmla="*/ 31 w 129"/>
              <a:gd name="T7" fmla="*/ 10 h 128"/>
              <a:gd name="T8" fmla="*/ 23 w 129"/>
              <a:gd name="T9" fmla="*/ 14 h 128"/>
              <a:gd name="T10" fmla="*/ 17 w 129"/>
              <a:gd name="T11" fmla="*/ 21 h 128"/>
              <a:gd name="T12" fmla="*/ 12 w 129"/>
              <a:gd name="T13" fmla="*/ 28 h 128"/>
              <a:gd name="T14" fmla="*/ 6 w 129"/>
              <a:gd name="T15" fmla="*/ 37 h 128"/>
              <a:gd name="T16" fmla="*/ 3 w 129"/>
              <a:gd name="T17" fmla="*/ 45 h 128"/>
              <a:gd name="T18" fmla="*/ 0 w 129"/>
              <a:gd name="T19" fmla="*/ 54 h 128"/>
              <a:gd name="T20" fmla="*/ 0 w 129"/>
              <a:gd name="T21" fmla="*/ 63 h 128"/>
              <a:gd name="T22" fmla="*/ 0 w 129"/>
              <a:gd name="T23" fmla="*/ 70 h 128"/>
              <a:gd name="T24" fmla="*/ 2 w 129"/>
              <a:gd name="T25" fmla="*/ 80 h 128"/>
              <a:gd name="T26" fmla="*/ 5 w 129"/>
              <a:gd name="T27" fmla="*/ 89 h 128"/>
              <a:gd name="T28" fmla="*/ 9 w 129"/>
              <a:gd name="T29" fmla="*/ 97 h 128"/>
              <a:gd name="T30" fmla="*/ 14 w 129"/>
              <a:gd name="T31" fmla="*/ 104 h 128"/>
              <a:gd name="T32" fmla="*/ 22 w 129"/>
              <a:gd name="T33" fmla="*/ 111 h 128"/>
              <a:gd name="T34" fmla="*/ 29 w 129"/>
              <a:gd name="T35" fmla="*/ 117 h 128"/>
              <a:gd name="T36" fmla="*/ 37 w 129"/>
              <a:gd name="T37" fmla="*/ 121 h 128"/>
              <a:gd name="T38" fmla="*/ 45 w 129"/>
              <a:gd name="T39" fmla="*/ 125 h 128"/>
              <a:gd name="T40" fmla="*/ 54 w 129"/>
              <a:gd name="T41" fmla="*/ 127 h 128"/>
              <a:gd name="T42" fmla="*/ 64 w 129"/>
              <a:gd name="T43" fmla="*/ 128 h 128"/>
              <a:gd name="T44" fmla="*/ 71 w 129"/>
              <a:gd name="T45" fmla="*/ 128 h 128"/>
              <a:gd name="T46" fmla="*/ 81 w 129"/>
              <a:gd name="T47" fmla="*/ 125 h 128"/>
              <a:gd name="T48" fmla="*/ 89 w 129"/>
              <a:gd name="T49" fmla="*/ 123 h 128"/>
              <a:gd name="T50" fmla="*/ 98 w 129"/>
              <a:gd name="T51" fmla="*/ 118 h 128"/>
              <a:gd name="T52" fmla="*/ 105 w 129"/>
              <a:gd name="T53" fmla="*/ 113 h 128"/>
              <a:gd name="T54" fmla="*/ 112 w 129"/>
              <a:gd name="T55" fmla="*/ 107 h 128"/>
              <a:gd name="T56" fmla="*/ 117 w 129"/>
              <a:gd name="T57" fmla="*/ 100 h 128"/>
              <a:gd name="T58" fmla="*/ 122 w 129"/>
              <a:gd name="T59" fmla="*/ 92 h 128"/>
              <a:gd name="T60" fmla="*/ 126 w 129"/>
              <a:gd name="T61" fmla="*/ 83 h 128"/>
              <a:gd name="T62" fmla="*/ 127 w 129"/>
              <a:gd name="T63" fmla="*/ 73 h 128"/>
              <a:gd name="T64" fmla="*/ 129 w 129"/>
              <a:gd name="T65" fmla="*/ 63 h 128"/>
              <a:gd name="T66" fmla="*/ 127 w 129"/>
              <a:gd name="T67" fmla="*/ 58 h 128"/>
              <a:gd name="T68" fmla="*/ 126 w 129"/>
              <a:gd name="T69" fmla="*/ 48 h 128"/>
              <a:gd name="T70" fmla="*/ 123 w 129"/>
              <a:gd name="T71" fmla="*/ 39 h 128"/>
              <a:gd name="T72" fmla="*/ 119 w 129"/>
              <a:gd name="T73" fmla="*/ 31 h 128"/>
              <a:gd name="T74" fmla="*/ 113 w 129"/>
              <a:gd name="T75" fmla="*/ 24 h 128"/>
              <a:gd name="T76" fmla="*/ 108 w 129"/>
              <a:gd name="T77" fmla="*/ 17 h 128"/>
              <a:gd name="T78" fmla="*/ 100 w 129"/>
              <a:gd name="T79" fmla="*/ 11 h 128"/>
              <a:gd name="T80" fmla="*/ 92 w 129"/>
              <a:gd name="T81" fmla="*/ 6 h 128"/>
              <a:gd name="T82" fmla="*/ 84 w 129"/>
              <a:gd name="T83" fmla="*/ 3 h 128"/>
              <a:gd name="T84" fmla="*/ 74 w 129"/>
              <a:gd name="T85" fmla="*/ 1 h 128"/>
              <a:gd name="T86" fmla="*/ 64 w 129"/>
              <a:gd name="T8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9" h="128">
                <a:moveTo>
                  <a:pt x="64" y="0"/>
                </a:moveTo>
                <a:lnTo>
                  <a:pt x="61" y="0"/>
                </a:lnTo>
                <a:lnTo>
                  <a:pt x="58" y="0"/>
                </a:lnTo>
                <a:lnTo>
                  <a:pt x="54" y="1"/>
                </a:lnTo>
                <a:lnTo>
                  <a:pt x="51" y="1"/>
                </a:lnTo>
                <a:lnTo>
                  <a:pt x="48" y="1"/>
                </a:lnTo>
                <a:lnTo>
                  <a:pt x="45" y="3"/>
                </a:lnTo>
                <a:lnTo>
                  <a:pt x="43" y="4"/>
                </a:lnTo>
                <a:lnTo>
                  <a:pt x="40" y="6"/>
                </a:lnTo>
                <a:lnTo>
                  <a:pt x="37" y="6"/>
                </a:lnTo>
                <a:lnTo>
                  <a:pt x="34" y="7"/>
                </a:lnTo>
                <a:lnTo>
                  <a:pt x="31" y="10"/>
                </a:lnTo>
                <a:lnTo>
                  <a:pt x="29" y="11"/>
                </a:lnTo>
                <a:lnTo>
                  <a:pt x="26" y="13"/>
                </a:lnTo>
                <a:lnTo>
                  <a:pt x="23" y="14"/>
                </a:lnTo>
                <a:lnTo>
                  <a:pt x="22" y="17"/>
                </a:lnTo>
                <a:lnTo>
                  <a:pt x="19" y="18"/>
                </a:lnTo>
                <a:lnTo>
                  <a:pt x="17" y="21"/>
                </a:lnTo>
                <a:lnTo>
                  <a:pt x="14" y="24"/>
                </a:lnTo>
                <a:lnTo>
                  <a:pt x="13" y="25"/>
                </a:lnTo>
                <a:lnTo>
                  <a:pt x="12" y="28"/>
                </a:lnTo>
                <a:lnTo>
                  <a:pt x="9" y="31"/>
                </a:lnTo>
                <a:lnTo>
                  <a:pt x="7" y="34"/>
                </a:lnTo>
                <a:lnTo>
                  <a:pt x="6" y="37"/>
                </a:lnTo>
                <a:lnTo>
                  <a:pt x="5" y="39"/>
                </a:lnTo>
                <a:lnTo>
                  <a:pt x="5" y="42"/>
                </a:lnTo>
                <a:lnTo>
                  <a:pt x="3" y="45"/>
                </a:lnTo>
                <a:lnTo>
                  <a:pt x="2" y="48"/>
                </a:lnTo>
                <a:lnTo>
                  <a:pt x="2" y="51"/>
                </a:lnTo>
                <a:lnTo>
                  <a:pt x="0" y="54"/>
                </a:lnTo>
                <a:lnTo>
                  <a:pt x="0" y="58"/>
                </a:lnTo>
                <a:lnTo>
                  <a:pt x="0" y="61"/>
                </a:lnTo>
                <a:lnTo>
                  <a:pt x="0" y="63"/>
                </a:lnTo>
                <a:lnTo>
                  <a:pt x="0" y="63"/>
                </a:lnTo>
                <a:lnTo>
                  <a:pt x="0" y="68"/>
                </a:lnTo>
                <a:lnTo>
                  <a:pt x="0" y="70"/>
                </a:lnTo>
                <a:lnTo>
                  <a:pt x="0" y="73"/>
                </a:lnTo>
                <a:lnTo>
                  <a:pt x="2" y="78"/>
                </a:lnTo>
                <a:lnTo>
                  <a:pt x="2" y="80"/>
                </a:lnTo>
                <a:lnTo>
                  <a:pt x="3" y="83"/>
                </a:lnTo>
                <a:lnTo>
                  <a:pt x="5" y="86"/>
                </a:lnTo>
                <a:lnTo>
                  <a:pt x="5" y="89"/>
                </a:lnTo>
                <a:lnTo>
                  <a:pt x="6" y="92"/>
                </a:lnTo>
                <a:lnTo>
                  <a:pt x="7" y="94"/>
                </a:lnTo>
                <a:lnTo>
                  <a:pt x="9" y="97"/>
                </a:lnTo>
                <a:lnTo>
                  <a:pt x="12" y="100"/>
                </a:lnTo>
                <a:lnTo>
                  <a:pt x="13" y="103"/>
                </a:lnTo>
                <a:lnTo>
                  <a:pt x="14" y="104"/>
                </a:lnTo>
                <a:lnTo>
                  <a:pt x="17" y="107"/>
                </a:lnTo>
                <a:lnTo>
                  <a:pt x="19" y="110"/>
                </a:lnTo>
                <a:lnTo>
                  <a:pt x="22" y="111"/>
                </a:lnTo>
                <a:lnTo>
                  <a:pt x="23" y="113"/>
                </a:lnTo>
                <a:lnTo>
                  <a:pt x="26" y="116"/>
                </a:lnTo>
                <a:lnTo>
                  <a:pt x="29" y="117"/>
                </a:lnTo>
                <a:lnTo>
                  <a:pt x="31" y="118"/>
                </a:lnTo>
                <a:lnTo>
                  <a:pt x="34" y="120"/>
                </a:lnTo>
                <a:lnTo>
                  <a:pt x="37" y="121"/>
                </a:lnTo>
                <a:lnTo>
                  <a:pt x="40" y="123"/>
                </a:lnTo>
                <a:lnTo>
                  <a:pt x="43" y="124"/>
                </a:lnTo>
                <a:lnTo>
                  <a:pt x="45" y="125"/>
                </a:lnTo>
                <a:lnTo>
                  <a:pt x="48" y="125"/>
                </a:lnTo>
                <a:lnTo>
                  <a:pt x="51" y="127"/>
                </a:lnTo>
                <a:lnTo>
                  <a:pt x="54" y="127"/>
                </a:lnTo>
                <a:lnTo>
                  <a:pt x="58" y="128"/>
                </a:lnTo>
                <a:lnTo>
                  <a:pt x="61" y="128"/>
                </a:lnTo>
                <a:lnTo>
                  <a:pt x="64" y="128"/>
                </a:lnTo>
                <a:lnTo>
                  <a:pt x="64" y="128"/>
                </a:lnTo>
                <a:lnTo>
                  <a:pt x="68" y="128"/>
                </a:lnTo>
                <a:lnTo>
                  <a:pt x="71" y="128"/>
                </a:lnTo>
                <a:lnTo>
                  <a:pt x="74" y="127"/>
                </a:lnTo>
                <a:lnTo>
                  <a:pt x="77" y="127"/>
                </a:lnTo>
                <a:lnTo>
                  <a:pt x="81" y="125"/>
                </a:lnTo>
                <a:lnTo>
                  <a:pt x="84" y="125"/>
                </a:lnTo>
                <a:lnTo>
                  <a:pt x="86" y="124"/>
                </a:lnTo>
                <a:lnTo>
                  <a:pt x="89" y="123"/>
                </a:lnTo>
                <a:lnTo>
                  <a:pt x="92" y="121"/>
                </a:lnTo>
                <a:lnTo>
                  <a:pt x="95" y="120"/>
                </a:lnTo>
                <a:lnTo>
                  <a:pt x="98" y="118"/>
                </a:lnTo>
                <a:lnTo>
                  <a:pt x="100" y="117"/>
                </a:lnTo>
                <a:lnTo>
                  <a:pt x="102" y="116"/>
                </a:lnTo>
                <a:lnTo>
                  <a:pt x="105" y="113"/>
                </a:lnTo>
                <a:lnTo>
                  <a:pt x="108" y="111"/>
                </a:lnTo>
                <a:lnTo>
                  <a:pt x="109" y="110"/>
                </a:lnTo>
                <a:lnTo>
                  <a:pt x="112" y="107"/>
                </a:lnTo>
                <a:lnTo>
                  <a:pt x="113" y="104"/>
                </a:lnTo>
                <a:lnTo>
                  <a:pt x="116" y="103"/>
                </a:lnTo>
                <a:lnTo>
                  <a:pt x="117" y="100"/>
                </a:lnTo>
                <a:lnTo>
                  <a:pt x="119" y="97"/>
                </a:lnTo>
                <a:lnTo>
                  <a:pt x="120" y="94"/>
                </a:lnTo>
                <a:lnTo>
                  <a:pt x="122" y="92"/>
                </a:lnTo>
                <a:lnTo>
                  <a:pt x="123" y="89"/>
                </a:lnTo>
                <a:lnTo>
                  <a:pt x="124" y="86"/>
                </a:lnTo>
                <a:lnTo>
                  <a:pt x="126" y="83"/>
                </a:lnTo>
                <a:lnTo>
                  <a:pt x="126" y="80"/>
                </a:lnTo>
                <a:lnTo>
                  <a:pt x="127" y="78"/>
                </a:lnTo>
                <a:lnTo>
                  <a:pt x="127" y="73"/>
                </a:lnTo>
                <a:lnTo>
                  <a:pt x="127" y="70"/>
                </a:lnTo>
                <a:lnTo>
                  <a:pt x="129" y="68"/>
                </a:lnTo>
                <a:lnTo>
                  <a:pt x="129" y="63"/>
                </a:lnTo>
                <a:lnTo>
                  <a:pt x="129" y="63"/>
                </a:lnTo>
                <a:lnTo>
                  <a:pt x="129" y="61"/>
                </a:lnTo>
                <a:lnTo>
                  <a:pt x="127" y="58"/>
                </a:lnTo>
                <a:lnTo>
                  <a:pt x="127" y="54"/>
                </a:lnTo>
                <a:lnTo>
                  <a:pt x="127" y="51"/>
                </a:lnTo>
                <a:lnTo>
                  <a:pt x="126" y="48"/>
                </a:lnTo>
                <a:lnTo>
                  <a:pt x="126" y="45"/>
                </a:lnTo>
                <a:lnTo>
                  <a:pt x="124" y="42"/>
                </a:lnTo>
                <a:lnTo>
                  <a:pt x="123" y="39"/>
                </a:lnTo>
                <a:lnTo>
                  <a:pt x="122" y="37"/>
                </a:lnTo>
                <a:lnTo>
                  <a:pt x="120" y="34"/>
                </a:lnTo>
                <a:lnTo>
                  <a:pt x="119" y="31"/>
                </a:lnTo>
                <a:lnTo>
                  <a:pt x="117" y="28"/>
                </a:lnTo>
                <a:lnTo>
                  <a:pt x="116" y="25"/>
                </a:lnTo>
                <a:lnTo>
                  <a:pt x="113" y="24"/>
                </a:lnTo>
                <a:lnTo>
                  <a:pt x="112" y="21"/>
                </a:lnTo>
                <a:lnTo>
                  <a:pt x="109" y="18"/>
                </a:lnTo>
                <a:lnTo>
                  <a:pt x="108" y="17"/>
                </a:lnTo>
                <a:lnTo>
                  <a:pt x="105" y="14"/>
                </a:lnTo>
                <a:lnTo>
                  <a:pt x="102" y="13"/>
                </a:lnTo>
                <a:lnTo>
                  <a:pt x="100" y="11"/>
                </a:lnTo>
                <a:lnTo>
                  <a:pt x="98" y="10"/>
                </a:lnTo>
                <a:lnTo>
                  <a:pt x="95" y="7"/>
                </a:lnTo>
                <a:lnTo>
                  <a:pt x="92" y="6"/>
                </a:lnTo>
                <a:lnTo>
                  <a:pt x="89" y="6"/>
                </a:lnTo>
                <a:lnTo>
                  <a:pt x="86" y="4"/>
                </a:lnTo>
                <a:lnTo>
                  <a:pt x="84" y="3"/>
                </a:lnTo>
                <a:lnTo>
                  <a:pt x="81" y="1"/>
                </a:lnTo>
                <a:lnTo>
                  <a:pt x="77" y="1"/>
                </a:lnTo>
                <a:lnTo>
                  <a:pt x="74" y="1"/>
                </a:lnTo>
                <a:lnTo>
                  <a:pt x="71" y="0"/>
                </a:lnTo>
                <a:lnTo>
                  <a:pt x="68" y="0"/>
                </a:lnTo>
                <a:lnTo>
                  <a:pt x="64" y="0"/>
                </a:lnTo>
                <a:lnTo>
                  <a:pt x="64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8" name="Freeform 72"/>
          <p:cNvSpPr>
            <a:spLocks/>
          </p:cNvSpPr>
          <p:nvPr/>
        </p:nvSpPr>
        <p:spPr bwMode="auto">
          <a:xfrm>
            <a:off x="4171950" y="3684588"/>
            <a:ext cx="314325" cy="312737"/>
          </a:xfrm>
          <a:custGeom>
            <a:avLst/>
            <a:gdLst>
              <a:gd name="T0" fmla="*/ 395 w 395"/>
              <a:gd name="T1" fmla="*/ 395 h 395"/>
              <a:gd name="T2" fmla="*/ 0 w 395"/>
              <a:gd name="T3" fmla="*/ 395 h 395"/>
              <a:gd name="T4" fmla="*/ 0 w 395"/>
              <a:gd name="T5" fmla="*/ 0 h 395"/>
              <a:gd name="T6" fmla="*/ 395 w 395"/>
              <a:gd name="T7" fmla="*/ 0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5" h="395">
                <a:moveTo>
                  <a:pt x="395" y="395"/>
                </a:moveTo>
                <a:lnTo>
                  <a:pt x="0" y="395"/>
                </a:lnTo>
                <a:lnTo>
                  <a:pt x="0" y="0"/>
                </a:lnTo>
                <a:lnTo>
                  <a:pt x="39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29" name="Line 73"/>
          <p:cNvSpPr>
            <a:spLocks noChangeShapeType="1"/>
          </p:cNvSpPr>
          <p:nvPr/>
        </p:nvSpPr>
        <p:spPr bwMode="auto">
          <a:xfrm flipH="1">
            <a:off x="2495550" y="3841750"/>
            <a:ext cx="16764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0" name="Freeform 74"/>
          <p:cNvSpPr>
            <a:spLocks/>
          </p:cNvSpPr>
          <p:nvPr/>
        </p:nvSpPr>
        <p:spPr bwMode="auto">
          <a:xfrm>
            <a:off x="3214688" y="4851400"/>
            <a:ext cx="522287" cy="523875"/>
          </a:xfrm>
          <a:custGeom>
            <a:avLst/>
            <a:gdLst>
              <a:gd name="T0" fmla="*/ 298 w 660"/>
              <a:gd name="T1" fmla="*/ 2 h 660"/>
              <a:gd name="T2" fmla="*/ 248 w 660"/>
              <a:gd name="T3" fmla="*/ 10 h 660"/>
              <a:gd name="T4" fmla="*/ 202 w 660"/>
              <a:gd name="T5" fmla="*/ 26 h 660"/>
              <a:gd name="T6" fmla="*/ 159 w 660"/>
              <a:gd name="T7" fmla="*/ 48 h 660"/>
              <a:gd name="T8" fmla="*/ 121 w 660"/>
              <a:gd name="T9" fmla="*/ 75 h 660"/>
              <a:gd name="T10" fmla="*/ 86 w 660"/>
              <a:gd name="T11" fmla="*/ 107 h 660"/>
              <a:gd name="T12" fmla="*/ 57 w 660"/>
              <a:gd name="T13" fmla="*/ 145 h 660"/>
              <a:gd name="T14" fmla="*/ 34 w 660"/>
              <a:gd name="T15" fmla="*/ 186 h 660"/>
              <a:gd name="T16" fmla="*/ 16 w 660"/>
              <a:gd name="T17" fmla="*/ 231 h 660"/>
              <a:gd name="T18" fmla="*/ 4 w 660"/>
              <a:gd name="T19" fmla="*/ 279 h 660"/>
              <a:gd name="T20" fmla="*/ 0 w 660"/>
              <a:gd name="T21" fmla="*/ 330 h 660"/>
              <a:gd name="T22" fmla="*/ 3 w 660"/>
              <a:gd name="T23" fmla="*/ 364 h 660"/>
              <a:gd name="T24" fmla="*/ 11 w 660"/>
              <a:gd name="T25" fmla="*/ 412 h 660"/>
              <a:gd name="T26" fmla="*/ 27 w 660"/>
              <a:gd name="T27" fmla="*/ 458 h 660"/>
              <a:gd name="T28" fmla="*/ 48 w 660"/>
              <a:gd name="T29" fmla="*/ 500 h 660"/>
              <a:gd name="T30" fmla="*/ 76 w 660"/>
              <a:gd name="T31" fmla="*/ 540 h 660"/>
              <a:gd name="T32" fmla="*/ 109 w 660"/>
              <a:gd name="T33" fmla="*/ 574 h 660"/>
              <a:gd name="T34" fmla="*/ 147 w 660"/>
              <a:gd name="T35" fmla="*/ 603 h 660"/>
              <a:gd name="T36" fmla="*/ 188 w 660"/>
              <a:gd name="T37" fmla="*/ 627 h 660"/>
              <a:gd name="T38" fmla="*/ 233 w 660"/>
              <a:gd name="T39" fmla="*/ 644 h 660"/>
              <a:gd name="T40" fmla="*/ 281 w 660"/>
              <a:gd name="T41" fmla="*/ 655 h 660"/>
              <a:gd name="T42" fmla="*/ 330 w 660"/>
              <a:gd name="T43" fmla="*/ 660 h 660"/>
              <a:gd name="T44" fmla="*/ 364 w 660"/>
              <a:gd name="T45" fmla="*/ 657 h 660"/>
              <a:gd name="T46" fmla="*/ 413 w 660"/>
              <a:gd name="T47" fmla="*/ 648 h 660"/>
              <a:gd name="T48" fmla="*/ 460 w 660"/>
              <a:gd name="T49" fmla="*/ 633 h 660"/>
              <a:gd name="T50" fmla="*/ 502 w 660"/>
              <a:gd name="T51" fmla="*/ 612 h 660"/>
              <a:gd name="T52" fmla="*/ 540 w 660"/>
              <a:gd name="T53" fmla="*/ 584 h 660"/>
              <a:gd name="T54" fmla="*/ 575 w 660"/>
              <a:gd name="T55" fmla="*/ 551 h 660"/>
              <a:gd name="T56" fmla="*/ 605 w 660"/>
              <a:gd name="T57" fmla="*/ 515 h 660"/>
              <a:gd name="T58" fmla="*/ 627 w 660"/>
              <a:gd name="T59" fmla="*/ 472 h 660"/>
              <a:gd name="T60" fmla="*/ 646 w 660"/>
              <a:gd name="T61" fmla="*/ 427 h 660"/>
              <a:gd name="T62" fmla="*/ 657 w 660"/>
              <a:gd name="T63" fmla="*/ 379 h 660"/>
              <a:gd name="T64" fmla="*/ 660 w 660"/>
              <a:gd name="T65" fmla="*/ 330 h 660"/>
              <a:gd name="T66" fmla="*/ 658 w 660"/>
              <a:gd name="T67" fmla="*/ 296 h 660"/>
              <a:gd name="T68" fmla="*/ 650 w 660"/>
              <a:gd name="T69" fmla="*/ 247 h 660"/>
              <a:gd name="T70" fmla="*/ 634 w 660"/>
              <a:gd name="T71" fmla="*/ 202 h 660"/>
              <a:gd name="T72" fmla="*/ 613 w 660"/>
              <a:gd name="T73" fmla="*/ 158 h 660"/>
              <a:gd name="T74" fmla="*/ 585 w 660"/>
              <a:gd name="T75" fmla="*/ 120 h 660"/>
              <a:gd name="T76" fmla="*/ 553 w 660"/>
              <a:gd name="T77" fmla="*/ 85 h 660"/>
              <a:gd name="T78" fmla="*/ 515 w 660"/>
              <a:gd name="T79" fmla="*/ 57 h 660"/>
              <a:gd name="T80" fmla="*/ 474 w 660"/>
              <a:gd name="T81" fmla="*/ 33 h 660"/>
              <a:gd name="T82" fmla="*/ 429 w 660"/>
              <a:gd name="T83" fmla="*/ 14 h 660"/>
              <a:gd name="T84" fmla="*/ 381 w 660"/>
              <a:gd name="T85" fmla="*/ 3 h 660"/>
              <a:gd name="T86" fmla="*/ 330 w 660"/>
              <a:gd name="T87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60" h="660">
                <a:moveTo>
                  <a:pt x="330" y="0"/>
                </a:moveTo>
                <a:lnTo>
                  <a:pt x="313" y="0"/>
                </a:lnTo>
                <a:lnTo>
                  <a:pt x="298" y="2"/>
                </a:lnTo>
                <a:lnTo>
                  <a:pt x="281" y="3"/>
                </a:lnTo>
                <a:lnTo>
                  <a:pt x="264" y="6"/>
                </a:lnTo>
                <a:lnTo>
                  <a:pt x="248" y="10"/>
                </a:lnTo>
                <a:lnTo>
                  <a:pt x="233" y="14"/>
                </a:lnTo>
                <a:lnTo>
                  <a:pt x="217" y="20"/>
                </a:lnTo>
                <a:lnTo>
                  <a:pt x="202" y="26"/>
                </a:lnTo>
                <a:lnTo>
                  <a:pt x="188" y="33"/>
                </a:lnTo>
                <a:lnTo>
                  <a:pt x="174" y="40"/>
                </a:lnTo>
                <a:lnTo>
                  <a:pt x="159" y="48"/>
                </a:lnTo>
                <a:lnTo>
                  <a:pt x="147" y="57"/>
                </a:lnTo>
                <a:lnTo>
                  <a:pt x="133" y="65"/>
                </a:lnTo>
                <a:lnTo>
                  <a:pt x="121" y="75"/>
                </a:lnTo>
                <a:lnTo>
                  <a:pt x="109" y="85"/>
                </a:lnTo>
                <a:lnTo>
                  <a:pt x="97" y="96"/>
                </a:lnTo>
                <a:lnTo>
                  <a:pt x="86" y="107"/>
                </a:lnTo>
                <a:lnTo>
                  <a:pt x="76" y="120"/>
                </a:lnTo>
                <a:lnTo>
                  <a:pt x="66" y="133"/>
                </a:lnTo>
                <a:lnTo>
                  <a:pt x="57" y="145"/>
                </a:lnTo>
                <a:lnTo>
                  <a:pt x="48" y="158"/>
                </a:lnTo>
                <a:lnTo>
                  <a:pt x="41" y="172"/>
                </a:lnTo>
                <a:lnTo>
                  <a:pt x="34" y="186"/>
                </a:lnTo>
                <a:lnTo>
                  <a:pt x="27" y="202"/>
                </a:lnTo>
                <a:lnTo>
                  <a:pt x="21" y="216"/>
                </a:lnTo>
                <a:lnTo>
                  <a:pt x="16" y="231"/>
                </a:lnTo>
                <a:lnTo>
                  <a:pt x="11" y="247"/>
                </a:lnTo>
                <a:lnTo>
                  <a:pt x="7" y="264"/>
                </a:lnTo>
                <a:lnTo>
                  <a:pt x="4" y="279"/>
                </a:lnTo>
                <a:lnTo>
                  <a:pt x="3" y="296"/>
                </a:lnTo>
                <a:lnTo>
                  <a:pt x="2" y="313"/>
                </a:lnTo>
                <a:lnTo>
                  <a:pt x="0" y="330"/>
                </a:lnTo>
                <a:lnTo>
                  <a:pt x="0" y="330"/>
                </a:lnTo>
                <a:lnTo>
                  <a:pt x="2" y="347"/>
                </a:lnTo>
                <a:lnTo>
                  <a:pt x="3" y="364"/>
                </a:lnTo>
                <a:lnTo>
                  <a:pt x="4" y="379"/>
                </a:lnTo>
                <a:lnTo>
                  <a:pt x="7" y="396"/>
                </a:lnTo>
                <a:lnTo>
                  <a:pt x="11" y="412"/>
                </a:lnTo>
                <a:lnTo>
                  <a:pt x="16" y="427"/>
                </a:lnTo>
                <a:lnTo>
                  <a:pt x="21" y="443"/>
                </a:lnTo>
                <a:lnTo>
                  <a:pt x="27" y="458"/>
                </a:lnTo>
                <a:lnTo>
                  <a:pt x="34" y="472"/>
                </a:lnTo>
                <a:lnTo>
                  <a:pt x="41" y="486"/>
                </a:lnTo>
                <a:lnTo>
                  <a:pt x="48" y="500"/>
                </a:lnTo>
                <a:lnTo>
                  <a:pt x="57" y="515"/>
                </a:lnTo>
                <a:lnTo>
                  <a:pt x="66" y="527"/>
                </a:lnTo>
                <a:lnTo>
                  <a:pt x="76" y="540"/>
                </a:lnTo>
                <a:lnTo>
                  <a:pt x="86" y="551"/>
                </a:lnTo>
                <a:lnTo>
                  <a:pt x="97" y="562"/>
                </a:lnTo>
                <a:lnTo>
                  <a:pt x="109" y="574"/>
                </a:lnTo>
                <a:lnTo>
                  <a:pt x="121" y="584"/>
                </a:lnTo>
                <a:lnTo>
                  <a:pt x="133" y="593"/>
                </a:lnTo>
                <a:lnTo>
                  <a:pt x="147" y="603"/>
                </a:lnTo>
                <a:lnTo>
                  <a:pt x="159" y="612"/>
                </a:lnTo>
                <a:lnTo>
                  <a:pt x="174" y="619"/>
                </a:lnTo>
                <a:lnTo>
                  <a:pt x="188" y="627"/>
                </a:lnTo>
                <a:lnTo>
                  <a:pt x="202" y="633"/>
                </a:lnTo>
                <a:lnTo>
                  <a:pt x="217" y="639"/>
                </a:lnTo>
                <a:lnTo>
                  <a:pt x="233" y="644"/>
                </a:lnTo>
                <a:lnTo>
                  <a:pt x="248" y="648"/>
                </a:lnTo>
                <a:lnTo>
                  <a:pt x="264" y="653"/>
                </a:lnTo>
                <a:lnTo>
                  <a:pt x="281" y="655"/>
                </a:lnTo>
                <a:lnTo>
                  <a:pt x="298" y="657"/>
                </a:lnTo>
                <a:lnTo>
                  <a:pt x="313" y="658"/>
                </a:lnTo>
                <a:lnTo>
                  <a:pt x="330" y="660"/>
                </a:lnTo>
                <a:lnTo>
                  <a:pt x="330" y="660"/>
                </a:lnTo>
                <a:lnTo>
                  <a:pt x="348" y="658"/>
                </a:lnTo>
                <a:lnTo>
                  <a:pt x="364" y="657"/>
                </a:lnTo>
                <a:lnTo>
                  <a:pt x="381" y="655"/>
                </a:lnTo>
                <a:lnTo>
                  <a:pt x="398" y="653"/>
                </a:lnTo>
                <a:lnTo>
                  <a:pt x="413" y="648"/>
                </a:lnTo>
                <a:lnTo>
                  <a:pt x="429" y="644"/>
                </a:lnTo>
                <a:lnTo>
                  <a:pt x="444" y="639"/>
                </a:lnTo>
                <a:lnTo>
                  <a:pt x="460" y="633"/>
                </a:lnTo>
                <a:lnTo>
                  <a:pt x="474" y="627"/>
                </a:lnTo>
                <a:lnTo>
                  <a:pt x="488" y="619"/>
                </a:lnTo>
                <a:lnTo>
                  <a:pt x="502" y="612"/>
                </a:lnTo>
                <a:lnTo>
                  <a:pt x="515" y="603"/>
                </a:lnTo>
                <a:lnTo>
                  <a:pt x="527" y="593"/>
                </a:lnTo>
                <a:lnTo>
                  <a:pt x="540" y="584"/>
                </a:lnTo>
                <a:lnTo>
                  <a:pt x="553" y="574"/>
                </a:lnTo>
                <a:lnTo>
                  <a:pt x="564" y="562"/>
                </a:lnTo>
                <a:lnTo>
                  <a:pt x="575" y="551"/>
                </a:lnTo>
                <a:lnTo>
                  <a:pt x="585" y="540"/>
                </a:lnTo>
                <a:lnTo>
                  <a:pt x="595" y="527"/>
                </a:lnTo>
                <a:lnTo>
                  <a:pt x="605" y="515"/>
                </a:lnTo>
                <a:lnTo>
                  <a:pt x="613" y="500"/>
                </a:lnTo>
                <a:lnTo>
                  <a:pt x="620" y="486"/>
                </a:lnTo>
                <a:lnTo>
                  <a:pt x="627" y="472"/>
                </a:lnTo>
                <a:lnTo>
                  <a:pt x="634" y="458"/>
                </a:lnTo>
                <a:lnTo>
                  <a:pt x="640" y="443"/>
                </a:lnTo>
                <a:lnTo>
                  <a:pt x="646" y="427"/>
                </a:lnTo>
                <a:lnTo>
                  <a:pt x="650" y="412"/>
                </a:lnTo>
                <a:lnTo>
                  <a:pt x="654" y="396"/>
                </a:lnTo>
                <a:lnTo>
                  <a:pt x="657" y="379"/>
                </a:lnTo>
                <a:lnTo>
                  <a:pt x="658" y="364"/>
                </a:lnTo>
                <a:lnTo>
                  <a:pt x="660" y="347"/>
                </a:lnTo>
                <a:lnTo>
                  <a:pt x="660" y="330"/>
                </a:lnTo>
                <a:lnTo>
                  <a:pt x="660" y="330"/>
                </a:lnTo>
                <a:lnTo>
                  <a:pt x="660" y="313"/>
                </a:lnTo>
                <a:lnTo>
                  <a:pt x="658" y="296"/>
                </a:lnTo>
                <a:lnTo>
                  <a:pt x="657" y="279"/>
                </a:lnTo>
                <a:lnTo>
                  <a:pt x="654" y="264"/>
                </a:lnTo>
                <a:lnTo>
                  <a:pt x="650" y="247"/>
                </a:lnTo>
                <a:lnTo>
                  <a:pt x="646" y="231"/>
                </a:lnTo>
                <a:lnTo>
                  <a:pt x="640" y="216"/>
                </a:lnTo>
                <a:lnTo>
                  <a:pt x="634" y="202"/>
                </a:lnTo>
                <a:lnTo>
                  <a:pt x="627" y="186"/>
                </a:lnTo>
                <a:lnTo>
                  <a:pt x="620" y="172"/>
                </a:lnTo>
                <a:lnTo>
                  <a:pt x="613" y="158"/>
                </a:lnTo>
                <a:lnTo>
                  <a:pt x="605" y="145"/>
                </a:lnTo>
                <a:lnTo>
                  <a:pt x="595" y="133"/>
                </a:lnTo>
                <a:lnTo>
                  <a:pt x="585" y="120"/>
                </a:lnTo>
                <a:lnTo>
                  <a:pt x="575" y="107"/>
                </a:lnTo>
                <a:lnTo>
                  <a:pt x="564" y="96"/>
                </a:lnTo>
                <a:lnTo>
                  <a:pt x="553" y="85"/>
                </a:lnTo>
                <a:lnTo>
                  <a:pt x="540" y="75"/>
                </a:lnTo>
                <a:lnTo>
                  <a:pt x="527" y="65"/>
                </a:lnTo>
                <a:lnTo>
                  <a:pt x="515" y="57"/>
                </a:lnTo>
                <a:lnTo>
                  <a:pt x="502" y="48"/>
                </a:lnTo>
                <a:lnTo>
                  <a:pt x="488" y="40"/>
                </a:lnTo>
                <a:lnTo>
                  <a:pt x="474" y="33"/>
                </a:lnTo>
                <a:lnTo>
                  <a:pt x="460" y="26"/>
                </a:lnTo>
                <a:lnTo>
                  <a:pt x="444" y="20"/>
                </a:lnTo>
                <a:lnTo>
                  <a:pt x="429" y="14"/>
                </a:lnTo>
                <a:lnTo>
                  <a:pt x="413" y="10"/>
                </a:lnTo>
                <a:lnTo>
                  <a:pt x="398" y="6"/>
                </a:lnTo>
                <a:lnTo>
                  <a:pt x="381" y="3"/>
                </a:lnTo>
                <a:lnTo>
                  <a:pt x="364" y="2"/>
                </a:lnTo>
                <a:lnTo>
                  <a:pt x="348" y="0"/>
                </a:lnTo>
                <a:lnTo>
                  <a:pt x="330" y="0"/>
                </a:lnTo>
                <a:lnTo>
                  <a:pt x="330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1" name="Rectangle 75"/>
          <p:cNvSpPr>
            <a:spLocks noChangeArrowheads="1"/>
          </p:cNvSpPr>
          <p:nvPr/>
        </p:nvSpPr>
        <p:spPr bwMode="auto">
          <a:xfrm>
            <a:off x="3121025" y="4848225"/>
            <a:ext cx="358775" cy="5365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2" name="Freeform 76"/>
          <p:cNvSpPr>
            <a:spLocks/>
          </p:cNvSpPr>
          <p:nvPr/>
        </p:nvSpPr>
        <p:spPr bwMode="auto">
          <a:xfrm>
            <a:off x="3121025" y="4848225"/>
            <a:ext cx="358775" cy="536575"/>
          </a:xfrm>
          <a:custGeom>
            <a:avLst/>
            <a:gdLst>
              <a:gd name="T0" fmla="*/ 451 w 451"/>
              <a:gd name="T1" fmla="*/ 676 h 676"/>
              <a:gd name="T2" fmla="*/ 0 w 451"/>
              <a:gd name="T3" fmla="*/ 676 h 676"/>
              <a:gd name="T4" fmla="*/ 0 w 451"/>
              <a:gd name="T5" fmla="*/ 0 h 676"/>
              <a:gd name="T6" fmla="*/ 451 w 451"/>
              <a:gd name="T7" fmla="*/ 0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1" h="676">
                <a:moveTo>
                  <a:pt x="451" y="676"/>
                </a:moveTo>
                <a:lnTo>
                  <a:pt x="0" y="676"/>
                </a:lnTo>
                <a:lnTo>
                  <a:pt x="0" y="0"/>
                </a:lnTo>
                <a:lnTo>
                  <a:pt x="45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3" name="Freeform 77"/>
          <p:cNvSpPr>
            <a:spLocks/>
          </p:cNvSpPr>
          <p:nvPr/>
        </p:nvSpPr>
        <p:spPr bwMode="auto">
          <a:xfrm>
            <a:off x="3770313" y="5072063"/>
            <a:ext cx="88900" cy="88900"/>
          </a:xfrm>
          <a:custGeom>
            <a:avLst/>
            <a:gdLst>
              <a:gd name="T0" fmla="*/ 53 w 112"/>
              <a:gd name="T1" fmla="*/ 0 h 113"/>
              <a:gd name="T2" fmla="*/ 45 w 112"/>
              <a:gd name="T3" fmla="*/ 1 h 113"/>
              <a:gd name="T4" fmla="*/ 38 w 112"/>
              <a:gd name="T5" fmla="*/ 3 h 113"/>
              <a:gd name="T6" fmla="*/ 29 w 112"/>
              <a:gd name="T7" fmla="*/ 7 h 113"/>
              <a:gd name="T8" fmla="*/ 24 w 112"/>
              <a:gd name="T9" fmla="*/ 11 h 113"/>
              <a:gd name="T10" fmla="*/ 17 w 112"/>
              <a:gd name="T11" fmla="*/ 15 h 113"/>
              <a:gd name="T12" fmla="*/ 11 w 112"/>
              <a:gd name="T13" fmla="*/ 22 h 113"/>
              <a:gd name="T14" fmla="*/ 7 w 112"/>
              <a:gd name="T15" fmla="*/ 29 h 113"/>
              <a:gd name="T16" fmla="*/ 4 w 112"/>
              <a:gd name="T17" fmla="*/ 36 h 113"/>
              <a:gd name="T18" fmla="*/ 1 w 112"/>
              <a:gd name="T19" fmla="*/ 45 h 113"/>
              <a:gd name="T20" fmla="*/ 1 w 112"/>
              <a:gd name="T21" fmla="*/ 53 h 113"/>
              <a:gd name="T22" fmla="*/ 1 w 112"/>
              <a:gd name="T23" fmla="*/ 59 h 113"/>
              <a:gd name="T24" fmla="*/ 1 w 112"/>
              <a:gd name="T25" fmla="*/ 67 h 113"/>
              <a:gd name="T26" fmla="*/ 4 w 112"/>
              <a:gd name="T27" fmla="*/ 74 h 113"/>
              <a:gd name="T28" fmla="*/ 7 w 112"/>
              <a:gd name="T29" fmla="*/ 83 h 113"/>
              <a:gd name="T30" fmla="*/ 11 w 112"/>
              <a:gd name="T31" fmla="*/ 90 h 113"/>
              <a:gd name="T32" fmla="*/ 17 w 112"/>
              <a:gd name="T33" fmla="*/ 96 h 113"/>
              <a:gd name="T34" fmla="*/ 24 w 112"/>
              <a:gd name="T35" fmla="*/ 101 h 113"/>
              <a:gd name="T36" fmla="*/ 29 w 112"/>
              <a:gd name="T37" fmla="*/ 105 h 113"/>
              <a:gd name="T38" fmla="*/ 38 w 112"/>
              <a:gd name="T39" fmla="*/ 108 h 113"/>
              <a:gd name="T40" fmla="*/ 45 w 112"/>
              <a:gd name="T41" fmla="*/ 111 h 113"/>
              <a:gd name="T42" fmla="*/ 53 w 112"/>
              <a:gd name="T43" fmla="*/ 113 h 113"/>
              <a:gd name="T44" fmla="*/ 60 w 112"/>
              <a:gd name="T45" fmla="*/ 113 h 113"/>
              <a:gd name="T46" fmla="*/ 69 w 112"/>
              <a:gd name="T47" fmla="*/ 111 h 113"/>
              <a:gd name="T48" fmla="*/ 76 w 112"/>
              <a:gd name="T49" fmla="*/ 108 h 113"/>
              <a:gd name="T50" fmla="*/ 84 w 112"/>
              <a:gd name="T51" fmla="*/ 105 h 113"/>
              <a:gd name="T52" fmla="*/ 90 w 112"/>
              <a:gd name="T53" fmla="*/ 101 h 113"/>
              <a:gd name="T54" fmla="*/ 97 w 112"/>
              <a:gd name="T55" fmla="*/ 96 h 113"/>
              <a:gd name="T56" fmla="*/ 103 w 112"/>
              <a:gd name="T57" fmla="*/ 90 h 113"/>
              <a:gd name="T58" fmla="*/ 107 w 112"/>
              <a:gd name="T59" fmla="*/ 83 h 113"/>
              <a:gd name="T60" fmla="*/ 110 w 112"/>
              <a:gd name="T61" fmla="*/ 74 h 113"/>
              <a:gd name="T62" fmla="*/ 112 w 112"/>
              <a:gd name="T63" fmla="*/ 67 h 113"/>
              <a:gd name="T64" fmla="*/ 112 w 112"/>
              <a:gd name="T65" fmla="*/ 59 h 113"/>
              <a:gd name="T66" fmla="*/ 112 w 112"/>
              <a:gd name="T67" fmla="*/ 53 h 113"/>
              <a:gd name="T68" fmla="*/ 112 w 112"/>
              <a:gd name="T69" fmla="*/ 45 h 113"/>
              <a:gd name="T70" fmla="*/ 110 w 112"/>
              <a:gd name="T71" fmla="*/ 36 h 113"/>
              <a:gd name="T72" fmla="*/ 107 w 112"/>
              <a:gd name="T73" fmla="*/ 29 h 113"/>
              <a:gd name="T74" fmla="*/ 103 w 112"/>
              <a:gd name="T75" fmla="*/ 22 h 113"/>
              <a:gd name="T76" fmla="*/ 97 w 112"/>
              <a:gd name="T77" fmla="*/ 15 h 113"/>
              <a:gd name="T78" fmla="*/ 90 w 112"/>
              <a:gd name="T79" fmla="*/ 11 h 113"/>
              <a:gd name="T80" fmla="*/ 84 w 112"/>
              <a:gd name="T81" fmla="*/ 7 h 113"/>
              <a:gd name="T82" fmla="*/ 76 w 112"/>
              <a:gd name="T83" fmla="*/ 3 h 113"/>
              <a:gd name="T84" fmla="*/ 69 w 112"/>
              <a:gd name="T85" fmla="*/ 1 h 113"/>
              <a:gd name="T86" fmla="*/ 60 w 112"/>
              <a:gd name="T87" fmla="*/ 0 h 113"/>
              <a:gd name="T88" fmla="*/ 56 w 112"/>
              <a:gd name="T89" fmla="*/ 56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2" h="113">
                <a:moveTo>
                  <a:pt x="56" y="56"/>
                </a:moveTo>
                <a:lnTo>
                  <a:pt x="56" y="0"/>
                </a:lnTo>
                <a:lnTo>
                  <a:pt x="53" y="0"/>
                </a:lnTo>
                <a:lnTo>
                  <a:pt x="50" y="0"/>
                </a:lnTo>
                <a:lnTo>
                  <a:pt x="48" y="0"/>
                </a:lnTo>
                <a:lnTo>
                  <a:pt x="45" y="1"/>
                </a:lnTo>
                <a:lnTo>
                  <a:pt x="42" y="1"/>
                </a:lnTo>
                <a:lnTo>
                  <a:pt x="41" y="1"/>
                </a:lnTo>
                <a:lnTo>
                  <a:pt x="38" y="3"/>
                </a:lnTo>
                <a:lnTo>
                  <a:pt x="35" y="4"/>
                </a:lnTo>
                <a:lnTo>
                  <a:pt x="32" y="5"/>
                </a:lnTo>
                <a:lnTo>
                  <a:pt x="29" y="7"/>
                </a:lnTo>
                <a:lnTo>
                  <a:pt x="28" y="7"/>
                </a:lnTo>
                <a:lnTo>
                  <a:pt x="25" y="10"/>
                </a:lnTo>
                <a:lnTo>
                  <a:pt x="24" y="11"/>
                </a:lnTo>
                <a:lnTo>
                  <a:pt x="21" y="12"/>
                </a:lnTo>
                <a:lnTo>
                  <a:pt x="19" y="14"/>
                </a:lnTo>
                <a:lnTo>
                  <a:pt x="17" y="15"/>
                </a:lnTo>
                <a:lnTo>
                  <a:pt x="15" y="18"/>
                </a:lnTo>
                <a:lnTo>
                  <a:pt x="14" y="20"/>
                </a:lnTo>
                <a:lnTo>
                  <a:pt x="11" y="22"/>
                </a:lnTo>
                <a:lnTo>
                  <a:pt x="10" y="24"/>
                </a:lnTo>
                <a:lnTo>
                  <a:pt x="8" y="27"/>
                </a:lnTo>
                <a:lnTo>
                  <a:pt x="7" y="29"/>
                </a:lnTo>
                <a:lnTo>
                  <a:pt x="5" y="31"/>
                </a:lnTo>
                <a:lnTo>
                  <a:pt x="5" y="34"/>
                </a:lnTo>
                <a:lnTo>
                  <a:pt x="4" y="36"/>
                </a:lnTo>
                <a:lnTo>
                  <a:pt x="2" y="39"/>
                </a:lnTo>
                <a:lnTo>
                  <a:pt x="2" y="42"/>
                </a:lnTo>
                <a:lnTo>
                  <a:pt x="1" y="45"/>
                </a:lnTo>
                <a:lnTo>
                  <a:pt x="1" y="48"/>
                </a:lnTo>
                <a:lnTo>
                  <a:pt x="1" y="51"/>
                </a:lnTo>
                <a:lnTo>
                  <a:pt x="1" y="53"/>
                </a:lnTo>
                <a:lnTo>
                  <a:pt x="0" y="56"/>
                </a:lnTo>
                <a:lnTo>
                  <a:pt x="0" y="56"/>
                </a:lnTo>
                <a:lnTo>
                  <a:pt x="1" y="59"/>
                </a:lnTo>
                <a:lnTo>
                  <a:pt x="1" y="62"/>
                </a:lnTo>
                <a:lnTo>
                  <a:pt x="1" y="65"/>
                </a:lnTo>
                <a:lnTo>
                  <a:pt x="1" y="67"/>
                </a:lnTo>
                <a:lnTo>
                  <a:pt x="2" y="70"/>
                </a:lnTo>
                <a:lnTo>
                  <a:pt x="2" y="73"/>
                </a:lnTo>
                <a:lnTo>
                  <a:pt x="4" y="74"/>
                </a:lnTo>
                <a:lnTo>
                  <a:pt x="5" y="77"/>
                </a:lnTo>
                <a:lnTo>
                  <a:pt x="5" y="80"/>
                </a:lnTo>
                <a:lnTo>
                  <a:pt x="7" y="83"/>
                </a:lnTo>
                <a:lnTo>
                  <a:pt x="8" y="84"/>
                </a:lnTo>
                <a:lnTo>
                  <a:pt x="10" y="87"/>
                </a:lnTo>
                <a:lnTo>
                  <a:pt x="11" y="90"/>
                </a:lnTo>
                <a:lnTo>
                  <a:pt x="14" y="91"/>
                </a:lnTo>
                <a:lnTo>
                  <a:pt x="15" y="94"/>
                </a:lnTo>
                <a:lnTo>
                  <a:pt x="17" y="96"/>
                </a:lnTo>
                <a:lnTo>
                  <a:pt x="19" y="97"/>
                </a:lnTo>
                <a:lnTo>
                  <a:pt x="21" y="100"/>
                </a:lnTo>
                <a:lnTo>
                  <a:pt x="24" y="101"/>
                </a:lnTo>
                <a:lnTo>
                  <a:pt x="25" y="103"/>
                </a:lnTo>
                <a:lnTo>
                  <a:pt x="28" y="104"/>
                </a:lnTo>
                <a:lnTo>
                  <a:pt x="29" y="105"/>
                </a:lnTo>
                <a:lnTo>
                  <a:pt x="32" y="107"/>
                </a:lnTo>
                <a:lnTo>
                  <a:pt x="35" y="108"/>
                </a:lnTo>
                <a:lnTo>
                  <a:pt x="38" y="108"/>
                </a:lnTo>
                <a:lnTo>
                  <a:pt x="41" y="110"/>
                </a:lnTo>
                <a:lnTo>
                  <a:pt x="42" y="110"/>
                </a:lnTo>
                <a:lnTo>
                  <a:pt x="45" y="111"/>
                </a:lnTo>
                <a:lnTo>
                  <a:pt x="48" y="111"/>
                </a:lnTo>
                <a:lnTo>
                  <a:pt x="50" y="111"/>
                </a:lnTo>
                <a:lnTo>
                  <a:pt x="53" y="113"/>
                </a:lnTo>
                <a:lnTo>
                  <a:pt x="56" y="113"/>
                </a:lnTo>
                <a:lnTo>
                  <a:pt x="56" y="113"/>
                </a:lnTo>
                <a:lnTo>
                  <a:pt x="60" y="113"/>
                </a:lnTo>
                <a:lnTo>
                  <a:pt x="63" y="111"/>
                </a:lnTo>
                <a:lnTo>
                  <a:pt x="66" y="111"/>
                </a:lnTo>
                <a:lnTo>
                  <a:pt x="69" y="111"/>
                </a:lnTo>
                <a:lnTo>
                  <a:pt x="70" y="110"/>
                </a:lnTo>
                <a:lnTo>
                  <a:pt x="73" y="110"/>
                </a:lnTo>
                <a:lnTo>
                  <a:pt x="76" y="108"/>
                </a:lnTo>
                <a:lnTo>
                  <a:pt x="79" y="108"/>
                </a:lnTo>
                <a:lnTo>
                  <a:pt x="81" y="107"/>
                </a:lnTo>
                <a:lnTo>
                  <a:pt x="84" y="105"/>
                </a:lnTo>
                <a:lnTo>
                  <a:pt x="86" y="104"/>
                </a:lnTo>
                <a:lnTo>
                  <a:pt x="88" y="103"/>
                </a:lnTo>
                <a:lnTo>
                  <a:pt x="90" y="101"/>
                </a:lnTo>
                <a:lnTo>
                  <a:pt x="93" y="100"/>
                </a:lnTo>
                <a:lnTo>
                  <a:pt x="94" y="97"/>
                </a:lnTo>
                <a:lnTo>
                  <a:pt x="97" y="96"/>
                </a:lnTo>
                <a:lnTo>
                  <a:pt x="98" y="94"/>
                </a:lnTo>
                <a:lnTo>
                  <a:pt x="100" y="91"/>
                </a:lnTo>
                <a:lnTo>
                  <a:pt x="103" y="90"/>
                </a:lnTo>
                <a:lnTo>
                  <a:pt x="104" y="87"/>
                </a:lnTo>
                <a:lnTo>
                  <a:pt x="105" y="84"/>
                </a:lnTo>
                <a:lnTo>
                  <a:pt x="107" y="83"/>
                </a:lnTo>
                <a:lnTo>
                  <a:pt x="108" y="80"/>
                </a:lnTo>
                <a:lnTo>
                  <a:pt x="108" y="77"/>
                </a:lnTo>
                <a:lnTo>
                  <a:pt x="110" y="74"/>
                </a:lnTo>
                <a:lnTo>
                  <a:pt x="111" y="73"/>
                </a:lnTo>
                <a:lnTo>
                  <a:pt x="111" y="70"/>
                </a:lnTo>
                <a:lnTo>
                  <a:pt x="112" y="67"/>
                </a:lnTo>
                <a:lnTo>
                  <a:pt x="112" y="65"/>
                </a:lnTo>
                <a:lnTo>
                  <a:pt x="112" y="62"/>
                </a:lnTo>
                <a:lnTo>
                  <a:pt x="112" y="59"/>
                </a:lnTo>
                <a:lnTo>
                  <a:pt x="112" y="56"/>
                </a:lnTo>
                <a:lnTo>
                  <a:pt x="112" y="56"/>
                </a:lnTo>
                <a:lnTo>
                  <a:pt x="112" y="53"/>
                </a:lnTo>
                <a:lnTo>
                  <a:pt x="112" y="51"/>
                </a:lnTo>
                <a:lnTo>
                  <a:pt x="112" y="48"/>
                </a:lnTo>
                <a:lnTo>
                  <a:pt x="112" y="45"/>
                </a:lnTo>
                <a:lnTo>
                  <a:pt x="111" y="42"/>
                </a:lnTo>
                <a:lnTo>
                  <a:pt x="111" y="39"/>
                </a:lnTo>
                <a:lnTo>
                  <a:pt x="110" y="36"/>
                </a:lnTo>
                <a:lnTo>
                  <a:pt x="108" y="34"/>
                </a:lnTo>
                <a:lnTo>
                  <a:pt x="108" y="31"/>
                </a:lnTo>
                <a:lnTo>
                  <a:pt x="107" y="29"/>
                </a:lnTo>
                <a:lnTo>
                  <a:pt x="105" y="27"/>
                </a:lnTo>
                <a:lnTo>
                  <a:pt x="104" y="24"/>
                </a:lnTo>
                <a:lnTo>
                  <a:pt x="103" y="22"/>
                </a:lnTo>
                <a:lnTo>
                  <a:pt x="100" y="20"/>
                </a:lnTo>
                <a:lnTo>
                  <a:pt x="98" y="18"/>
                </a:lnTo>
                <a:lnTo>
                  <a:pt x="97" y="15"/>
                </a:lnTo>
                <a:lnTo>
                  <a:pt x="94" y="14"/>
                </a:lnTo>
                <a:lnTo>
                  <a:pt x="93" y="12"/>
                </a:lnTo>
                <a:lnTo>
                  <a:pt x="90" y="11"/>
                </a:lnTo>
                <a:lnTo>
                  <a:pt x="88" y="10"/>
                </a:lnTo>
                <a:lnTo>
                  <a:pt x="86" y="7"/>
                </a:lnTo>
                <a:lnTo>
                  <a:pt x="84" y="7"/>
                </a:lnTo>
                <a:lnTo>
                  <a:pt x="81" y="5"/>
                </a:lnTo>
                <a:lnTo>
                  <a:pt x="79" y="4"/>
                </a:lnTo>
                <a:lnTo>
                  <a:pt x="76" y="3"/>
                </a:lnTo>
                <a:lnTo>
                  <a:pt x="73" y="1"/>
                </a:lnTo>
                <a:lnTo>
                  <a:pt x="70" y="1"/>
                </a:lnTo>
                <a:lnTo>
                  <a:pt x="69" y="1"/>
                </a:lnTo>
                <a:lnTo>
                  <a:pt x="66" y="0"/>
                </a:lnTo>
                <a:lnTo>
                  <a:pt x="63" y="0"/>
                </a:lnTo>
                <a:lnTo>
                  <a:pt x="60" y="0"/>
                </a:lnTo>
                <a:lnTo>
                  <a:pt x="56" y="0"/>
                </a:lnTo>
                <a:lnTo>
                  <a:pt x="56" y="0"/>
                </a:lnTo>
                <a:lnTo>
                  <a:pt x="56" y="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4" name="Freeform 78"/>
          <p:cNvSpPr>
            <a:spLocks/>
          </p:cNvSpPr>
          <p:nvPr/>
        </p:nvSpPr>
        <p:spPr bwMode="auto">
          <a:xfrm>
            <a:off x="3744913" y="5068888"/>
            <a:ext cx="101600" cy="101600"/>
          </a:xfrm>
          <a:custGeom>
            <a:avLst/>
            <a:gdLst>
              <a:gd name="T0" fmla="*/ 57 w 128"/>
              <a:gd name="T1" fmla="*/ 0 h 128"/>
              <a:gd name="T2" fmla="*/ 48 w 128"/>
              <a:gd name="T3" fmla="*/ 1 h 128"/>
              <a:gd name="T4" fmla="*/ 39 w 128"/>
              <a:gd name="T5" fmla="*/ 5 h 128"/>
              <a:gd name="T6" fmla="*/ 31 w 128"/>
              <a:gd name="T7" fmla="*/ 9 h 128"/>
              <a:gd name="T8" fmla="*/ 22 w 128"/>
              <a:gd name="T9" fmla="*/ 14 h 128"/>
              <a:gd name="T10" fmla="*/ 17 w 128"/>
              <a:gd name="T11" fmla="*/ 21 h 128"/>
              <a:gd name="T12" fmla="*/ 11 w 128"/>
              <a:gd name="T13" fmla="*/ 28 h 128"/>
              <a:gd name="T14" fmla="*/ 5 w 128"/>
              <a:gd name="T15" fmla="*/ 36 h 128"/>
              <a:gd name="T16" fmla="*/ 2 w 128"/>
              <a:gd name="T17" fmla="*/ 45 h 128"/>
              <a:gd name="T18" fmla="*/ 0 w 128"/>
              <a:gd name="T19" fmla="*/ 53 h 128"/>
              <a:gd name="T20" fmla="*/ 0 w 128"/>
              <a:gd name="T21" fmla="*/ 63 h 128"/>
              <a:gd name="T22" fmla="*/ 0 w 128"/>
              <a:gd name="T23" fmla="*/ 70 h 128"/>
              <a:gd name="T24" fmla="*/ 1 w 128"/>
              <a:gd name="T25" fmla="*/ 80 h 128"/>
              <a:gd name="T26" fmla="*/ 4 w 128"/>
              <a:gd name="T27" fmla="*/ 88 h 128"/>
              <a:gd name="T28" fmla="*/ 8 w 128"/>
              <a:gd name="T29" fmla="*/ 97 h 128"/>
              <a:gd name="T30" fmla="*/ 14 w 128"/>
              <a:gd name="T31" fmla="*/ 104 h 128"/>
              <a:gd name="T32" fmla="*/ 21 w 128"/>
              <a:gd name="T33" fmla="*/ 111 h 128"/>
              <a:gd name="T34" fmla="*/ 28 w 128"/>
              <a:gd name="T35" fmla="*/ 117 h 128"/>
              <a:gd name="T36" fmla="*/ 36 w 128"/>
              <a:gd name="T37" fmla="*/ 121 h 128"/>
              <a:gd name="T38" fmla="*/ 45 w 128"/>
              <a:gd name="T39" fmla="*/ 125 h 128"/>
              <a:gd name="T40" fmla="*/ 53 w 128"/>
              <a:gd name="T41" fmla="*/ 126 h 128"/>
              <a:gd name="T42" fmla="*/ 63 w 128"/>
              <a:gd name="T43" fmla="*/ 128 h 128"/>
              <a:gd name="T44" fmla="*/ 70 w 128"/>
              <a:gd name="T45" fmla="*/ 128 h 128"/>
              <a:gd name="T46" fmla="*/ 80 w 128"/>
              <a:gd name="T47" fmla="*/ 125 h 128"/>
              <a:gd name="T48" fmla="*/ 88 w 128"/>
              <a:gd name="T49" fmla="*/ 122 h 128"/>
              <a:gd name="T50" fmla="*/ 97 w 128"/>
              <a:gd name="T51" fmla="*/ 118 h 128"/>
              <a:gd name="T52" fmla="*/ 104 w 128"/>
              <a:gd name="T53" fmla="*/ 112 h 128"/>
              <a:gd name="T54" fmla="*/ 111 w 128"/>
              <a:gd name="T55" fmla="*/ 107 h 128"/>
              <a:gd name="T56" fmla="*/ 117 w 128"/>
              <a:gd name="T57" fmla="*/ 100 h 128"/>
              <a:gd name="T58" fmla="*/ 121 w 128"/>
              <a:gd name="T59" fmla="*/ 91 h 128"/>
              <a:gd name="T60" fmla="*/ 125 w 128"/>
              <a:gd name="T61" fmla="*/ 83 h 128"/>
              <a:gd name="T62" fmla="*/ 126 w 128"/>
              <a:gd name="T63" fmla="*/ 73 h 128"/>
              <a:gd name="T64" fmla="*/ 128 w 128"/>
              <a:gd name="T65" fmla="*/ 63 h 128"/>
              <a:gd name="T66" fmla="*/ 126 w 128"/>
              <a:gd name="T67" fmla="*/ 57 h 128"/>
              <a:gd name="T68" fmla="*/ 125 w 128"/>
              <a:gd name="T69" fmla="*/ 47 h 128"/>
              <a:gd name="T70" fmla="*/ 122 w 128"/>
              <a:gd name="T71" fmla="*/ 39 h 128"/>
              <a:gd name="T72" fmla="*/ 118 w 128"/>
              <a:gd name="T73" fmla="*/ 31 h 128"/>
              <a:gd name="T74" fmla="*/ 112 w 128"/>
              <a:gd name="T75" fmla="*/ 24 h 128"/>
              <a:gd name="T76" fmla="*/ 107 w 128"/>
              <a:gd name="T77" fmla="*/ 16 h 128"/>
              <a:gd name="T78" fmla="*/ 100 w 128"/>
              <a:gd name="T79" fmla="*/ 11 h 128"/>
              <a:gd name="T80" fmla="*/ 91 w 128"/>
              <a:gd name="T81" fmla="*/ 5 h 128"/>
              <a:gd name="T82" fmla="*/ 83 w 128"/>
              <a:gd name="T83" fmla="*/ 2 h 128"/>
              <a:gd name="T84" fmla="*/ 73 w 128"/>
              <a:gd name="T85" fmla="*/ 1 h 128"/>
              <a:gd name="T86" fmla="*/ 63 w 128"/>
              <a:gd name="T87" fmla="*/ 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8" h="128">
                <a:moveTo>
                  <a:pt x="63" y="0"/>
                </a:moveTo>
                <a:lnTo>
                  <a:pt x="60" y="0"/>
                </a:lnTo>
                <a:lnTo>
                  <a:pt x="57" y="0"/>
                </a:lnTo>
                <a:lnTo>
                  <a:pt x="53" y="1"/>
                </a:lnTo>
                <a:lnTo>
                  <a:pt x="50" y="1"/>
                </a:lnTo>
                <a:lnTo>
                  <a:pt x="48" y="1"/>
                </a:lnTo>
                <a:lnTo>
                  <a:pt x="45" y="2"/>
                </a:lnTo>
                <a:lnTo>
                  <a:pt x="42" y="4"/>
                </a:lnTo>
                <a:lnTo>
                  <a:pt x="39" y="5"/>
                </a:lnTo>
                <a:lnTo>
                  <a:pt x="36" y="5"/>
                </a:lnTo>
                <a:lnTo>
                  <a:pt x="33" y="7"/>
                </a:lnTo>
                <a:lnTo>
                  <a:pt x="31" y="9"/>
                </a:lnTo>
                <a:lnTo>
                  <a:pt x="28" y="11"/>
                </a:lnTo>
                <a:lnTo>
                  <a:pt x="25" y="12"/>
                </a:lnTo>
                <a:lnTo>
                  <a:pt x="22" y="14"/>
                </a:lnTo>
                <a:lnTo>
                  <a:pt x="21" y="16"/>
                </a:lnTo>
                <a:lnTo>
                  <a:pt x="18" y="18"/>
                </a:lnTo>
                <a:lnTo>
                  <a:pt x="17" y="21"/>
                </a:lnTo>
                <a:lnTo>
                  <a:pt x="14" y="24"/>
                </a:lnTo>
                <a:lnTo>
                  <a:pt x="12" y="25"/>
                </a:lnTo>
                <a:lnTo>
                  <a:pt x="11" y="28"/>
                </a:lnTo>
                <a:lnTo>
                  <a:pt x="8" y="31"/>
                </a:lnTo>
                <a:lnTo>
                  <a:pt x="7" y="33"/>
                </a:lnTo>
                <a:lnTo>
                  <a:pt x="5" y="36"/>
                </a:lnTo>
                <a:lnTo>
                  <a:pt x="4" y="39"/>
                </a:lnTo>
                <a:lnTo>
                  <a:pt x="4" y="42"/>
                </a:lnTo>
                <a:lnTo>
                  <a:pt x="2" y="45"/>
                </a:lnTo>
                <a:lnTo>
                  <a:pt x="1" y="47"/>
                </a:lnTo>
                <a:lnTo>
                  <a:pt x="1" y="50"/>
                </a:lnTo>
                <a:lnTo>
                  <a:pt x="0" y="53"/>
                </a:lnTo>
                <a:lnTo>
                  <a:pt x="0" y="57"/>
                </a:lnTo>
                <a:lnTo>
                  <a:pt x="0" y="60"/>
                </a:lnTo>
                <a:lnTo>
                  <a:pt x="0" y="63"/>
                </a:lnTo>
                <a:lnTo>
                  <a:pt x="0" y="63"/>
                </a:lnTo>
                <a:lnTo>
                  <a:pt x="0" y="67"/>
                </a:lnTo>
                <a:lnTo>
                  <a:pt x="0" y="70"/>
                </a:lnTo>
                <a:lnTo>
                  <a:pt x="0" y="73"/>
                </a:lnTo>
                <a:lnTo>
                  <a:pt x="1" y="77"/>
                </a:lnTo>
                <a:lnTo>
                  <a:pt x="1" y="80"/>
                </a:lnTo>
                <a:lnTo>
                  <a:pt x="2" y="83"/>
                </a:lnTo>
                <a:lnTo>
                  <a:pt x="4" y="86"/>
                </a:lnTo>
                <a:lnTo>
                  <a:pt x="4" y="88"/>
                </a:lnTo>
                <a:lnTo>
                  <a:pt x="5" y="91"/>
                </a:lnTo>
                <a:lnTo>
                  <a:pt x="7" y="94"/>
                </a:lnTo>
                <a:lnTo>
                  <a:pt x="8" y="97"/>
                </a:lnTo>
                <a:lnTo>
                  <a:pt x="11" y="100"/>
                </a:lnTo>
                <a:lnTo>
                  <a:pt x="12" y="102"/>
                </a:lnTo>
                <a:lnTo>
                  <a:pt x="14" y="104"/>
                </a:lnTo>
                <a:lnTo>
                  <a:pt x="17" y="107"/>
                </a:lnTo>
                <a:lnTo>
                  <a:pt x="18" y="108"/>
                </a:lnTo>
                <a:lnTo>
                  <a:pt x="21" y="111"/>
                </a:lnTo>
                <a:lnTo>
                  <a:pt x="22" y="112"/>
                </a:lnTo>
                <a:lnTo>
                  <a:pt x="25" y="115"/>
                </a:lnTo>
                <a:lnTo>
                  <a:pt x="28" y="117"/>
                </a:lnTo>
                <a:lnTo>
                  <a:pt x="31" y="118"/>
                </a:lnTo>
                <a:lnTo>
                  <a:pt x="33" y="119"/>
                </a:lnTo>
                <a:lnTo>
                  <a:pt x="36" y="121"/>
                </a:lnTo>
                <a:lnTo>
                  <a:pt x="39" y="122"/>
                </a:lnTo>
                <a:lnTo>
                  <a:pt x="42" y="124"/>
                </a:lnTo>
                <a:lnTo>
                  <a:pt x="45" y="125"/>
                </a:lnTo>
                <a:lnTo>
                  <a:pt x="48" y="125"/>
                </a:lnTo>
                <a:lnTo>
                  <a:pt x="50" y="126"/>
                </a:lnTo>
                <a:lnTo>
                  <a:pt x="53" y="126"/>
                </a:lnTo>
                <a:lnTo>
                  <a:pt x="57" y="128"/>
                </a:lnTo>
                <a:lnTo>
                  <a:pt x="60" y="128"/>
                </a:lnTo>
                <a:lnTo>
                  <a:pt x="63" y="128"/>
                </a:lnTo>
                <a:lnTo>
                  <a:pt x="63" y="128"/>
                </a:lnTo>
                <a:lnTo>
                  <a:pt x="67" y="128"/>
                </a:lnTo>
                <a:lnTo>
                  <a:pt x="70" y="128"/>
                </a:lnTo>
                <a:lnTo>
                  <a:pt x="73" y="126"/>
                </a:lnTo>
                <a:lnTo>
                  <a:pt x="76" y="126"/>
                </a:lnTo>
                <a:lnTo>
                  <a:pt x="80" y="125"/>
                </a:lnTo>
                <a:lnTo>
                  <a:pt x="83" y="125"/>
                </a:lnTo>
                <a:lnTo>
                  <a:pt x="86" y="124"/>
                </a:lnTo>
                <a:lnTo>
                  <a:pt x="88" y="122"/>
                </a:lnTo>
                <a:lnTo>
                  <a:pt x="91" y="121"/>
                </a:lnTo>
                <a:lnTo>
                  <a:pt x="94" y="119"/>
                </a:lnTo>
                <a:lnTo>
                  <a:pt x="97" y="118"/>
                </a:lnTo>
                <a:lnTo>
                  <a:pt x="100" y="117"/>
                </a:lnTo>
                <a:lnTo>
                  <a:pt x="101" y="115"/>
                </a:lnTo>
                <a:lnTo>
                  <a:pt x="104" y="112"/>
                </a:lnTo>
                <a:lnTo>
                  <a:pt x="107" y="111"/>
                </a:lnTo>
                <a:lnTo>
                  <a:pt x="108" y="108"/>
                </a:lnTo>
                <a:lnTo>
                  <a:pt x="111" y="107"/>
                </a:lnTo>
                <a:lnTo>
                  <a:pt x="112" y="104"/>
                </a:lnTo>
                <a:lnTo>
                  <a:pt x="115" y="102"/>
                </a:lnTo>
                <a:lnTo>
                  <a:pt x="117" y="100"/>
                </a:lnTo>
                <a:lnTo>
                  <a:pt x="118" y="97"/>
                </a:lnTo>
                <a:lnTo>
                  <a:pt x="119" y="94"/>
                </a:lnTo>
                <a:lnTo>
                  <a:pt x="121" y="91"/>
                </a:lnTo>
                <a:lnTo>
                  <a:pt x="122" y="88"/>
                </a:lnTo>
                <a:lnTo>
                  <a:pt x="124" y="86"/>
                </a:lnTo>
                <a:lnTo>
                  <a:pt x="125" y="83"/>
                </a:lnTo>
                <a:lnTo>
                  <a:pt x="125" y="80"/>
                </a:lnTo>
                <a:lnTo>
                  <a:pt x="126" y="77"/>
                </a:lnTo>
                <a:lnTo>
                  <a:pt x="126" y="73"/>
                </a:lnTo>
                <a:lnTo>
                  <a:pt x="126" y="70"/>
                </a:lnTo>
                <a:lnTo>
                  <a:pt x="128" y="67"/>
                </a:lnTo>
                <a:lnTo>
                  <a:pt x="128" y="63"/>
                </a:lnTo>
                <a:lnTo>
                  <a:pt x="128" y="63"/>
                </a:lnTo>
                <a:lnTo>
                  <a:pt x="128" y="60"/>
                </a:lnTo>
                <a:lnTo>
                  <a:pt x="126" y="57"/>
                </a:lnTo>
                <a:lnTo>
                  <a:pt x="126" y="53"/>
                </a:lnTo>
                <a:lnTo>
                  <a:pt x="126" y="50"/>
                </a:lnTo>
                <a:lnTo>
                  <a:pt x="125" y="47"/>
                </a:lnTo>
                <a:lnTo>
                  <a:pt x="125" y="45"/>
                </a:lnTo>
                <a:lnTo>
                  <a:pt x="124" y="42"/>
                </a:lnTo>
                <a:lnTo>
                  <a:pt x="122" y="39"/>
                </a:lnTo>
                <a:lnTo>
                  <a:pt x="121" y="36"/>
                </a:lnTo>
                <a:lnTo>
                  <a:pt x="119" y="33"/>
                </a:lnTo>
                <a:lnTo>
                  <a:pt x="118" y="31"/>
                </a:lnTo>
                <a:lnTo>
                  <a:pt x="117" y="28"/>
                </a:lnTo>
                <a:lnTo>
                  <a:pt x="115" y="25"/>
                </a:lnTo>
                <a:lnTo>
                  <a:pt x="112" y="24"/>
                </a:lnTo>
                <a:lnTo>
                  <a:pt x="111" y="21"/>
                </a:lnTo>
                <a:lnTo>
                  <a:pt x="108" y="18"/>
                </a:lnTo>
                <a:lnTo>
                  <a:pt x="107" y="16"/>
                </a:lnTo>
                <a:lnTo>
                  <a:pt x="104" y="14"/>
                </a:lnTo>
                <a:lnTo>
                  <a:pt x="101" y="12"/>
                </a:lnTo>
                <a:lnTo>
                  <a:pt x="100" y="11"/>
                </a:lnTo>
                <a:lnTo>
                  <a:pt x="97" y="9"/>
                </a:lnTo>
                <a:lnTo>
                  <a:pt x="94" y="7"/>
                </a:lnTo>
                <a:lnTo>
                  <a:pt x="91" y="5"/>
                </a:lnTo>
                <a:lnTo>
                  <a:pt x="88" y="5"/>
                </a:lnTo>
                <a:lnTo>
                  <a:pt x="86" y="4"/>
                </a:lnTo>
                <a:lnTo>
                  <a:pt x="83" y="2"/>
                </a:lnTo>
                <a:lnTo>
                  <a:pt x="80" y="1"/>
                </a:lnTo>
                <a:lnTo>
                  <a:pt x="76" y="1"/>
                </a:lnTo>
                <a:lnTo>
                  <a:pt x="73" y="1"/>
                </a:lnTo>
                <a:lnTo>
                  <a:pt x="70" y="0"/>
                </a:lnTo>
                <a:lnTo>
                  <a:pt x="67" y="0"/>
                </a:lnTo>
                <a:lnTo>
                  <a:pt x="63" y="0"/>
                </a:lnTo>
                <a:lnTo>
                  <a:pt x="63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5" name="Freeform 79"/>
          <p:cNvSpPr>
            <a:spLocks/>
          </p:cNvSpPr>
          <p:nvPr/>
        </p:nvSpPr>
        <p:spPr bwMode="auto">
          <a:xfrm>
            <a:off x="2808288" y="4959350"/>
            <a:ext cx="312737" cy="314325"/>
          </a:xfrm>
          <a:custGeom>
            <a:avLst/>
            <a:gdLst>
              <a:gd name="T0" fmla="*/ 394 w 394"/>
              <a:gd name="T1" fmla="*/ 394 h 394"/>
              <a:gd name="T2" fmla="*/ 0 w 394"/>
              <a:gd name="T3" fmla="*/ 394 h 394"/>
              <a:gd name="T4" fmla="*/ 0 w 394"/>
              <a:gd name="T5" fmla="*/ 0 h 394"/>
              <a:gd name="T6" fmla="*/ 394 w 394"/>
              <a:gd name="T7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4" h="394">
                <a:moveTo>
                  <a:pt x="394" y="394"/>
                </a:moveTo>
                <a:lnTo>
                  <a:pt x="0" y="394"/>
                </a:lnTo>
                <a:lnTo>
                  <a:pt x="0" y="0"/>
                </a:lnTo>
                <a:lnTo>
                  <a:pt x="394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6" name="Line 80"/>
          <p:cNvSpPr>
            <a:spLocks noChangeShapeType="1"/>
          </p:cNvSpPr>
          <p:nvPr/>
        </p:nvSpPr>
        <p:spPr bwMode="auto">
          <a:xfrm>
            <a:off x="2495550" y="5116513"/>
            <a:ext cx="31273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7" name="Freeform 81"/>
          <p:cNvSpPr>
            <a:spLocks/>
          </p:cNvSpPr>
          <p:nvPr/>
        </p:nvSpPr>
        <p:spPr bwMode="auto">
          <a:xfrm>
            <a:off x="3859213" y="4945063"/>
            <a:ext cx="649287" cy="171450"/>
          </a:xfrm>
          <a:custGeom>
            <a:avLst/>
            <a:gdLst>
              <a:gd name="T0" fmla="*/ 790 w 790"/>
              <a:gd name="T1" fmla="*/ 0 h 197"/>
              <a:gd name="T2" fmla="*/ 395 w 790"/>
              <a:gd name="T3" fmla="*/ 0 h 197"/>
              <a:gd name="T4" fmla="*/ 395 w 790"/>
              <a:gd name="T5" fmla="*/ 197 h 197"/>
              <a:gd name="T6" fmla="*/ 0 w 790"/>
              <a:gd name="T7" fmla="*/ 19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0" h="197">
                <a:moveTo>
                  <a:pt x="790" y="0"/>
                </a:moveTo>
                <a:lnTo>
                  <a:pt x="395" y="0"/>
                </a:lnTo>
                <a:lnTo>
                  <a:pt x="395" y="197"/>
                </a:lnTo>
                <a:lnTo>
                  <a:pt x="0" y="197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38" name="Rectangle 82"/>
          <p:cNvSpPr>
            <a:spLocks noChangeArrowheads="1"/>
          </p:cNvSpPr>
          <p:nvPr/>
        </p:nvSpPr>
        <p:spPr bwMode="auto">
          <a:xfrm>
            <a:off x="6604000" y="1343025"/>
            <a:ext cx="107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70741" name="Freeform 85"/>
          <p:cNvSpPr>
            <a:spLocks/>
          </p:cNvSpPr>
          <p:nvPr/>
        </p:nvSpPr>
        <p:spPr bwMode="auto">
          <a:xfrm>
            <a:off x="4149725" y="3819525"/>
            <a:ext cx="46038" cy="44450"/>
          </a:xfrm>
          <a:custGeom>
            <a:avLst/>
            <a:gdLst>
              <a:gd name="T0" fmla="*/ 27 w 56"/>
              <a:gd name="T1" fmla="*/ 0 h 57"/>
              <a:gd name="T2" fmla="*/ 22 w 56"/>
              <a:gd name="T3" fmla="*/ 0 h 57"/>
              <a:gd name="T4" fmla="*/ 20 w 56"/>
              <a:gd name="T5" fmla="*/ 2 h 57"/>
              <a:gd name="T6" fmla="*/ 15 w 56"/>
              <a:gd name="T7" fmla="*/ 3 h 57"/>
              <a:gd name="T8" fmla="*/ 12 w 56"/>
              <a:gd name="T9" fmla="*/ 6 h 57"/>
              <a:gd name="T10" fmla="*/ 8 w 56"/>
              <a:gd name="T11" fmla="*/ 9 h 57"/>
              <a:gd name="T12" fmla="*/ 5 w 56"/>
              <a:gd name="T13" fmla="*/ 12 h 57"/>
              <a:gd name="T14" fmla="*/ 4 w 56"/>
              <a:gd name="T15" fmla="*/ 15 h 57"/>
              <a:gd name="T16" fmla="*/ 3 w 56"/>
              <a:gd name="T17" fmla="*/ 19 h 57"/>
              <a:gd name="T18" fmla="*/ 1 w 56"/>
              <a:gd name="T19" fmla="*/ 23 h 57"/>
              <a:gd name="T20" fmla="*/ 1 w 56"/>
              <a:gd name="T21" fmla="*/ 27 h 57"/>
              <a:gd name="T22" fmla="*/ 1 w 56"/>
              <a:gd name="T23" fmla="*/ 30 h 57"/>
              <a:gd name="T24" fmla="*/ 1 w 56"/>
              <a:gd name="T25" fmla="*/ 34 h 57"/>
              <a:gd name="T26" fmla="*/ 3 w 56"/>
              <a:gd name="T27" fmla="*/ 39 h 57"/>
              <a:gd name="T28" fmla="*/ 4 w 56"/>
              <a:gd name="T29" fmla="*/ 41 h 57"/>
              <a:gd name="T30" fmla="*/ 5 w 56"/>
              <a:gd name="T31" fmla="*/ 46 h 57"/>
              <a:gd name="T32" fmla="*/ 8 w 56"/>
              <a:gd name="T33" fmla="*/ 48 h 57"/>
              <a:gd name="T34" fmla="*/ 12 w 56"/>
              <a:gd name="T35" fmla="*/ 51 h 57"/>
              <a:gd name="T36" fmla="*/ 15 w 56"/>
              <a:gd name="T37" fmla="*/ 53 h 57"/>
              <a:gd name="T38" fmla="*/ 20 w 56"/>
              <a:gd name="T39" fmla="*/ 54 h 57"/>
              <a:gd name="T40" fmla="*/ 22 w 56"/>
              <a:gd name="T41" fmla="*/ 55 h 57"/>
              <a:gd name="T42" fmla="*/ 27 w 56"/>
              <a:gd name="T43" fmla="*/ 57 h 57"/>
              <a:gd name="T44" fmla="*/ 31 w 56"/>
              <a:gd name="T45" fmla="*/ 57 h 57"/>
              <a:gd name="T46" fmla="*/ 35 w 56"/>
              <a:gd name="T47" fmla="*/ 55 h 57"/>
              <a:gd name="T48" fmla="*/ 38 w 56"/>
              <a:gd name="T49" fmla="*/ 54 h 57"/>
              <a:gd name="T50" fmla="*/ 42 w 56"/>
              <a:gd name="T51" fmla="*/ 53 h 57"/>
              <a:gd name="T52" fmla="*/ 45 w 56"/>
              <a:gd name="T53" fmla="*/ 51 h 57"/>
              <a:gd name="T54" fmla="*/ 49 w 56"/>
              <a:gd name="T55" fmla="*/ 48 h 57"/>
              <a:gd name="T56" fmla="*/ 52 w 56"/>
              <a:gd name="T57" fmla="*/ 46 h 57"/>
              <a:gd name="T58" fmla="*/ 53 w 56"/>
              <a:gd name="T59" fmla="*/ 41 h 57"/>
              <a:gd name="T60" fmla="*/ 55 w 56"/>
              <a:gd name="T61" fmla="*/ 39 h 57"/>
              <a:gd name="T62" fmla="*/ 56 w 56"/>
              <a:gd name="T63" fmla="*/ 34 h 57"/>
              <a:gd name="T64" fmla="*/ 56 w 56"/>
              <a:gd name="T65" fmla="*/ 30 h 57"/>
              <a:gd name="T66" fmla="*/ 56 w 56"/>
              <a:gd name="T67" fmla="*/ 27 h 57"/>
              <a:gd name="T68" fmla="*/ 56 w 56"/>
              <a:gd name="T69" fmla="*/ 23 h 57"/>
              <a:gd name="T70" fmla="*/ 55 w 56"/>
              <a:gd name="T71" fmla="*/ 19 h 57"/>
              <a:gd name="T72" fmla="*/ 53 w 56"/>
              <a:gd name="T73" fmla="*/ 15 h 57"/>
              <a:gd name="T74" fmla="*/ 52 w 56"/>
              <a:gd name="T75" fmla="*/ 12 h 57"/>
              <a:gd name="T76" fmla="*/ 49 w 56"/>
              <a:gd name="T77" fmla="*/ 9 h 57"/>
              <a:gd name="T78" fmla="*/ 45 w 56"/>
              <a:gd name="T79" fmla="*/ 6 h 57"/>
              <a:gd name="T80" fmla="*/ 42 w 56"/>
              <a:gd name="T81" fmla="*/ 3 h 57"/>
              <a:gd name="T82" fmla="*/ 38 w 56"/>
              <a:gd name="T83" fmla="*/ 2 h 57"/>
              <a:gd name="T84" fmla="*/ 35 w 56"/>
              <a:gd name="T85" fmla="*/ 0 h 57"/>
              <a:gd name="T86" fmla="*/ 31 w 56"/>
              <a:gd name="T87" fmla="*/ 0 h 57"/>
              <a:gd name="T88" fmla="*/ 28 w 56"/>
              <a:gd name="T89" fmla="*/ 29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6" h="57">
                <a:moveTo>
                  <a:pt x="28" y="29"/>
                </a:moveTo>
                <a:lnTo>
                  <a:pt x="28" y="0"/>
                </a:ln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1" y="2"/>
                </a:lnTo>
                <a:lnTo>
                  <a:pt x="20" y="2"/>
                </a:lnTo>
                <a:lnTo>
                  <a:pt x="18" y="2"/>
                </a:lnTo>
                <a:lnTo>
                  <a:pt x="17" y="3"/>
                </a:lnTo>
                <a:lnTo>
                  <a:pt x="15" y="3"/>
                </a:lnTo>
                <a:lnTo>
                  <a:pt x="14" y="5"/>
                </a:lnTo>
                <a:lnTo>
                  <a:pt x="12" y="5"/>
                </a:lnTo>
                <a:lnTo>
                  <a:pt x="12" y="6"/>
                </a:lnTo>
                <a:lnTo>
                  <a:pt x="11" y="6"/>
                </a:lnTo>
                <a:lnTo>
                  <a:pt x="10" y="8"/>
                </a:lnTo>
                <a:lnTo>
                  <a:pt x="8" y="9"/>
                </a:lnTo>
                <a:lnTo>
                  <a:pt x="8" y="9"/>
                </a:lnTo>
                <a:lnTo>
                  <a:pt x="7" y="10"/>
                </a:lnTo>
                <a:lnTo>
                  <a:pt x="5" y="12"/>
                </a:lnTo>
                <a:lnTo>
                  <a:pt x="5" y="13"/>
                </a:lnTo>
                <a:lnTo>
                  <a:pt x="4" y="13"/>
                </a:lnTo>
                <a:lnTo>
                  <a:pt x="4" y="15"/>
                </a:lnTo>
                <a:lnTo>
                  <a:pt x="3" y="16"/>
                </a:lnTo>
                <a:lnTo>
                  <a:pt x="3" y="17"/>
                </a:lnTo>
                <a:lnTo>
                  <a:pt x="3" y="19"/>
                </a:lnTo>
                <a:lnTo>
                  <a:pt x="1" y="20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6"/>
                </a:lnTo>
                <a:lnTo>
                  <a:pt x="1" y="27"/>
                </a:lnTo>
                <a:lnTo>
                  <a:pt x="0" y="29"/>
                </a:lnTo>
                <a:lnTo>
                  <a:pt x="0" y="29"/>
                </a:lnTo>
                <a:lnTo>
                  <a:pt x="1" y="30"/>
                </a:lnTo>
                <a:lnTo>
                  <a:pt x="1" y="31"/>
                </a:lnTo>
                <a:lnTo>
                  <a:pt x="1" y="33"/>
                </a:lnTo>
                <a:lnTo>
                  <a:pt x="1" y="34"/>
                </a:lnTo>
                <a:lnTo>
                  <a:pt x="1" y="36"/>
                </a:lnTo>
                <a:lnTo>
                  <a:pt x="1" y="37"/>
                </a:lnTo>
                <a:lnTo>
                  <a:pt x="3" y="39"/>
                </a:lnTo>
                <a:lnTo>
                  <a:pt x="3" y="39"/>
                </a:lnTo>
                <a:lnTo>
                  <a:pt x="3" y="40"/>
                </a:lnTo>
                <a:lnTo>
                  <a:pt x="4" y="41"/>
                </a:lnTo>
                <a:lnTo>
                  <a:pt x="4" y="43"/>
                </a:lnTo>
                <a:lnTo>
                  <a:pt x="5" y="44"/>
                </a:lnTo>
                <a:lnTo>
                  <a:pt x="5" y="46"/>
                </a:lnTo>
                <a:lnTo>
                  <a:pt x="7" y="46"/>
                </a:lnTo>
                <a:lnTo>
                  <a:pt x="8" y="47"/>
                </a:lnTo>
                <a:lnTo>
                  <a:pt x="8" y="48"/>
                </a:lnTo>
                <a:lnTo>
                  <a:pt x="10" y="50"/>
                </a:lnTo>
                <a:lnTo>
                  <a:pt x="11" y="50"/>
                </a:lnTo>
                <a:lnTo>
                  <a:pt x="12" y="51"/>
                </a:lnTo>
                <a:lnTo>
                  <a:pt x="12" y="51"/>
                </a:lnTo>
                <a:lnTo>
                  <a:pt x="14" y="53"/>
                </a:lnTo>
                <a:lnTo>
                  <a:pt x="15" y="53"/>
                </a:lnTo>
                <a:lnTo>
                  <a:pt x="17" y="54"/>
                </a:lnTo>
                <a:lnTo>
                  <a:pt x="18" y="54"/>
                </a:lnTo>
                <a:lnTo>
                  <a:pt x="20" y="54"/>
                </a:lnTo>
                <a:lnTo>
                  <a:pt x="21" y="55"/>
                </a:lnTo>
                <a:lnTo>
                  <a:pt x="21" y="55"/>
                </a:lnTo>
                <a:lnTo>
                  <a:pt x="22" y="55"/>
                </a:lnTo>
                <a:lnTo>
                  <a:pt x="24" y="55"/>
                </a:lnTo>
                <a:lnTo>
                  <a:pt x="25" y="57"/>
                </a:lnTo>
                <a:lnTo>
                  <a:pt x="27" y="57"/>
                </a:lnTo>
                <a:lnTo>
                  <a:pt x="28" y="57"/>
                </a:lnTo>
                <a:lnTo>
                  <a:pt x="28" y="57"/>
                </a:lnTo>
                <a:lnTo>
                  <a:pt x="31" y="57"/>
                </a:lnTo>
                <a:lnTo>
                  <a:pt x="32" y="57"/>
                </a:lnTo>
                <a:lnTo>
                  <a:pt x="34" y="55"/>
                </a:lnTo>
                <a:lnTo>
                  <a:pt x="35" y="55"/>
                </a:lnTo>
                <a:lnTo>
                  <a:pt x="35" y="55"/>
                </a:lnTo>
                <a:lnTo>
                  <a:pt x="36" y="55"/>
                </a:lnTo>
                <a:lnTo>
                  <a:pt x="38" y="54"/>
                </a:lnTo>
                <a:lnTo>
                  <a:pt x="39" y="54"/>
                </a:lnTo>
                <a:lnTo>
                  <a:pt x="41" y="54"/>
                </a:lnTo>
                <a:lnTo>
                  <a:pt x="42" y="53"/>
                </a:lnTo>
                <a:lnTo>
                  <a:pt x="43" y="53"/>
                </a:lnTo>
                <a:lnTo>
                  <a:pt x="45" y="51"/>
                </a:lnTo>
                <a:lnTo>
                  <a:pt x="45" y="51"/>
                </a:lnTo>
                <a:lnTo>
                  <a:pt x="46" y="50"/>
                </a:lnTo>
                <a:lnTo>
                  <a:pt x="48" y="50"/>
                </a:lnTo>
                <a:lnTo>
                  <a:pt x="49" y="48"/>
                </a:lnTo>
                <a:lnTo>
                  <a:pt x="49" y="47"/>
                </a:lnTo>
                <a:lnTo>
                  <a:pt x="51" y="46"/>
                </a:lnTo>
                <a:lnTo>
                  <a:pt x="52" y="46"/>
                </a:lnTo>
                <a:lnTo>
                  <a:pt x="52" y="44"/>
                </a:lnTo>
                <a:lnTo>
                  <a:pt x="53" y="43"/>
                </a:lnTo>
                <a:lnTo>
                  <a:pt x="53" y="41"/>
                </a:lnTo>
                <a:lnTo>
                  <a:pt x="55" y="40"/>
                </a:lnTo>
                <a:lnTo>
                  <a:pt x="55" y="39"/>
                </a:lnTo>
                <a:lnTo>
                  <a:pt x="55" y="39"/>
                </a:lnTo>
                <a:lnTo>
                  <a:pt x="56" y="37"/>
                </a:lnTo>
                <a:lnTo>
                  <a:pt x="56" y="36"/>
                </a:lnTo>
                <a:lnTo>
                  <a:pt x="56" y="34"/>
                </a:lnTo>
                <a:lnTo>
                  <a:pt x="56" y="33"/>
                </a:lnTo>
                <a:lnTo>
                  <a:pt x="56" y="31"/>
                </a:lnTo>
                <a:lnTo>
                  <a:pt x="56" y="30"/>
                </a:lnTo>
                <a:lnTo>
                  <a:pt x="56" y="29"/>
                </a:lnTo>
                <a:lnTo>
                  <a:pt x="56" y="29"/>
                </a:lnTo>
                <a:lnTo>
                  <a:pt x="56" y="27"/>
                </a:lnTo>
                <a:lnTo>
                  <a:pt x="56" y="26"/>
                </a:lnTo>
                <a:lnTo>
                  <a:pt x="56" y="24"/>
                </a:lnTo>
                <a:lnTo>
                  <a:pt x="56" y="23"/>
                </a:lnTo>
                <a:lnTo>
                  <a:pt x="56" y="22"/>
                </a:lnTo>
                <a:lnTo>
                  <a:pt x="56" y="20"/>
                </a:lnTo>
                <a:lnTo>
                  <a:pt x="55" y="19"/>
                </a:lnTo>
                <a:lnTo>
                  <a:pt x="55" y="17"/>
                </a:lnTo>
                <a:lnTo>
                  <a:pt x="55" y="16"/>
                </a:lnTo>
                <a:lnTo>
                  <a:pt x="53" y="15"/>
                </a:lnTo>
                <a:lnTo>
                  <a:pt x="53" y="13"/>
                </a:lnTo>
                <a:lnTo>
                  <a:pt x="52" y="13"/>
                </a:lnTo>
                <a:lnTo>
                  <a:pt x="52" y="12"/>
                </a:lnTo>
                <a:lnTo>
                  <a:pt x="51" y="10"/>
                </a:lnTo>
                <a:lnTo>
                  <a:pt x="49" y="9"/>
                </a:lnTo>
                <a:lnTo>
                  <a:pt x="49" y="9"/>
                </a:lnTo>
                <a:lnTo>
                  <a:pt x="48" y="8"/>
                </a:lnTo>
                <a:lnTo>
                  <a:pt x="46" y="6"/>
                </a:lnTo>
                <a:lnTo>
                  <a:pt x="45" y="6"/>
                </a:lnTo>
                <a:lnTo>
                  <a:pt x="45" y="5"/>
                </a:lnTo>
                <a:lnTo>
                  <a:pt x="43" y="5"/>
                </a:lnTo>
                <a:lnTo>
                  <a:pt x="42" y="3"/>
                </a:lnTo>
                <a:lnTo>
                  <a:pt x="41" y="3"/>
                </a:lnTo>
                <a:lnTo>
                  <a:pt x="39" y="2"/>
                </a:lnTo>
                <a:lnTo>
                  <a:pt x="38" y="2"/>
                </a:lnTo>
                <a:lnTo>
                  <a:pt x="36" y="2"/>
                </a:lnTo>
                <a:lnTo>
                  <a:pt x="35" y="0"/>
                </a:lnTo>
                <a:lnTo>
                  <a:pt x="35" y="0"/>
                </a:lnTo>
                <a:lnTo>
                  <a:pt x="34" y="0"/>
                </a:lnTo>
                <a:lnTo>
                  <a:pt x="32" y="0"/>
                </a:lnTo>
                <a:lnTo>
                  <a:pt x="31" y="0"/>
                </a:lnTo>
                <a:lnTo>
                  <a:pt x="28" y="0"/>
                </a:lnTo>
                <a:lnTo>
                  <a:pt x="28" y="0"/>
                </a:lnTo>
                <a:lnTo>
                  <a:pt x="28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42" name="Freeform 86"/>
          <p:cNvSpPr>
            <a:spLocks/>
          </p:cNvSpPr>
          <p:nvPr/>
        </p:nvSpPr>
        <p:spPr bwMode="auto">
          <a:xfrm>
            <a:off x="4146550" y="3813175"/>
            <a:ext cx="50800" cy="52388"/>
          </a:xfrm>
          <a:custGeom>
            <a:avLst/>
            <a:gdLst>
              <a:gd name="T0" fmla="*/ 30 w 65"/>
              <a:gd name="T1" fmla="*/ 0 h 65"/>
              <a:gd name="T2" fmla="*/ 24 w 65"/>
              <a:gd name="T3" fmla="*/ 1 h 65"/>
              <a:gd name="T4" fmla="*/ 20 w 65"/>
              <a:gd name="T5" fmla="*/ 3 h 65"/>
              <a:gd name="T6" fmla="*/ 16 w 65"/>
              <a:gd name="T7" fmla="*/ 5 h 65"/>
              <a:gd name="T8" fmla="*/ 12 w 65"/>
              <a:gd name="T9" fmla="*/ 7 h 65"/>
              <a:gd name="T10" fmla="*/ 9 w 65"/>
              <a:gd name="T11" fmla="*/ 11 h 65"/>
              <a:gd name="T12" fmla="*/ 6 w 65"/>
              <a:gd name="T13" fmla="*/ 14 h 65"/>
              <a:gd name="T14" fmla="*/ 3 w 65"/>
              <a:gd name="T15" fmla="*/ 18 h 65"/>
              <a:gd name="T16" fmla="*/ 2 w 65"/>
              <a:gd name="T17" fmla="*/ 22 h 65"/>
              <a:gd name="T18" fmla="*/ 0 w 65"/>
              <a:gd name="T19" fmla="*/ 28 h 65"/>
              <a:gd name="T20" fmla="*/ 0 w 65"/>
              <a:gd name="T21" fmla="*/ 32 h 65"/>
              <a:gd name="T22" fmla="*/ 0 w 65"/>
              <a:gd name="T23" fmla="*/ 36 h 65"/>
              <a:gd name="T24" fmla="*/ 2 w 65"/>
              <a:gd name="T25" fmla="*/ 41 h 65"/>
              <a:gd name="T26" fmla="*/ 3 w 65"/>
              <a:gd name="T27" fmla="*/ 45 h 65"/>
              <a:gd name="T28" fmla="*/ 5 w 65"/>
              <a:gd name="T29" fmla="*/ 49 h 65"/>
              <a:gd name="T30" fmla="*/ 8 w 65"/>
              <a:gd name="T31" fmla="*/ 53 h 65"/>
              <a:gd name="T32" fmla="*/ 12 w 65"/>
              <a:gd name="T33" fmla="*/ 56 h 65"/>
              <a:gd name="T34" fmla="*/ 15 w 65"/>
              <a:gd name="T35" fmla="*/ 59 h 65"/>
              <a:gd name="T36" fmla="*/ 19 w 65"/>
              <a:gd name="T37" fmla="*/ 62 h 65"/>
              <a:gd name="T38" fmla="*/ 23 w 65"/>
              <a:gd name="T39" fmla="*/ 63 h 65"/>
              <a:gd name="T40" fmla="*/ 27 w 65"/>
              <a:gd name="T41" fmla="*/ 65 h 65"/>
              <a:gd name="T42" fmla="*/ 33 w 65"/>
              <a:gd name="T43" fmla="*/ 65 h 65"/>
              <a:gd name="T44" fmla="*/ 36 w 65"/>
              <a:gd name="T45" fmla="*/ 65 h 65"/>
              <a:gd name="T46" fmla="*/ 41 w 65"/>
              <a:gd name="T47" fmla="*/ 63 h 65"/>
              <a:gd name="T48" fmla="*/ 46 w 65"/>
              <a:gd name="T49" fmla="*/ 62 h 65"/>
              <a:gd name="T50" fmla="*/ 50 w 65"/>
              <a:gd name="T51" fmla="*/ 60 h 65"/>
              <a:gd name="T52" fmla="*/ 54 w 65"/>
              <a:gd name="T53" fmla="*/ 58 h 65"/>
              <a:gd name="T54" fmla="*/ 57 w 65"/>
              <a:gd name="T55" fmla="*/ 55 h 65"/>
              <a:gd name="T56" fmla="*/ 60 w 65"/>
              <a:gd name="T57" fmla="*/ 50 h 65"/>
              <a:gd name="T58" fmla="*/ 62 w 65"/>
              <a:gd name="T59" fmla="*/ 46 h 65"/>
              <a:gd name="T60" fmla="*/ 64 w 65"/>
              <a:gd name="T61" fmla="*/ 42 h 65"/>
              <a:gd name="T62" fmla="*/ 65 w 65"/>
              <a:gd name="T63" fmla="*/ 38 h 65"/>
              <a:gd name="T64" fmla="*/ 65 w 65"/>
              <a:gd name="T65" fmla="*/ 32 h 65"/>
              <a:gd name="T66" fmla="*/ 65 w 65"/>
              <a:gd name="T67" fmla="*/ 29 h 65"/>
              <a:gd name="T68" fmla="*/ 64 w 65"/>
              <a:gd name="T69" fmla="*/ 24 h 65"/>
              <a:gd name="T70" fmla="*/ 62 w 65"/>
              <a:gd name="T71" fmla="*/ 19 h 65"/>
              <a:gd name="T72" fmla="*/ 61 w 65"/>
              <a:gd name="T73" fmla="*/ 15 h 65"/>
              <a:gd name="T74" fmla="*/ 58 w 65"/>
              <a:gd name="T75" fmla="*/ 12 h 65"/>
              <a:gd name="T76" fmla="*/ 54 w 65"/>
              <a:gd name="T77" fmla="*/ 8 h 65"/>
              <a:gd name="T78" fmla="*/ 51 w 65"/>
              <a:gd name="T79" fmla="*/ 5 h 65"/>
              <a:gd name="T80" fmla="*/ 47 w 65"/>
              <a:gd name="T81" fmla="*/ 3 h 65"/>
              <a:gd name="T82" fmla="*/ 43 w 65"/>
              <a:gd name="T83" fmla="*/ 1 h 65"/>
              <a:gd name="T84" fmla="*/ 37 w 65"/>
              <a:gd name="T85" fmla="*/ 0 h 65"/>
              <a:gd name="T86" fmla="*/ 33 w 65"/>
              <a:gd name="T8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" h="65">
                <a:moveTo>
                  <a:pt x="33" y="0"/>
                </a:moveTo>
                <a:lnTo>
                  <a:pt x="31" y="0"/>
                </a:lnTo>
                <a:lnTo>
                  <a:pt x="30" y="0"/>
                </a:lnTo>
                <a:lnTo>
                  <a:pt x="27" y="0"/>
                </a:lnTo>
                <a:lnTo>
                  <a:pt x="26" y="1"/>
                </a:lnTo>
                <a:lnTo>
                  <a:pt x="24" y="1"/>
                </a:lnTo>
                <a:lnTo>
                  <a:pt x="23" y="1"/>
                </a:lnTo>
                <a:lnTo>
                  <a:pt x="22" y="3"/>
                </a:lnTo>
                <a:lnTo>
                  <a:pt x="20" y="3"/>
                </a:lnTo>
                <a:lnTo>
                  <a:pt x="19" y="3"/>
                </a:lnTo>
                <a:lnTo>
                  <a:pt x="17" y="4"/>
                </a:lnTo>
                <a:lnTo>
                  <a:pt x="16" y="5"/>
                </a:lnTo>
                <a:lnTo>
                  <a:pt x="15" y="5"/>
                </a:lnTo>
                <a:lnTo>
                  <a:pt x="13" y="7"/>
                </a:lnTo>
                <a:lnTo>
                  <a:pt x="12" y="7"/>
                </a:lnTo>
                <a:lnTo>
                  <a:pt x="12" y="8"/>
                </a:lnTo>
                <a:lnTo>
                  <a:pt x="10" y="10"/>
                </a:lnTo>
                <a:lnTo>
                  <a:pt x="9" y="11"/>
                </a:lnTo>
                <a:lnTo>
                  <a:pt x="8" y="12"/>
                </a:lnTo>
                <a:lnTo>
                  <a:pt x="8" y="12"/>
                </a:lnTo>
                <a:lnTo>
                  <a:pt x="6" y="14"/>
                </a:lnTo>
                <a:lnTo>
                  <a:pt x="5" y="15"/>
                </a:lnTo>
                <a:lnTo>
                  <a:pt x="5" y="17"/>
                </a:lnTo>
                <a:lnTo>
                  <a:pt x="3" y="18"/>
                </a:lnTo>
                <a:lnTo>
                  <a:pt x="3" y="19"/>
                </a:lnTo>
                <a:lnTo>
                  <a:pt x="2" y="21"/>
                </a:lnTo>
                <a:lnTo>
                  <a:pt x="2" y="22"/>
                </a:lnTo>
                <a:lnTo>
                  <a:pt x="2" y="24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31"/>
                </a:lnTo>
                <a:lnTo>
                  <a:pt x="0" y="32"/>
                </a:lnTo>
                <a:lnTo>
                  <a:pt x="0" y="32"/>
                </a:lnTo>
                <a:lnTo>
                  <a:pt x="0" y="34"/>
                </a:lnTo>
                <a:lnTo>
                  <a:pt x="0" y="36"/>
                </a:lnTo>
                <a:lnTo>
                  <a:pt x="0" y="38"/>
                </a:lnTo>
                <a:lnTo>
                  <a:pt x="0" y="39"/>
                </a:lnTo>
                <a:lnTo>
                  <a:pt x="2" y="41"/>
                </a:lnTo>
                <a:lnTo>
                  <a:pt x="2" y="42"/>
                </a:lnTo>
                <a:lnTo>
                  <a:pt x="2" y="43"/>
                </a:lnTo>
                <a:lnTo>
                  <a:pt x="3" y="45"/>
                </a:lnTo>
                <a:lnTo>
                  <a:pt x="3" y="46"/>
                </a:lnTo>
                <a:lnTo>
                  <a:pt x="5" y="48"/>
                </a:lnTo>
                <a:lnTo>
                  <a:pt x="5" y="49"/>
                </a:lnTo>
                <a:lnTo>
                  <a:pt x="6" y="50"/>
                </a:lnTo>
                <a:lnTo>
                  <a:pt x="8" y="52"/>
                </a:lnTo>
                <a:lnTo>
                  <a:pt x="8" y="53"/>
                </a:lnTo>
                <a:lnTo>
                  <a:pt x="9" y="55"/>
                </a:lnTo>
                <a:lnTo>
                  <a:pt x="10" y="55"/>
                </a:lnTo>
                <a:lnTo>
                  <a:pt x="12" y="56"/>
                </a:lnTo>
                <a:lnTo>
                  <a:pt x="12" y="58"/>
                </a:lnTo>
                <a:lnTo>
                  <a:pt x="13" y="59"/>
                </a:lnTo>
                <a:lnTo>
                  <a:pt x="15" y="59"/>
                </a:lnTo>
                <a:lnTo>
                  <a:pt x="16" y="60"/>
                </a:lnTo>
                <a:lnTo>
                  <a:pt x="17" y="60"/>
                </a:lnTo>
                <a:lnTo>
                  <a:pt x="19" y="62"/>
                </a:lnTo>
                <a:lnTo>
                  <a:pt x="20" y="62"/>
                </a:lnTo>
                <a:lnTo>
                  <a:pt x="22" y="63"/>
                </a:lnTo>
                <a:lnTo>
                  <a:pt x="23" y="63"/>
                </a:lnTo>
                <a:lnTo>
                  <a:pt x="24" y="63"/>
                </a:lnTo>
                <a:lnTo>
                  <a:pt x="26" y="65"/>
                </a:lnTo>
                <a:lnTo>
                  <a:pt x="27" y="65"/>
                </a:lnTo>
                <a:lnTo>
                  <a:pt x="30" y="65"/>
                </a:lnTo>
                <a:lnTo>
                  <a:pt x="31" y="65"/>
                </a:lnTo>
                <a:lnTo>
                  <a:pt x="33" y="65"/>
                </a:lnTo>
                <a:lnTo>
                  <a:pt x="33" y="65"/>
                </a:lnTo>
                <a:lnTo>
                  <a:pt x="34" y="65"/>
                </a:lnTo>
                <a:lnTo>
                  <a:pt x="36" y="65"/>
                </a:lnTo>
                <a:lnTo>
                  <a:pt x="37" y="65"/>
                </a:lnTo>
                <a:lnTo>
                  <a:pt x="40" y="65"/>
                </a:lnTo>
                <a:lnTo>
                  <a:pt x="41" y="63"/>
                </a:lnTo>
                <a:lnTo>
                  <a:pt x="43" y="63"/>
                </a:lnTo>
                <a:lnTo>
                  <a:pt x="44" y="63"/>
                </a:lnTo>
                <a:lnTo>
                  <a:pt x="46" y="62"/>
                </a:lnTo>
                <a:lnTo>
                  <a:pt x="47" y="62"/>
                </a:lnTo>
                <a:lnTo>
                  <a:pt x="48" y="60"/>
                </a:lnTo>
                <a:lnTo>
                  <a:pt x="50" y="60"/>
                </a:lnTo>
                <a:lnTo>
                  <a:pt x="51" y="59"/>
                </a:lnTo>
                <a:lnTo>
                  <a:pt x="53" y="59"/>
                </a:lnTo>
                <a:lnTo>
                  <a:pt x="54" y="58"/>
                </a:lnTo>
                <a:lnTo>
                  <a:pt x="54" y="56"/>
                </a:lnTo>
                <a:lnTo>
                  <a:pt x="55" y="55"/>
                </a:lnTo>
                <a:lnTo>
                  <a:pt x="57" y="55"/>
                </a:lnTo>
                <a:lnTo>
                  <a:pt x="58" y="53"/>
                </a:lnTo>
                <a:lnTo>
                  <a:pt x="58" y="52"/>
                </a:lnTo>
                <a:lnTo>
                  <a:pt x="60" y="50"/>
                </a:lnTo>
                <a:lnTo>
                  <a:pt x="61" y="49"/>
                </a:lnTo>
                <a:lnTo>
                  <a:pt x="61" y="48"/>
                </a:lnTo>
                <a:lnTo>
                  <a:pt x="62" y="46"/>
                </a:lnTo>
                <a:lnTo>
                  <a:pt x="62" y="45"/>
                </a:lnTo>
                <a:lnTo>
                  <a:pt x="64" y="43"/>
                </a:lnTo>
                <a:lnTo>
                  <a:pt x="64" y="42"/>
                </a:lnTo>
                <a:lnTo>
                  <a:pt x="64" y="41"/>
                </a:lnTo>
                <a:lnTo>
                  <a:pt x="65" y="39"/>
                </a:lnTo>
                <a:lnTo>
                  <a:pt x="65" y="38"/>
                </a:lnTo>
                <a:lnTo>
                  <a:pt x="65" y="36"/>
                </a:lnTo>
                <a:lnTo>
                  <a:pt x="65" y="34"/>
                </a:lnTo>
                <a:lnTo>
                  <a:pt x="65" y="32"/>
                </a:lnTo>
                <a:lnTo>
                  <a:pt x="65" y="32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7"/>
                </a:lnTo>
                <a:lnTo>
                  <a:pt x="64" y="24"/>
                </a:lnTo>
                <a:lnTo>
                  <a:pt x="64" y="22"/>
                </a:lnTo>
                <a:lnTo>
                  <a:pt x="64" y="21"/>
                </a:lnTo>
                <a:lnTo>
                  <a:pt x="62" y="19"/>
                </a:lnTo>
                <a:lnTo>
                  <a:pt x="62" y="18"/>
                </a:lnTo>
                <a:lnTo>
                  <a:pt x="61" y="17"/>
                </a:lnTo>
                <a:lnTo>
                  <a:pt x="61" y="15"/>
                </a:lnTo>
                <a:lnTo>
                  <a:pt x="60" y="14"/>
                </a:lnTo>
                <a:lnTo>
                  <a:pt x="58" y="12"/>
                </a:lnTo>
                <a:lnTo>
                  <a:pt x="58" y="12"/>
                </a:lnTo>
                <a:lnTo>
                  <a:pt x="57" y="11"/>
                </a:lnTo>
                <a:lnTo>
                  <a:pt x="55" y="10"/>
                </a:lnTo>
                <a:lnTo>
                  <a:pt x="54" y="8"/>
                </a:lnTo>
                <a:lnTo>
                  <a:pt x="54" y="7"/>
                </a:lnTo>
                <a:lnTo>
                  <a:pt x="53" y="7"/>
                </a:lnTo>
                <a:lnTo>
                  <a:pt x="51" y="5"/>
                </a:lnTo>
                <a:lnTo>
                  <a:pt x="50" y="5"/>
                </a:lnTo>
                <a:lnTo>
                  <a:pt x="48" y="4"/>
                </a:lnTo>
                <a:lnTo>
                  <a:pt x="47" y="3"/>
                </a:lnTo>
                <a:lnTo>
                  <a:pt x="46" y="3"/>
                </a:lnTo>
                <a:lnTo>
                  <a:pt x="44" y="3"/>
                </a:lnTo>
                <a:lnTo>
                  <a:pt x="43" y="1"/>
                </a:lnTo>
                <a:lnTo>
                  <a:pt x="41" y="1"/>
                </a:lnTo>
                <a:lnTo>
                  <a:pt x="40" y="1"/>
                </a:lnTo>
                <a:lnTo>
                  <a:pt x="37" y="0"/>
                </a:lnTo>
                <a:lnTo>
                  <a:pt x="36" y="0"/>
                </a:lnTo>
                <a:lnTo>
                  <a:pt x="34" y="0"/>
                </a:lnTo>
                <a:lnTo>
                  <a:pt x="33" y="0"/>
                </a:lnTo>
                <a:lnTo>
                  <a:pt x="33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43" name="Freeform 87"/>
          <p:cNvSpPr>
            <a:spLocks/>
          </p:cNvSpPr>
          <p:nvPr/>
        </p:nvSpPr>
        <p:spPr bwMode="auto">
          <a:xfrm>
            <a:off x="2786063" y="5094288"/>
            <a:ext cx="44450" cy="44450"/>
          </a:xfrm>
          <a:custGeom>
            <a:avLst/>
            <a:gdLst>
              <a:gd name="T0" fmla="*/ 27 w 57"/>
              <a:gd name="T1" fmla="*/ 0 h 56"/>
              <a:gd name="T2" fmla="*/ 23 w 57"/>
              <a:gd name="T3" fmla="*/ 0 h 56"/>
              <a:gd name="T4" fmla="*/ 20 w 57"/>
              <a:gd name="T5" fmla="*/ 1 h 56"/>
              <a:gd name="T6" fmla="*/ 16 w 57"/>
              <a:gd name="T7" fmla="*/ 3 h 56"/>
              <a:gd name="T8" fmla="*/ 13 w 57"/>
              <a:gd name="T9" fmla="*/ 6 h 56"/>
              <a:gd name="T10" fmla="*/ 9 w 57"/>
              <a:gd name="T11" fmla="*/ 8 h 56"/>
              <a:gd name="T12" fmla="*/ 6 w 57"/>
              <a:gd name="T13" fmla="*/ 11 h 56"/>
              <a:gd name="T14" fmla="*/ 5 w 57"/>
              <a:gd name="T15" fmla="*/ 14 h 56"/>
              <a:gd name="T16" fmla="*/ 3 w 57"/>
              <a:gd name="T17" fmla="*/ 18 h 56"/>
              <a:gd name="T18" fmla="*/ 2 w 57"/>
              <a:gd name="T19" fmla="*/ 23 h 56"/>
              <a:gd name="T20" fmla="*/ 2 w 57"/>
              <a:gd name="T21" fmla="*/ 27 h 56"/>
              <a:gd name="T22" fmla="*/ 2 w 57"/>
              <a:gd name="T23" fmla="*/ 30 h 56"/>
              <a:gd name="T24" fmla="*/ 2 w 57"/>
              <a:gd name="T25" fmla="*/ 34 h 56"/>
              <a:gd name="T26" fmla="*/ 3 w 57"/>
              <a:gd name="T27" fmla="*/ 38 h 56"/>
              <a:gd name="T28" fmla="*/ 5 w 57"/>
              <a:gd name="T29" fmla="*/ 41 h 56"/>
              <a:gd name="T30" fmla="*/ 6 w 57"/>
              <a:gd name="T31" fmla="*/ 45 h 56"/>
              <a:gd name="T32" fmla="*/ 9 w 57"/>
              <a:gd name="T33" fmla="*/ 48 h 56"/>
              <a:gd name="T34" fmla="*/ 13 w 57"/>
              <a:gd name="T35" fmla="*/ 51 h 56"/>
              <a:gd name="T36" fmla="*/ 16 w 57"/>
              <a:gd name="T37" fmla="*/ 52 h 56"/>
              <a:gd name="T38" fmla="*/ 20 w 57"/>
              <a:gd name="T39" fmla="*/ 54 h 56"/>
              <a:gd name="T40" fmla="*/ 23 w 57"/>
              <a:gd name="T41" fmla="*/ 55 h 56"/>
              <a:gd name="T42" fmla="*/ 27 w 57"/>
              <a:gd name="T43" fmla="*/ 56 h 56"/>
              <a:gd name="T44" fmla="*/ 31 w 57"/>
              <a:gd name="T45" fmla="*/ 56 h 56"/>
              <a:gd name="T46" fmla="*/ 36 w 57"/>
              <a:gd name="T47" fmla="*/ 55 h 56"/>
              <a:gd name="T48" fmla="*/ 38 w 57"/>
              <a:gd name="T49" fmla="*/ 54 h 56"/>
              <a:gd name="T50" fmla="*/ 43 w 57"/>
              <a:gd name="T51" fmla="*/ 52 h 56"/>
              <a:gd name="T52" fmla="*/ 46 w 57"/>
              <a:gd name="T53" fmla="*/ 51 h 56"/>
              <a:gd name="T54" fmla="*/ 50 w 57"/>
              <a:gd name="T55" fmla="*/ 48 h 56"/>
              <a:gd name="T56" fmla="*/ 53 w 57"/>
              <a:gd name="T57" fmla="*/ 45 h 56"/>
              <a:gd name="T58" fmla="*/ 54 w 57"/>
              <a:gd name="T59" fmla="*/ 41 h 56"/>
              <a:gd name="T60" fmla="*/ 55 w 57"/>
              <a:gd name="T61" fmla="*/ 38 h 56"/>
              <a:gd name="T62" fmla="*/ 57 w 57"/>
              <a:gd name="T63" fmla="*/ 34 h 56"/>
              <a:gd name="T64" fmla="*/ 57 w 57"/>
              <a:gd name="T65" fmla="*/ 30 h 56"/>
              <a:gd name="T66" fmla="*/ 57 w 57"/>
              <a:gd name="T67" fmla="*/ 27 h 56"/>
              <a:gd name="T68" fmla="*/ 57 w 57"/>
              <a:gd name="T69" fmla="*/ 23 h 56"/>
              <a:gd name="T70" fmla="*/ 55 w 57"/>
              <a:gd name="T71" fmla="*/ 18 h 56"/>
              <a:gd name="T72" fmla="*/ 54 w 57"/>
              <a:gd name="T73" fmla="*/ 14 h 56"/>
              <a:gd name="T74" fmla="*/ 53 w 57"/>
              <a:gd name="T75" fmla="*/ 11 h 56"/>
              <a:gd name="T76" fmla="*/ 50 w 57"/>
              <a:gd name="T77" fmla="*/ 8 h 56"/>
              <a:gd name="T78" fmla="*/ 46 w 57"/>
              <a:gd name="T79" fmla="*/ 6 h 56"/>
              <a:gd name="T80" fmla="*/ 43 w 57"/>
              <a:gd name="T81" fmla="*/ 3 h 56"/>
              <a:gd name="T82" fmla="*/ 38 w 57"/>
              <a:gd name="T83" fmla="*/ 1 h 56"/>
              <a:gd name="T84" fmla="*/ 36 w 57"/>
              <a:gd name="T85" fmla="*/ 0 h 56"/>
              <a:gd name="T86" fmla="*/ 31 w 57"/>
              <a:gd name="T87" fmla="*/ 0 h 56"/>
              <a:gd name="T88" fmla="*/ 29 w 57"/>
              <a:gd name="T89" fmla="*/ 28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7" h="56">
                <a:moveTo>
                  <a:pt x="29" y="28"/>
                </a:move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2" y="1"/>
                </a:lnTo>
                <a:lnTo>
                  <a:pt x="20" y="1"/>
                </a:lnTo>
                <a:lnTo>
                  <a:pt x="19" y="1"/>
                </a:lnTo>
                <a:lnTo>
                  <a:pt x="17" y="3"/>
                </a:lnTo>
                <a:lnTo>
                  <a:pt x="16" y="3"/>
                </a:lnTo>
                <a:lnTo>
                  <a:pt x="15" y="4"/>
                </a:lnTo>
                <a:lnTo>
                  <a:pt x="13" y="4"/>
                </a:lnTo>
                <a:lnTo>
                  <a:pt x="13" y="6"/>
                </a:lnTo>
                <a:lnTo>
                  <a:pt x="12" y="6"/>
                </a:lnTo>
                <a:lnTo>
                  <a:pt x="10" y="7"/>
                </a:lnTo>
                <a:lnTo>
                  <a:pt x="9" y="8"/>
                </a:lnTo>
                <a:lnTo>
                  <a:pt x="9" y="8"/>
                </a:lnTo>
                <a:lnTo>
                  <a:pt x="7" y="10"/>
                </a:lnTo>
                <a:lnTo>
                  <a:pt x="6" y="11"/>
                </a:lnTo>
                <a:lnTo>
                  <a:pt x="6" y="13"/>
                </a:lnTo>
                <a:lnTo>
                  <a:pt x="5" y="13"/>
                </a:lnTo>
                <a:lnTo>
                  <a:pt x="5" y="14"/>
                </a:lnTo>
                <a:lnTo>
                  <a:pt x="3" y="15"/>
                </a:lnTo>
                <a:lnTo>
                  <a:pt x="3" y="17"/>
                </a:lnTo>
                <a:lnTo>
                  <a:pt x="3" y="18"/>
                </a:lnTo>
                <a:lnTo>
                  <a:pt x="2" y="20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2" y="25"/>
                </a:lnTo>
                <a:lnTo>
                  <a:pt x="2" y="27"/>
                </a:lnTo>
                <a:lnTo>
                  <a:pt x="0" y="28"/>
                </a:lnTo>
                <a:lnTo>
                  <a:pt x="0" y="28"/>
                </a:lnTo>
                <a:lnTo>
                  <a:pt x="2" y="30"/>
                </a:lnTo>
                <a:lnTo>
                  <a:pt x="2" y="31"/>
                </a:lnTo>
                <a:lnTo>
                  <a:pt x="2" y="32"/>
                </a:lnTo>
                <a:lnTo>
                  <a:pt x="2" y="34"/>
                </a:lnTo>
                <a:lnTo>
                  <a:pt x="2" y="35"/>
                </a:lnTo>
                <a:lnTo>
                  <a:pt x="2" y="37"/>
                </a:lnTo>
                <a:lnTo>
                  <a:pt x="3" y="38"/>
                </a:lnTo>
                <a:lnTo>
                  <a:pt x="3" y="38"/>
                </a:lnTo>
                <a:lnTo>
                  <a:pt x="3" y="39"/>
                </a:lnTo>
                <a:lnTo>
                  <a:pt x="5" y="41"/>
                </a:lnTo>
                <a:lnTo>
                  <a:pt x="5" y="42"/>
                </a:lnTo>
                <a:lnTo>
                  <a:pt x="6" y="44"/>
                </a:lnTo>
                <a:lnTo>
                  <a:pt x="6" y="45"/>
                </a:lnTo>
                <a:lnTo>
                  <a:pt x="7" y="45"/>
                </a:lnTo>
                <a:lnTo>
                  <a:pt x="9" y="46"/>
                </a:lnTo>
                <a:lnTo>
                  <a:pt x="9" y="48"/>
                </a:lnTo>
                <a:lnTo>
                  <a:pt x="10" y="48"/>
                </a:lnTo>
                <a:lnTo>
                  <a:pt x="12" y="49"/>
                </a:lnTo>
                <a:lnTo>
                  <a:pt x="13" y="51"/>
                </a:lnTo>
                <a:lnTo>
                  <a:pt x="13" y="51"/>
                </a:lnTo>
                <a:lnTo>
                  <a:pt x="15" y="52"/>
                </a:lnTo>
                <a:lnTo>
                  <a:pt x="16" y="52"/>
                </a:lnTo>
                <a:lnTo>
                  <a:pt x="17" y="54"/>
                </a:lnTo>
                <a:lnTo>
                  <a:pt x="19" y="54"/>
                </a:lnTo>
                <a:lnTo>
                  <a:pt x="20" y="54"/>
                </a:lnTo>
                <a:lnTo>
                  <a:pt x="22" y="55"/>
                </a:lnTo>
                <a:lnTo>
                  <a:pt x="22" y="55"/>
                </a:lnTo>
                <a:lnTo>
                  <a:pt x="23" y="55"/>
                </a:lnTo>
                <a:lnTo>
                  <a:pt x="24" y="55"/>
                </a:lnTo>
                <a:lnTo>
                  <a:pt x="26" y="56"/>
                </a:lnTo>
                <a:lnTo>
                  <a:pt x="27" y="56"/>
                </a:lnTo>
                <a:lnTo>
                  <a:pt x="29" y="56"/>
                </a:lnTo>
                <a:lnTo>
                  <a:pt x="29" y="56"/>
                </a:lnTo>
                <a:lnTo>
                  <a:pt x="31" y="56"/>
                </a:lnTo>
                <a:lnTo>
                  <a:pt x="33" y="56"/>
                </a:lnTo>
                <a:lnTo>
                  <a:pt x="34" y="55"/>
                </a:lnTo>
                <a:lnTo>
                  <a:pt x="36" y="55"/>
                </a:lnTo>
                <a:lnTo>
                  <a:pt x="36" y="55"/>
                </a:lnTo>
                <a:lnTo>
                  <a:pt x="37" y="55"/>
                </a:lnTo>
                <a:lnTo>
                  <a:pt x="38" y="54"/>
                </a:lnTo>
                <a:lnTo>
                  <a:pt x="40" y="54"/>
                </a:lnTo>
                <a:lnTo>
                  <a:pt x="41" y="54"/>
                </a:lnTo>
                <a:lnTo>
                  <a:pt x="43" y="52"/>
                </a:lnTo>
                <a:lnTo>
                  <a:pt x="44" y="52"/>
                </a:lnTo>
                <a:lnTo>
                  <a:pt x="46" y="51"/>
                </a:lnTo>
                <a:lnTo>
                  <a:pt x="46" y="51"/>
                </a:lnTo>
                <a:lnTo>
                  <a:pt x="47" y="49"/>
                </a:lnTo>
                <a:lnTo>
                  <a:pt x="48" y="48"/>
                </a:lnTo>
                <a:lnTo>
                  <a:pt x="50" y="48"/>
                </a:lnTo>
                <a:lnTo>
                  <a:pt x="50" y="46"/>
                </a:lnTo>
                <a:lnTo>
                  <a:pt x="51" y="45"/>
                </a:lnTo>
                <a:lnTo>
                  <a:pt x="53" y="45"/>
                </a:lnTo>
                <a:lnTo>
                  <a:pt x="53" y="44"/>
                </a:lnTo>
                <a:lnTo>
                  <a:pt x="54" y="42"/>
                </a:lnTo>
                <a:lnTo>
                  <a:pt x="54" y="41"/>
                </a:lnTo>
                <a:lnTo>
                  <a:pt x="55" y="39"/>
                </a:lnTo>
                <a:lnTo>
                  <a:pt x="55" y="38"/>
                </a:lnTo>
                <a:lnTo>
                  <a:pt x="55" y="38"/>
                </a:lnTo>
                <a:lnTo>
                  <a:pt x="57" y="37"/>
                </a:lnTo>
                <a:lnTo>
                  <a:pt x="57" y="35"/>
                </a:lnTo>
                <a:lnTo>
                  <a:pt x="57" y="34"/>
                </a:lnTo>
                <a:lnTo>
                  <a:pt x="57" y="32"/>
                </a:lnTo>
                <a:lnTo>
                  <a:pt x="57" y="31"/>
                </a:lnTo>
                <a:lnTo>
                  <a:pt x="57" y="30"/>
                </a:lnTo>
                <a:lnTo>
                  <a:pt x="57" y="28"/>
                </a:lnTo>
                <a:lnTo>
                  <a:pt x="57" y="28"/>
                </a:lnTo>
                <a:lnTo>
                  <a:pt x="57" y="27"/>
                </a:lnTo>
                <a:lnTo>
                  <a:pt x="57" y="25"/>
                </a:lnTo>
                <a:lnTo>
                  <a:pt x="57" y="24"/>
                </a:lnTo>
                <a:lnTo>
                  <a:pt x="57" y="23"/>
                </a:lnTo>
                <a:lnTo>
                  <a:pt x="57" y="21"/>
                </a:lnTo>
                <a:lnTo>
                  <a:pt x="57" y="20"/>
                </a:lnTo>
                <a:lnTo>
                  <a:pt x="55" y="18"/>
                </a:lnTo>
                <a:lnTo>
                  <a:pt x="55" y="17"/>
                </a:lnTo>
                <a:lnTo>
                  <a:pt x="55" y="15"/>
                </a:lnTo>
                <a:lnTo>
                  <a:pt x="54" y="14"/>
                </a:lnTo>
                <a:lnTo>
                  <a:pt x="54" y="13"/>
                </a:lnTo>
                <a:lnTo>
                  <a:pt x="53" y="13"/>
                </a:lnTo>
                <a:lnTo>
                  <a:pt x="53" y="11"/>
                </a:lnTo>
                <a:lnTo>
                  <a:pt x="51" y="10"/>
                </a:lnTo>
                <a:lnTo>
                  <a:pt x="50" y="8"/>
                </a:lnTo>
                <a:lnTo>
                  <a:pt x="50" y="8"/>
                </a:lnTo>
                <a:lnTo>
                  <a:pt x="48" y="7"/>
                </a:lnTo>
                <a:lnTo>
                  <a:pt x="47" y="6"/>
                </a:lnTo>
                <a:lnTo>
                  <a:pt x="46" y="6"/>
                </a:lnTo>
                <a:lnTo>
                  <a:pt x="46" y="4"/>
                </a:lnTo>
                <a:lnTo>
                  <a:pt x="44" y="4"/>
                </a:lnTo>
                <a:lnTo>
                  <a:pt x="43" y="3"/>
                </a:lnTo>
                <a:lnTo>
                  <a:pt x="41" y="3"/>
                </a:lnTo>
                <a:lnTo>
                  <a:pt x="40" y="1"/>
                </a:lnTo>
                <a:lnTo>
                  <a:pt x="38" y="1"/>
                </a:lnTo>
                <a:lnTo>
                  <a:pt x="37" y="1"/>
                </a:lnTo>
                <a:lnTo>
                  <a:pt x="36" y="0"/>
                </a:lnTo>
                <a:lnTo>
                  <a:pt x="36" y="0"/>
                </a:lnTo>
                <a:lnTo>
                  <a:pt x="34" y="0"/>
                </a:lnTo>
                <a:lnTo>
                  <a:pt x="33" y="0"/>
                </a:lnTo>
                <a:lnTo>
                  <a:pt x="31" y="0"/>
                </a:lnTo>
                <a:lnTo>
                  <a:pt x="29" y="0"/>
                </a:lnTo>
                <a:lnTo>
                  <a:pt x="29" y="0"/>
                </a:lnTo>
                <a:lnTo>
                  <a:pt x="29" y="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44" name="Freeform 88"/>
          <p:cNvSpPr>
            <a:spLocks/>
          </p:cNvSpPr>
          <p:nvPr/>
        </p:nvSpPr>
        <p:spPr bwMode="auto">
          <a:xfrm>
            <a:off x="2781300" y="5081588"/>
            <a:ext cx="50800" cy="50800"/>
          </a:xfrm>
          <a:custGeom>
            <a:avLst/>
            <a:gdLst>
              <a:gd name="T0" fmla="*/ 30 w 65"/>
              <a:gd name="T1" fmla="*/ 0 h 65"/>
              <a:gd name="T2" fmla="*/ 24 w 65"/>
              <a:gd name="T3" fmla="*/ 1 h 65"/>
              <a:gd name="T4" fmla="*/ 20 w 65"/>
              <a:gd name="T5" fmla="*/ 3 h 65"/>
              <a:gd name="T6" fmla="*/ 16 w 65"/>
              <a:gd name="T7" fmla="*/ 6 h 65"/>
              <a:gd name="T8" fmla="*/ 11 w 65"/>
              <a:gd name="T9" fmla="*/ 7 h 65"/>
              <a:gd name="T10" fmla="*/ 9 w 65"/>
              <a:gd name="T11" fmla="*/ 11 h 65"/>
              <a:gd name="T12" fmla="*/ 6 w 65"/>
              <a:gd name="T13" fmla="*/ 14 h 65"/>
              <a:gd name="T14" fmla="*/ 3 w 65"/>
              <a:gd name="T15" fmla="*/ 18 h 65"/>
              <a:gd name="T16" fmla="*/ 2 w 65"/>
              <a:gd name="T17" fmla="*/ 23 h 65"/>
              <a:gd name="T18" fmla="*/ 0 w 65"/>
              <a:gd name="T19" fmla="*/ 28 h 65"/>
              <a:gd name="T20" fmla="*/ 0 w 65"/>
              <a:gd name="T21" fmla="*/ 32 h 65"/>
              <a:gd name="T22" fmla="*/ 0 w 65"/>
              <a:gd name="T23" fmla="*/ 37 h 65"/>
              <a:gd name="T24" fmla="*/ 2 w 65"/>
              <a:gd name="T25" fmla="*/ 41 h 65"/>
              <a:gd name="T26" fmla="*/ 3 w 65"/>
              <a:gd name="T27" fmla="*/ 45 h 65"/>
              <a:gd name="T28" fmla="*/ 4 w 65"/>
              <a:gd name="T29" fmla="*/ 49 h 65"/>
              <a:gd name="T30" fmla="*/ 7 w 65"/>
              <a:gd name="T31" fmla="*/ 54 h 65"/>
              <a:gd name="T32" fmla="*/ 11 w 65"/>
              <a:gd name="T33" fmla="*/ 56 h 65"/>
              <a:gd name="T34" fmla="*/ 14 w 65"/>
              <a:gd name="T35" fmla="*/ 59 h 65"/>
              <a:gd name="T36" fmla="*/ 18 w 65"/>
              <a:gd name="T37" fmla="*/ 62 h 65"/>
              <a:gd name="T38" fmla="*/ 23 w 65"/>
              <a:gd name="T39" fmla="*/ 63 h 65"/>
              <a:gd name="T40" fmla="*/ 27 w 65"/>
              <a:gd name="T41" fmla="*/ 65 h 65"/>
              <a:gd name="T42" fmla="*/ 33 w 65"/>
              <a:gd name="T43" fmla="*/ 65 h 65"/>
              <a:gd name="T44" fmla="*/ 35 w 65"/>
              <a:gd name="T45" fmla="*/ 65 h 65"/>
              <a:gd name="T46" fmla="*/ 41 w 65"/>
              <a:gd name="T47" fmla="*/ 63 h 65"/>
              <a:gd name="T48" fmla="*/ 45 w 65"/>
              <a:gd name="T49" fmla="*/ 62 h 65"/>
              <a:gd name="T50" fmla="*/ 49 w 65"/>
              <a:gd name="T51" fmla="*/ 61 h 65"/>
              <a:gd name="T52" fmla="*/ 54 w 65"/>
              <a:gd name="T53" fmla="*/ 58 h 65"/>
              <a:gd name="T54" fmla="*/ 56 w 65"/>
              <a:gd name="T55" fmla="*/ 55 h 65"/>
              <a:gd name="T56" fmla="*/ 59 w 65"/>
              <a:gd name="T57" fmla="*/ 51 h 65"/>
              <a:gd name="T58" fmla="*/ 62 w 65"/>
              <a:gd name="T59" fmla="*/ 47 h 65"/>
              <a:gd name="T60" fmla="*/ 64 w 65"/>
              <a:gd name="T61" fmla="*/ 42 h 65"/>
              <a:gd name="T62" fmla="*/ 65 w 65"/>
              <a:gd name="T63" fmla="*/ 38 h 65"/>
              <a:gd name="T64" fmla="*/ 65 w 65"/>
              <a:gd name="T65" fmla="*/ 32 h 65"/>
              <a:gd name="T66" fmla="*/ 65 w 65"/>
              <a:gd name="T67" fmla="*/ 30 h 65"/>
              <a:gd name="T68" fmla="*/ 64 w 65"/>
              <a:gd name="T69" fmla="*/ 24 h 65"/>
              <a:gd name="T70" fmla="*/ 62 w 65"/>
              <a:gd name="T71" fmla="*/ 20 h 65"/>
              <a:gd name="T72" fmla="*/ 61 w 65"/>
              <a:gd name="T73" fmla="*/ 16 h 65"/>
              <a:gd name="T74" fmla="*/ 58 w 65"/>
              <a:gd name="T75" fmla="*/ 13 h 65"/>
              <a:gd name="T76" fmla="*/ 54 w 65"/>
              <a:gd name="T77" fmla="*/ 9 h 65"/>
              <a:gd name="T78" fmla="*/ 51 w 65"/>
              <a:gd name="T79" fmla="*/ 6 h 65"/>
              <a:gd name="T80" fmla="*/ 47 w 65"/>
              <a:gd name="T81" fmla="*/ 3 h 65"/>
              <a:gd name="T82" fmla="*/ 42 w 65"/>
              <a:gd name="T83" fmla="*/ 1 h 65"/>
              <a:gd name="T84" fmla="*/ 37 w 65"/>
              <a:gd name="T85" fmla="*/ 0 h 65"/>
              <a:gd name="T86" fmla="*/ 33 w 65"/>
              <a:gd name="T8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5" h="65">
                <a:moveTo>
                  <a:pt x="33" y="0"/>
                </a:moveTo>
                <a:lnTo>
                  <a:pt x="31" y="0"/>
                </a:lnTo>
                <a:lnTo>
                  <a:pt x="30" y="0"/>
                </a:lnTo>
                <a:lnTo>
                  <a:pt x="27" y="0"/>
                </a:lnTo>
                <a:lnTo>
                  <a:pt x="25" y="1"/>
                </a:lnTo>
                <a:lnTo>
                  <a:pt x="24" y="1"/>
                </a:lnTo>
                <a:lnTo>
                  <a:pt x="23" y="1"/>
                </a:lnTo>
                <a:lnTo>
                  <a:pt x="21" y="3"/>
                </a:lnTo>
                <a:lnTo>
                  <a:pt x="20" y="3"/>
                </a:lnTo>
                <a:lnTo>
                  <a:pt x="18" y="3"/>
                </a:lnTo>
                <a:lnTo>
                  <a:pt x="17" y="4"/>
                </a:lnTo>
                <a:lnTo>
                  <a:pt x="16" y="6"/>
                </a:lnTo>
                <a:lnTo>
                  <a:pt x="14" y="6"/>
                </a:lnTo>
                <a:lnTo>
                  <a:pt x="13" y="7"/>
                </a:lnTo>
                <a:lnTo>
                  <a:pt x="11" y="7"/>
                </a:lnTo>
                <a:lnTo>
                  <a:pt x="11" y="9"/>
                </a:lnTo>
                <a:lnTo>
                  <a:pt x="10" y="10"/>
                </a:lnTo>
                <a:lnTo>
                  <a:pt x="9" y="11"/>
                </a:lnTo>
                <a:lnTo>
                  <a:pt x="7" y="13"/>
                </a:lnTo>
                <a:lnTo>
                  <a:pt x="7" y="13"/>
                </a:lnTo>
                <a:lnTo>
                  <a:pt x="6" y="14"/>
                </a:lnTo>
                <a:lnTo>
                  <a:pt x="4" y="16"/>
                </a:lnTo>
                <a:lnTo>
                  <a:pt x="4" y="17"/>
                </a:lnTo>
                <a:lnTo>
                  <a:pt x="3" y="18"/>
                </a:lnTo>
                <a:lnTo>
                  <a:pt x="3" y="20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1"/>
                </a:lnTo>
                <a:lnTo>
                  <a:pt x="0" y="32"/>
                </a:lnTo>
                <a:lnTo>
                  <a:pt x="0" y="32"/>
                </a:lnTo>
                <a:lnTo>
                  <a:pt x="0" y="34"/>
                </a:lnTo>
                <a:lnTo>
                  <a:pt x="0" y="37"/>
                </a:lnTo>
                <a:lnTo>
                  <a:pt x="0" y="38"/>
                </a:lnTo>
                <a:lnTo>
                  <a:pt x="0" y="40"/>
                </a:lnTo>
                <a:lnTo>
                  <a:pt x="2" y="41"/>
                </a:lnTo>
                <a:lnTo>
                  <a:pt x="2" y="42"/>
                </a:lnTo>
                <a:lnTo>
                  <a:pt x="2" y="44"/>
                </a:lnTo>
                <a:lnTo>
                  <a:pt x="3" y="45"/>
                </a:lnTo>
                <a:lnTo>
                  <a:pt x="3" y="47"/>
                </a:lnTo>
                <a:lnTo>
                  <a:pt x="4" y="48"/>
                </a:lnTo>
                <a:lnTo>
                  <a:pt x="4" y="49"/>
                </a:lnTo>
                <a:lnTo>
                  <a:pt x="6" y="51"/>
                </a:lnTo>
                <a:lnTo>
                  <a:pt x="7" y="52"/>
                </a:lnTo>
                <a:lnTo>
                  <a:pt x="7" y="54"/>
                </a:lnTo>
                <a:lnTo>
                  <a:pt x="9" y="55"/>
                </a:lnTo>
                <a:lnTo>
                  <a:pt x="10" y="55"/>
                </a:lnTo>
                <a:lnTo>
                  <a:pt x="11" y="56"/>
                </a:lnTo>
                <a:lnTo>
                  <a:pt x="11" y="58"/>
                </a:lnTo>
                <a:lnTo>
                  <a:pt x="13" y="59"/>
                </a:lnTo>
                <a:lnTo>
                  <a:pt x="14" y="59"/>
                </a:lnTo>
                <a:lnTo>
                  <a:pt x="16" y="61"/>
                </a:lnTo>
                <a:lnTo>
                  <a:pt x="17" y="61"/>
                </a:lnTo>
                <a:lnTo>
                  <a:pt x="18" y="62"/>
                </a:lnTo>
                <a:lnTo>
                  <a:pt x="20" y="62"/>
                </a:lnTo>
                <a:lnTo>
                  <a:pt x="21" y="63"/>
                </a:lnTo>
                <a:lnTo>
                  <a:pt x="23" y="63"/>
                </a:lnTo>
                <a:lnTo>
                  <a:pt x="24" y="63"/>
                </a:lnTo>
                <a:lnTo>
                  <a:pt x="25" y="65"/>
                </a:lnTo>
                <a:lnTo>
                  <a:pt x="27" y="65"/>
                </a:lnTo>
                <a:lnTo>
                  <a:pt x="30" y="65"/>
                </a:lnTo>
                <a:lnTo>
                  <a:pt x="31" y="65"/>
                </a:lnTo>
                <a:lnTo>
                  <a:pt x="33" y="65"/>
                </a:lnTo>
                <a:lnTo>
                  <a:pt x="33" y="65"/>
                </a:lnTo>
                <a:lnTo>
                  <a:pt x="34" y="65"/>
                </a:lnTo>
                <a:lnTo>
                  <a:pt x="35" y="65"/>
                </a:lnTo>
                <a:lnTo>
                  <a:pt x="37" y="65"/>
                </a:lnTo>
                <a:lnTo>
                  <a:pt x="40" y="65"/>
                </a:lnTo>
                <a:lnTo>
                  <a:pt x="41" y="63"/>
                </a:lnTo>
                <a:lnTo>
                  <a:pt x="42" y="63"/>
                </a:lnTo>
                <a:lnTo>
                  <a:pt x="44" y="63"/>
                </a:lnTo>
                <a:lnTo>
                  <a:pt x="45" y="62"/>
                </a:lnTo>
                <a:lnTo>
                  <a:pt x="47" y="62"/>
                </a:lnTo>
                <a:lnTo>
                  <a:pt x="48" y="61"/>
                </a:lnTo>
                <a:lnTo>
                  <a:pt x="49" y="61"/>
                </a:lnTo>
                <a:lnTo>
                  <a:pt x="51" y="59"/>
                </a:lnTo>
                <a:lnTo>
                  <a:pt x="52" y="59"/>
                </a:lnTo>
                <a:lnTo>
                  <a:pt x="54" y="58"/>
                </a:lnTo>
                <a:lnTo>
                  <a:pt x="54" y="56"/>
                </a:lnTo>
                <a:lnTo>
                  <a:pt x="55" y="55"/>
                </a:lnTo>
                <a:lnTo>
                  <a:pt x="56" y="55"/>
                </a:lnTo>
                <a:lnTo>
                  <a:pt x="58" y="54"/>
                </a:lnTo>
                <a:lnTo>
                  <a:pt x="58" y="52"/>
                </a:lnTo>
                <a:lnTo>
                  <a:pt x="59" y="51"/>
                </a:lnTo>
                <a:lnTo>
                  <a:pt x="61" y="49"/>
                </a:lnTo>
                <a:lnTo>
                  <a:pt x="61" y="48"/>
                </a:lnTo>
                <a:lnTo>
                  <a:pt x="62" y="47"/>
                </a:lnTo>
                <a:lnTo>
                  <a:pt x="62" y="45"/>
                </a:lnTo>
                <a:lnTo>
                  <a:pt x="64" y="44"/>
                </a:lnTo>
                <a:lnTo>
                  <a:pt x="64" y="42"/>
                </a:lnTo>
                <a:lnTo>
                  <a:pt x="64" y="41"/>
                </a:lnTo>
                <a:lnTo>
                  <a:pt x="65" y="40"/>
                </a:lnTo>
                <a:lnTo>
                  <a:pt x="65" y="38"/>
                </a:lnTo>
                <a:lnTo>
                  <a:pt x="65" y="37"/>
                </a:lnTo>
                <a:lnTo>
                  <a:pt x="65" y="34"/>
                </a:lnTo>
                <a:lnTo>
                  <a:pt x="65" y="32"/>
                </a:lnTo>
                <a:lnTo>
                  <a:pt x="65" y="32"/>
                </a:lnTo>
                <a:lnTo>
                  <a:pt x="65" y="31"/>
                </a:lnTo>
                <a:lnTo>
                  <a:pt x="65" y="30"/>
                </a:lnTo>
                <a:lnTo>
                  <a:pt x="65" y="28"/>
                </a:lnTo>
                <a:lnTo>
                  <a:pt x="65" y="27"/>
                </a:lnTo>
                <a:lnTo>
                  <a:pt x="64" y="24"/>
                </a:lnTo>
                <a:lnTo>
                  <a:pt x="64" y="23"/>
                </a:lnTo>
                <a:lnTo>
                  <a:pt x="64" y="21"/>
                </a:lnTo>
                <a:lnTo>
                  <a:pt x="62" y="20"/>
                </a:lnTo>
                <a:lnTo>
                  <a:pt x="62" y="18"/>
                </a:lnTo>
                <a:lnTo>
                  <a:pt x="61" y="17"/>
                </a:lnTo>
                <a:lnTo>
                  <a:pt x="61" y="16"/>
                </a:lnTo>
                <a:lnTo>
                  <a:pt x="59" y="14"/>
                </a:lnTo>
                <a:lnTo>
                  <a:pt x="58" y="13"/>
                </a:lnTo>
                <a:lnTo>
                  <a:pt x="58" y="13"/>
                </a:lnTo>
                <a:lnTo>
                  <a:pt x="56" y="11"/>
                </a:lnTo>
                <a:lnTo>
                  <a:pt x="55" y="10"/>
                </a:lnTo>
                <a:lnTo>
                  <a:pt x="54" y="9"/>
                </a:lnTo>
                <a:lnTo>
                  <a:pt x="54" y="7"/>
                </a:lnTo>
                <a:lnTo>
                  <a:pt x="52" y="7"/>
                </a:lnTo>
                <a:lnTo>
                  <a:pt x="51" y="6"/>
                </a:lnTo>
                <a:lnTo>
                  <a:pt x="49" y="6"/>
                </a:lnTo>
                <a:lnTo>
                  <a:pt x="48" y="4"/>
                </a:lnTo>
                <a:lnTo>
                  <a:pt x="47" y="3"/>
                </a:lnTo>
                <a:lnTo>
                  <a:pt x="45" y="3"/>
                </a:lnTo>
                <a:lnTo>
                  <a:pt x="44" y="3"/>
                </a:lnTo>
                <a:lnTo>
                  <a:pt x="42" y="1"/>
                </a:lnTo>
                <a:lnTo>
                  <a:pt x="41" y="1"/>
                </a:lnTo>
                <a:lnTo>
                  <a:pt x="40" y="1"/>
                </a:lnTo>
                <a:lnTo>
                  <a:pt x="37" y="0"/>
                </a:lnTo>
                <a:lnTo>
                  <a:pt x="35" y="0"/>
                </a:lnTo>
                <a:lnTo>
                  <a:pt x="34" y="0"/>
                </a:lnTo>
                <a:lnTo>
                  <a:pt x="33" y="0"/>
                </a:lnTo>
                <a:lnTo>
                  <a:pt x="33" y="0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745" name="Rectangle 89"/>
          <p:cNvSpPr>
            <a:spLocks noChangeArrowheads="1"/>
          </p:cNvSpPr>
          <p:nvPr/>
        </p:nvSpPr>
        <p:spPr bwMode="auto">
          <a:xfrm>
            <a:off x="6888163" y="4189413"/>
            <a:ext cx="1079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70746" name="Rectangle 90"/>
          <p:cNvSpPr>
            <a:spLocks noChangeArrowheads="1"/>
          </p:cNvSpPr>
          <p:nvPr/>
        </p:nvSpPr>
        <p:spPr bwMode="auto">
          <a:xfrm>
            <a:off x="3470275" y="2722563"/>
            <a:ext cx="2168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(a) SOP implementation</a:t>
            </a:r>
            <a:endParaRPr lang="en-US"/>
          </a:p>
        </p:txBody>
      </p:sp>
      <p:sp>
        <p:nvSpPr>
          <p:cNvPr id="70747" name="Rectangle 91"/>
          <p:cNvSpPr>
            <a:spLocks noChangeArrowheads="1"/>
          </p:cNvSpPr>
          <p:nvPr/>
        </p:nvSpPr>
        <p:spPr bwMode="auto">
          <a:xfrm>
            <a:off x="3397250" y="5734050"/>
            <a:ext cx="23701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Helvetica" pitchFamily="34" charset="0"/>
              </a:rPr>
              <a:t>(b) NAND implementation </a:t>
            </a:r>
            <a:endParaRPr lang="en-US" dirty="0"/>
          </a:p>
        </p:txBody>
      </p:sp>
      <p:sp>
        <p:nvSpPr>
          <p:cNvPr id="70748" name="Rectangle 92"/>
          <p:cNvSpPr>
            <a:spLocks noChangeArrowheads="1"/>
          </p:cNvSpPr>
          <p:nvPr/>
        </p:nvSpPr>
        <p:spPr bwMode="auto">
          <a:xfrm>
            <a:off x="2571750" y="825500"/>
            <a:ext cx="247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70749" name="Rectangle 93"/>
          <p:cNvSpPr>
            <a:spLocks noChangeArrowheads="1"/>
          </p:cNvSpPr>
          <p:nvPr/>
        </p:nvSpPr>
        <p:spPr bwMode="auto">
          <a:xfrm>
            <a:off x="2581275" y="2092325"/>
            <a:ext cx="20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3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70750" name="Rectangle 94"/>
          <p:cNvSpPr>
            <a:spLocks noChangeArrowheads="1"/>
          </p:cNvSpPr>
          <p:nvPr/>
        </p:nvSpPr>
        <p:spPr bwMode="auto">
          <a:xfrm>
            <a:off x="2555875" y="1482725"/>
            <a:ext cx="247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70751" name="Rectangle 95"/>
          <p:cNvSpPr>
            <a:spLocks noChangeArrowheads="1"/>
          </p:cNvSpPr>
          <p:nvPr/>
        </p:nvSpPr>
        <p:spPr bwMode="auto">
          <a:xfrm>
            <a:off x="2290763" y="4973638"/>
            <a:ext cx="24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3</a:t>
            </a:r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70752" name="Rectangle 96"/>
          <p:cNvSpPr>
            <a:spLocks noChangeArrowheads="1"/>
          </p:cNvSpPr>
          <p:nvPr/>
        </p:nvSpPr>
        <p:spPr bwMode="auto">
          <a:xfrm>
            <a:off x="2286000" y="4311650"/>
            <a:ext cx="247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70753" name="Rectangle 97"/>
          <p:cNvSpPr>
            <a:spLocks noChangeArrowheads="1"/>
          </p:cNvSpPr>
          <p:nvPr/>
        </p:nvSpPr>
        <p:spPr bwMode="auto">
          <a:xfrm>
            <a:off x="2281238" y="3663950"/>
            <a:ext cx="247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10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Let us implement the function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𝐹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800" i="1" dirty="0" smtClean="0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(2,3,4,6,7)</m:t>
                        </m:r>
                      </m:e>
                    </m:nary>
                  </m:oMath>
                </a14:m>
                <a:endParaRPr lang="en-US" sz="2800" dirty="0"/>
              </a:p>
              <a:p>
                <a:r>
                  <a:rPr lang="en-US" sz="2800" dirty="0"/>
                  <a:t>Using NOR gates only. Hint, first derive product of sum expression. 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𝐹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9" t="-1146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6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63538" y="6248400"/>
            <a:ext cx="852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hangingPunct="0"/>
            <a:r>
              <a:rPr lang="en-US" dirty="0"/>
              <a:t>NOR-gate realization of the function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2673350" y="790575"/>
            <a:ext cx="150018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3838575" y="1123950"/>
            <a:ext cx="33496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 flipH="1">
            <a:off x="4841875" y="957263"/>
            <a:ext cx="35718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Freeform 7"/>
          <p:cNvSpPr>
            <a:spLocks/>
          </p:cNvSpPr>
          <p:nvPr/>
        </p:nvSpPr>
        <p:spPr bwMode="auto">
          <a:xfrm>
            <a:off x="4149725" y="665163"/>
            <a:ext cx="711200" cy="280987"/>
          </a:xfrm>
          <a:custGeom>
            <a:avLst/>
            <a:gdLst>
              <a:gd name="T0" fmla="*/ 174 w 896"/>
              <a:gd name="T1" fmla="*/ 0 h 356"/>
              <a:gd name="T2" fmla="*/ 300 w 896"/>
              <a:gd name="T3" fmla="*/ 0 h 356"/>
              <a:gd name="T4" fmla="*/ 363 w 896"/>
              <a:gd name="T5" fmla="*/ 0 h 356"/>
              <a:gd name="T6" fmla="*/ 391 w 896"/>
              <a:gd name="T7" fmla="*/ 0 h 356"/>
              <a:gd name="T8" fmla="*/ 406 w 896"/>
              <a:gd name="T9" fmla="*/ 2 h 356"/>
              <a:gd name="T10" fmla="*/ 420 w 896"/>
              <a:gd name="T11" fmla="*/ 3 h 356"/>
              <a:gd name="T12" fmla="*/ 429 w 896"/>
              <a:gd name="T13" fmla="*/ 3 h 356"/>
              <a:gd name="T14" fmla="*/ 438 w 896"/>
              <a:gd name="T15" fmla="*/ 5 h 356"/>
              <a:gd name="T16" fmla="*/ 450 w 896"/>
              <a:gd name="T17" fmla="*/ 6 h 356"/>
              <a:gd name="T18" fmla="*/ 463 w 896"/>
              <a:gd name="T19" fmla="*/ 8 h 356"/>
              <a:gd name="T20" fmla="*/ 475 w 896"/>
              <a:gd name="T21" fmla="*/ 11 h 356"/>
              <a:gd name="T22" fmla="*/ 484 w 896"/>
              <a:gd name="T23" fmla="*/ 12 h 356"/>
              <a:gd name="T24" fmla="*/ 495 w 896"/>
              <a:gd name="T25" fmla="*/ 15 h 356"/>
              <a:gd name="T26" fmla="*/ 510 w 896"/>
              <a:gd name="T27" fmla="*/ 20 h 356"/>
              <a:gd name="T28" fmla="*/ 525 w 896"/>
              <a:gd name="T29" fmla="*/ 24 h 356"/>
              <a:gd name="T30" fmla="*/ 537 w 896"/>
              <a:gd name="T31" fmla="*/ 29 h 356"/>
              <a:gd name="T32" fmla="*/ 546 w 896"/>
              <a:gd name="T33" fmla="*/ 32 h 356"/>
              <a:gd name="T34" fmla="*/ 557 w 896"/>
              <a:gd name="T35" fmla="*/ 36 h 356"/>
              <a:gd name="T36" fmla="*/ 570 w 896"/>
              <a:gd name="T37" fmla="*/ 44 h 356"/>
              <a:gd name="T38" fmla="*/ 584 w 896"/>
              <a:gd name="T39" fmla="*/ 50 h 356"/>
              <a:gd name="T40" fmla="*/ 593 w 896"/>
              <a:gd name="T41" fmla="*/ 54 h 356"/>
              <a:gd name="T42" fmla="*/ 602 w 896"/>
              <a:gd name="T43" fmla="*/ 59 h 356"/>
              <a:gd name="T44" fmla="*/ 612 w 896"/>
              <a:gd name="T45" fmla="*/ 65 h 356"/>
              <a:gd name="T46" fmla="*/ 623 w 896"/>
              <a:gd name="T47" fmla="*/ 71 h 356"/>
              <a:gd name="T48" fmla="*/ 635 w 896"/>
              <a:gd name="T49" fmla="*/ 78 h 356"/>
              <a:gd name="T50" fmla="*/ 642 w 896"/>
              <a:gd name="T51" fmla="*/ 83 h 356"/>
              <a:gd name="T52" fmla="*/ 650 w 896"/>
              <a:gd name="T53" fmla="*/ 87 h 356"/>
              <a:gd name="T54" fmla="*/ 659 w 896"/>
              <a:gd name="T55" fmla="*/ 92 h 356"/>
              <a:gd name="T56" fmla="*/ 668 w 896"/>
              <a:gd name="T57" fmla="*/ 99 h 356"/>
              <a:gd name="T58" fmla="*/ 675 w 896"/>
              <a:gd name="T59" fmla="*/ 104 h 356"/>
              <a:gd name="T60" fmla="*/ 681 w 896"/>
              <a:gd name="T61" fmla="*/ 107 h 356"/>
              <a:gd name="T62" fmla="*/ 686 w 896"/>
              <a:gd name="T63" fmla="*/ 111 h 356"/>
              <a:gd name="T64" fmla="*/ 693 w 896"/>
              <a:gd name="T65" fmla="*/ 117 h 356"/>
              <a:gd name="T66" fmla="*/ 699 w 896"/>
              <a:gd name="T67" fmla="*/ 122 h 356"/>
              <a:gd name="T68" fmla="*/ 705 w 896"/>
              <a:gd name="T69" fmla="*/ 126 h 356"/>
              <a:gd name="T70" fmla="*/ 710 w 896"/>
              <a:gd name="T71" fmla="*/ 129 h 356"/>
              <a:gd name="T72" fmla="*/ 716 w 896"/>
              <a:gd name="T73" fmla="*/ 134 h 356"/>
              <a:gd name="T74" fmla="*/ 723 w 896"/>
              <a:gd name="T75" fmla="*/ 138 h 356"/>
              <a:gd name="T76" fmla="*/ 731 w 896"/>
              <a:gd name="T77" fmla="*/ 144 h 356"/>
              <a:gd name="T78" fmla="*/ 735 w 896"/>
              <a:gd name="T79" fmla="*/ 149 h 356"/>
              <a:gd name="T80" fmla="*/ 741 w 896"/>
              <a:gd name="T81" fmla="*/ 153 h 356"/>
              <a:gd name="T82" fmla="*/ 749 w 896"/>
              <a:gd name="T83" fmla="*/ 161 h 356"/>
              <a:gd name="T84" fmla="*/ 756 w 896"/>
              <a:gd name="T85" fmla="*/ 170 h 356"/>
              <a:gd name="T86" fmla="*/ 764 w 896"/>
              <a:gd name="T87" fmla="*/ 177 h 356"/>
              <a:gd name="T88" fmla="*/ 770 w 896"/>
              <a:gd name="T89" fmla="*/ 183 h 356"/>
              <a:gd name="T90" fmla="*/ 776 w 896"/>
              <a:gd name="T91" fmla="*/ 191 h 356"/>
              <a:gd name="T92" fmla="*/ 786 w 896"/>
              <a:gd name="T93" fmla="*/ 203 h 356"/>
              <a:gd name="T94" fmla="*/ 795 w 896"/>
              <a:gd name="T95" fmla="*/ 213 h 356"/>
              <a:gd name="T96" fmla="*/ 803 w 896"/>
              <a:gd name="T97" fmla="*/ 222 h 356"/>
              <a:gd name="T98" fmla="*/ 809 w 896"/>
              <a:gd name="T99" fmla="*/ 231 h 356"/>
              <a:gd name="T100" fmla="*/ 816 w 896"/>
              <a:gd name="T101" fmla="*/ 240 h 356"/>
              <a:gd name="T102" fmla="*/ 825 w 896"/>
              <a:gd name="T103" fmla="*/ 254 h 356"/>
              <a:gd name="T104" fmla="*/ 834 w 896"/>
              <a:gd name="T105" fmla="*/ 267 h 356"/>
              <a:gd name="T106" fmla="*/ 842 w 896"/>
              <a:gd name="T107" fmla="*/ 276 h 356"/>
              <a:gd name="T108" fmla="*/ 848 w 896"/>
              <a:gd name="T109" fmla="*/ 285 h 356"/>
              <a:gd name="T110" fmla="*/ 857 w 896"/>
              <a:gd name="T111" fmla="*/ 297 h 356"/>
              <a:gd name="T112" fmla="*/ 867 w 896"/>
              <a:gd name="T113" fmla="*/ 311 h 356"/>
              <a:gd name="T114" fmla="*/ 876 w 896"/>
              <a:gd name="T115" fmla="*/ 324 h 356"/>
              <a:gd name="T116" fmla="*/ 882 w 896"/>
              <a:gd name="T117" fmla="*/ 333 h 356"/>
              <a:gd name="T118" fmla="*/ 887 w 896"/>
              <a:gd name="T119" fmla="*/ 341 h 356"/>
              <a:gd name="T120" fmla="*/ 894 w 896"/>
              <a:gd name="T121" fmla="*/ 35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6">
                <a:moveTo>
                  <a:pt x="0" y="0"/>
                </a:moveTo>
                <a:lnTo>
                  <a:pt x="34" y="0"/>
                </a:lnTo>
                <a:lnTo>
                  <a:pt x="66" y="0"/>
                </a:lnTo>
                <a:lnTo>
                  <a:pt x="96" y="0"/>
                </a:lnTo>
                <a:lnTo>
                  <a:pt x="124" y="0"/>
                </a:lnTo>
                <a:lnTo>
                  <a:pt x="150" y="0"/>
                </a:lnTo>
                <a:lnTo>
                  <a:pt x="174" y="0"/>
                </a:lnTo>
                <a:lnTo>
                  <a:pt x="196" y="0"/>
                </a:lnTo>
                <a:lnTo>
                  <a:pt x="217" y="0"/>
                </a:lnTo>
                <a:lnTo>
                  <a:pt x="237" y="0"/>
                </a:lnTo>
                <a:lnTo>
                  <a:pt x="255" y="0"/>
                </a:lnTo>
                <a:lnTo>
                  <a:pt x="271" y="0"/>
                </a:lnTo>
                <a:lnTo>
                  <a:pt x="286" y="0"/>
                </a:lnTo>
                <a:lnTo>
                  <a:pt x="300" y="0"/>
                </a:lnTo>
                <a:lnTo>
                  <a:pt x="312" y="0"/>
                </a:lnTo>
                <a:lnTo>
                  <a:pt x="322" y="0"/>
                </a:lnTo>
                <a:lnTo>
                  <a:pt x="333" y="0"/>
                </a:lnTo>
                <a:lnTo>
                  <a:pt x="342" y="0"/>
                </a:lnTo>
                <a:lnTo>
                  <a:pt x="349" y="0"/>
                </a:lnTo>
                <a:lnTo>
                  <a:pt x="357" y="0"/>
                </a:lnTo>
                <a:lnTo>
                  <a:pt x="363" y="0"/>
                </a:lnTo>
                <a:lnTo>
                  <a:pt x="369" y="0"/>
                </a:lnTo>
                <a:lnTo>
                  <a:pt x="373" y="0"/>
                </a:lnTo>
                <a:lnTo>
                  <a:pt x="378" y="0"/>
                </a:lnTo>
                <a:lnTo>
                  <a:pt x="382" y="0"/>
                </a:lnTo>
                <a:lnTo>
                  <a:pt x="385" y="0"/>
                </a:lnTo>
                <a:lnTo>
                  <a:pt x="388" y="0"/>
                </a:lnTo>
                <a:lnTo>
                  <a:pt x="391" y="0"/>
                </a:lnTo>
                <a:lnTo>
                  <a:pt x="393" y="2"/>
                </a:lnTo>
                <a:lnTo>
                  <a:pt x="396" y="2"/>
                </a:lnTo>
                <a:lnTo>
                  <a:pt x="399" y="2"/>
                </a:lnTo>
                <a:lnTo>
                  <a:pt x="400" y="2"/>
                </a:lnTo>
                <a:lnTo>
                  <a:pt x="403" y="2"/>
                </a:lnTo>
                <a:lnTo>
                  <a:pt x="403" y="2"/>
                </a:lnTo>
                <a:lnTo>
                  <a:pt x="406" y="2"/>
                </a:lnTo>
                <a:lnTo>
                  <a:pt x="408" y="2"/>
                </a:lnTo>
                <a:lnTo>
                  <a:pt x="411" y="2"/>
                </a:lnTo>
                <a:lnTo>
                  <a:pt x="412" y="2"/>
                </a:lnTo>
                <a:lnTo>
                  <a:pt x="414" y="2"/>
                </a:lnTo>
                <a:lnTo>
                  <a:pt x="415" y="3"/>
                </a:lnTo>
                <a:lnTo>
                  <a:pt x="418" y="3"/>
                </a:lnTo>
                <a:lnTo>
                  <a:pt x="420" y="3"/>
                </a:lnTo>
                <a:lnTo>
                  <a:pt x="421" y="3"/>
                </a:lnTo>
                <a:lnTo>
                  <a:pt x="423" y="3"/>
                </a:lnTo>
                <a:lnTo>
                  <a:pt x="424" y="3"/>
                </a:lnTo>
                <a:lnTo>
                  <a:pt x="426" y="3"/>
                </a:lnTo>
                <a:lnTo>
                  <a:pt x="426" y="3"/>
                </a:lnTo>
                <a:lnTo>
                  <a:pt x="427" y="3"/>
                </a:lnTo>
                <a:lnTo>
                  <a:pt x="429" y="3"/>
                </a:lnTo>
                <a:lnTo>
                  <a:pt x="430" y="3"/>
                </a:lnTo>
                <a:lnTo>
                  <a:pt x="432" y="5"/>
                </a:lnTo>
                <a:lnTo>
                  <a:pt x="433" y="5"/>
                </a:lnTo>
                <a:lnTo>
                  <a:pt x="435" y="5"/>
                </a:lnTo>
                <a:lnTo>
                  <a:pt x="435" y="5"/>
                </a:lnTo>
                <a:lnTo>
                  <a:pt x="436" y="5"/>
                </a:lnTo>
                <a:lnTo>
                  <a:pt x="438" y="5"/>
                </a:lnTo>
                <a:lnTo>
                  <a:pt x="439" y="5"/>
                </a:lnTo>
                <a:lnTo>
                  <a:pt x="441" y="5"/>
                </a:lnTo>
                <a:lnTo>
                  <a:pt x="442" y="5"/>
                </a:lnTo>
                <a:lnTo>
                  <a:pt x="444" y="6"/>
                </a:lnTo>
                <a:lnTo>
                  <a:pt x="447" y="6"/>
                </a:lnTo>
                <a:lnTo>
                  <a:pt x="448" y="6"/>
                </a:lnTo>
                <a:lnTo>
                  <a:pt x="450" y="6"/>
                </a:lnTo>
                <a:lnTo>
                  <a:pt x="453" y="6"/>
                </a:lnTo>
                <a:lnTo>
                  <a:pt x="454" y="6"/>
                </a:lnTo>
                <a:lnTo>
                  <a:pt x="457" y="8"/>
                </a:lnTo>
                <a:lnTo>
                  <a:pt x="457" y="8"/>
                </a:lnTo>
                <a:lnTo>
                  <a:pt x="459" y="8"/>
                </a:lnTo>
                <a:lnTo>
                  <a:pt x="462" y="8"/>
                </a:lnTo>
                <a:lnTo>
                  <a:pt x="463" y="8"/>
                </a:lnTo>
                <a:lnTo>
                  <a:pt x="465" y="9"/>
                </a:lnTo>
                <a:lnTo>
                  <a:pt x="468" y="9"/>
                </a:lnTo>
                <a:lnTo>
                  <a:pt x="469" y="9"/>
                </a:lnTo>
                <a:lnTo>
                  <a:pt x="471" y="9"/>
                </a:lnTo>
                <a:lnTo>
                  <a:pt x="472" y="9"/>
                </a:lnTo>
                <a:lnTo>
                  <a:pt x="474" y="9"/>
                </a:lnTo>
                <a:lnTo>
                  <a:pt x="475" y="11"/>
                </a:lnTo>
                <a:lnTo>
                  <a:pt x="477" y="11"/>
                </a:lnTo>
                <a:lnTo>
                  <a:pt x="478" y="11"/>
                </a:lnTo>
                <a:lnTo>
                  <a:pt x="480" y="11"/>
                </a:lnTo>
                <a:lnTo>
                  <a:pt x="481" y="11"/>
                </a:lnTo>
                <a:lnTo>
                  <a:pt x="483" y="12"/>
                </a:lnTo>
                <a:lnTo>
                  <a:pt x="483" y="12"/>
                </a:lnTo>
                <a:lnTo>
                  <a:pt x="484" y="12"/>
                </a:lnTo>
                <a:lnTo>
                  <a:pt x="486" y="12"/>
                </a:lnTo>
                <a:lnTo>
                  <a:pt x="487" y="12"/>
                </a:lnTo>
                <a:lnTo>
                  <a:pt x="489" y="14"/>
                </a:lnTo>
                <a:lnTo>
                  <a:pt x="490" y="14"/>
                </a:lnTo>
                <a:lnTo>
                  <a:pt x="492" y="14"/>
                </a:lnTo>
                <a:lnTo>
                  <a:pt x="493" y="15"/>
                </a:lnTo>
                <a:lnTo>
                  <a:pt x="495" y="15"/>
                </a:lnTo>
                <a:lnTo>
                  <a:pt x="496" y="15"/>
                </a:lnTo>
                <a:lnTo>
                  <a:pt x="499" y="17"/>
                </a:lnTo>
                <a:lnTo>
                  <a:pt x="501" y="17"/>
                </a:lnTo>
                <a:lnTo>
                  <a:pt x="502" y="17"/>
                </a:lnTo>
                <a:lnTo>
                  <a:pt x="505" y="18"/>
                </a:lnTo>
                <a:lnTo>
                  <a:pt x="508" y="18"/>
                </a:lnTo>
                <a:lnTo>
                  <a:pt x="510" y="20"/>
                </a:lnTo>
                <a:lnTo>
                  <a:pt x="513" y="21"/>
                </a:lnTo>
                <a:lnTo>
                  <a:pt x="513" y="21"/>
                </a:lnTo>
                <a:lnTo>
                  <a:pt x="516" y="21"/>
                </a:lnTo>
                <a:lnTo>
                  <a:pt x="519" y="23"/>
                </a:lnTo>
                <a:lnTo>
                  <a:pt x="520" y="23"/>
                </a:lnTo>
                <a:lnTo>
                  <a:pt x="523" y="24"/>
                </a:lnTo>
                <a:lnTo>
                  <a:pt x="525" y="24"/>
                </a:lnTo>
                <a:lnTo>
                  <a:pt x="526" y="24"/>
                </a:lnTo>
                <a:lnTo>
                  <a:pt x="529" y="26"/>
                </a:lnTo>
                <a:lnTo>
                  <a:pt x="531" y="26"/>
                </a:lnTo>
                <a:lnTo>
                  <a:pt x="533" y="27"/>
                </a:lnTo>
                <a:lnTo>
                  <a:pt x="534" y="27"/>
                </a:lnTo>
                <a:lnTo>
                  <a:pt x="536" y="27"/>
                </a:lnTo>
                <a:lnTo>
                  <a:pt x="537" y="29"/>
                </a:lnTo>
                <a:lnTo>
                  <a:pt x="539" y="29"/>
                </a:lnTo>
                <a:lnTo>
                  <a:pt x="540" y="29"/>
                </a:lnTo>
                <a:lnTo>
                  <a:pt x="542" y="30"/>
                </a:lnTo>
                <a:lnTo>
                  <a:pt x="543" y="30"/>
                </a:lnTo>
                <a:lnTo>
                  <a:pt x="545" y="30"/>
                </a:lnTo>
                <a:lnTo>
                  <a:pt x="546" y="32"/>
                </a:lnTo>
                <a:lnTo>
                  <a:pt x="546" y="32"/>
                </a:lnTo>
                <a:lnTo>
                  <a:pt x="548" y="33"/>
                </a:lnTo>
                <a:lnTo>
                  <a:pt x="549" y="33"/>
                </a:lnTo>
                <a:lnTo>
                  <a:pt x="551" y="33"/>
                </a:lnTo>
                <a:lnTo>
                  <a:pt x="552" y="35"/>
                </a:lnTo>
                <a:lnTo>
                  <a:pt x="554" y="35"/>
                </a:lnTo>
                <a:lnTo>
                  <a:pt x="555" y="36"/>
                </a:lnTo>
                <a:lnTo>
                  <a:pt x="557" y="36"/>
                </a:lnTo>
                <a:lnTo>
                  <a:pt x="560" y="38"/>
                </a:lnTo>
                <a:lnTo>
                  <a:pt x="561" y="39"/>
                </a:lnTo>
                <a:lnTo>
                  <a:pt x="563" y="39"/>
                </a:lnTo>
                <a:lnTo>
                  <a:pt x="566" y="41"/>
                </a:lnTo>
                <a:lnTo>
                  <a:pt x="567" y="42"/>
                </a:lnTo>
                <a:lnTo>
                  <a:pt x="570" y="44"/>
                </a:lnTo>
                <a:lnTo>
                  <a:pt x="570" y="44"/>
                </a:lnTo>
                <a:lnTo>
                  <a:pt x="572" y="44"/>
                </a:lnTo>
                <a:lnTo>
                  <a:pt x="575" y="45"/>
                </a:lnTo>
                <a:lnTo>
                  <a:pt x="576" y="47"/>
                </a:lnTo>
                <a:lnTo>
                  <a:pt x="578" y="47"/>
                </a:lnTo>
                <a:lnTo>
                  <a:pt x="581" y="48"/>
                </a:lnTo>
                <a:lnTo>
                  <a:pt x="582" y="50"/>
                </a:lnTo>
                <a:lnTo>
                  <a:pt x="584" y="50"/>
                </a:lnTo>
                <a:lnTo>
                  <a:pt x="585" y="51"/>
                </a:lnTo>
                <a:lnTo>
                  <a:pt x="587" y="51"/>
                </a:lnTo>
                <a:lnTo>
                  <a:pt x="588" y="53"/>
                </a:lnTo>
                <a:lnTo>
                  <a:pt x="590" y="53"/>
                </a:lnTo>
                <a:lnTo>
                  <a:pt x="591" y="54"/>
                </a:lnTo>
                <a:lnTo>
                  <a:pt x="591" y="54"/>
                </a:lnTo>
                <a:lnTo>
                  <a:pt x="593" y="54"/>
                </a:lnTo>
                <a:lnTo>
                  <a:pt x="594" y="56"/>
                </a:lnTo>
                <a:lnTo>
                  <a:pt x="596" y="56"/>
                </a:lnTo>
                <a:lnTo>
                  <a:pt x="597" y="57"/>
                </a:lnTo>
                <a:lnTo>
                  <a:pt x="597" y="57"/>
                </a:lnTo>
                <a:lnTo>
                  <a:pt x="599" y="59"/>
                </a:lnTo>
                <a:lnTo>
                  <a:pt x="600" y="59"/>
                </a:lnTo>
                <a:lnTo>
                  <a:pt x="602" y="59"/>
                </a:lnTo>
                <a:lnTo>
                  <a:pt x="603" y="60"/>
                </a:lnTo>
                <a:lnTo>
                  <a:pt x="603" y="60"/>
                </a:lnTo>
                <a:lnTo>
                  <a:pt x="605" y="62"/>
                </a:lnTo>
                <a:lnTo>
                  <a:pt x="606" y="62"/>
                </a:lnTo>
                <a:lnTo>
                  <a:pt x="608" y="63"/>
                </a:lnTo>
                <a:lnTo>
                  <a:pt x="609" y="63"/>
                </a:lnTo>
                <a:lnTo>
                  <a:pt x="612" y="65"/>
                </a:lnTo>
                <a:lnTo>
                  <a:pt x="614" y="66"/>
                </a:lnTo>
                <a:lnTo>
                  <a:pt x="615" y="66"/>
                </a:lnTo>
                <a:lnTo>
                  <a:pt x="617" y="68"/>
                </a:lnTo>
                <a:lnTo>
                  <a:pt x="620" y="69"/>
                </a:lnTo>
                <a:lnTo>
                  <a:pt x="620" y="69"/>
                </a:lnTo>
                <a:lnTo>
                  <a:pt x="621" y="71"/>
                </a:lnTo>
                <a:lnTo>
                  <a:pt x="623" y="71"/>
                </a:lnTo>
                <a:lnTo>
                  <a:pt x="626" y="72"/>
                </a:lnTo>
                <a:lnTo>
                  <a:pt x="627" y="74"/>
                </a:lnTo>
                <a:lnTo>
                  <a:pt x="629" y="74"/>
                </a:lnTo>
                <a:lnTo>
                  <a:pt x="630" y="75"/>
                </a:lnTo>
                <a:lnTo>
                  <a:pt x="632" y="77"/>
                </a:lnTo>
                <a:lnTo>
                  <a:pt x="633" y="77"/>
                </a:lnTo>
                <a:lnTo>
                  <a:pt x="635" y="78"/>
                </a:lnTo>
                <a:lnTo>
                  <a:pt x="636" y="78"/>
                </a:lnTo>
                <a:lnTo>
                  <a:pt x="636" y="80"/>
                </a:lnTo>
                <a:lnTo>
                  <a:pt x="638" y="80"/>
                </a:lnTo>
                <a:lnTo>
                  <a:pt x="639" y="80"/>
                </a:lnTo>
                <a:lnTo>
                  <a:pt x="641" y="81"/>
                </a:lnTo>
                <a:lnTo>
                  <a:pt x="641" y="81"/>
                </a:lnTo>
                <a:lnTo>
                  <a:pt x="642" y="83"/>
                </a:lnTo>
                <a:lnTo>
                  <a:pt x="644" y="83"/>
                </a:lnTo>
                <a:lnTo>
                  <a:pt x="644" y="83"/>
                </a:lnTo>
                <a:lnTo>
                  <a:pt x="645" y="84"/>
                </a:lnTo>
                <a:lnTo>
                  <a:pt x="647" y="84"/>
                </a:lnTo>
                <a:lnTo>
                  <a:pt x="647" y="86"/>
                </a:lnTo>
                <a:lnTo>
                  <a:pt x="648" y="86"/>
                </a:lnTo>
                <a:lnTo>
                  <a:pt x="650" y="87"/>
                </a:lnTo>
                <a:lnTo>
                  <a:pt x="650" y="87"/>
                </a:lnTo>
                <a:lnTo>
                  <a:pt x="651" y="89"/>
                </a:lnTo>
                <a:lnTo>
                  <a:pt x="653" y="89"/>
                </a:lnTo>
                <a:lnTo>
                  <a:pt x="654" y="90"/>
                </a:lnTo>
                <a:lnTo>
                  <a:pt x="656" y="90"/>
                </a:lnTo>
                <a:lnTo>
                  <a:pt x="657" y="92"/>
                </a:lnTo>
                <a:lnTo>
                  <a:pt x="659" y="92"/>
                </a:lnTo>
                <a:lnTo>
                  <a:pt x="660" y="93"/>
                </a:lnTo>
                <a:lnTo>
                  <a:pt x="662" y="95"/>
                </a:lnTo>
                <a:lnTo>
                  <a:pt x="662" y="95"/>
                </a:lnTo>
                <a:lnTo>
                  <a:pt x="663" y="96"/>
                </a:lnTo>
                <a:lnTo>
                  <a:pt x="665" y="96"/>
                </a:lnTo>
                <a:lnTo>
                  <a:pt x="666" y="98"/>
                </a:lnTo>
                <a:lnTo>
                  <a:pt x="668" y="99"/>
                </a:lnTo>
                <a:lnTo>
                  <a:pt x="669" y="99"/>
                </a:lnTo>
                <a:lnTo>
                  <a:pt x="671" y="101"/>
                </a:lnTo>
                <a:lnTo>
                  <a:pt x="671" y="101"/>
                </a:lnTo>
                <a:lnTo>
                  <a:pt x="672" y="102"/>
                </a:lnTo>
                <a:lnTo>
                  <a:pt x="674" y="102"/>
                </a:lnTo>
                <a:lnTo>
                  <a:pt x="675" y="104"/>
                </a:lnTo>
                <a:lnTo>
                  <a:pt x="675" y="104"/>
                </a:lnTo>
                <a:lnTo>
                  <a:pt x="677" y="104"/>
                </a:lnTo>
                <a:lnTo>
                  <a:pt x="677" y="105"/>
                </a:lnTo>
                <a:lnTo>
                  <a:pt x="678" y="105"/>
                </a:lnTo>
                <a:lnTo>
                  <a:pt x="678" y="105"/>
                </a:lnTo>
                <a:lnTo>
                  <a:pt x="680" y="107"/>
                </a:lnTo>
                <a:lnTo>
                  <a:pt x="680" y="107"/>
                </a:lnTo>
                <a:lnTo>
                  <a:pt x="681" y="107"/>
                </a:lnTo>
                <a:lnTo>
                  <a:pt x="681" y="108"/>
                </a:lnTo>
                <a:lnTo>
                  <a:pt x="683" y="108"/>
                </a:lnTo>
                <a:lnTo>
                  <a:pt x="683" y="110"/>
                </a:lnTo>
                <a:lnTo>
                  <a:pt x="684" y="110"/>
                </a:lnTo>
                <a:lnTo>
                  <a:pt x="684" y="110"/>
                </a:lnTo>
                <a:lnTo>
                  <a:pt x="686" y="111"/>
                </a:lnTo>
                <a:lnTo>
                  <a:pt x="686" y="111"/>
                </a:lnTo>
                <a:lnTo>
                  <a:pt x="687" y="113"/>
                </a:lnTo>
                <a:lnTo>
                  <a:pt x="689" y="113"/>
                </a:lnTo>
                <a:lnTo>
                  <a:pt x="689" y="114"/>
                </a:lnTo>
                <a:lnTo>
                  <a:pt x="690" y="114"/>
                </a:lnTo>
                <a:lnTo>
                  <a:pt x="692" y="116"/>
                </a:lnTo>
                <a:lnTo>
                  <a:pt x="692" y="116"/>
                </a:lnTo>
                <a:lnTo>
                  <a:pt x="693" y="117"/>
                </a:lnTo>
                <a:lnTo>
                  <a:pt x="693" y="117"/>
                </a:lnTo>
                <a:lnTo>
                  <a:pt x="695" y="119"/>
                </a:lnTo>
                <a:lnTo>
                  <a:pt x="696" y="119"/>
                </a:lnTo>
                <a:lnTo>
                  <a:pt x="696" y="120"/>
                </a:lnTo>
                <a:lnTo>
                  <a:pt x="698" y="120"/>
                </a:lnTo>
                <a:lnTo>
                  <a:pt x="699" y="122"/>
                </a:lnTo>
                <a:lnTo>
                  <a:pt x="699" y="122"/>
                </a:lnTo>
                <a:lnTo>
                  <a:pt x="701" y="123"/>
                </a:lnTo>
                <a:lnTo>
                  <a:pt x="701" y="123"/>
                </a:lnTo>
                <a:lnTo>
                  <a:pt x="702" y="123"/>
                </a:lnTo>
                <a:lnTo>
                  <a:pt x="702" y="125"/>
                </a:lnTo>
                <a:lnTo>
                  <a:pt x="704" y="125"/>
                </a:lnTo>
                <a:lnTo>
                  <a:pt x="704" y="125"/>
                </a:lnTo>
                <a:lnTo>
                  <a:pt x="705" y="126"/>
                </a:lnTo>
                <a:lnTo>
                  <a:pt x="705" y="126"/>
                </a:lnTo>
                <a:lnTo>
                  <a:pt x="707" y="126"/>
                </a:lnTo>
                <a:lnTo>
                  <a:pt x="707" y="128"/>
                </a:lnTo>
                <a:lnTo>
                  <a:pt x="707" y="128"/>
                </a:lnTo>
                <a:lnTo>
                  <a:pt x="708" y="128"/>
                </a:lnTo>
                <a:lnTo>
                  <a:pt x="708" y="129"/>
                </a:lnTo>
                <a:lnTo>
                  <a:pt x="710" y="129"/>
                </a:lnTo>
                <a:lnTo>
                  <a:pt x="710" y="129"/>
                </a:lnTo>
                <a:lnTo>
                  <a:pt x="711" y="131"/>
                </a:lnTo>
                <a:lnTo>
                  <a:pt x="711" y="131"/>
                </a:lnTo>
                <a:lnTo>
                  <a:pt x="713" y="132"/>
                </a:lnTo>
                <a:lnTo>
                  <a:pt x="714" y="132"/>
                </a:lnTo>
                <a:lnTo>
                  <a:pt x="714" y="132"/>
                </a:lnTo>
                <a:lnTo>
                  <a:pt x="716" y="134"/>
                </a:lnTo>
                <a:lnTo>
                  <a:pt x="717" y="134"/>
                </a:lnTo>
                <a:lnTo>
                  <a:pt x="717" y="135"/>
                </a:lnTo>
                <a:lnTo>
                  <a:pt x="719" y="135"/>
                </a:lnTo>
                <a:lnTo>
                  <a:pt x="720" y="137"/>
                </a:lnTo>
                <a:lnTo>
                  <a:pt x="722" y="138"/>
                </a:lnTo>
                <a:lnTo>
                  <a:pt x="722" y="138"/>
                </a:lnTo>
                <a:lnTo>
                  <a:pt x="723" y="138"/>
                </a:lnTo>
                <a:lnTo>
                  <a:pt x="725" y="140"/>
                </a:lnTo>
                <a:lnTo>
                  <a:pt x="725" y="140"/>
                </a:lnTo>
                <a:lnTo>
                  <a:pt x="726" y="141"/>
                </a:lnTo>
                <a:lnTo>
                  <a:pt x="728" y="141"/>
                </a:lnTo>
                <a:lnTo>
                  <a:pt x="729" y="143"/>
                </a:lnTo>
                <a:lnTo>
                  <a:pt x="729" y="143"/>
                </a:lnTo>
                <a:lnTo>
                  <a:pt x="731" y="144"/>
                </a:lnTo>
                <a:lnTo>
                  <a:pt x="731" y="144"/>
                </a:lnTo>
                <a:lnTo>
                  <a:pt x="732" y="146"/>
                </a:lnTo>
                <a:lnTo>
                  <a:pt x="732" y="146"/>
                </a:lnTo>
                <a:lnTo>
                  <a:pt x="734" y="146"/>
                </a:lnTo>
                <a:lnTo>
                  <a:pt x="735" y="147"/>
                </a:lnTo>
                <a:lnTo>
                  <a:pt x="735" y="147"/>
                </a:lnTo>
                <a:lnTo>
                  <a:pt x="735" y="149"/>
                </a:lnTo>
                <a:lnTo>
                  <a:pt x="737" y="149"/>
                </a:lnTo>
                <a:lnTo>
                  <a:pt x="737" y="149"/>
                </a:lnTo>
                <a:lnTo>
                  <a:pt x="738" y="150"/>
                </a:lnTo>
                <a:lnTo>
                  <a:pt x="738" y="150"/>
                </a:lnTo>
                <a:lnTo>
                  <a:pt x="740" y="152"/>
                </a:lnTo>
                <a:lnTo>
                  <a:pt x="740" y="152"/>
                </a:lnTo>
                <a:lnTo>
                  <a:pt x="741" y="153"/>
                </a:lnTo>
                <a:lnTo>
                  <a:pt x="743" y="155"/>
                </a:lnTo>
                <a:lnTo>
                  <a:pt x="743" y="155"/>
                </a:lnTo>
                <a:lnTo>
                  <a:pt x="744" y="156"/>
                </a:lnTo>
                <a:lnTo>
                  <a:pt x="746" y="156"/>
                </a:lnTo>
                <a:lnTo>
                  <a:pt x="746" y="158"/>
                </a:lnTo>
                <a:lnTo>
                  <a:pt x="747" y="159"/>
                </a:lnTo>
                <a:lnTo>
                  <a:pt x="749" y="161"/>
                </a:lnTo>
                <a:lnTo>
                  <a:pt x="750" y="162"/>
                </a:lnTo>
                <a:lnTo>
                  <a:pt x="752" y="164"/>
                </a:lnTo>
                <a:lnTo>
                  <a:pt x="752" y="165"/>
                </a:lnTo>
                <a:lnTo>
                  <a:pt x="752" y="165"/>
                </a:lnTo>
                <a:lnTo>
                  <a:pt x="753" y="167"/>
                </a:lnTo>
                <a:lnTo>
                  <a:pt x="755" y="168"/>
                </a:lnTo>
                <a:lnTo>
                  <a:pt x="756" y="170"/>
                </a:lnTo>
                <a:lnTo>
                  <a:pt x="758" y="170"/>
                </a:lnTo>
                <a:lnTo>
                  <a:pt x="759" y="171"/>
                </a:lnTo>
                <a:lnTo>
                  <a:pt x="759" y="173"/>
                </a:lnTo>
                <a:lnTo>
                  <a:pt x="761" y="174"/>
                </a:lnTo>
                <a:lnTo>
                  <a:pt x="762" y="174"/>
                </a:lnTo>
                <a:lnTo>
                  <a:pt x="762" y="176"/>
                </a:lnTo>
                <a:lnTo>
                  <a:pt x="764" y="177"/>
                </a:lnTo>
                <a:lnTo>
                  <a:pt x="765" y="177"/>
                </a:lnTo>
                <a:lnTo>
                  <a:pt x="765" y="179"/>
                </a:lnTo>
                <a:lnTo>
                  <a:pt x="767" y="180"/>
                </a:lnTo>
                <a:lnTo>
                  <a:pt x="767" y="180"/>
                </a:lnTo>
                <a:lnTo>
                  <a:pt x="768" y="182"/>
                </a:lnTo>
                <a:lnTo>
                  <a:pt x="768" y="182"/>
                </a:lnTo>
                <a:lnTo>
                  <a:pt x="770" y="183"/>
                </a:lnTo>
                <a:lnTo>
                  <a:pt x="770" y="185"/>
                </a:lnTo>
                <a:lnTo>
                  <a:pt x="771" y="185"/>
                </a:lnTo>
                <a:lnTo>
                  <a:pt x="773" y="186"/>
                </a:lnTo>
                <a:lnTo>
                  <a:pt x="773" y="188"/>
                </a:lnTo>
                <a:lnTo>
                  <a:pt x="774" y="188"/>
                </a:lnTo>
                <a:lnTo>
                  <a:pt x="776" y="189"/>
                </a:lnTo>
                <a:lnTo>
                  <a:pt x="776" y="191"/>
                </a:lnTo>
                <a:lnTo>
                  <a:pt x="777" y="192"/>
                </a:lnTo>
                <a:lnTo>
                  <a:pt x="779" y="194"/>
                </a:lnTo>
                <a:lnTo>
                  <a:pt x="780" y="195"/>
                </a:lnTo>
                <a:lnTo>
                  <a:pt x="782" y="197"/>
                </a:lnTo>
                <a:lnTo>
                  <a:pt x="782" y="198"/>
                </a:lnTo>
                <a:lnTo>
                  <a:pt x="783" y="200"/>
                </a:lnTo>
                <a:lnTo>
                  <a:pt x="786" y="203"/>
                </a:lnTo>
                <a:lnTo>
                  <a:pt x="788" y="204"/>
                </a:lnTo>
                <a:lnTo>
                  <a:pt x="788" y="204"/>
                </a:lnTo>
                <a:lnTo>
                  <a:pt x="789" y="206"/>
                </a:lnTo>
                <a:lnTo>
                  <a:pt x="791" y="209"/>
                </a:lnTo>
                <a:lnTo>
                  <a:pt x="792" y="210"/>
                </a:lnTo>
                <a:lnTo>
                  <a:pt x="794" y="212"/>
                </a:lnTo>
                <a:lnTo>
                  <a:pt x="795" y="213"/>
                </a:lnTo>
                <a:lnTo>
                  <a:pt x="797" y="215"/>
                </a:lnTo>
                <a:lnTo>
                  <a:pt x="797" y="216"/>
                </a:lnTo>
                <a:lnTo>
                  <a:pt x="798" y="218"/>
                </a:lnTo>
                <a:lnTo>
                  <a:pt x="800" y="219"/>
                </a:lnTo>
                <a:lnTo>
                  <a:pt x="800" y="221"/>
                </a:lnTo>
                <a:lnTo>
                  <a:pt x="801" y="221"/>
                </a:lnTo>
                <a:lnTo>
                  <a:pt x="803" y="222"/>
                </a:lnTo>
                <a:lnTo>
                  <a:pt x="803" y="224"/>
                </a:lnTo>
                <a:lnTo>
                  <a:pt x="804" y="225"/>
                </a:lnTo>
                <a:lnTo>
                  <a:pt x="806" y="225"/>
                </a:lnTo>
                <a:lnTo>
                  <a:pt x="806" y="227"/>
                </a:lnTo>
                <a:lnTo>
                  <a:pt x="807" y="228"/>
                </a:lnTo>
                <a:lnTo>
                  <a:pt x="807" y="230"/>
                </a:lnTo>
                <a:lnTo>
                  <a:pt x="809" y="231"/>
                </a:lnTo>
                <a:lnTo>
                  <a:pt x="810" y="231"/>
                </a:lnTo>
                <a:lnTo>
                  <a:pt x="810" y="233"/>
                </a:lnTo>
                <a:lnTo>
                  <a:pt x="812" y="234"/>
                </a:lnTo>
                <a:lnTo>
                  <a:pt x="812" y="236"/>
                </a:lnTo>
                <a:lnTo>
                  <a:pt x="813" y="237"/>
                </a:lnTo>
                <a:lnTo>
                  <a:pt x="815" y="239"/>
                </a:lnTo>
                <a:lnTo>
                  <a:pt x="816" y="240"/>
                </a:lnTo>
                <a:lnTo>
                  <a:pt x="818" y="242"/>
                </a:lnTo>
                <a:lnTo>
                  <a:pt x="819" y="245"/>
                </a:lnTo>
                <a:lnTo>
                  <a:pt x="819" y="246"/>
                </a:lnTo>
                <a:lnTo>
                  <a:pt x="821" y="248"/>
                </a:lnTo>
                <a:lnTo>
                  <a:pt x="824" y="251"/>
                </a:lnTo>
                <a:lnTo>
                  <a:pt x="825" y="254"/>
                </a:lnTo>
                <a:lnTo>
                  <a:pt x="825" y="254"/>
                </a:lnTo>
                <a:lnTo>
                  <a:pt x="827" y="255"/>
                </a:lnTo>
                <a:lnTo>
                  <a:pt x="828" y="258"/>
                </a:lnTo>
                <a:lnTo>
                  <a:pt x="830" y="260"/>
                </a:lnTo>
                <a:lnTo>
                  <a:pt x="831" y="261"/>
                </a:lnTo>
                <a:lnTo>
                  <a:pt x="833" y="264"/>
                </a:lnTo>
                <a:lnTo>
                  <a:pt x="834" y="266"/>
                </a:lnTo>
                <a:lnTo>
                  <a:pt x="834" y="267"/>
                </a:lnTo>
                <a:lnTo>
                  <a:pt x="836" y="269"/>
                </a:lnTo>
                <a:lnTo>
                  <a:pt x="837" y="270"/>
                </a:lnTo>
                <a:lnTo>
                  <a:pt x="837" y="272"/>
                </a:lnTo>
                <a:lnTo>
                  <a:pt x="839" y="273"/>
                </a:lnTo>
                <a:lnTo>
                  <a:pt x="840" y="275"/>
                </a:lnTo>
                <a:lnTo>
                  <a:pt x="840" y="275"/>
                </a:lnTo>
                <a:lnTo>
                  <a:pt x="842" y="276"/>
                </a:lnTo>
                <a:lnTo>
                  <a:pt x="843" y="278"/>
                </a:lnTo>
                <a:lnTo>
                  <a:pt x="843" y="279"/>
                </a:lnTo>
                <a:lnTo>
                  <a:pt x="845" y="281"/>
                </a:lnTo>
                <a:lnTo>
                  <a:pt x="845" y="282"/>
                </a:lnTo>
                <a:lnTo>
                  <a:pt x="846" y="284"/>
                </a:lnTo>
                <a:lnTo>
                  <a:pt x="848" y="284"/>
                </a:lnTo>
                <a:lnTo>
                  <a:pt x="848" y="285"/>
                </a:lnTo>
                <a:lnTo>
                  <a:pt x="849" y="287"/>
                </a:lnTo>
                <a:lnTo>
                  <a:pt x="851" y="288"/>
                </a:lnTo>
                <a:lnTo>
                  <a:pt x="851" y="290"/>
                </a:lnTo>
                <a:lnTo>
                  <a:pt x="852" y="291"/>
                </a:lnTo>
                <a:lnTo>
                  <a:pt x="854" y="294"/>
                </a:lnTo>
                <a:lnTo>
                  <a:pt x="855" y="296"/>
                </a:lnTo>
                <a:lnTo>
                  <a:pt x="857" y="297"/>
                </a:lnTo>
                <a:lnTo>
                  <a:pt x="858" y="299"/>
                </a:lnTo>
                <a:lnTo>
                  <a:pt x="860" y="302"/>
                </a:lnTo>
                <a:lnTo>
                  <a:pt x="861" y="303"/>
                </a:lnTo>
                <a:lnTo>
                  <a:pt x="863" y="306"/>
                </a:lnTo>
                <a:lnTo>
                  <a:pt x="863" y="306"/>
                </a:lnTo>
                <a:lnTo>
                  <a:pt x="864" y="309"/>
                </a:lnTo>
                <a:lnTo>
                  <a:pt x="867" y="311"/>
                </a:lnTo>
                <a:lnTo>
                  <a:pt x="869" y="314"/>
                </a:lnTo>
                <a:lnTo>
                  <a:pt x="870" y="315"/>
                </a:lnTo>
                <a:lnTo>
                  <a:pt x="872" y="317"/>
                </a:lnTo>
                <a:lnTo>
                  <a:pt x="872" y="320"/>
                </a:lnTo>
                <a:lnTo>
                  <a:pt x="873" y="321"/>
                </a:lnTo>
                <a:lnTo>
                  <a:pt x="875" y="323"/>
                </a:lnTo>
                <a:lnTo>
                  <a:pt x="876" y="324"/>
                </a:lnTo>
                <a:lnTo>
                  <a:pt x="876" y="326"/>
                </a:lnTo>
                <a:lnTo>
                  <a:pt x="878" y="327"/>
                </a:lnTo>
                <a:lnTo>
                  <a:pt x="879" y="329"/>
                </a:lnTo>
                <a:lnTo>
                  <a:pt x="879" y="329"/>
                </a:lnTo>
                <a:lnTo>
                  <a:pt x="881" y="330"/>
                </a:lnTo>
                <a:lnTo>
                  <a:pt x="881" y="332"/>
                </a:lnTo>
                <a:lnTo>
                  <a:pt x="882" y="333"/>
                </a:lnTo>
                <a:lnTo>
                  <a:pt x="882" y="335"/>
                </a:lnTo>
                <a:lnTo>
                  <a:pt x="884" y="335"/>
                </a:lnTo>
                <a:lnTo>
                  <a:pt x="884" y="336"/>
                </a:lnTo>
                <a:lnTo>
                  <a:pt x="885" y="338"/>
                </a:lnTo>
                <a:lnTo>
                  <a:pt x="885" y="339"/>
                </a:lnTo>
                <a:lnTo>
                  <a:pt x="887" y="341"/>
                </a:lnTo>
                <a:lnTo>
                  <a:pt x="887" y="341"/>
                </a:lnTo>
                <a:lnTo>
                  <a:pt x="888" y="342"/>
                </a:lnTo>
                <a:lnTo>
                  <a:pt x="888" y="344"/>
                </a:lnTo>
                <a:lnTo>
                  <a:pt x="890" y="345"/>
                </a:lnTo>
                <a:lnTo>
                  <a:pt x="891" y="347"/>
                </a:lnTo>
                <a:lnTo>
                  <a:pt x="891" y="348"/>
                </a:lnTo>
                <a:lnTo>
                  <a:pt x="893" y="350"/>
                </a:lnTo>
                <a:lnTo>
                  <a:pt x="894" y="353"/>
                </a:lnTo>
                <a:lnTo>
                  <a:pt x="894" y="354"/>
                </a:lnTo>
                <a:lnTo>
                  <a:pt x="896" y="356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Freeform 8"/>
          <p:cNvSpPr>
            <a:spLocks/>
          </p:cNvSpPr>
          <p:nvPr/>
        </p:nvSpPr>
        <p:spPr bwMode="auto">
          <a:xfrm>
            <a:off x="4149725" y="949325"/>
            <a:ext cx="711200" cy="282575"/>
          </a:xfrm>
          <a:custGeom>
            <a:avLst/>
            <a:gdLst>
              <a:gd name="T0" fmla="*/ 174 w 896"/>
              <a:gd name="T1" fmla="*/ 355 h 355"/>
              <a:gd name="T2" fmla="*/ 300 w 896"/>
              <a:gd name="T3" fmla="*/ 355 h 355"/>
              <a:gd name="T4" fmla="*/ 363 w 896"/>
              <a:gd name="T5" fmla="*/ 355 h 355"/>
              <a:gd name="T6" fmla="*/ 391 w 896"/>
              <a:gd name="T7" fmla="*/ 354 h 355"/>
              <a:gd name="T8" fmla="*/ 406 w 896"/>
              <a:gd name="T9" fmla="*/ 354 h 355"/>
              <a:gd name="T10" fmla="*/ 420 w 896"/>
              <a:gd name="T11" fmla="*/ 352 h 355"/>
              <a:gd name="T12" fmla="*/ 429 w 896"/>
              <a:gd name="T13" fmla="*/ 351 h 355"/>
              <a:gd name="T14" fmla="*/ 438 w 896"/>
              <a:gd name="T15" fmla="*/ 351 h 355"/>
              <a:gd name="T16" fmla="*/ 450 w 896"/>
              <a:gd name="T17" fmla="*/ 349 h 355"/>
              <a:gd name="T18" fmla="*/ 463 w 896"/>
              <a:gd name="T19" fmla="*/ 346 h 355"/>
              <a:gd name="T20" fmla="*/ 475 w 896"/>
              <a:gd name="T21" fmla="*/ 345 h 355"/>
              <a:gd name="T22" fmla="*/ 484 w 896"/>
              <a:gd name="T23" fmla="*/ 343 h 355"/>
              <a:gd name="T24" fmla="*/ 495 w 896"/>
              <a:gd name="T25" fmla="*/ 340 h 355"/>
              <a:gd name="T26" fmla="*/ 510 w 896"/>
              <a:gd name="T27" fmla="*/ 336 h 355"/>
              <a:gd name="T28" fmla="*/ 525 w 896"/>
              <a:gd name="T29" fmla="*/ 331 h 355"/>
              <a:gd name="T30" fmla="*/ 537 w 896"/>
              <a:gd name="T31" fmla="*/ 327 h 355"/>
              <a:gd name="T32" fmla="*/ 546 w 896"/>
              <a:gd name="T33" fmla="*/ 324 h 355"/>
              <a:gd name="T34" fmla="*/ 557 w 896"/>
              <a:gd name="T35" fmla="*/ 318 h 355"/>
              <a:gd name="T36" fmla="*/ 570 w 896"/>
              <a:gd name="T37" fmla="*/ 312 h 355"/>
              <a:gd name="T38" fmla="*/ 584 w 896"/>
              <a:gd name="T39" fmla="*/ 306 h 355"/>
              <a:gd name="T40" fmla="*/ 593 w 896"/>
              <a:gd name="T41" fmla="*/ 300 h 355"/>
              <a:gd name="T42" fmla="*/ 602 w 896"/>
              <a:gd name="T43" fmla="*/ 295 h 355"/>
              <a:gd name="T44" fmla="*/ 612 w 896"/>
              <a:gd name="T45" fmla="*/ 291 h 355"/>
              <a:gd name="T46" fmla="*/ 623 w 896"/>
              <a:gd name="T47" fmla="*/ 283 h 355"/>
              <a:gd name="T48" fmla="*/ 635 w 896"/>
              <a:gd name="T49" fmla="*/ 277 h 355"/>
              <a:gd name="T50" fmla="*/ 642 w 896"/>
              <a:gd name="T51" fmla="*/ 273 h 355"/>
              <a:gd name="T52" fmla="*/ 650 w 896"/>
              <a:gd name="T53" fmla="*/ 268 h 355"/>
              <a:gd name="T54" fmla="*/ 659 w 896"/>
              <a:gd name="T55" fmla="*/ 262 h 355"/>
              <a:gd name="T56" fmla="*/ 668 w 896"/>
              <a:gd name="T57" fmla="*/ 256 h 355"/>
              <a:gd name="T58" fmla="*/ 675 w 896"/>
              <a:gd name="T59" fmla="*/ 252 h 355"/>
              <a:gd name="T60" fmla="*/ 681 w 896"/>
              <a:gd name="T61" fmla="*/ 247 h 355"/>
              <a:gd name="T62" fmla="*/ 686 w 896"/>
              <a:gd name="T63" fmla="*/ 244 h 355"/>
              <a:gd name="T64" fmla="*/ 693 w 896"/>
              <a:gd name="T65" fmla="*/ 238 h 355"/>
              <a:gd name="T66" fmla="*/ 699 w 896"/>
              <a:gd name="T67" fmla="*/ 234 h 355"/>
              <a:gd name="T68" fmla="*/ 705 w 896"/>
              <a:gd name="T69" fmla="*/ 229 h 355"/>
              <a:gd name="T70" fmla="*/ 710 w 896"/>
              <a:gd name="T71" fmla="*/ 226 h 355"/>
              <a:gd name="T72" fmla="*/ 716 w 896"/>
              <a:gd name="T73" fmla="*/ 222 h 355"/>
              <a:gd name="T74" fmla="*/ 723 w 896"/>
              <a:gd name="T75" fmla="*/ 216 h 355"/>
              <a:gd name="T76" fmla="*/ 731 w 896"/>
              <a:gd name="T77" fmla="*/ 211 h 355"/>
              <a:gd name="T78" fmla="*/ 735 w 896"/>
              <a:gd name="T79" fmla="*/ 207 h 355"/>
              <a:gd name="T80" fmla="*/ 741 w 896"/>
              <a:gd name="T81" fmla="*/ 202 h 355"/>
              <a:gd name="T82" fmla="*/ 749 w 896"/>
              <a:gd name="T83" fmla="*/ 195 h 355"/>
              <a:gd name="T84" fmla="*/ 756 w 896"/>
              <a:gd name="T85" fmla="*/ 186 h 355"/>
              <a:gd name="T86" fmla="*/ 764 w 896"/>
              <a:gd name="T87" fmla="*/ 178 h 355"/>
              <a:gd name="T88" fmla="*/ 770 w 896"/>
              <a:gd name="T89" fmla="*/ 172 h 355"/>
              <a:gd name="T90" fmla="*/ 776 w 896"/>
              <a:gd name="T91" fmla="*/ 165 h 355"/>
              <a:gd name="T92" fmla="*/ 786 w 896"/>
              <a:gd name="T93" fmla="*/ 153 h 355"/>
              <a:gd name="T94" fmla="*/ 795 w 896"/>
              <a:gd name="T95" fmla="*/ 142 h 355"/>
              <a:gd name="T96" fmla="*/ 803 w 896"/>
              <a:gd name="T97" fmla="*/ 132 h 355"/>
              <a:gd name="T98" fmla="*/ 809 w 896"/>
              <a:gd name="T99" fmla="*/ 124 h 355"/>
              <a:gd name="T100" fmla="*/ 816 w 896"/>
              <a:gd name="T101" fmla="*/ 114 h 355"/>
              <a:gd name="T102" fmla="*/ 825 w 896"/>
              <a:gd name="T103" fmla="*/ 102 h 355"/>
              <a:gd name="T104" fmla="*/ 834 w 896"/>
              <a:gd name="T105" fmla="*/ 88 h 355"/>
              <a:gd name="T106" fmla="*/ 842 w 896"/>
              <a:gd name="T107" fmla="*/ 78 h 355"/>
              <a:gd name="T108" fmla="*/ 848 w 896"/>
              <a:gd name="T109" fmla="*/ 69 h 355"/>
              <a:gd name="T110" fmla="*/ 857 w 896"/>
              <a:gd name="T111" fmla="*/ 58 h 355"/>
              <a:gd name="T112" fmla="*/ 867 w 896"/>
              <a:gd name="T113" fmla="*/ 43 h 355"/>
              <a:gd name="T114" fmla="*/ 876 w 896"/>
              <a:gd name="T115" fmla="*/ 31 h 355"/>
              <a:gd name="T116" fmla="*/ 882 w 896"/>
              <a:gd name="T117" fmla="*/ 22 h 355"/>
              <a:gd name="T118" fmla="*/ 887 w 896"/>
              <a:gd name="T119" fmla="*/ 13 h 355"/>
              <a:gd name="T120" fmla="*/ 894 w 896"/>
              <a:gd name="T121" fmla="*/ 3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5">
                <a:moveTo>
                  <a:pt x="0" y="355"/>
                </a:moveTo>
                <a:lnTo>
                  <a:pt x="34" y="355"/>
                </a:lnTo>
                <a:lnTo>
                  <a:pt x="66" y="355"/>
                </a:lnTo>
                <a:lnTo>
                  <a:pt x="96" y="355"/>
                </a:lnTo>
                <a:lnTo>
                  <a:pt x="124" y="355"/>
                </a:lnTo>
                <a:lnTo>
                  <a:pt x="150" y="355"/>
                </a:lnTo>
                <a:lnTo>
                  <a:pt x="174" y="355"/>
                </a:lnTo>
                <a:lnTo>
                  <a:pt x="196" y="355"/>
                </a:lnTo>
                <a:lnTo>
                  <a:pt x="217" y="355"/>
                </a:lnTo>
                <a:lnTo>
                  <a:pt x="237" y="355"/>
                </a:lnTo>
                <a:lnTo>
                  <a:pt x="255" y="355"/>
                </a:lnTo>
                <a:lnTo>
                  <a:pt x="271" y="355"/>
                </a:lnTo>
                <a:lnTo>
                  <a:pt x="286" y="355"/>
                </a:lnTo>
                <a:lnTo>
                  <a:pt x="300" y="355"/>
                </a:lnTo>
                <a:lnTo>
                  <a:pt x="312" y="355"/>
                </a:lnTo>
                <a:lnTo>
                  <a:pt x="322" y="355"/>
                </a:lnTo>
                <a:lnTo>
                  <a:pt x="333" y="355"/>
                </a:lnTo>
                <a:lnTo>
                  <a:pt x="342" y="355"/>
                </a:lnTo>
                <a:lnTo>
                  <a:pt x="349" y="355"/>
                </a:lnTo>
                <a:lnTo>
                  <a:pt x="357" y="355"/>
                </a:lnTo>
                <a:lnTo>
                  <a:pt x="363" y="355"/>
                </a:lnTo>
                <a:lnTo>
                  <a:pt x="369" y="355"/>
                </a:lnTo>
                <a:lnTo>
                  <a:pt x="373" y="355"/>
                </a:lnTo>
                <a:lnTo>
                  <a:pt x="378" y="354"/>
                </a:lnTo>
                <a:lnTo>
                  <a:pt x="382" y="354"/>
                </a:lnTo>
                <a:lnTo>
                  <a:pt x="385" y="354"/>
                </a:lnTo>
                <a:lnTo>
                  <a:pt x="388" y="354"/>
                </a:lnTo>
                <a:lnTo>
                  <a:pt x="391" y="354"/>
                </a:lnTo>
                <a:lnTo>
                  <a:pt x="393" y="354"/>
                </a:lnTo>
                <a:lnTo>
                  <a:pt x="396" y="354"/>
                </a:lnTo>
                <a:lnTo>
                  <a:pt x="399" y="354"/>
                </a:lnTo>
                <a:lnTo>
                  <a:pt x="400" y="354"/>
                </a:lnTo>
                <a:lnTo>
                  <a:pt x="403" y="354"/>
                </a:lnTo>
                <a:lnTo>
                  <a:pt x="403" y="354"/>
                </a:lnTo>
                <a:lnTo>
                  <a:pt x="406" y="354"/>
                </a:lnTo>
                <a:lnTo>
                  <a:pt x="408" y="352"/>
                </a:lnTo>
                <a:lnTo>
                  <a:pt x="411" y="352"/>
                </a:lnTo>
                <a:lnTo>
                  <a:pt x="412" y="352"/>
                </a:lnTo>
                <a:lnTo>
                  <a:pt x="414" y="352"/>
                </a:lnTo>
                <a:lnTo>
                  <a:pt x="415" y="352"/>
                </a:lnTo>
                <a:lnTo>
                  <a:pt x="418" y="352"/>
                </a:lnTo>
                <a:lnTo>
                  <a:pt x="420" y="352"/>
                </a:lnTo>
                <a:lnTo>
                  <a:pt x="421" y="352"/>
                </a:lnTo>
                <a:lnTo>
                  <a:pt x="423" y="352"/>
                </a:lnTo>
                <a:lnTo>
                  <a:pt x="424" y="352"/>
                </a:lnTo>
                <a:lnTo>
                  <a:pt x="426" y="352"/>
                </a:lnTo>
                <a:lnTo>
                  <a:pt x="426" y="352"/>
                </a:lnTo>
                <a:lnTo>
                  <a:pt x="427" y="351"/>
                </a:lnTo>
                <a:lnTo>
                  <a:pt x="429" y="351"/>
                </a:lnTo>
                <a:lnTo>
                  <a:pt x="430" y="351"/>
                </a:lnTo>
                <a:lnTo>
                  <a:pt x="432" y="351"/>
                </a:lnTo>
                <a:lnTo>
                  <a:pt x="433" y="351"/>
                </a:lnTo>
                <a:lnTo>
                  <a:pt x="435" y="351"/>
                </a:lnTo>
                <a:lnTo>
                  <a:pt x="435" y="351"/>
                </a:lnTo>
                <a:lnTo>
                  <a:pt x="436" y="351"/>
                </a:lnTo>
                <a:lnTo>
                  <a:pt x="438" y="351"/>
                </a:lnTo>
                <a:lnTo>
                  <a:pt x="439" y="351"/>
                </a:lnTo>
                <a:lnTo>
                  <a:pt x="441" y="349"/>
                </a:lnTo>
                <a:lnTo>
                  <a:pt x="442" y="349"/>
                </a:lnTo>
                <a:lnTo>
                  <a:pt x="444" y="349"/>
                </a:lnTo>
                <a:lnTo>
                  <a:pt x="447" y="349"/>
                </a:lnTo>
                <a:lnTo>
                  <a:pt x="448" y="349"/>
                </a:lnTo>
                <a:lnTo>
                  <a:pt x="450" y="349"/>
                </a:lnTo>
                <a:lnTo>
                  <a:pt x="453" y="348"/>
                </a:lnTo>
                <a:lnTo>
                  <a:pt x="454" y="348"/>
                </a:lnTo>
                <a:lnTo>
                  <a:pt x="457" y="348"/>
                </a:lnTo>
                <a:lnTo>
                  <a:pt x="457" y="348"/>
                </a:lnTo>
                <a:lnTo>
                  <a:pt x="459" y="348"/>
                </a:lnTo>
                <a:lnTo>
                  <a:pt x="462" y="346"/>
                </a:lnTo>
                <a:lnTo>
                  <a:pt x="463" y="346"/>
                </a:lnTo>
                <a:lnTo>
                  <a:pt x="465" y="346"/>
                </a:lnTo>
                <a:lnTo>
                  <a:pt x="468" y="346"/>
                </a:lnTo>
                <a:lnTo>
                  <a:pt x="469" y="346"/>
                </a:lnTo>
                <a:lnTo>
                  <a:pt x="471" y="346"/>
                </a:lnTo>
                <a:lnTo>
                  <a:pt x="472" y="345"/>
                </a:lnTo>
                <a:lnTo>
                  <a:pt x="474" y="345"/>
                </a:lnTo>
                <a:lnTo>
                  <a:pt x="475" y="345"/>
                </a:lnTo>
                <a:lnTo>
                  <a:pt x="477" y="345"/>
                </a:lnTo>
                <a:lnTo>
                  <a:pt x="478" y="345"/>
                </a:lnTo>
                <a:lnTo>
                  <a:pt x="480" y="345"/>
                </a:lnTo>
                <a:lnTo>
                  <a:pt x="481" y="343"/>
                </a:lnTo>
                <a:lnTo>
                  <a:pt x="483" y="343"/>
                </a:lnTo>
                <a:lnTo>
                  <a:pt x="483" y="343"/>
                </a:lnTo>
                <a:lnTo>
                  <a:pt x="484" y="343"/>
                </a:lnTo>
                <a:lnTo>
                  <a:pt x="486" y="343"/>
                </a:lnTo>
                <a:lnTo>
                  <a:pt x="487" y="342"/>
                </a:lnTo>
                <a:lnTo>
                  <a:pt x="489" y="342"/>
                </a:lnTo>
                <a:lnTo>
                  <a:pt x="490" y="342"/>
                </a:lnTo>
                <a:lnTo>
                  <a:pt x="492" y="342"/>
                </a:lnTo>
                <a:lnTo>
                  <a:pt x="493" y="340"/>
                </a:lnTo>
                <a:lnTo>
                  <a:pt x="495" y="340"/>
                </a:lnTo>
                <a:lnTo>
                  <a:pt x="496" y="340"/>
                </a:lnTo>
                <a:lnTo>
                  <a:pt x="499" y="339"/>
                </a:lnTo>
                <a:lnTo>
                  <a:pt x="501" y="339"/>
                </a:lnTo>
                <a:lnTo>
                  <a:pt x="502" y="337"/>
                </a:lnTo>
                <a:lnTo>
                  <a:pt x="505" y="337"/>
                </a:lnTo>
                <a:lnTo>
                  <a:pt x="508" y="336"/>
                </a:lnTo>
                <a:lnTo>
                  <a:pt x="510" y="336"/>
                </a:lnTo>
                <a:lnTo>
                  <a:pt x="513" y="334"/>
                </a:lnTo>
                <a:lnTo>
                  <a:pt x="513" y="334"/>
                </a:lnTo>
                <a:lnTo>
                  <a:pt x="516" y="334"/>
                </a:lnTo>
                <a:lnTo>
                  <a:pt x="519" y="333"/>
                </a:lnTo>
                <a:lnTo>
                  <a:pt x="520" y="333"/>
                </a:lnTo>
                <a:lnTo>
                  <a:pt x="523" y="331"/>
                </a:lnTo>
                <a:lnTo>
                  <a:pt x="525" y="331"/>
                </a:lnTo>
                <a:lnTo>
                  <a:pt x="526" y="330"/>
                </a:lnTo>
                <a:lnTo>
                  <a:pt x="529" y="330"/>
                </a:lnTo>
                <a:lnTo>
                  <a:pt x="531" y="328"/>
                </a:lnTo>
                <a:lnTo>
                  <a:pt x="533" y="328"/>
                </a:lnTo>
                <a:lnTo>
                  <a:pt x="534" y="328"/>
                </a:lnTo>
                <a:lnTo>
                  <a:pt x="536" y="327"/>
                </a:lnTo>
                <a:lnTo>
                  <a:pt x="537" y="327"/>
                </a:lnTo>
                <a:lnTo>
                  <a:pt x="539" y="327"/>
                </a:lnTo>
                <a:lnTo>
                  <a:pt x="540" y="325"/>
                </a:lnTo>
                <a:lnTo>
                  <a:pt x="542" y="325"/>
                </a:lnTo>
                <a:lnTo>
                  <a:pt x="543" y="325"/>
                </a:lnTo>
                <a:lnTo>
                  <a:pt x="545" y="324"/>
                </a:lnTo>
                <a:lnTo>
                  <a:pt x="546" y="324"/>
                </a:lnTo>
                <a:lnTo>
                  <a:pt x="546" y="324"/>
                </a:lnTo>
                <a:lnTo>
                  <a:pt x="548" y="322"/>
                </a:lnTo>
                <a:lnTo>
                  <a:pt x="549" y="322"/>
                </a:lnTo>
                <a:lnTo>
                  <a:pt x="551" y="321"/>
                </a:lnTo>
                <a:lnTo>
                  <a:pt x="552" y="321"/>
                </a:lnTo>
                <a:lnTo>
                  <a:pt x="554" y="319"/>
                </a:lnTo>
                <a:lnTo>
                  <a:pt x="555" y="319"/>
                </a:lnTo>
                <a:lnTo>
                  <a:pt x="557" y="318"/>
                </a:lnTo>
                <a:lnTo>
                  <a:pt x="560" y="318"/>
                </a:lnTo>
                <a:lnTo>
                  <a:pt x="561" y="316"/>
                </a:lnTo>
                <a:lnTo>
                  <a:pt x="563" y="316"/>
                </a:lnTo>
                <a:lnTo>
                  <a:pt x="566" y="315"/>
                </a:lnTo>
                <a:lnTo>
                  <a:pt x="567" y="313"/>
                </a:lnTo>
                <a:lnTo>
                  <a:pt x="570" y="312"/>
                </a:lnTo>
                <a:lnTo>
                  <a:pt x="570" y="312"/>
                </a:lnTo>
                <a:lnTo>
                  <a:pt x="572" y="312"/>
                </a:lnTo>
                <a:lnTo>
                  <a:pt x="575" y="310"/>
                </a:lnTo>
                <a:lnTo>
                  <a:pt x="576" y="309"/>
                </a:lnTo>
                <a:lnTo>
                  <a:pt x="578" y="307"/>
                </a:lnTo>
                <a:lnTo>
                  <a:pt x="581" y="307"/>
                </a:lnTo>
                <a:lnTo>
                  <a:pt x="582" y="306"/>
                </a:lnTo>
                <a:lnTo>
                  <a:pt x="584" y="306"/>
                </a:lnTo>
                <a:lnTo>
                  <a:pt x="585" y="304"/>
                </a:lnTo>
                <a:lnTo>
                  <a:pt x="587" y="304"/>
                </a:lnTo>
                <a:lnTo>
                  <a:pt x="588" y="303"/>
                </a:lnTo>
                <a:lnTo>
                  <a:pt x="590" y="303"/>
                </a:lnTo>
                <a:lnTo>
                  <a:pt x="591" y="301"/>
                </a:lnTo>
                <a:lnTo>
                  <a:pt x="591" y="301"/>
                </a:lnTo>
                <a:lnTo>
                  <a:pt x="593" y="300"/>
                </a:lnTo>
                <a:lnTo>
                  <a:pt x="594" y="300"/>
                </a:lnTo>
                <a:lnTo>
                  <a:pt x="596" y="300"/>
                </a:lnTo>
                <a:lnTo>
                  <a:pt x="597" y="298"/>
                </a:lnTo>
                <a:lnTo>
                  <a:pt x="597" y="298"/>
                </a:lnTo>
                <a:lnTo>
                  <a:pt x="599" y="297"/>
                </a:lnTo>
                <a:lnTo>
                  <a:pt x="600" y="297"/>
                </a:lnTo>
                <a:lnTo>
                  <a:pt x="602" y="295"/>
                </a:lnTo>
                <a:lnTo>
                  <a:pt x="603" y="295"/>
                </a:lnTo>
                <a:lnTo>
                  <a:pt x="603" y="294"/>
                </a:lnTo>
                <a:lnTo>
                  <a:pt x="605" y="294"/>
                </a:lnTo>
                <a:lnTo>
                  <a:pt x="606" y="292"/>
                </a:lnTo>
                <a:lnTo>
                  <a:pt x="608" y="292"/>
                </a:lnTo>
                <a:lnTo>
                  <a:pt x="609" y="291"/>
                </a:lnTo>
                <a:lnTo>
                  <a:pt x="612" y="291"/>
                </a:lnTo>
                <a:lnTo>
                  <a:pt x="614" y="289"/>
                </a:lnTo>
                <a:lnTo>
                  <a:pt x="615" y="288"/>
                </a:lnTo>
                <a:lnTo>
                  <a:pt x="617" y="286"/>
                </a:lnTo>
                <a:lnTo>
                  <a:pt x="620" y="286"/>
                </a:lnTo>
                <a:lnTo>
                  <a:pt x="620" y="286"/>
                </a:lnTo>
                <a:lnTo>
                  <a:pt x="621" y="285"/>
                </a:lnTo>
                <a:lnTo>
                  <a:pt x="623" y="283"/>
                </a:lnTo>
                <a:lnTo>
                  <a:pt x="626" y="282"/>
                </a:lnTo>
                <a:lnTo>
                  <a:pt x="627" y="282"/>
                </a:lnTo>
                <a:lnTo>
                  <a:pt x="629" y="280"/>
                </a:lnTo>
                <a:lnTo>
                  <a:pt x="630" y="280"/>
                </a:lnTo>
                <a:lnTo>
                  <a:pt x="632" y="279"/>
                </a:lnTo>
                <a:lnTo>
                  <a:pt x="633" y="277"/>
                </a:lnTo>
                <a:lnTo>
                  <a:pt x="635" y="277"/>
                </a:lnTo>
                <a:lnTo>
                  <a:pt x="636" y="277"/>
                </a:lnTo>
                <a:lnTo>
                  <a:pt x="636" y="276"/>
                </a:lnTo>
                <a:lnTo>
                  <a:pt x="638" y="276"/>
                </a:lnTo>
                <a:lnTo>
                  <a:pt x="639" y="274"/>
                </a:lnTo>
                <a:lnTo>
                  <a:pt x="641" y="274"/>
                </a:lnTo>
                <a:lnTo>
                  <a:pt x="641" y="273"/>
                </a:lnTo>
                <a:lnTo>
                  <a:pt x="642" y="273"/>
                </a:lnTo>
                <a:lnTo>
                  <a:pt x="644" y="273"/>
                </a:lnTo>
                <a:lnTo>
                  <a:pt x="644" y="271"/>
                </a:lnTo>
                <a:lnTo>
                  <a:pt x="645" y="271"/>
                </a:lnTo>
                <a:lnTo>
                  <a:pt x="647" y="270"/>
                </a:lnTo>
                <a:lnTo>
                  <a:pt x="647" y="270"/>
                </a:lnTo>
                <a:lnTo>
                  <a:pt x="648" y="270"/>
                </a:lnTo>
                <a:lnTo>
                  <a:pt x="650" y="268"/>
                </a:lnTo>
                <a:lnTo>
                  <a:pt x="650" y="268"/>
                </a:lnTo>
                <a:lnTo>
                  <a:pt x="651" y="267"/>
                </a:lnTo>
                <a:lnTo>
                  <a:pt x="653" y="267"/>
                </a:lnTo>
                <a:lnTo>
                  <a:pt x="654" y="265"/>
                </a:lnTo>
                <a:lnTo>
                  <a:pt x="656" y="265"/>
                </a:lnTo>
                <a:lnTo>
                  <a:pt x="657" y="264"/>
                </a:lnTo>
                <a:lnTo>
                  <a:pt x="659" y="262"/>
                </a:lnTo>
                <a:lnTo>
                  <a:pt x="660" y="262"/>
                </a:lnTo>
                <a:lnTo>
                  <a:pt x="662" y="261"/>
                </a:lnTo>
                <a:lnTo>
                  <a:pt x="662" y="261"/>
                </a:lnTo>
                <a:lnTo>
                  <a:pt x="663" y="259"/>
                </a:lnTo>
                <a:lnTo>
                  <a:pt x="665" y="258"/>
                </a:lnTo>
                <a:lnTo>
                  <a:pt x="666" y="258"/>
                </a:lnTo>
                <a:lnTo>
                  <a:pt x="668" y="256"/>
                </a:lnTo>
                <a:lnTo>
                  <a:pt x="669" y="256"/>
                </a:lnTo>
                <a:lnTo>
                  <a:pt x="671" y="255"/>
                </a:lnTo>
                <a:lnTo>
                  <a:pt x="671" y="255"/>
                </a:lnTo>
                <a:lnTo>
                  <a:pt x="672" y="253"/>
                </a:lnTo>
                <a:lnTo>
                  <a:pt x="674" y="253"/>
                </a:lnTo>
                <a:lnTo>
                  <a:pt x="675" y="252"/>
                </a:lnTo>
                <a:lnTo>
                  <a:pt x="675" y="252"/>
                </a:lnTo>
                <a:lnTo>
                  <a:pt x="677" y="250"/>
                </a:lnTo>
                <a:lnTo>
                  <a:pt x="677" y="250"/>
                </a:lnTo>
                <a:lnTo>
                  <a:pt x="678" y="250"/>
                </a:lnTo>
                <a:lnTo>
                  <a:pt x="678" y="249"/>
                </a:lnTo>
                <a:lnTo>
                  <a:pt x="680" y="249"/>
                </a:lnTo>
                <a:lnTo>
                  <a:pt x="680" y="249"/>
                </a:lnTo>
                <a:lnTo>
                  <a:pt x="681" y="247"/>
                </a:lnTo>
                <a:lnTo>
                  <a:pt x="681" y="247"/>
                </a:lnTo>
                <a:lnTo>
                  <a:pt x="683" y="246"/>
                </a:lnTo>
                <a:lnTo>
                  <a:pt x="683" y="246"/>
                </a:lnTo>
                <a:lnTo>
                  <a:pt x="684" y="246"/>
                </a:lnTo>
                <a:lnTo>
                  <a:pt x="684" y="244"/>
                </a:lnTo>
                <a:lnTo>
                  <a:pt x="686" y="244"/>
                </a:lnTo>
                <a:lnTo>
                  <a:pt x="686" y="244"/>
                </a:lnTo>
                <a:lnTo>
                  <a:pt x="687" y="243"/>
                </a:lnTo>
                <a:lnTo>
                  <a:pt x="689" y="243"/>
                </a:lnTo>
                <a:lnTo>
                  <a:pt x="689" y="241"/>
                </a:lnTo>
                <a:lnTo>
                  <a:pt x="690" y="241"/>
                </a:lnTo>
                <a:lnTo>
                  <a:pt x="692" y="240"/>
                </a:lnTo>
                <a:lnTo>
                  <a:pt x="692" y="240"/>
                </a:lnTo>
                <a:lnTo>
                  <a:pt x="693" y="238"/>
                </a:lnTo>
                <a:lnTo>
                  <a:pt x="693" y="238"/>
                </a:lnTo>
                <a:lnTo>
                  <a:pt x="695" y="237"/>
                </a:lnTo>
                <a:lnTo>
                  <a:pt x="696" y="237"/>
                </a:lnTo>
                <a:lnTo>
                  <a:pt x="696" y="235"/>
                </a:lnTo>
                <a:lnTo>
                  <a:pt x="698" y="235"/>
                </a:lnTo>
                <a:lnTo>
                  <a:pt x="699" y="234"/>
                </a:lnTo>
                <a:lnTo>
                  <a:pt x="699" y="234"/>
                </a:lnTo>
                <a:lnTo>
                  <a:pt x="701" y="232"/>
                </a:lnTo>
                <a:lnTo>
                  <a:pt x="701" y="232"/>
                </a:lnTo>
                <a:lnTo>
                  <a:pt x="702" y="231"/>
                </a:lnTo>
                <a:lnTo>
                  <a:pt x="702" y="231"/>
                </a:lnTo>
                <a:lnTo>
                  <a:pt x="704" y="231"/>
                </a:lnTo>
                <a:lnTo>
                  <a:pt x="704" y="229"/>
                </a:lnTo>
                <a:lnTo>
                  <a:pt x="705" y="229"/>
                </a:lnTo>
                <a:lnTo>
                  <a:pt x="705" y="229"/>
                </a:lnTo>
                <a:lnTo>
                  <a:pt x="707" y="228"/>
                </a:lnTo>
                <a:lnTo>
                  <a:pt x="707" y="228"/>
                </a:lnTo>
                <a:lnTo>
                  <a:pt x="707" y="228"/>
                </a:lnTo>
                <a:lnTo>
                  <a:pt x="708" y="226"/>
                </a:lnTo>
                <a:lnTo>
                  <a:pt x="708" y="226"/>
                </a:lnTo>
                <a:lnTo>
                  <a:pt x="710" y="226"/>
                </a:lnTo>
                <a:lnTo>
                  <a:pt x="710" y="225"/>
                </a:lnTo>
                <a:lnTo>
                  <a:pt x="711" y="225"/>
                </a:lnTo>
                <a:lnTo>
                  <a:pt x="711" y="225"/>
                </a:lnTo>
                <a:lnTo>
                  <a:pt x="713" y="223"/>
                </a:lnTo>
                <a:lnTo>
                  <a:pt x="714" y="223"/>
                </a:lnTo>
                <a:lnTo>
                  <a:pt x="714" y="222"/>
                </a:lnTo>
                <a:lnTo>
                  <a:pt x="716" y="222"/>
                </a:lnTo>
                <a:lnTo>
                  <a:pt x="717" y="220"/>
                </a:lnTo>
                <a:lnTo>
                  <a:pt x="717" y="220"/>
                </a:lnTo>
                <a:lnTo>
                  <a:pt x="719" y="219"/>
                </a:lnTo>
                <a:lnTo>
                  <a:pt x="720" y="219"/>
                </a:lnTo>
                <a:lnTo>
                  <a:pt x="722" y="217"/>
                </a:lnTo>
                <a:lnTo>
                  <a:pt x="722" y="217"/>
                </a:lnTo>
                <a:lnTo>
                  <a:pt x="723" y="216"/>
                </a:lnTo>
                <a:lnTo>
                  <a:pt x="725" y="216"/>
                </a:lnTo>
                <a:lnTo>
                  <a:pt x="725" y="214"/>
                </a:lnTo>
                <a:lnTo>
                  <a:pt x="726" y="214"/>
                </a:lnTo>
                <a:lnTo>
                  <a:pt x="728" y="213"/>
                </a:lnTo>
                <a:lnTo>
                  <a:pt x="729" y="213"/>
                </a:lnTo>
                <a:lnTo>
                  <a:pt x="729" y="211"/>
                </a:lnTo>
                <a:lnTo>
                  <a:pt x="731" y="211"/>
                </a:lnTo>
                <a:lnTo>
                  <a:pt x="731" y="211"/>
                </a:lnTo>
                <a:lnTo>
                  <a:pt x="732" y="210"/>
                </a:lnTo>
                <a:lnTo>
                  <a:pt x="732" y="210"/>
                </a:lnTo>
                <a:lnTo>
                  <a:pt x="734" y="208"/>
                </a:lnTo>
                <a:lnTo>
                  <a:pt x="735" y="208"/>
                </a:lnTo>
                <a:lnTo>
                  <a:pt x="735" y="208"/>
                </a:lnTo>
                <a:lnTo>
                  <a:pt x="735" y="207"/>
                </a:lnTo>
                <a:lnTo>
                  <a:pt x="737" y="207"/>
                </a:lnTo>
                <a:lnTo>
                  <a:pt x="737" y="205"/>
                </a:lnTo>
                <a:lnTo>
                  <a:pt x="738" y="205"/>
                </a:lnTo>
                <a:lnTo>
                  <a:pt x="738" y="204"/>
                </a:lnTo>
                <a:lnTo>
                  <a:pt x="740" y="204"/>
                </a:lnTo>
                <a:lnTo>
                  <a:pt x="740" y="202"/>
                </a:lnTo>
                <a:lnTo>
                  <a:pt x="741" y="202"/>
                </a:lnTo>
                <a:lnTo>
                  <a:pt x="743" y="201"/>
                </a:lnTo>
                <a:lnTo>
                  <a:pt x="743" y="201"/>
                </a:lnTo>
                <a:lnTo>
                  <a:pt x="744" y="199"/>
                </a:lnTo>
                <a:lnTo>
                  <a:pt x="746" y="198"/>
                </a:lnTo>
                <a:lnTo>
                  <a:pt x="746" y="196"/>
                </a:lnTo>
                <a:lnTo>
                  <a:pt x="747" y="196"/>
                </a:lnTo>
                <a:lnTo>
                  <a:pt x="749" y="195"/>
                </a:lnTo>
                <a:lnTo>
                  <a:pt x="750" y="193"/>
                </a:lnTo>
                <a:lnTo>
                  <a:pt x="752" y="192"/>
                </a:lnTo>
                <a:lnTo>
                  <a:pt x="752" y="190"/>
                </a:lnTo>
                <a:lnTo>
                  <a:pt x="752" y="190"/>
                </a:lnTo>
                <a:lnTo>
                  <a:pt x="753" y="189"/>
                </a:lnTo>
                <a:lnTo>
                  <a:pt x="755" y="187"/>
                </a:lnTo>
                <a:lnTo>
                  <a:pt x="756" y="186"/>
                </a:lnTo>
                <a:lnTo>
                  <a:pt x="758" y="184"/>
                </a:lnTo>
                <a:lnTo>
                  <a:pt x="759" y="183"/>
                </a:lnTo>
                <a:lnTo>
                  <a:pt x="759" y="183"/>
                </a:lnTo>
                <a:lnTo>
                  <a:pt x="761" y="181"/>
                </a:lnTo>
                <a:lnTo>
                  <a:pt x="762" y="180"/>
                </a:lnTo>
                <a:lnTo>
                  <a:pt x="762" y="180"/>
                </a:lnTo>
                <a:lnTo>
                  <a:pt x="764" y="178"/>
                </a:lnTo>
                <a:lnTo>
                  <a:pt x="765" y="177"/>
                </a:lnTo>
                <a:lnTo>
                  <a:pt x="765" y="177"/>
                </a:lnTo>
                <a:lnTo>
                  <a:pt x="767" y="175"/>
                </a:lnTo>
                <a:lnTo>
                  <a:pt x="767" y="174"/>
                </a:lnTo>
                <a:lnTo>
                  <a:pt x="768" y="174"/>
                </a:lnTo>
                <a:lnTo>
                  <a:pt x="768" y="172"/>
                </a:lnTo>
                <a:lnTo>
                  <a:pt x="770" y="172"/>
                </a:lnTo>
                <a:lnTo>
                  <a:pt x="770" y="171"/>
                </a:lnTo>
                <a:lnTo>
                  <a:pt x="771" y="169"/>
                </a:lnTo>
                <a:lnTo>
                  <a:pt x="773" y="169"/>
                </a:lnTo>
                <a:lnTo>
                  <a:pt x="773" y="168"/>
                </a:lnTo>
                <a:lnTo>
                  <a:pt x="774" y="166"/>
                </a:lnTo>
                <a:lnTo>
                  <a:pt x="776" y="165"/>
                </a:lnTo>
                <a:lnTo>
                  <a:pt x="776" y="165"/>
                </a:lnTo>
                <a:lnTo>
                  <a:pt x="777" y="163"/>
                </a:lnTo>
                <a:lnTo>
                  <a:pt x="779" y="162"/>
                </a:lnTo>
                <a:lnTo>
                  <a:pt x="780" y="160"/>
                </a:lnTo>
                <a:lnTo>
                  <a:pt x="782" y="159"/>
                </a:lnTo>
                <a:lnTo>
                  <a:pt x="782" y="157"/>
                </a:lnTo>
                <a:lnTo>
                  <a:pt x="783" y="154"/>
                </a:lnTo>
                <a:lnTo>
                  <a:pt x="786" y="153"/>
                </a:lnTo>
                <a:lnTo>
                  <a:pt x="788" y="151"/>
                </a:lnTo>
                <a:lnTo>
                  <a:pt x="788" y="151"/>
                </a:lnTo>
                <a:lnTo>
                  <a:pt x="789" y="148"/>
                </a:lnTo>
                <a:lnTo>
                  <a:pt x="791" y="147"/>
                </a:lnTo>
                <a:lnTo>
                  <a:pt x="792" y="145"/>
                </a:lnTo>
                <a:lnTo>
                  <a:pt x="794" y="144"/>
                </a:lnTo>
                <a:lnTo>
                  <a:pt x="795" y="142"/>
                </a:lnTo>
                <a:lnTo>
                  <a:pt x="797" y="141"/>
                </a:lnTo>
                <a:lnTo>
                  <a:pt x="797" y="139"/>
                </a:lnTo>
                <a:lnTo>
                  <a:pt x="798" y="138"/>
                </a:lnTo>
                <a:lnTo>
                  <a:pt x="800" y="136"/>
                </a:lnTo>
                <a:lnTo>
                  <a:pt x="800" y="135"/>
                </a:lnTo>
                <a:lnTo>
                  <a:pt x="801" y="133"/>
                </a:lnTo>
                <a:lnTo>
                  <a:pt x="803" y="132"/>
                </a:lnTo>
                <a:lnTo>
                  <a:pt x="803" y="132"/>
                </a:lnTo>
                <a:lnTo>
                  <a:pt x="804" y="130"/>
                </a:lnTo>
                <a:lnTo>
                  <a:pt x="806" y="129"/>
                </a:lnTo>
                <a:lnTo>
                  <a:pt x="806" y="127"/>
                </a:lnTo>
                <a:lnTo>
                  <a:pt x="807" y="127"/>
                </a:lnTo>
                <a:lnTo>
                  <a:pt x="807" y="126"/>
                </a:lnTo>
                <a:lnTo>
                  <a:pt x="809" y="124"/>
                </a:lnTo>
                <a:lnTo>
                  <a:pt x="810" y="123"/>
                </a:lnTo>
                <a:lnTo>
                  <a:pt x="810" y="121"/>
                </a:lnTo>
                <a:lnTo>
                  <a:pt x="812" y="121"/>
                </a:lnTo>
                <a:lnTo>
                  <a:pt x="812" y="120"/>
                </a:lnTo>
                <a:lnTo>
                  <a:pt x="813" y="118"/>
                </a:lnTo>
                <a:lnTo>
                  <a:pt x="815" y="117"/>
                </a:lnTo>
                <a:lnTo>
                  <a:pt x="816" y="114"/>
                </a:lnTo>
                <a:lnTo>
                  <a:pt x="818" y="112"/>
                </a:lnTo>
                <a:lnTo>
                  <a:pt x="819" y="111"/>
                </a:lnTo>
                <a:lnTo>
                  <a:pt x="819" y="109"/>
                </a:lnTo>
                <a:lnTo>
                  <a:pt x="821" y="106"/>
                </a:lnTo>
                <a:lnTo>
                  <a:pt x="824" y="105"/>
                </a:lnTo>
                <a:lnTo>
                  <a:pt x="825" y="102"/>
                </a:lnTo>
                <a:lnTo>
                  <a:pt x="825" y="102"/>
                </a:lnTo>
                <a:lnTo>
                  <a:pt x="827" y="100"/>
                </a:lnTo>
                <a:lnTo>
                  <a:pt x="828" y="97"/>
                </a:lnTo>
                <a:lnTo>
                  <a:pt x="830" y="96"/>
                </a:lnTo>
                <a:lnTo>
                  <a:pt x="831" y="93"/>
                </a:lnTo>
                <a:lnTo>
                  <a:pt x="833" y="91"/>
                </a:lnTo>
                <a:lnTo>
                  <a:pt x="834" y="90"/>
                </a:lnTo>
                <a:lnTo>
                  <a:pt x="834" y="88"/>
                </a:lnTo>
                <a:lnTo>
                  <a:pt x="836" y="87"/>
                </a:lnTo>
                <a:lnTo>
                  <a:pt x="837" y="85"/>
                </a:lnTo>
                <a:lnTo>
                  <a:pt x="837" y="84"/>
                </a:lnTo>
                <a:lnTo>
                  <a:pt x="839" y="82"/>
                </a:lnTo>
                <a:lnTo>
                  <a:pt x="840" y="81"/>
                </a:lnTo>
                <a:lnTo>
                  <a:pt x="840" y="79"/>
                </a:lnTo>
                <a:lnTo>
                  <a:pt x="842" y="78"/>
                </a:lnTo>
                <a:lnTo>
                  <a:pt x="843" y="76"/>
                </a:lnTo>
                <a:lnTo>
                  <a:pt x="843" y="76"/>
                </a:lnTo>
                <a:lnTo>
                  <a:pt x="845" y="75"/>
                </a:lnTo>
                <a:lnTo>
                  <a:pt x="845" y="73"/>
                </a:lnTo>
                <a:lnTo>
                  <a:pt x="846" y="72"/>
                </a:lnTo>
                <a:lnTo>
                  <a:pt x="848" y="70"/>
                </a:lnTo>
                <a:lnTo>
                  <a:pt x="848" y="69"/>
                </a:lnTo>
                <a:lnTo>
                  <a:pt x="849" y="67"/>
                </a:lnTo>
                <a:lnTo>
                  <a:pt x="851" y="66"/>
                </a:lnTo>
                <a:lnTo>
                  <a:pt x="851" y="64"/>
                </a:lnTo>
                <a:lnTo>
                  <a:pt x="852" y="63"/>
                </a:lnTo>
                <a:lnTo>
                  <a:pt x="854" y="61"/>
                </a:lnTo>
                <a:lnTo>
                  <a:pt x="855" y="60"/>
                </a:lnTo>
                <a:lnTo>
                  <a:pt x="857" y="58"/>
                </a:lnTo>
                <a:lnTo>
                  <a:pt x="858" y="55"/>
                </a:lnTo>
                <a:lnTo>
                  <a:pt x="860" y="54"/>
                </a:lnTo>
                <a:lnTo>
                  <a:pt x="861" y="51"/>
                </a:lnTo>
                <a:lnTo>
                  <a:pt x="863" y="49"/>
                </a:lnTo>
                <a:lnTo>
                  <a:pt x="863" y="49"/>
                </a:lnTo>
                <a:lnTo>
                  <a:pt x="864" y="46"/>
                </a:lnTo>
                <a:lnTo>
                  <a:pt x="867" y="43"/>
                </a:lnTo>
                <a:lnTo>
                  <a:pt x="869" y="42"/>
                </a:lnTo>
                <a:lnTo>
                  <a:pt x="870" y="40"/>
                </a:lnTo>
                <a:lnTo>
                  <a:pt x="872" y="37"/>
                </a:lnTo>
                <a:lnTo>
                  <a:pt x="872" y="36"/>
                </a:lnTo>
                <a:lnTo>
                  <a:pt x="873" y="34"/>
                </a:lnTo>
                <a:lnTo>
                  <a:pt x="875" y="33"/>
                </a:lnTo>
                <a:lnTo>
                  <a:pt x="876" y="31"/>
                </a:lnTo>
                <a:lnTo>
                  <a:pt x="876" y="30"/>
                </a:lnTo>
                <a:lnTo>
                  <a:pt x="878" y="28"/>
                </a:lnTo>
                <a:lnTo>
                  <a:pt x="879" y="27"/>
                </a:lnTo>
                <a:lnTo>
                  <a:pt x="879" y="25"/>
                </a:lnTo>
                <a:lnTo>
                  <a:pt x="881" y="24"/>
                </a:lnTo>
                <a:lnTo>
                  <a:pt x="881" y="24"/>
                </a:lnTo>
                <a:lnTo>
                  <a:pt x="882" y="22"/>
                </a:lnTo>
                <a:lnTo>
                  <a:pt x="882" y="21"/>
                </a:lnTo>
                <a:lnTo>
                  <a:pt x="884" y="19"/>
                </a:lnTo>
                <a:lnTo>
                  <a:pt x="884" y="19"/>
                </a:lnTo>
                <a:lnTo>
                  <a:pt x="885" y="18"/>
                </a:lnTo>
                <a:lnTo>
                  <a:pt x="885" y="16"/>
                </a:lnTo>
                <a:lnTo>
                  <a:pt x="887" y="15"/>
                </a:lnTo>
                <a:lnTo>
                  <a:pt x="887" y="13"/>
                </a:lnTo>
                <a:lnTo>
                  <a:pt x="888" y="12"/>
                </a:lnTo>
                <a:lnTo>
                  <a:pt x="888" y="12"/>
                </a:lnTo>
                <a:lnTo>
                  <a:pt x="890" y="10"/>
                </a:lnTo>
                <a:lnTo>
                  <a:pt x="891" y="9"/>
                </a:lnTo>
                <a:lnTo>
                  <a:pt x="891" y="6"/>
                </a:lnTo>
                <a:lnTo>
                  <a:pt x="893" y="4"/>
                </a:lnTo>
                <a:lnTo>
                  <a:pt x="894" y="3"/>
                </a:lnTo>
                <a:lnTo>
                  <a:pt x="894" y="1"/>
                </a:lnTo>
                <a:lnTo>
                  <a:pt x="89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Freeform 9"/>
          <p:cNvSpPr>
            <a:spLocks/>
          </p:cNvSpPr>
          <p:nvPr/>
        </p:nvSpPr>
        <p:spPr bwMode="auto">
          <a:xfrm>
            <a:off x="4141788" y="665163"/>
            <a:ext cx="84137" cy="284162"/>
          </a:xfrm>
          <a:custGeom>
            <a:avLst/>
            <a:gdLst>
              <a:gd name="T0" fmla="*/ 6 w 107"/>
              <a:gd name="T1" fmla="*/ 11 h 359"/>
              <a:gd name="T2" fmla="*/ 14 w 107"/>
              <a:gd name="T3" fmla="*/ 23 h 359"/>
              <a:gd name="T4" fmla="*/ 18 w 107"/>
              <a:gd name="T5" fmla="*/ 32 h 359"/>
              <a:gd name="T6" fmla="*/ 23 w 107"/>
              <a:gd name="T7" fmla="*/ 39 h 359"/>
              <a:gd name="T8" fmla="*/ 26 w 107"/>
              <a:gd name="T9" fmla="*/ 45 h 359"/>
              <a:gd name="T10" fmla="*/ 29 w 107"/>
              <a:gd name="T11" fmla="*/ 50 h 359"/>
              <a:gd name="T12" fmla="*/ 30 w 107"/>
              <a:gd name="T13" fmla="*/ 56 h 359"/>
              <a:gd name="T14" fmla="*/ 33 w 107"/>
              <a:gd name="T15" fmla="*/ 63 h 359"/>
              <a:gd name="T16" fmla="*/ 36 w 107"/>
              <a:gd name="T17" fmla="*/ 69 h 359"/>
              <a:gd name="T18" fmla="*/ 39 w 107"/>
              <a:gd name="T19" fmla="*/ 77 h 359"/>
              <a:gd name="T20" fmla="*/ 41 w 107"/>
              <a:gd name="T21" fmla="*/ 81 h 359"/>
              <a:gd name="T22" fmla="*/ 44 w 107"/>
              <a:gd name="T23" fmla="*/ 86 h 359"/>
              <a:gd name="T24" fmla="*/ 45 w 107"/>
              <a:gd name="T25" fmla="*/ 90 h 359"/>
              <a:gd name="T26" fmla="*/ 47 w 107"/>
              <a:gd name="T27" fmla="*/ 96 h 359"/>
              <a:gd name="T28" fmla="*/ 50 w 107"/>
              <a:gd name="T29" fmla="*/ 102 h 359"/>
              <a:gd name="T30" fmla="*/ 53 w 107"/>
              <a:gd name="T31" fmla="*/ 110 h 359"/>
              <a:gd name="T32" fmla="*/ 56 w 107"/>
              <a:gd name="T33" fmla="*/ 117 h 359"/>
              <a:gd name="T34" fmla="*/ 59 w 107"/>
              <a:gd name="T35" fmla="*/ 126 h 359"/>
              <a:gd name="T36" fmla="*/ 60 w 107"/>
              <a:gd name="T37" fmla="*/ 132 h 359"/>
              <a:gd name="T38" fmla="*/ 63 w 107"/>
              <a:gd name="T39" fmla="*/ 138 h 359"/>
              <a:gd name="T40" fmla="*/ 65 w 107"/>
              <a:gd name="T41" fmla="*/ 144 h 359"/>
              <a:gd name="T42" fmla="*/ 66 w 107"/>
              <a:gd name="T43" fmla="*/ 149 h 359"/>
              <a:gd name="T44" fmla="*/ 68 w 107"/>
              <a:gd name="T45" fmla="*/ 155 h 359"/>
              <a:gd name="T46" fmla="*/ 71 w 107"/>
              <a:gd name="T47" fmla="*/ 162 h 359"/>
              <a:gd name="T48" fmla="*/ 72 w 107"/>
              <a:gd name="T49" fmla="*/ 170 h 359"/>
              <a:gd name="T50" fmla="*/ 75 w 107"/>
              <a:gd name="T51" fmla="*/ 179 h 359"/>
              <a:gd name="T52" fmla="*/ 78 w 107"/>
              <a:gd name="T53" fmla="*/ 186 h 359"/>
              <a:gd name="T54" fmla="*/ 80 w 107"/>
              <a:gd name="T55" fmla="*/ 191 h 359"/>
              <a:gd name="T56" fmla="*/ 81 w 107"/>
              <a:gd name="T57" fmla="*/ 197 h 359"/>
              <a:gd name="T58" fmla="*/ 83 w 107"/>
              <a:gd name="T59" fmla="*/ 201 h 359"/>
              <a:gd name="T60" fmla="*/ 84 w 107"/>
              <a:gd name="T61" fmla="*/ 207 h 359"/>
              <a:gd name="T62" fmla="*/ 87 w 107"/>
              <a:gd name="T63" fmla="*/ 215 h 359"/>
              <a:gd name="T64" fmla="*/ 90 w 107"/>
              <a:gd name="T65" fmla="*/ 224 h 359"/>
              <a:gd name="T66" fmla="*/ 92 w 107"/>
              <a:gd name="T67" fmla="*/ 231 h 359"/>
              <a:gd name="T68" fmla="*/ 95 w 107"/>
              <a:gd name="T69" fmla="*/ 239 h 359"/>
              <a:gd name="T70" fmla="*/ 96 w 107"/>
              <a:gd name="T71" fmla="*/ 245 h 359"/>
              <a:gd name="T72" fmla="*/ 98 w 107"/>
              <a:gd name="T73" fmla="*/ 249 h 359"/>
              <a:gd name="T74" fmla="*/ 98 w 107"/>
              <a:gd name="T75" fmla="*/ 254 h 359"/>
              <a:gd name="T76" fmla="*/ 99 w 107"/>
              <a:gd name="T77" fmla="*/ 260 h 359"/>
              <a:gd name="T78" fmla="*/ 99 w 107"/>
              <a:gd name="T79" fmla="*/ 266 h 359"/>
              <a:gd name="T80" fmla="*/ 101 w 107"/>
              <a:gd name="T81" fmla="*/ 272 h 359"/>
              <a:gd name="T82" fmla="*/ 101 w 107"/>
              <a:gd name="T83" fmla="*/ 279 h 359"/>
              <a:gd name="T84" fmla="*/ 101 w 107"/>
              <a:gd name="T85" fmla="*/ 285 h 359"/>
              <a:gd name="T86" fmla="*/ 102 w 107"/>
              <a:gd name="T87" fmla="*/ 291 h 359"/>
              <a:gd name="T88" fmla="*/ 102 w 107"/>
              <a:gd name="T89" fmla="*/ 296 h 359"/>
              <a:gd name="T90" fmla="*/ 102 w 107"/>
              <a:gd name="T91" fmla="*/ 299 h 359"/>
              <a:gd name="T92" fmla="*/ 102 w 107"/>
              <a:gd name="T93" fmla="*/ 302 h 359"/>
              <a:gd name="T94" fmla="*/ 104 w 107"/>
              <a:gd name="T95" fmla="*/ 305 h 359"/>
              <a:gd name="T96" fmla="*/ 104 w 107"/>
              <a:gd name="T97" fmla="*/ 309 h 359"/>
              <a:gd name="T98" fmla="*/ 105 w 107"/>
              <a:gd name="T99" fmla="*/ 314 h 359"/>
              <a:gd name="T100" fmla="*/ 105 w 107"/>
              <a:gd name="T101" fmla="*/ 318 h 359"/>
              <a:gd name="T102" fmla="*/ 107 w 107"/>
              <a:gd name="T103" fmla="*/ 321 h 359"/>
              <a:gd name="T104" fmla="*/ 107 w 107"/>
              <a:gd name="T105" fmla="*/ 326 h 359"/>
              <a:gd name="T106" fmla="*/ 107 w 107"/>
              <a:gd name="T107" fmla="*/ 330 h 359"/>
              <a:gd name="T108" fmla="*/ 107 w 107"/>
              <a:gd name="T109" fmla="*/ 335 h 359"/>
              <a:gd name="T110" fmla="*/ 107 w 107"/>
              <a:gd name="T111" fmla="*/ 341 h 359"/>
              <a:gd name="T112" fmla="*/ 107 w 107"/>
              <a:gd name="T113" fmla="*/ 35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9">
                <a:moveTo>
                  <a:pt x="0" y="0"/>
                </a:moveTo>
                <a:lnTo>
                  <a:pt x="3" y="3"/>
                </a:lnTo>
                <a:lnTo>
                  <a:pt x="5" y="8"/>
                </a:lnTo>
                <a:lnTo>
                  <a:pt x="6" y="11"/>
                </a:lnTo>
                <a:lnTo>
                  <a:pt x="9" y="14"/>
                </a:lnTo>
                <a:lnTo>
                  <a:pt x="11" y="17"/>
                </a:lnTo>
                <a:lnTo>
                  <a:pt x="12" y="20"/>
                </a:lnTo>
                <a:lnTo>
                  <a:pt x="14" y="23"/>
                </a:lnTo>
                <a:lnTo>
                  <a:pt x="15" y="26"/>
                </a:lnTo>
                <a:lnTo>
                  <a:pt x="17" y="27"/>
                </a:lnTo>
                <a:lnTo>
                  <a:pt x="18" y="30"/>
                </a:lnTo>
                <a:lnTo>
                  <a:pt x="18" y="32"/>
                </a:lnTo>
                <a:lnTo>
                  <a:pt x="20" y="33"/>
                </a:lnTo>
                <a:lnTo>
                  <a:pt x="21" y="35"/>
                </a:lnTo>
                <a:lnTo>
                  <a:pt x="21" y="38"/>
                </a:lnTo>
                <a:lnTo>
                  <a:pt x="23" y="39"/>
                </a:lnTo>
                <a:lnTo>
                  <a:pt x="23" y="41"/>
                </a:lnTo>
                <a:lnTo>
                  <a:pt x="24" y="42"/>
                </a:lnTo>
                <a:lnTo>
                  <a:pt x="24" y="44"/>
                </a:lnTo>
                <a:lnTo>
                  <a:pt x="26" y="45"/>
                </a:lnTo>
                <a:lnTo>
                  <a:pt x="26" y="47"/>
                </a:lnTo>
                <a:lnTo>
                  <a:pt x="27" y="48"/>
                </a:lnTo>
                <a:lnTo>
                  <a:pt x="27" y="48"/>
                </a:lnTo>
                <a:lnTo>
                  <a:pt x="29" y="50"/>
                </a:lnTo>
                <a:lnTo>
                  <a:pt x="29" y="51"/>
                </a:lnTo>
                <a:lnTo>
                  <a:pt x="29" y="53"/>
                </a:lnTo>
                <a:lnTo>
                  <a:pt x="30" y="54"/>
                </a:lnTo>
                <a:lnTo>
                  <a:pt x="30" y="56"/>
                </a:lnTo>
                <a:lnTo>
                  <a:pt x="32" y="57"/>
                </a:lnTo>
                <a:lnTo>
                  <a:pt x="32" y="60"/>
                </a:lnTo>
                <a:lnTo>
                  <a:pt x="33" y="62"/>
                </a:lnTo>
                <a:lnTo>
                  <a:pt x="33" y="63"/>
                </a:lnTo>
                <a:lnTo>
                  <a:pt x="35" y="66"/>
                </a:lnTo>
                <a:lnTo>
                  <a:pt x="35" y="66"/>
                </a:lnTo>
                <a:lnTo>
                  <a:pt x="35" y="68"/>
                </a:lnTo>
                <a:lnTo>
                  <a:pt x="36" y="69"/>
                </a:lnTo>
                <a:lnTo>
                  <a:pt x="36" y="71"/>
                </a:lnTo>
                <a:lnTo>
                  <a:pt x="38" y="72"/>
                </a:lnTo>
                <a:lnTo>
                  <a:pt x="38" y="75"/>
                </a:lnTo>
                <a:lnTo>
                  <a:pt x="39" y="77"/>
                </a:lnTo>
                <a:lnTo>
                  <a:pt x="39" y="78"/>
                </a:lnTo>
                <a:lnTo>
                  <a:pt x="41" y="78"/>
                </a:lnTo>
                <a:lnTo>
                  <a:pt x="41" y="80"/>
                </a:lnTo>
                <a:lnTo>
                  <a:pt x="41" y="81"/>
                </a:lnTo>
                <a:lnTo>
                  <a:pt x="42" y="83"/>
                </a:lnTo>
                <a:lnTo>
                  <a:pt x="42" y="84"/>
                </a:lnTo>
                <a:lnTo>
                  <a:pt x="42" y="86"/>
                </a:lnTo>
                <a:lnTo>
                  <a:pt x="44" y="86"/>
                </a:lnTo>
                <a:lnTo>
                  <a:pt x="44" y="87"/>
                </a:lnTo>
                <a:lnTo>
                  <a:pt x="44" y="89"/>
                </a:lnTo>
                <a:lnTo>
                  <a:pt x="44" y="90"/>
                </a:lnTo>
                <a:lnTo>
                  <a:pt x="45" y="90"/>
                </a:lnTo>
                <a:lnTo>
                  <a:pt x="45" y="92"/>
                </a:lnTo>
                <a:lnTo>
                  <a:pt x="45" y="93"/>
                </a:lnTo>
                <a:lnTo>
                  <a:pt x="47" y="95"/>
                </a:lnTo>
                <a:lnTo>
                  <a:pt x="47" y="96"/>
                </a:lnTo>
                <a:lnTo>
                  <a:pt x="47" y="98"/>
                </a:lnTo>
                <a:lnTo>
                  <a:pt x="48" y="99"/>
                </a:lnTo>
                <a:lnTo>
                  <a:pt x="48" y="101"/>
                </a:lnTo>
                <a:lnTo>
                  <a:pt x="50" y="102"/>
                </a:lnTo>
                <a:lnTo>
                  <a:pt x="50" y="104"/>
                </a:lnTo>
                <a:lnTo>
                  <a:pt x="51" y="107"/>
                </a:lnTo>
                <a:lnTo>
                  <a:pt x="51" y="108"/>
                </a:lnTo>
                <a:lnTo>
                  <a:pt x="53" y="110"/>
                </a:lnTo>
                <a:lnTo>
                  <a:pt x="53" y="113"/>
                </a:lnTo>
                <a:lnTo>
                  <a:pt x="54" y="116"/>
                </a:lnTo>
                <a:lnTo>
                  <a:pt x="54" y="116"/>
                </a:lnTo>
                <a:lnTo>
                  <a:pt x="56" y="117"/>
                </a:lnTo>
                <a:lnTo>
                  <a:pt x="56" y="120"/>
                </a:lnTo>
                <a:lnTo>
                  <a:pt x="57" y="122"/>
                </a:lnTo>
                <a:lnTo>
                  <a:pt x="57" y="125"/>
                </a:lnTo>
                <a:lnTo>
                  <a:pt x="59" y="126"/>
                </a:lnTo>
                <a:lnTo>
                  <a:pt x="59" y="128"/>
                </a:lnTo>
                <a:lnTo>
                  <a:pt x="60" y="129"/>
                </a:lnTo>
                <a:lnTo>
                  <a:pt x="60" y="131"/>
                </a:lnTo>
                <a:lnTo>
                  <a:pt x="60" y="132"/>
                </a:lnTo>
                <a:lnTo>
                  <a:pt x="62" y="134"/>
                </a:lnTo>
                <a:lnTo>
                  <a:pt x="62" y="135"/>
                </a:lnTo>
                <a:lnTo>
                  <a:pt x="62" y="137"/>
                </a:lnTo>
                <a:lnTo>
                  <a:pt x="63" y="138"/>
                </a:lnTo>
                <a:lnTo>
                  <a:pt x="63" y="140"/>
                </a:lnTo>
                <a:lnTo>
                  <a:pt x="63" y="141"/>
                </a:lnTo>
                <a:lnTo>
                  <a:pt x="65" y="143"/>
                </a:lnTo>
                <a:lnTo>
                  <a:pt x="65" y="144"/>
                </a:lnTo>
                <a:lnTo>
                  <a:pt x="65" y="144"/>
                </a:lnTo>
                <a:lnTo>
                  <a:pt x="66" y="146"/>
                </a:lnTo>
                <a:lnTo>
                  <a:pt x="66" y="147"/>
                </a:lnTo>
                <a:lnTo>
                  <a:pt x="66" y="149"/>
                </a:lnTo>
                <a:lnTo>
                  <a:pt x="66" y="150"/>
                </a:lnTo>
                <a:lnTo>
                  <a:pt x="68" y="152"/>
                </a:lnTo>
                <a:lnTo>
                  <a:pt x="68" y="153"/>
                </a:lnTo>
                <a:lnTo>
                  <a:pt x="68" y="155"/>
                </a:lnTo>
                <a:lnTo>
                  <a:pt x="69" y="156"/>
                </a:lnTo>
                <a:lnTo>
                  <a:pt x="69" y="159"/>
                </a:lnTo>
                <a:lnTo>
                  <a:pt x="71" y="161"/>
                </a:lnTo>
                <a:lnTo>
                  <a:pt x="71" y="162"/>
                </a:lnTo>
                <a:lnTo>
                  <a:pt x="72" y="165"/>
                </a:lnTo>
                <a:lnTo>
                  <a:pt x="72" y="167"/>
                </a:lnTo>
                <a:lnTo>
                  <a:pt x="72" y="170"/>
                </a:lnTo>
                <a:lnTo>
                  <a:pt x="72" y="170"/>
                </a:lnTo>
                <a:lnTo>
                  <a:pt x="74" y="173"/>
                </a:lnTo>
                <a:lnTo>
                  <a:pt x="74" y="174"/>
                </a:lnTo>
                <a:lnTo>
                  <a:pt x="75" y="177"/>
                </a:lnTo>
                <a:lnTo>
                  <a:pt x="75" y="179"/>
                </a:lnTo>
                <a:lnTo>
                  <a:pt x="77" y="180"/>
                </a:lnTo>
                <a:lnTo>
                  <a:pt x="77" y="182"/>
                </a:lnTo>
                <a:lnTo>
                  <a:pt x="77" y="185"/>
                </a:lnTo>
                <a:lnTo>
                  <a:pt x="78" y="186"/>
                </a:lnTo>
                <a:lnTo>
                  <a:pt x="78" y="188"/>
                </a:lnTo>
                <a:lnTo>
                  <a:pt x="78" y="189"/>
                </a:lnTo>
                <a:lnTo>
                  <a:pt x="80" y="191"/>
                </a:lnTo>
                <a:lnTo>
                  <a:pt x="80" y="191"/>
                </a:lnTo>
                <a:lnTo>
                  <a:pt x="80" y="192"/>
                </a:lnTo>
                <a:lnTo>
                  <a:pt x="81" y="194"/>
                </a:lnTo>
                <a:lnTo>
                  <a:pt x="81" y="195"/>
                </a:lnTo>
                <a:lnTo>
                  <a:pt x="81" y="197"/>
                </a:lnTo>
                <a:lnTo>
                  <a:pt x="81" y="198"/>
                </a:lnTo>
                <a:lnTo>
                  <a:pt x="83" y="200"/>
                </a:lnTo>
                <a:lnTo>
                  <a:pt x="83" y="201"/>
                </a:lnTo>
                <a:lnTo>
                  <a:pt x="83" y="201"/>
                </a:lnTo>
                <a:lnTo>
                  <a:pt x="83" y="203"/>
                </a:lnTo>
                <a:lnTo>
                  <a:pt x="84" y="204"/>
                </a:lnTo>
                <a:lnTo>
                  <a:pt x="84" y="206"/>
                </a:lnTo>
                <a:lnTo>
                  <a:pt x="84" y="207"/>
                </a:lnTo>
                <a:lnTo>
                  <a:pt x="86" y="209"/>
                </a:lnTo>
                <a:lnTo>
                  <a:pt x="86" y="212"/>
                </a:lnTo>
                <a:lnTo>
                  <a:pt x="86" y="213"/>
                </a:lnTo>
                <a:lnTo>
                  <a:pt x="87" y="215"/>
                </a:lnTo>
                <a:lnTo>
                  <a:pt x="87" y="216"/>
                </a:lnTo>
                <a:lnTo>
                  <a:pt x="89" y="219"/>
                </a:lnTo>
                <a:lnTo>
                  <a:pt x="89" y="221"/>
                </a:lnTo>
                <a:lnTo>
                  <a:pt x="90" y="224"/>
                </a:lnTo>
                <a:lnTo>
                  <a:pt x="90" y="224"/>
                </a:lnTo>
                <a:lnTo>
                  <a:pt x="90" y="227"/>
                </a:lnTo>
                <a:lnTo>
                  <a:pt x="92" y="228"/>
                </a:lnTo>
                <a:lnTo>
                  <a:pt x="92" y="231"/>
                </a:lnTo>
                <a:lnTo>
                  <a:pt x="93" y="233"/>
                </a:lnTo>
                <a:lnTo>
                  <a:pt x="93" y="234"/>
                </a:lnTo>
                <a:lnTo>
                  <a:pt x="93" y="237"/>
                </a:lnTo>
                <a:lnTo>
                  <a:pt x="95" y="239"/>
                </a:lnTo>
                <a:lnTo>
                  <a:pt x="95" y="240"/>
                </a:lnTo>
                <a:lnTo>
                  <a:pt x="95" y="242"/>
                </a:lnTo>
                <a:lnTo>
                  <a:pt x="96" y="243"/>
                </a:lnTo>
                <a:lnTo>
                  <a:pt x="96" y="245"/>
                </a:lnTo>
                <a:lnTo>
                  <a:pt x="96" y="246"/>
                </a:lnTo>
                <a:lnTo>
                  <a:pt x="96" y="248"/>
                </a:lnTo>
                <a:lnTo>
                  <a:pt x="96" y="248"/>
                </a:lnTo>
                <a:lnTo>
                  <a:pt x="98" y="249"/>
                </a:lnTo>
                <a:lnTo>
                  <a:pt x="98" y="251"/>
                </a:lnTo>
                <a:lnTo>
                  <a:pt x="98" y="252"/>
                </a:lnTo>
                <a:lnTo>
                  <a:pt x="98" y="254"/>
                </a:lnTo>
                <a:lnTo>
                  <a:pt x="98" y="254"/>
                </a:lnTo>
                <a:lnTo>
                  <a:pt x="98" y="255"/>
                </a:lnTo>
                <a:lnTo>
                  <a:pt x="98" y="257"/>
                </a:lnTo>
                <a:lnTo>
                  <a:pt x="99" y="258"/>
                </a:lnTo>
                <a:lnTo>
                  <a:pt x="99" y="260"/>
                </a:lnTo>
                <a:lnTo>
                  <a:pt x="99" y="261"/>
                </a:lnTo>
                <a:lnTo>
                  <a:pt x="99" y="263"/>
                </a:lnTo>
                <a:lnTo>
                  <a:pt x="99" y="264"/>
                </a:lnTo>
                <a:lnTo>
                  <a:pt x="99" y="266"/>
                </a:lnTo>
                <a:lnTo>
                  <a:pt x="99" y="267"/>
                </a:lnTo>
                <a:lnTo>
                  <a:pt x="99" y="269"/>
                </a:lnTo>
                <a:lnTo>
                  <a:pt x="99" y="270"/>
                </a:lnTo>
                <a:lnTo>
                  <a:pt x="101" y="272"/>
                </a:lnTo>
                <a:lnTo>
                  <a:pt x="101" y="275"/>
                </a:lnTo>
                <a:lnTo>
                  <a:pt x="101" y="275"/>
                </a:lnTo>
                <a:lnTo>
                  <a:pt x="101" y="276"/>
                </a:lnTo>
                <a:lnTo>
                  <a:pt x="101" y="279"/>
                </a:lnTo>
                <a:lnTo>
                  <a:pt x="101" y="281"/>
                </a:lnTo>
                <a:lnTo>
                  <a:pt x="101" y="282"/>
                </a:lnTo>
                <a:lnTo>
                  <a:pt x="101" y="284"/>
                </a:lnTo>
                <a:lnTo>
                  <a:pt x="101" y="285"/>
                </a:lnTo>
                <a:lnTo>
                  <a:pt x="101" y="287"/>
                </a:lnTo>
                <a:lnTo>
                  <a:pt x="101" y="288"/>
                </a:lnTo>
                <a:lnTo>
                  <a:pt x="101" y="290"/>
                </a:lnTo>
                <a:lnTo>
                  <a:pt x="102" y="291"/>
                </a:lnTo>
                <a:lnTo>
                  <a:pt x="102" y="291"/>
                </a:lnTo>
                <a:lnTo>
                  <a:pt x="102" y="293"/>
                </a:lnTo>
                <a:lnTo>
                  <a:pt x="102" y="294"/>
                </a:lnTo>
                <a:lnTo>
                  <a:pt x="102" y="296"/>
                </a:lnTo>
                <a:lnTo>
                  <a:pt x="102" y="296"/>
                </a:lnTo>
                <a:lnTo>
                  <a:pt x="102" y="297"/>
                </a:lnTo>
                <a:lnTo>
                  <a:pt x="102" y="297"/>
                </a:lnTo>
                <a:lnTo>
                  <a:pt x="102" y="299"/>
                </a:lnTo>
                <a:lnTo>
                  <a:pt x="102" y="299"/>
                </a:lnTo>
                <a:lnTo>
                  <a:pt x="102" y="300"/>
                </a:lnTo>
                <a:lnTo>
                  <a:pt x="102" y="302"/>
                </a:lnTo>
                <a:lnTo>
                  <a:pt x="102" y="302"/>
                </a:lnTo>
                <a:lnTo>
                  <a:pt x="104" y="303"/>
                </a:lnTo>
                <a:lnTo>
                  <a:pt x="104" y="303"/>
                </a:lnTo>
                <a:lnTo>
                  <a:pt x="104" y="305"/>
                </a:lnTo>
                <a:lnTo>
                  <a:pt x="104" y="305"/>
                </a:lnTo>
                <a:lnTo>
                  <a:pt x="104" y="306"/>
                </a:lnTo>
                <a:lnTo>
                  <a:pt x="104" y="308"/>
                </a:lnTo>
                <a:lnTo>
                  <a:pt x="104" y="308"/>
                </a:lnTo>
                <a:lnTo>
                  <a:pt x="104" y="309"/>
                </a:lnTo>
                <a:lnTo>
                  <a:pt x="105" y="311"/>
                </a:lnTo>
                <a:lnTo>
                  <a:pt x="105" y="312"/>
                </a:lnTo>
                <a:lnTo>
                  <a:pt x="105" y="312"/>
                </a:lnTo>
                <a:lnTo>
                  <a:pt x="105" y="314"/>
                </a:lnTo>
                <a:lnTo>
                  <a:pt x="105" y="315"/>
                </a:lnTo>
                <a:lnTo>
                  <a:pt x="105" y="315"/>
                </a:lnTo>
                <a:lnTo>
                  <a:pt x="105" y="317"/>
                </a:lnTo>
                <a:lnTo>
                  <a:pt x="105" y="318"/>
                </a:lnTo>
                <a:lnTo>
                  <a:pt x="107" y="318"/>
                </a:lnTo>
                <a:lnTo>
                  <a:pt x="107" y="320"/>
                </a:lnTo>
                <a:lnTo>
                  <a:pt x="107" y="321"/>
                </a:lnTo>
                <a:lnTo>
                  <a:pt x="107" y="321"/>
                </a:lnTo>
                <a:lnTo>
                  <a:pt x="107" y="323"/>
                </a:lnTo>
                <a:lnTo>
                  <a:pt x="107" y="324"/>
                </a:lnTo>
                <a:lnTo>
                  <a:pt x="107" y="324"/>
                </a:lnTo>
                <a:lnTo>
                  <a:pt x="107" y="326"/>
                </a:lnTo>
                <a:lnTo>
                  <a:pt x="107" y="326"/>
                </a:lnTo>
                <a:lnTo>
                  <a:pt x="107" y="327"/>
                </a:lnTo>
                <a:lnTo>
                  <a:pt x="107" y="329"/>
                </a:lnTo>
                <a:lnTo>
                  <a:pt x="107" y="330"/>
                </a:lnTo>
                <a:lnTo>
                  <a:pt x="107" y="330"/>
                </a:lnTo>
                <a:lnTo>
                  <a:pt x="107" y="332"/>
                </a:lnTo>
                <a:lnTo>
                  <a:pt x="107" y="333"/>
                </a:lnTo>
                <a:lnTo>
                  <a:pt x="107" y="335"/>
                </a:lnTo>
                <a:lnTo>
                  <a:pt x="107" y="336"/>
                </a:lnTo>
                <a:lnTo>
                  <a:pt x="107" y="338"/>
                </a:lnTo>
                <a:lnTo>
                  <a:pt x="107" y="339"/>
                </a:lnTo>
                <a:lnTo>
                  <a:pt x="107" y="341"/>
                </a:lnTo>
                <a:lnTo>
                  <a:pt x="107" y="344"/>
                </a:lnTo>
                <a:lnTo>
                  <a:pt x="107" y="345"/>
                </a:lnTo>
                <a:lnTo>
                  <a:pt x="107" y="347"/>
                </a:lnTo>
                <a:lnTo>
                  <a:pt x="107" y="350"/>
                </a:lnTo>
                <a:lnTo>
                  <a:pt x="107" y="353"/>
                </a:lnTo>
                <a:lnTo>
                  <a:pt x="105" y="356"/>
                </a:lnTo>
                <a:lnTo>
                  <a:pt x="105" y="35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Freeform 10"/>
          <p:cNvSpPr>
            <a:spLocks/>
          </p:cNvSpPr>
          <p:nvPr/>
        </p:nvSpPr>
        <p:spPr bwMode="auto">
          <a:xfrm>
            <a:off x="4141788" y="946150"/>
            <a:ext cx="84137" cy="285750"/>
          </a:xfrm>
          <a:custGeom>
            <a:avLst/>
            <a:gdLst>
              <a:gd name="T0" fmla="*/ 6 w 107"/>
              <a:gd name="T1" fmla="*/ 348 h 358"/>
              <a:gd name="T2" fmla="*/ 14 w 107"/>
              <a:gd name="T3" fmla="*/ 336 h 358"/>
              <a:gd name="T4" fmla="*/ 18 w 107"/>
              <a:gd name="T5" fmla="*/ 327 h 358"/>
              <a:gd name="T6" fmla="*/ 23 w 107"/>
              <a:gd name="T7" fmla="*/ 319 h 358"/>
              <a:gd name="T8" fmla="*/ 26 w 107"/>
              <a:gd name="T9" fmla="*/ 313 h 358"/>
              <a:gd name="T10" fmla="*/ 29 w 107"/>
              <a:gd name="T11" fmla="*/ 307 h 358"/>
              <a:gd name="T12" fmla="*/ 30 w 107"/>
              <a:gd name="T13" fmla="*/ 301 h 358"/>
              <a:gd name="T14" fmla="*/ 33 w 107"/>
              <a:gd name="T15" fmla="*/ 295 h 358"/>
              <a:gd name="T16" fmla="*/ 36 w 107"/>
              <a:gd name="T17" fmla="*/ 289 h 358"/>
              <a:gd name="T18" fmla="*/ 39 w 107"/>
              <a:gd name="T19" fmla="*/ 282 h 358"/>
              <a:gd name="T20" fmla="*/ 41 w 107"/>
              <a:gd name="T21" fmla="*/ 277 h 358"/>
              <a:gd name="T22" fmla="*/ 44 w 107"/>
              <a:gd name="T23" fmla="*/ 271 h 358"/>
              <a:gd name="T24" fmla="*/ 45 w 107"/>
              <a:gd name="T25" fmla="*/ 267 h 358"/>
              <a:gd name="T26" fmla="*/ 47 w 107"/>
              <a:gd name="T27" fmla="*/ 262 h 358"/>
              <a:gd name="T28" fmla="*/ 50 w 107"/>
              <a:gd name="T29" fmla="*/ 256 h 358"/>
              <a:gd name="T30" fmla="*/ 53 w 107"/>
              <a:gd name="T31" fmla="*/ 247 h 358"/>
              <a:gd name="T32" fmla="*/ 56 w 107"/>
              <a:gd name="T33" fmla="*/ 240 h 358"/>
              <a:gd name="T34" fmla="*/ 59 w 107"/>
              <a:gd name="T35" fmla="*/ 232 h 358"/>
              <a:gd name="T36" fmla="*/ 60 w 107"/>
              <a:gd name="T37" fmla="*/ 225 h 358"/>
              <a:gd name="T38" fmla="*/ 63 w 107"/>
              <a:gd name="T39" fmla="*/ 220 h 358"/>
              <a:gd name="T40" fmla="*/ 65 w 107"/>
              <a:gd name="T41" fmla="*/ 214 h 358"/>
              <a:gd name="T42" fmla="*/ 66 w 107"/>
              <a:gd name="T43" fmla="*/ 210 h 358"/>
              <a:gd name="T44" fmla="*/ 68 w 107"/>
              <a:gd name="T45" fmla="*/ 204 h 358"/>
              <a:gd name="T46" fmla="*/ 71 w 107"/>
              <a:gd name="T47" fmla="*/ 196 h 358"/>
              <a:gd name="T48" fmla="*/ 72 w 107"/>
              <a:gd name="T49" fmla="*/ 189 h 358"/>
              <a:gd name="T50" fmla="*/ 75 w 107"/>
              <a:gd name="T51" fmla="*/ 180 h 358"/>
              <a:gd name="T52" fmla="*/ 78 w 107"/>
              <a:gd name="T53" fmla="*/ 172 h 358"/>
              <a:gd name="T54" fmla="*/ 80 w 107"/>
              <a:gd name="T55" fmla="*/ 166 h 358"/>
              <a:gd name="T56" fmla="*/ 81 w 107"/>
              <a:gd name="T57" fmla="*/ 162 h 358"/>
              <a:gd name="T58" fmla="*/ 83 w 107"/>
              <a:gd name="T59" fmla="*/ 156 h 358"/>
              <a:gd name="T60" fmla="*/ 84 w 107"/>
              <a:gd name="T61" fmla="*/ 150 h 358"/>
              <a:gd name="T62" fmla="*/ 87 w 107"/>
              <a:gd name="T63" fmla="*/ 144 h 358"/>
              <a:gd name="T64" fmla="*/ 90 w 107"/>
              <a:gd name="T65" fmla="*/ 135 h 358"/>
              <a:gd name="T66" fmla="*/ 92 w 107"/>
              <a:gd name="T67" fmla="*/ 127 h 358"/>
              <a:gd name="T68" fmla="*/ 95 w 107"/>
              <a:gd name="T69" fmla="*/ 120 h 358"/>
              <a:gd name="T70" fmla="*/ 96 w 107"/>
              <a:gd name="T71" fmla="*/ 114 h 358"/>
              <a:gd name="T72" fmla="*/ 98 w 107"/>
              <a:gd name="T73" fmla="*/ 109 h 358"/>
              <a:gd name="T74" fmla="*/ 98 w 107"/>
              <a:gd name="T75" fmla="*/ 103 h 358"/>
              <a:gd name="T76" fmla="*/ 99 w 107"/>
              <a:gd name="T77" fmla="*/ 99 h 358"/>
              <a:gd name="T78" fmla="*/ 99 w 107"/>
              <a:gd name="T79" fmla="*/ 93 h 358"/>
              <a:gd name="T80" fmla="*/ 101 w 107"/>
              <a:gd name="T81" fmla="*/ 85 h 358"/>
              <a:gd name="T82" fmla="*/ 101 w 107"/>
              <a:gd name="T83" fmla="*/ 79 h 358"/>
              <a:gd name="T84" fmla="*/ 101 w 107"/>
              <a:gd name="T85" fmla="*/ 73 h 358"/>
              <a:gd name="T86" fmla="*/ 102 w 107"/>
              <a:gd name="T87" fmla="*/ 67 h 358"/>
              <a:gd name="T88" fmla="*/ 102 w 107"/>
              <a:gd name="T89" fmla="*/ 63 h 358"/>
              <a:gd name="T90" fmla="*/ 102 w 107"/>
              <a:gd name="T91" fmla="*/ 60 h 358"/>
              <a:gd name="T92" fmla="*/ 102 w 107"/>
              <a:gd name="T93" fmla="*/ 57 h 358"/>
              <a:gd name="T94" fmla="*/ 104 w 107"/>
              <a:gd name="T95" fmla="*/ 52 h 358"/>
              <a:gd name="T96" fmla="*/ 104 w 107"/>
              <a:gd name="T97" fmla="*/ 49 h 358"/>
              <a:gd name="T98" fmla="*/ 105 w 107"/>
              <a:gd name="T99" fmla="*/ 45 h 358"/>
              <a:gd name="T100" fmla="*/ 105 w 107"/>
              <a:gd name="T101" fmla="*/ 40 h 358"/>
              <a:gd name="T102" fmla="*/ 107 w 107"/>
              <a:gd name="T103" fmla="*/ 37 h 358"/>
              <a:gd name="T104" fmla="*/ 107 w 107"/>
              <a:gd name="T105" fmla="*/ 33 h 358"/>
              <a:gd name="T106" fmla="*/ 107 w 107"/>
              <a:gd name="T107" fmla="*/ 28 h 358"/>
              <a:gd name="T108" fmla="*/ 107 w 107"/>
              <a:gd name="T109" fmla="*/ 24 h 358"/>
              <a:gd name="T110" fmla="*/ 107 w 107"/>
              <a:gd name="T111" fmla="*/ 16 h 358"/>
              <a:gd name="T112" fmla="*/ 107 w 107"/>
              <a:gd name="T113" fmla="*/ 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8">
                <a:moveTo>
                  <a:pt x="0" y="358"/>
                </a:moveTo>
                <a:lnTo>
                  <a:pt x="3" y="354"/>
                </a:lnTo>
                <a:lnTo>
                  <a:pt x="5" y="351"/>
                </a:lnTo>
                <a:lnTo>
                  <a:pt x="6" y="348"/>
                </a:lnTo>
                <a:lnTo>
                  <a:pt x="9" y="343"/>
                </a:lnTo>
                <a:lnTo>
                  <a:pt x="11" y="340"/>
                </a:lnTo>
                <a:lnTo>
                  <a:pt x="12" y="339"/>
                </a:lnTo>
                <a:lnTo>
                  <a:pt x="14" y="336"/>
                </a:lnTo>
                <a:lnTo>
                  <a:pt x="15" y="333"/>
                </a:lnTo>
                <a:lnTo>
                  <a:pt x="17" y="331"/>
                </a:lnTo>
                <a:lnTo>
                  <a:pt x="18" y="328"/>
                </a:lnTo>
                <a:lnTo>
                  <a:pt x="18" y="327"/>
                </a:lnTo>
                <a:lnTo>
                  <a:pt x="20" y="324"/>
                </a:lnTo>
                <a:lnTo>
                  <a:pt x="21" y="322"/>
                </a:lnTo>
                <a:lnTo>
                  <a:pt x="21" y="321"/>
                </a:lnTo>
                <a:lnTo>
                  <a:pt x="23" y="319"/>
                </a:lnTo>
                <a:lnTo>
                  <a:pt x="23" y="318"/>
                </a:lnTo>
                <a:lnTo>
                  <a:pt x="24" y="316"/>
                </a:lnTo>
                <a:lnTo>
                  <a:pt x="24" y="315"/>
                </a:lnTo>
                <a:lnTo>
                  <a:pt x="26" y="313"/>
                </a:lnTo>
                <a:lnTo>
                  <a:pt x="26" y="312"/>
                </a:lnTo>
                <a:lnTo>
                  <a:pt x="27" y="310"/>
                </a:lnTo>
                <a:lnTo>
                  <a:pt x="27" y="309"/>
                </a:lnTo>
                <a:lnTo>
                  <a:pt x="29" y="307"/>
                </a:lnTo>
                <a:lnTo>
                  <a:pt x="29" y="306"/>
                </a:lnTo>
                <a:lnTo>
                  <a:pt x="29" y="304"/>
                </a:lnTo>
                <a:lnTo>
                  <a:pt x="30" y="303"/>
                </a:lnTo>
                <a:lnTo>
                  <a:pt x="30" y="301"/>
                </a:lnTo>
                <a:lnTo>
                  <a:pt x="32" y="300"/>
                </a:lnTo>
                <a:lnTo>
                  <a:pt x="32" y="298"/>
                </a:lnTo>
                <a:lnTo>
                  <a:pt x="33" y="297"/>
                </a:lnTo>
                <a:lnTo>
                  <a:pt x="33" y="295"/>
                </a:lnTo>
                <a:lnTo>
                  <a:pt x="35" y="292"/>
                </a:lnTo>
                <a:lnTo>
                  <a:pt x="35" y="292"/>
                </a:lnTo>
                <a:lnTo>
                  <a:pt x="35" y="291"/>
                </a:lnTo>
                <a:lnTo>
                  <a:pt x="36" y="289"/>
                </a:lnTo>
                <a:lnTo>
                  <a:pt x="36" y="286"/>
                </a:lnTo>
                <a:lnTo>
                  <a:pt x="38" y="285"/>
                </a:lnTo>
                <a:lnTo>
                  <a:pt x="38" y="283"/>
                </a:lnTo>
                <a:lnTo>
                  <a:pt x="39" y="282"/>
                </a:lnTo>
                <a:lnTo>
                  <a:pt x="39" y="280"/>
                </a:lnTo>
                <a:lnTo>
                  <a:pt x="41" y="279"/>
                </a:lnTo>
                <a:lnTo>
                  <a:pt x="41" y="277"/>
                </a:lnTo>
                <a:lnTo>
                  <a:pt x="41" y="277"/>
                </a:lnTo>
                <a:lnTo>
                  <a:pt x="42" y="276"/>
                </a:lnTo>
                <a:lnTo>
                  <a:pt x="42" y="274"/>
                </a:lnTo>
                <a:lnTo>
                  <a:pt x="42" y="273"/>
                </a:lnTo>
                <a:lnTo>
                  <a:pt x="44" y="271"/>
                </a:lnTo>
                <a:lnTo>
                  <a:pt x="44" y="271"/>
                </a:lnTo>
                <a:lnTo>
                  <a:pt x="44" y="270"/>
                </a:lnTo>
                <a:lnTo>
                  <a:pt x="44" y="268"/>
                </a:lnTo>
                <a:lnTo>
                  <a:pt x="45" y="267"/>
                </a:lnTo>
                <a:lnTo>
                  <a:pt x="45" y="265"/>
                </a:lnTo>
                <a:lnTo>
                  <a:pt x="45" y="265"/>
                </a:lnTo>
                <a:lnTo>
                  <a:pt x="47" y="264"/>
                </a:lnTo>
                <a:lnTo>
                  <a:pt x="47" y="262"/>
                </a:lnTo>
                <a:lnTo>
                  <a:pt x="47" y="261"/>
                </a:lnTo>
                <a:lnTo>
                  <a:pt x="48" y="259"/>
                </a:lnTo>
                <a:lnTo>
                  <a:pt x="48" y="258"/>
                </a:lnTo>
                <a:lnTo>
                  <a:pt x="50" y="256"/>
                </a:lnTo>
                <a:lnTo>
                  <a:pt x="50" y="253"/>
                </a:lnTo>
                <a:lnTo>
                  <a:pt x="51" y="252"/>
                </a:lnTo>
                <a:lnTo>
                  <a:pt x="51" y="250"/>
                </a:lnTo>
                <a:lnTo>
                  <a:pt x="53" y="247"/>
                </a:lnTo>
                <a:lnTo>
                  <a:pt x="53" y="246"/>
                </a:lnTo>
                <a:lnTo>
                  <a:pt x="54" y="243"/>
                </a:lnTo>
                <a:lnTo>
                  <a:pt x="54" y="243"/>
                </a:lnTo>
                <a:lnTo>
                  <a:pt x="56" y="240"/>
                </a:lnTo>
                <a:lnTo>
                  <a:pt x="56" y="238"/>
                </a:lnTo>
                <a:lnTo>
                  <a:pt x="57" y="235"/>
                </a:lnTo>
                <a:lnTo>
                  <a:pt x="57" y="234"/>
                </a:lnTo>
                <a:lnTo>
                  <a:pt x="59" y="232"/>
                </a:lnTo>
                <a:lnTo>
                  <a:pt x="59" y="231"/>
                </a:lnTo>
                <a:lnTo>
                  <a:pt x="60" y="228"/>
                </a:lnTo>
                <a:lnTo>
                  <a:pt x="60" y="226"/>
                </a:lnTo>
                <a:lnTo>
                  <a:pt x="60" y="225"/>
                </a:lnTo>
                <a:lnTo>
                  <a:pt x="62" y="223"/>
                </a:lnTo>
                <a:lnTo>
                  <a:pt x="62" y="222"/>
                </a:lnTo>
                <a:lnTo>
                  <a:pt x="62" y="220"/>
                </a:lnTo>
                <a:lnTo>
                  <a:pt x="63" y="220"/>
                </a:lnTo>
                <a:lnTo>
                  <a:pt x="63" y="219"/>
                </a:lnTo>
                <a:lnTo>
                  <a:pt x="63" y="217"/>
                </a:lnTo>
                <a:lnTo>
                  <a:pt x="65" y="216"/>
                </a:lnTo>
                <a:lnTo>
                  <a:pt x="65" y="214"/>
                </a:lnTo>
                <a:lnTo>
                  <a:pt x="65" y="213"/>
                </a:lnTo>
                <a:lnTo>
                  <a:pt x="66" y="211"/>
                </a:lnTo>
                <a:lnTo>
                  <a:pt x="66" y="210"/>
                </a:lnTo>
                <a:lnTo>
                  <a:pt x="66" y="210"/>
                </a:lnTo>
                <a:lnTo>
                  <a:pt x="66" y="208"/>
                </a:lnTo>
                <a:lnTo>
                  <a:pt x="68" y="207"/>
                </a:lnTo>
                <a:lnTo>
                  <a:pt x="68" y="205"/>
                </a:lnTo>
                <a:lnTo>
                  <a:pt x="68" y="204"/>
                </a:lnTo>
                <a:lnTo>
                  <a:pt x="69" y="201"/>
                </a:lnTo>
                <a:lnTo>
                  <a:pt x="69" y="199"/>
                </a:lnTo>
                <a:lnTo>
                  <a:pt x="71" y="198"/>
                </a:lnTo>
                <a:lnTo>
                  <a:pt x="71" y="196"/>
                </a:lnTo>
                <a:lnTo>
                  <a:pt x="72" y="193"/>
                </a:lnTo>
                <a:lnTo>
                  <a:pt x="72" y="192"/>
                </a:lnTo>
                <a:lnTo>
                  <a:pt x="72" y="189"/>
                </a:lnTo>
                <a:lnTo>
                  <a:pt x="72" y="189"/>
                </a:lnTo>
                <a:lnTo>
                  <a:pt x="74" y="186"/>
                </a:lnTo>
                <a:lnTo>
                  <a:pt x="74" y="184"/>
                </a:lnTo>
                <a:lnTo>
                  <a:pt x="75" y="181"/>
                </a:lnTo>
                <a:lnTo>
                  <a:pt x="75" y="180"/>
                </a:lnTo>
                <a:lnTo>
                  <a:pt x="77" y="178"/>
                </a:lnTo>
                <a:lnTo>
                  <a:pt x="77" y="175"/>
                </a:lnTo>
                <a:lnTo>
                  <a:pt x="77" y="174"/>
                </a:lnTo>
                <a:lnTo>
                  <a:pt x="78" y="172"/>
                </a:lnTo>
                <a:lnTo>
                  <a:pt x="78" y="171"/>
                </a:lnTo>
                <a:lnTo>
                  <a:pt x="78" y="169"/>
                </a:lnTo>
                <a:lnTo>
                  <a:pt x="80" y="168"/>
                </a:lnTo>
                <a:lnTo>
                  <a:pt x="80" y="166"/>
                </a:lnTo>
                <a:lnTo>
                  <a:pt x="80" y="165"/>
                </a:lnTo>
                <a:lnTo>
                  <a:pt x="81" y="163"/>
                </a:lnTo>
                <a:lnTo>
                  <a:pt x="81" y="163"/>
                </a:lnTo>
                <a:lnTo>
                  <a:pt x="81" y="162"/>
                </a:lnTo>
                <a:lnTo>
                  <a:pt x="81" y="160"/>
                </a:lnTo>
                <a:lnTo>
                  <a:pt x="83" y="159"/>
                </a:lnTo>
                <a:lnTo>
                  <a:pt x="83" y="157"/>
                </a:lnTo>
                <a:lnTo>
                  <a:pt x="83" y="156"/>
                </a:lnTo>
                <a:lnTo>
                  <a:pt x="83" y="154"/>
                </a:lnTo>
                <a:lnTo>
                  <a:pt x="84" y="153"/>
                </a:lnTo>
                <a:lnTo>
                  <a:pt x="84" y="151"/>
                </a:lnTo>
                <a:lnTo>
                  <a:pt x="84" y="150"/>
                </a:lnTo>
                <a:lnTo>
                  <a:pt x="86" y="148"/>
                </a:lnTo>
                <a:lnTo>
                  <a:pt x="86" y="147"/>
                </a:lnTo>
                <a:lnTo>
                  <a:pt x="86" y="145"/>
                </a:lnTo>
                <a:lnTo>
                  <a:pt x="87" y="144"/>
                </a:lnTo>
                <a:lnTo>
                  <a:pt x="87" y="141"/>
                </a:lnTo>
                <a:lnTo>
                  <a:pt x="89" y="139"/>
                </a:lnTo>
                <a:lnTo>
                  <a:pt x="89" y="136"/>
                </a:lnTo>
                <a:lnTo>
                  <a:pt x="90" y="135"/>
                </a:lnTo>
                <a:lnTo>
                  <a:pt x="90" y="135"/>
                </a:lnTo>
                <a:lnTo>
                  <a:pt x="90" y="132"/>
                </a:lnTo>
                <a:lnTo>
                  <a:pt x="92" y="129"/>
                </a:lnTo>
                <a:lnTo>
                  <a:pt x="92" y="127"/>
                </a:lnTo>
                <a:lnTo>
                  <a:pt x="93" y="126"/>
                </a:lnTo>
                <a:lnTo>
                  <a:pt x="93" y="123"/>
                </a:lnTo>
                <a:lnTo>
                  <a:pt x="93" y="121"/>
                </a:lnTo>
                <a:lnTo>
                  <a:pt x="95" y="120"/>
                </a:lnTo>
                <a:lnTo>
                  <a:pt x="95" y="118"/>
                </a:lnTo>
                <a:lnTo>
                  <a:pt x="95" y="117"/>
                </a:lnTo>
                <a:lnTo>
                  <a:pt x="96" y="115"/>
                </a:lnTo>
                <a:lnTo>
                  <a:pt x="96" y="114"/>
                </a:lnTo>
                <a:lnTo>
                  <a:pt x="96" y="112"/>
                </a:lnTo>
                <a:lnTo>
                  <a:pt x="96" y="111"/>
                </a:lnTo>
                <a:lnTo>
                  <a:pt x="96" y="109"/>
                </a:lnTo>
                <a:lnTo>
                  <a:pt x="98" y="109"/>
                </a:lnTo>
                <a:lnTo>
                  <a:pt x="98" y="108"/>
                </a:lnTo>
                <a:lnTo>
                  <a:pt x="98" y="106"/>
                </a:lnTo>
                <a:lnTo>
                  <a:pt x="98" y="105"/>
                </a:lnTo>
                <a:lnTo>
                  <a:pt x="98" y="103"/>
                </a:lnTo>
                <a:lnTo>
                  <a:pt x="98" y="103"/>
                </a:lnTo>
                <a:lnTo>
                  <a:pt x="98" y="102"/>
                </a:lnTo>
                <a:lnTo>
                  <a:pt x="99" y="100"/>
                </a:lnTo>
                <a:lnTo>
                  <a:pt x="99" y="99"/>
                </a:lnTo>
                <a:lnTo>
                  <a:pt x="99" y="97"/>
                </a:lnTo>
                <a:lnTo>
                  <a:pt x="99" y="96"/>
                </a:lnTo>
                <a:lnTo>
                  <a:pt x="99" y="94"/>
                </a:lnTo>
                <a:lnTo>
                  <a:pt x="99" y="93"/>
                </a:lnTo>
                <a:lnTo>
                  <a:pt x="99" y="91"/>
                </a:lnTo>
                <a:lnTo>
                  <a:pt x="99" y="90"/>
                </a:lnTo>
                <a:lnTo>
                  <a:pt x="99" y="88"/>
                </a:lnTo>
                <a:lnTo>
                  <a:pt x="101" y="85"/>
                </a:lnTo>
                <a:lnTo>
                  <a:pt x="101" y="84"/>
                </a:lnTo>
                <a:lnTo>
                  <a:pt x="101" y="84"/>
                </a:lnTo>
                <a:lnTo>
                  <a:pt x="101" y="81"/>
                </a:lnTo>
                <a:lnTo>
                  <a:pt x="101" y="79"/>
                </a:lnTo>
                <a:lnTo>
                  <a:pt x="101" y="78"/>
                </a:lnTo>
                <a:lnTo>
                  <a:pt x="101" y="76"/>
                </a:lnTo>
                <a:lnTo>
                  <a:pt x="101" y="75"/>
                </a:lnTo>
                <a:lnTo>
                  <a:pt x="101" y="73"/>
                </a:lnTo>
                <a:lnTo>
                  <a:pt x="101" y="72"/>
                </a:lnTo>
                <a:lnTo>
                  <a:pt x="101" y="70"/>
                </a:lnTo>
                <a:lnTo>
                  <a:pt x="101" y="69"/>
                </a:lnTo>
                <a:lnTo>
                  <a:pt x="102" y="67"/>
                </a:lnTo>
                <a:lnTo>
                  <a:pt x="102" y="66"/>
                </a:lnTo>
                <a:lnTo>
                  <a:pt x="102" y="66"/>
                </a:lnTo>
                <a:lnTo>
                  <a:pt x="102" y="64"/>
                </a:lnTo>
                <a:lnTo>
                  <a:pt x="102" y="63"/>
                </a:lnTo>
                <a:lnTo>
                  <a:pt x="102" y="63"/>
                </a:lnTo>
                <a:lnTo>
                  <a:pt x="102" y="61"/>
                </a:lnTo>
                <a:lnTo>
                  <a:pt x="102" y="60"/>
                </a:lnTo>
                <a:lnTo>
                  <a:pt x="102" y="60"/>
                </a:lnTo>
                <a:lnTo>
                  <a:pt x="102" y="58"/>
                </a:lnTo>
                <a:lnTo>
                  <a:pt x="102" y="58"/>
                </a:lnTo>
                <a:lnTo>
                  <a:pt x="102" y="57"/>
                </a:lnTo>
                <a:lnTo>
                  <a:pt x="102" y="57"/>
                </a:lnTo>
                <a:lnTo>
                  <a:pt x="104" y="55"/>
                </a:lnTo>
                <a:lnTo>
                  <a:pt x="104" y="55"/>
                </a:lnTo>
                <a:lnTo>
                  <a:pt x="104" y="54"/>
                </a:lnTo>
                <a:lnTo>
                  <a:pt x="104" y="52"/>
                </a:lnTo>
                <a:lnTo>
                  <a:pt x="104" y="52"/>
                </a:lnTo>
                <a:lnTo>
                  <a:pt x="104" y="51"/>
                </a:lnTo>
                <a:lnTo>
                  <a:pt x="104" y="49"/>
                </a:lnTo>
                <a:lnTo>
                  <a:pt x="104" y="49"/>
                </a:lnTo>
                <a:lnTo>
                  <a:pt x="105" y="48"/>
                </a:lnTo>
                <a:lnTo>
                  <a:pt x="105" y="46"/>
                </a:lnTo>
                <a:lnTo>
                  <a:pt x="105" y="46"/>
                </a:lnTo>
                <a:lnTo>
                  <a:pt x="105" y="45"/>
                </a:lnTo>
                <a:lnTo>
                  <a:pt x="105" y="43"/>
                </a:lnTo>
                <a:lnTo>
                  <a:pt x="105" y="42"/>
                </a:lnTo>
                <a:lnTo>
                  <a:pt x="105" y="42"/>
                </a:lnTo>
                <a:lnTo>
                  <a:pt x="105" y="40"/>
                </a:lnTo>
                <a:lnTo>
                  <a:pt x="107" y="39"/>
                </a:lnTo>
                <a:lnTo>
                  <a:pt x="107" y="39"/>
                </a:lnTo>
                <a:lnTo>
                  <a:pt x="107" y="37"/>
                </a:lnTo>
                <a:lnTo>
                  <a:pt x="107" y="37"/>
                </a:lnTo>
                <a:lnTo>
                  <a:pt x="107" y="36"/>
                </a:lnTo>
                <a:lnTo>
                  <a:pt x="107" y="34"/>
                </a:lnTo>
                <a:lnTo>
                  <a:pt x="107" y="34"/>
                </a:lnTo>
                <a:lnTo>
                  <a:pt x="107" y="33"/>
                </a:lnTo>
                <a:lnTo>
                  <a:pt x="107" y="31"/>
                </a:lnTo>
                <a:lnTo>
                  <a:pt x="107" y="31"/>
                </a:lnTo>
                <a:lnTo>
                  <a:pt x="107" y="30"/>
                </a:lnTo>
                <a:lnTo>
                  <a:pt x="107" y="28"/>
                </a:lnTo>
                <a:lnTo>
                  <a:pt x="107" y="28"/>
                </a:lnTo>
                <a:lnTo>
                  <a:pt x="107" y="27"/>
                </a:lnTo>
                <a:lnTo>
                  <a:pt x="107" y="25"/>
                </a:lnTo>
                <a:lnTo>
                  <a:pt x="107" y="24"/>
                </a:lnTo>
                <a:lnTo>
                  <a:pt x="107" y="22"/>
                </a:lnTo>
                <a:lnTo>
                  <a:pt x="107" y="21"/>
                </a:lnTo>
                <a:lnTo>
                  <a:pt x="107" y="19"/>
                </a:lnTo>
                <a:lnTo>
                  <a:pt x="107" y="16"/>
                </a:lnTo>
                <a:lnTo>
                  <a:pt x="107" y="15"/>
                </a:lnTo>
                <a:lnTo>
                  <a:pt x="107" y="13"/>
                </a:lnTo>
                <a:lnTo>
                  <a:pt x="107" y="10"/>
                </a:lnTo>
                <a:lnTo>
                  <a:pt x="107" y="9"/>
                </a:lnTo>
                <a:lnTo>
                  <a:pt x="107" y="6"/>
                </a:lnTo>
                <a:lnTo>
                  <a:pt x="105" y="3"/>
                </a:lnTo>
                <a:lnTo>
                  <a:pt x="105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Freeform 11"/>
          <p:cNvSpPr>
            <a:spLocks/>
          </p:cNvSpPr>
          <p:nvPr/>
        </p:nvSpPr>
        <p:spPr bwMode="auto">
          <a:xfrm>
            <a:off x="6175375" y="1457325"/>
            <a:ext cx="357188" cy="1588"/>
          </a:xfrm>
          <a:custGeom>
            <a:avLst/>
            <a:gdLst>
              <a:gd name="T0" fmla="*/ 450 w 450"/>
              <a:gd name="T1" fmla="*/ 0 w 450"/>
              <a:gd name="T2" fmla="*/ 450 w 45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50">
                <a:moveTo>
                  <a:pt x="450" y="0"/>
                </a:moveTo>
                <a:lnTo>
                  <a:pt x="0" y="0"/>
                </a:lnTo>
                <a:lnTo>
                  <a:pt x="4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 flipH="1">
            <a:off x="6175375" y="1457325"/>
            <a:ext cx="35718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Freeform 13"/>
          <p:cNvSpPr>
            <a:spLocks/>
          </p:cNvSpPr>
          <p:nvPr/>
        </p:nvSpPr>
        <p:spPr bwMode="auto">
          <a:xfrm>
            <a:off x="5607050" y="1174750"/>
            <a:ext cx="557213" cy="557213"/>
          </a:xfrm>
          <a:custGeom>
            <a:avLst/>
            <a:gdLst>
              <a:gd name="T0" fmla="*/ 316 w 702"/>
              <a:gd name="T1" fmla="*/ 1 h 702"/>
              <a:gd name="T2" fmla="*/ 264 w 702"/>
              <a:gd name="T3" fmla="*/ 10 h 702"/>
              <a:gd name="T4" fmla="*/ 214 w 702"/>
              <a:gd name="T5" fmla="*/ 27 h 702"/>
              <a:gd name="T6" fmla="*/ 169 w 702"/>
              <a:gd name="T7" fmla="*/ 51 h 702"/>
              <a:gd name="T8" fmla="*/ 129 w 702"/>
              <a:gd name="T9" fmla="*/ 79 h 702"/>
              <a:gd name="T10" fmla="*/ 91 w 702"/>
              <a:gd name="T11" fmla="*/ 115 h 702"/>
              <a:gd name="T12" fmla="*/ 60 w 702"/>
              <a:gd name="T13" fmla="*/ 154 h 702"/>
              <a:gd name="T14" fmla="*/ 36 w 702"/>
              <a:gd name="T15" fmla="*/ 198 h 702"/>
              <a:gd name="T16" fmla="*/ 16 w 702"/>
              <a:gd name="T17" fmla="*/ 246 h 702"/>
              <a:gd name="T18" fmla="*/ 4 w 702"/>
              <a:gd name="T19" fmla="*/ 297 h 702"/>
              <a:gd name="T20" fmla="*/ 0 w 702"/>
              <a:gd name="T21" fmla="*/ 351 h 702"/>
              <a:gd name="T22" fmla="*/ 3 w 702"/>
              <a:gd name="T23" fmla="*/ 387 h 702"/>
              <a:gd name="T24" fmla="*/ 12 w 702"/>
              <a:gd name="T25" fmla="*/ 438 h 702"/>
              <a:gd name="T26" fmla="*/ 28 w 702"/>
              <a:gd name="T27" fmla="*/ 487 h 702"/>
              <a:gd name="T28" fmla="*/ 51 w 702"/>
              <a:gd name="T29" fmla="*/ 532 h 702"/>
              <a:gd name="T30" fmla="*/ 81 w 702"/>
              <a:gd name="T31" fmla="*/ 574 h 702"/>
              <a:gd name="T32" fmla="*/ 115 w 702"/>
              <a:gd name="T33" fmla="*/ 610 h 702"/>
              <a:gd name="T34" fmla="*/ 156 w 702"/>
              <a:gd name="T35" fmla="*/ 642 h 702"/>
              <a:gd name="T36" fmla="*/ 199 w 702"/>
              <a:gd name="T37" fmla="*/ 667 h 702"/>
              <a:gd name="T38" fmla="*/ 247 w 702"/>
              <a:gd name="T39" fmla="*/ 685 h 702"/>
              <a:gd name="T40" fmla="*/ 298 w 702"/>
              <a:gd name="T41" fmla="*/ 697 h 702"/>
              <a:gd name="T42" fmla="*/ 351 w 702"/>
              <a:gd name="T43" fmla="*/ 702 h 702"/>
              <a:gd name="T44" fmla="*/ 387 w 702"/>
              <a:gd name="T45" fmla="*/ 700 h 702"/>
              <a:gd name="T46" fmla="*/ 440 w 702"/>
              <a:gd name="T47" fmla="*/ 691 h 702"/>
              <a:gd name="T48" fmla="*/ 489 w 702"/>
              <a:gd name="T49" fmla="*/ 675 h 702"/>
              <a:gd name="T50" fmla="*/ 534 w 702"/>
              <a:gd name="T51" fmla="*/ 651 h 702"/>
              <a:gd name="T52" fmla="*/ 575 w 702"/>
              <a:gd name="T53" fmla="*/ 621 h 702"/>
              <a:gd name="T54" fmla="*/ 612 w 702"/>
              <a:gd name="T55" fmla="*/ 586 h 702"/>
              <a:gd name="T56" fmla="*/ 644 w 702"/>
              <a:gd name="T57" fmla="*/ 547 h 702"/>
              <a:gd name="T58" fmla="*/ 668 w 702"/>
              <a:gd name="T59" fmla="*/ 502 h 702"/>
              <a:gd name="T60" fmla="*/ 687 w 702"/>
              <a:gd name="T61" fmla="*/ 454 h 702"/>
              <a:gd name="T62" fmla="*/ 699 w 702"/>
              <a:gd name="T63" fmla="*/ 405 h 702"/>
              <a:gd name="T64" fmla="*/ 702 w 702"/>
              <a:gd name="T65" fmla="*/ 351 h 702"/>
              <a:gd name="T66" fmla="*/ 701 w 702"/>
              <a:gd name="T67" fmla="*/ 315 h 702"/>
              <a:gd name="T68" fmla="*/ 692 w 702"/>
              <a:gd name="T69" fmla="*/ 262 h 702"/>
              <a:gd name="T70" fmla="*/ 675 w 702"/>
              <a:gd name="T71" fmla="*/ 214 h 702"/>
              <a:gd name="T72" fmla="*/ 653 w 702"/>
              <a:gd name="T73" fmla="*/ 169 h 702"/>
              <a:gd name="T74" fmla="*/ 623 w 702"/>
              <a:gd name="T75" fmla="*/ 127 h 702"/>
              <a:gd name="T76" fmla="*/ 588 w 702"/>
              <a:gd name="T77" fmla="*/ 91 h 702"/>
              <a:gd name="T78" fmla="*/ 548 w 702"/>
              <a:gd name="T79" fmla="*/ 60 h 702"/>
              <a:gd name="T80" fmla="*/ 504 w 702"/>
              <a:gd name="T81" fmla="*/ 34 h 702"/>
              <a:gd name="T82" fmla="*/ 456 w 702"/>
              <a:gd name="T83" fmla="*/ 15 h 702"/>
              <a:gd name="T84" fmla="*/ 405 w 702"/>
              <a:gd name="T85" fmla="*/ 4 h 702"/>
              <a:gd name="T86" fmla="*/ 351 w 702"/>
              <a:gd name="T87" fmla="*/ 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02" h="702">
                <a:moveTo>
                  <a:pt x="351" y="0"/>
                </a:moveTo>
                <a:lnTo>
                  <a:pt x="333" y="0"/>
                </a:lnTo>
                <a:lnTo>
                  <a:pt x="316" y="1"/>
                </a:lnTo>
                <a:lnTo>
                  <a:pt x="298" y="4"/>
                </a:lnTo>
                <a:lnTo>
                  <a:pt x="280" y="7"/>
                </a:lnTo>
                <a:lnTo>
                  <a:pt x="264" y="10"/>
                </a:lnTo>
                <a:lnTo>
                  <a:pt x="247" y="15"/>
                </a:lnTo>
                <a:lnTo>
                  <a:pt x="231" y="21"/>
                </a:lnTo>
                <a:lnTo>
                  <a:pt x="214" y="27"/>
                </a:lnTo>
                <a:lnTo>
                  <a:pt x="199" y="34"/>
                </a:lnTo>
                <a:lnTo>
                  <a:pt x="184" y="42"/>
                </a:lnTo>
                <a:lnTo>
                  <a:pt x="169" y="51"/>
                </a:lnTo>
                <a:lnTo>
                  <a:pt x="156" y="60"/>
                </a:lnTo>
                <a:lnTo>
                  <a:pt x="141" y="69"/>
                </a:lnTo>
                <a:lnTo>
                  <a:pt x="129" y="79"/>
                </a:lnTo>
                <a:lnTo>
                  <a:pt x="115" y="91"/>
                </a:lnTo>
                <a:lnTo>
                  <a:pt x="103" y="102"/>
                </a:lnTo>
                <a:lnTo>
                  <a:pt x="91" y="115"/>
                </a:lnTo>
                <a:lnTo>
                  <a:pt x="81" y="127"/>
                </a:lnTo>
                <a:lnTo>
                  <a:pt x="70" y="141"/>
                </a:lnTo>
                <a:lnTo>
                  <a:pt x="60" y="154"/>
                </a:lnTo>
                <a:lnTo>
                  <a:pt x="51" y="169"/>
                </a:lnTo>
                <a:lnTo>
                  <a:pt x="43" y="183"/>
                </a:lnTo>
                <a:lnTo>
                  <a:pt x="36" y="198"/>
                </a:lnTo>
                <a:lnTo>
                  <a:pt x="28" y="214"/>
                </a:lnTo>
                <a:lnTo>
                  <a:pt x="22" y="229"/>
                </a:lnTo>
                <a:lnTo>
                  <a:pt x="16" y="246"/>
                </a:lnTo>
                <a:lnTo>
                  <a:pt x="12" y="262"/>
                </a:lnTo>
                <a:lnTo>
                  <a:pt x="7" y="280"/>
                </a:lnTo>
                <a:lnTo>
                  <a:pt x="4" y="297"/>
                </a:lnTo>
                <a:lnTo>
                  <a:pt x="3" y="315"/>
                </a:lnTo>
                <a:lnTo>
                  <a:pt x="1" y="333"/>
                </a:lnTo>
                <a:lnTo>
                  <a:pt x="0" y="351"/>
                </a:lnTo>
                <a:lnTo>
                  <a:pt x="0" y="351"/>
                </a:lnTo>
                <a:lnTo>
                  <a:pt x="1" y="369"/>
                </a:lnTo>
                <a:lnTo>
                  <a:pt x="3" y="387"/>
                </a:lnTo>
                <a:lnTo>
                  <a:pt x="4" y="405"/>
                </a:lnTo>
                <a:lnTo>
                  <a:pt x="7" y="421"/>
                </a:lnTo>
                <a:lnTo>
                  <a:pt x="12" y="438"/>
                </a:lnTo>
                <a:lnTo>
                  <a:pt x="16" y="454"/>
                </a:lnTo>
                <a:lnTo>
                  <a:pt x="22" y="471"/>
                </a:lnTo>
                <a:lnTo>
                  <a:pt x="28" y="487"/>
                </a:lnTo>
                <a:lnTo>
                  <a:pt x="36" y="502"/>
                </a:lnTo>
                <a:lnTo>
                  <a:pt x="43" y="517"/>
                </a:lnTo>
                <a:lnTo>
                  <a:pt x="51" y="532"/>
                </a:lnTo>
                <a:lnTo>
                  <a:pt x="60" y="547"/>
                </a:lnTo>
                <a:lnTo>
                  <a:pt x="70" y="561"/>
                </a:lnTo>
                <a:lnTo>
                  <a:pt x="81" y="574"/>
                </a:lnTo>
                <a:lnTo>
                  <a:pt x="91" y="586"/>
                </a:lnTo>
                <a:lnTo>
                  <a:pt x="103" y="598"/>
                </a:lnTo>
                <a:lnTo>
                  <a:pt x="115" y="610"/>
                </a:lnTo>
                <a:lnTo>
                  <a:pt x="129" y="621"/>
                </a:lnTo>
                <a:lnTo>
                  <a:pt x="141" y="631"/>
                </a:lnTo>
                <a:lnTo>
                  <a:pt x="156" y="642"/>
                </a:lnTo>
                <a:lnTo>
                  <a:pt x="169" y="651"/>
                </a:lnTo>
                <a:lnTo>
                  <a:pt x="184" y="660"/>
                </a:lnTo>
                <a:lnTo>
                  <a:pt x="199" y="667"/>
                </a:lnTo>
                <a:lnTo>
                  <a:pt x="214" y="675"/>
                </a:lnTo>
                <a:lnTo>
                  <a:pt x="231" y="681"/>
                </a:lnTo>
                <a:lnTo>
                  <a:pt x="247" y="685"/>
                </a:lnTo>
                <a:lnTo>
                  <a:pt x="264" y="691"/>
                </a:lnTo>
                <a:lnTo>
                  <a:pt x="280" y="694"/>
                </a:lnTo>
                <a:lnTo>
                  <a:pt x="298" y="697"/>
                </a:lnTo>
                <a:lnTo>
                  <a:pt x="316" y="700"/>
                </a:lnTo>
                <a:lnTo>
                  <a:pt x="333" y="702"/>
                </a:lnTo>
                <a:lnTo>
                  <a:pt x="351" y="702"/>
                </a:lnTo>
                <a:lnTo>
                  <a:pt x="351" y="702"/>
                </a:lnTo>
                <a:lnTo>
                  <a:pt x="371" y="702"/>
                </a:lnTo>
                <a:lnTo>
                  <a:pt x="387" y="700"/>
                </a:lnTo>
                <a:lnTo>
                  <a:pt x="405" y="697"/>
                </a:lnTo>
                <a:lnTo>
                  <a:pt x="423" y="694"/>
                </a:lnTo>
                <a:lnTo>
                  <a:pt x="440" y="691"/>
                </a:lnTo>
                <a:lnTo>
                  <a:pt x="456" y="685"/>
                </a:lnTo>
                <a:lnTo>
                  <a:pt x="473" y="681"/>
                </a:lnTo>
                <a:lnTo>
                  <a:pt x="489" y="675"/>
                </a:lnTo>
                <a:lnTo>
                  <a:pt x="504" y="667"/>
                </a:lnTo>
                <a:lnTo>
                  <a:pt x="519" y="660"/>
                </a:lnTo>
                <a:lnTo>
                  <a:pt x="534" y="651"/>
                </a:lnTo>
                <a:lnTo>
                  <a:pt x="548" y="642"/>
                </a:lnTo>
                <a:lnTo>
                  <a:pt x="561" y="631"/>
                </a:lnTo>
                <a:lnTo>
                  <a:pt x="575" y="621"/>
                </a:lnTo>
                <a:lnTo>
                  <a:pt x="588" y="610"/>
                </a:lnTo>
                <a:lnTo>
                  <a:pt x="600" y="598"/>
                </a:lnTo>
                <a:lnTo>
                  <a:pt x="612" y="586"/>
                </a:lnTo>
                <a:lnTo>
                  <a:pt x="623" y="574"/>
                </a:lnTo>
                <a:lnTo>
                  <a:pt x="633" y="561"/>
                </a:lnTo>
                <a:lnTo>
                  <a:pt x="644" y="547"/>
                </a:lnTo>
                <a:lnTo>
                  <a:pt x="653" y="532"/>
                </a:lnTo>
                <a:lnTo>
                  <a:pt x="660" y="517"/>
                </a:lnTo>
                <a:lnTo>
                  <a:pt x="668" y="502"/>
                </a:lnTo>
                <a:lnTo>
                  <a:pt x="675" y="487"/>
                </a:lnTo>
                <a:lnTo>
                  <a:pt x="681" y="471"/>
                </a:lnTo>
                <a:lnTo>
                  <a:pt x="687" y="454"/>
                </a:lnTo>
                <a:lnTo>
                  <a:pt x="692" y="438"/>
                </a:lnTo>
                <a:lnTo>
                  <a:pt x="696" y="421"/>
                </a:lnTo>
                <a:lnTo>
                  <a:pt x="699" y="405"/>
                </a:lnTo>
                <a:lnTo>
                  <a:pt x="701" y="387"/>
                </a:lnTo>
                <a:lnTo>
                  <a:pt x="702" y="369"/>
                </a:lnTo>
                <a:lnTo>
                  <a:pt x="702" y="351"/>
                </a:lnTo>
                <a:lnTo>
                  <a:pt x="702" y="351"/>
                </a:lnTo>
                <a:lnTo>
                  <a:pt x="702" y="333"/>
                </a:lnTo>
                <a:lnTo>
                  <a:pt x="701" y="315"/>
                </a:lnTo>
                <a:lnTo>
                  <a:pt x="699" y="297"/>
                </a:lnTo>
                <a:lnTo>
                  <a:pt x="696" y="280"/>
                </a:lnTo>
                <a:lnTo>
                  <a:pt x="692" y="262"/>
                </a:lnTo>
                <a:lnTo>
                  <a:pt x="687" y="246"/>
                </a:lnTo>
                <a:lnTo>
                  <a:pt x="681" y="229"/>
                </a:lnTo>
                <a:lnTo>
                  <a:pt x="675" y="214"/>
                </a:lnTo>
                <a:lnTo>
                  <a:pt x="668" y="198"/>
                </a:lnTo>
                <a:lnTo>
                  <a:pt x="660" y="183"/>
                </a:lnTo>
                <a:lnTo>
                  <a:pt x="653" y="169"/>
                </a:lnTo>
                <a:lnTo>
                  <a:pt x="644" y="154"/>
                </a:lnTo>
                <a:lnTo>
                  <a:pt x="633" y="141"/>
                </a:lnTo>
                <a:lnTo>
                  <a:pt x="623" y="127"/>
                </a:lnTo>
                <a:lnTo>
                  <a:pt x="612" y="115"/>
                </a:lnTo>
                <a:lnTo>
                  <a:pt x="600" y="102"/>
                </a:lnTo>
                <a:lnTo>
                  <a:pt x="588" y="91"/>
                </a:lnTo>
                <a:lnTo>
                  <a:pt x="575" y="79"/>
                </a:lnTo>
                <a:lnTo>
                  <a:pt x="561" y="69"/>
                </a:lnTo>
                <a:lnTo>
                  <a:pt x="548" y="60"/>
                </a:lnTo>
                <a:lnTo>
                  <a:pt x="534" y="51"/>
                </a:lnTo>
                <a:lnTo>
                  <a:pt x="519" y="42"/>
                </a:lnTo>
                <a:lnTo>
                  <a:pt x="504" y="34"/>
                </a:lnTo>
                <a:lnTo>
                  <a:pt x="489" y="27"/>
                </a:lnTo>
                <a:lnTo>
                  <a:pt x="473" y="21"/>
                </a:lnTo>
                <a:lnTo>
                  <a:pt x="456" y="15"/>
                </a:lnTo>
                <a:lnTo>
                  <a:pt x="440" y="10"/>
                </a:lnTo>
                <a:lnTo>
                  <a:pt x="423" y="7"/>
                </a:lnTo>
                <a:lnTo>
                  <a:pt x="405" y="4"/>
                </a:lnTo>
                <a:lnTo>
                  <a:pt x="387" y="1"/>
                </a:lnTo>
                <a:lnTo>
                  <a:pt x="371" y="0"/>
                </a:lnTo>
                <a:lnTo>
                  <a:pt x="351" y="0"/>
                </a:lnTo>
                <a:lnTo>
                  <a:pt x="351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Freeform 14"/>
          <p:cNvSpPr>
            <a:spLocks/>
          </p:cNvSpPr>
          <p:nvPr/>
        </p:nvSpPr>
        <p:spPr bwMode="auto">
          <a:xfrm>
            <a:off x="5199063" y="1624013"/>
            <a:ext cx="333375" cy="1587"/>
          </a:xfrm>
          <a:custGeom>
            <a:avLst/>
            <a:gdLst>
              <a:gd name="T0" fmla="*/ 420 w 420"/>
              <a:gd name="T1" fmla="*/ 0 w 420"/>
              <a:gd name="T2" fmla="*/ 420 w 42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">
                <a:moveTo>
                  <a:pt x="420" y="0"/>
                </a:moveTo>
                <a:lnTo>
                  <a:pt x="0" y="0"/>
                </a:lnTo>
                <a:lnTo>
                  <a:pt x="4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 flipH="1">
            <a:off x="5199063" y="1624013"/>
            <a:ext cx="3333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Freeform 16"/>
          <p:cNvSpPr>
            <a:spLocks/>
          </p:cNvSpPr>
          <p:nvPr/>
        </p:nvSpPr>
        <p:spPr bwMode="auto">
          <a:xfrm>
            <a:off x="5199063" y="1290638"/>
            <a:ext cx="333375" cy="1587"/>
          </a:xfrm>
          <a:custGeom>
            <a:avLst/>
            <a:gdLst>
              <a:gd name="T0" fmla="*/ 420 w 420"/>
              <a:gd name="T1" fmla="*/ 0 w 420"/>
              <a:gd name="T2" fmla="*/ 420 w 420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20">
                <a:moveTo>
                  <a:pt x="420" y="0"/>
                </a:moveTo>
                <a:lnTo>
                  <a:pt x="0" y="0"/>
                </a:lnTo>
                <a:lnTo>
                  <a:pt x="4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 flipH="1">
            <a:off x="5199063" y="1290638"/>
            <a:ext cx="3333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5508625" y="1171575"/>
            <a:ext cx="381000" cy="571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Freeform 19"/>
          <p:cNvSpPr>
            <a:spLocks/>
          </p:cNvSpPr>
          <p:nvPr/>
        </p:nvSpPr>
        <p:spPr bwMode="auto">
          <a:xfrm>
            <a:off x="5508625" y="1171575"/>
            <a:ext cx="381000" cy="571500"/>
          </a:xfrm>
          <a:custGeom>
            <a:avLst/>
            <a:gdLst>
              <a:gd name="T0" fmla="*/ 481 w 481"/>
              <a:gd name="T1" fmla="*/ 720 h 720"/>
              <a:gd name="T2" fmla="*/ 0 w 481"/>
              <a:gd name="T3" fmla="*/ 720 h 720"/>
              <a:gd name="T4" fmla="*/ 0 w 481"/>
              <a:gd name="T5" fmla="*/ 0 h 720"/>
              <a:gd name="T6" fmla="*/ 481 w 481"/>
              <a:gd name="T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1" h="720">
                <a:moveTo>
                  <a:pt x="481" y="720"/>
                </a:moveTo>
                <a:lnTo>
                  <a:pt x="0" y="720"/>
                </a:lnTo>
                <a:lnTo>
                  <a:pt x="0" y="0"/>
                </a:lnTo>
                <a:lnTo>
                  <a:pt x="481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 flipV="1">
            <a:off x="5199063" y="957263"/>
            <a:ext cx="1587" cy="3333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 flipV="1">
            <a:off x="5199063" y="1624013"/>
            <a:ext cx="1587" cy="3333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 flipV="1">
            <a:off x="5556250" y="3886200"/>
            <a:ext cx="1588" cy="3333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 flipV="1">
            <a:off x="5556250" y="4552950"/>
            <a:ext cx="1588" cy="3571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4"/>
          <p:cNvSpPr>
            <a:spLocks noChangeShapeType="1"/>
          </p:cNvSpPr>
          <p:nvPr/>
        </p:nvSpPr>
        <p:spPr bwMode="auto">
          <a:xfrm>
            <a:off x="3840163" y="1790700"/>
            <a:ext cx="3333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>
            <a:off x="3506788" y="2124075"/>
            <a:ext cx="6667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 flipH="1">
            <a:off x="4841875" y="1957388"/>
            <a:ext cx="35718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Freeform 27"/>
          <p:cNvSpPr>
            <a:spLocks/>
          </p:cNvSpPr>
          <p:nvPr/>
        </p:nvSpPr>
        <p:spPr bwMode="auto">
          <a:xfrm>
            <a:off x="4149725" y="1676400"/>
            <a:ext cx="711200" cy="284163"/>
          </a:xfrm>
          <a:custGeom>
            <a:avLst/>
            <a:gdLst>
              <a:gd name="T0" fmla="*/ 174 w 896"/>
              <a:gd name="T1" fmla="*/ 0 h 357"/>
              <a:gd name="T2" fmla="*/ 300 w 896"/>
              <a:gd name="T3" fmla="*/ 0 h 357"/>
              <a:gd name="T4" fmla="*/ 363 w 896"/>
              <a:gd name="T5" fmla="*/ 0 h 357"/>
              <a:gd name="T6" fmla="*/ 391 w 896"/>
              <a:gd name="T7" fmla="*/ 2 h 357"/>
              <a:gd name="T8" fmla="*/ 406 w 896"/>
              <a:gd name="T9" fmla="*/ 2 h 357"/>
              <a:gd name="T10" fmla="*/ 420 w 896"/>
              <a:gd name="T11" fmla="*/ 3 h 357"/>
              <a:gd name="T12" fmla="*/ 429 w 896"/>
              <a:gd name="T13" fmla="*/ 5 h 357"/>
              <a:gd name="T14" fmla="*/ 438 w 896"/>
              <a:gd name="T15" fmla="*/ 5 h 357"/>
              <a:gd name="T16" fmla="*/ 450 w 896"/>
              <a:gd name="T17" fmla="*/ 6 h 357"/>
              <a:gd name="T18" fmla="*/ 463 w 896"/>
              <a:gd name="T19" fmla="*/ 9 h 357"/>
              <a:gd name="T20" fmla="*/ 475 w 896"/>
              <a:gd name="T21" fmla="*/ 11 h 357"/>
              <a:gd name="T22" fmla="*/ 484 w 896"/>
              <a:gd name="T23" fmla="*/ 12 h 357"/>
              <a:gd name="T24" fmla="*/ 495 w 896"/>
              <a:gd name="T25" fmla="*/ 15 h 357"/>
              <a:gd name="T26" fmla="*/ 510 w 896"/>
              <a:gd name="T27" fmla="*/ 20 h 357"/>
              <a:gd name="T28" fmla="*/ 525 w 896"/>
              <a:gd name="T29" fmla="*/ 24 h 357"/>
              <a:gd name="T30" fmla="*/ 537 w 896"/>
              <a:gd name="T31" fmla="*/ 29 h 357"/>
              <a:gd name="T32" fmla="*/ 546 w 896"/>
              <a:gd name="T33" fmla="*/ 33 h 357"/>
              <a:gd name="T34" fmla="*/ 557 w 896"/>
              <a:gd name="T35" fmla="*/ 38 h 357"/>
              <a:gd name="T36" fmla="*/ 570 w 896"/>
              <a:gd name="T37" fmla="*/ 44 h 357"/>
              <a:gd name="T38" fmla="*/ 584 w 896"/>
              <a:gd name="T39" fmla="*/ 51 h 357"/>
              <a:gd name="T40" fmla="*/ 593 w 896"/>
              <a:gd name="T41" fmla="*/ 56 h 357"/>
              <a:gd name="T42" fmla="*/ 602 w 896"/>
              <a:gd name="T43" fmla="*/ 60 h 357"/>
              <a:gd name="T44" fmla="*/ 612 w 896"/>
              <a:gd name="T45" fmla="*/ 65 h 357"/>
              <a:gd name="T46" fmla="*/ 623 w 896"/>
              <a:gd name="T47" fmla="*/ 72 h 357"/>
              <a:gd name="T48" fmla="*/ 635 w 896"/>
              <a:gd name="T49" fmla="*/ 78 h 357"/>
              <a:gd name="T50" fmla="*/ 642 w 896"/>
              <a:gd name="T51" fmla="*/ 83 h 357"/>
              <a:gd name="T52" fmla="*/ 650 w 896"/>
              <a:gd name="T53" fmla="*/ 87 h 357"/>
              <a:gd name="T54" fmla="*/ 659 w 896"/>
              <a:gd name="T55" fmla="*/ 93 h 357"/>
              <a:gd name="T56" fmla="*/ 668 w 896"/>
              <a:gd name="T57" fmla="*/ 99 h 357"/>
              <a:gd name="T58" fmla="*/ 675 w 896"/>
              <a:gd name="T59" fmla="*/ 104 h 357"/>
              <a:gd name="T60" fmla="*/ 681 w 896"/>
              <a:gd name="T61" fmla="*/ 108 h 357"/>
              <a:gd name="T62" fmla="*/ 686 w 896"/>
              <a:gd name="T63" fmla="*/ 113 h 357"/>
              <a:gd name="T64" fmla="*/ 693 w 896"/>
              <a:gd name="T65" fmla="*/ 117 h 357"/>
              <a:gd name="T66" fmla="*/ 699 w 896"/>
              <a:gd name="T67" fmla="*/ 122 h 357"/>
              <a:gd name="T68" fmla="*/ 705 w 896"/>
              <a:gd name="T69" fmla="*/ 126 h 357"/>
              <a:gd name="T70" fmla="*/ 710 w 896"/>
              <a:gd name="T71" fmla="*/ 129 h 357"/>
              <a:gd name="T72" fmla="*/ 716 w 896"/>
              <a:gd name="T73" fmla="*/ 134 h 357"/>
              <a:gd name="T74" fmla="*/ 723 w 896"/>
              <a:gd name="T75" fmla="*/ 140 h 357"/>
              <a:gd name="T76" fmla="*/ 731 w 896"/>
              <a:gd name="T77" fmla="*/ 144 h 357"/>
              <a:gd name="T78" fmla="*/ 735 w 896"/>
              <a:gd name="T79" fmla="*/ 149 h 357"/>
              <a:gd name="T80" fmla="*/ 741 w 896"/>
              <a:gd name="T81" fmla="*/ 153 h 357"/>
              <a:gd name="T82" fmla="*/ 749 w 896"/>
              <a:gd name="T83" fmla="*/ 161 h 357"/>
              <a:gd name="T84" fmla="*/ 756 w 896"/>
              <a:gd name="T85" fmla="*/ 170 h 357"/>
              <a:gd name="T86" fmla="*/ 764 w 896"/>
              <a:gd name="T87" fmla="*/ 177 h 357"/>
              <a:gd name="T88" fmla="*/ 770 w 896"/>
              <a:gd name="T89" fmla="*/ 183 h 357"/>
              <a:gd name="T90" fmla="*/ 776 w 896"/>
              <a:gd name="T91" fmla="*/ 191 h 357"/>
              <a:gd name="T92" fmla="*/ 786 w 896"/>
              <a:gd name="T93" fmla="*/ 203 h 357"/>
              <a:gd name="T94" fmla="*/ 795 w 896"/>
              <a:gd name="T95" fmla="*/ 213 h 357"/>
              <a:gd name="T96" fmla="*/ 803 w 896"/>
              <a:gd name="T97" fmla="*/ 224 h 357"/>
              <a:gd name="T98" fmla="*/ 809 w 896"/>
              <a:gd name="T99" fmla="*/ 231 h 357"/>
              <a:gd name="T100" fmla="*/ 816 w 896"/>
              <a:gd name="T101" fmla="*/ 242 h 357"/>
              <a:gd name="T102" fmla="*/ 825 w 896"/>
              <a:gd name="T103" fmla="*/ 254 h 357"/>
              <a:gd name="T104" fmla="*/ 834 w 896"/>
              <a:gd name="T105" fmla="*/ 267 h 357"/>
              <a:gd name="T106" fmla="*/ 842 w 896"/>
              <a:gd name="T107" fmla="*/ 278 h 357"/>
              <a:gd name="T108" fmla="*/ 848 w 896"/>
              <a:gd name="T109" fmla="*/ 287 h 357"/>
              <a:gd name="T110" fmla="*/ 857 w 896"/>
              <a:gd name="T111" fmla="*/ 297 h 357"/>
              <a:gd name="T112" fmla="*/ 867 w 896"/>
              <a:gd name="T113" fmla="*/ 312 h 357"/>
              <a:gd name="T114" fmla="*/ 876 w 896"/>
              <a:gd name="T115" fmla="*/ 324 h 357"/>
              <a:gd name="T116" fmla="*/ 882 w 896"/>
              <a:gd name="T117" fmla="*/ 333 h 357"/>
              <a:gd name="T118" fmla="*/ 887 w 896"/>
              <a:gd name="T119" fmla="*/ 342 h 357"/>
              <a:gd name="T120" fmla="*/ 894 w 896"/>
              <a:gd name="T121" fmla="*/ 353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7">
                <a:moveTo>
                  <a:pt x="0" y="0"/>
                </a:moveTo>
                <a:lnTo>
                  <a:pt x="34" y="0"/>
                </a:lnTo>
                <a:lnTo>
                  <a:pt x="66" y="0"/>
                </a:lnTo>
                <a:lnTo>
                  <a:pt x="96" y="0"/>
                </a:lnTo>
                <a:lnTo>
                  <a:pt x="124" y="0"/>
                </a:lnTo>
                <a:lnTo>
                  <a:pt x="150" y="0"/>
                </a:lnTo>
                <a:lnTo>
                  <a:pt x="174" y="0"/>
                </a:lnTo>
                <a:lnTo>
                  <a:pt x="196" y="0"/>
                </a:lnTo>
                <a:lnTo>
                  <a:pt x="217" y="0"/>
                </a:lnTo>
                <a:lnTo>
                  <a:pt x="237" y="0"/>
                </a:lnTo>
                <a:lnTo>
                  <a:pt x="255" y="0"/>
                </a:lnTo>
                <a:lnTo>
                  <a:pt x="271" y="0"/>
                </a:lnTo>
                <a:lnTo>
                  <a:pt x="286" y="0"/>
                </a:lnTo>
                <a:lnTo>
                  <a:pt x="300" y="0"/>
                </a:lnTo>
                <a:lnTo>
                  <a:pt x="312" y="0"/>
                </a:lnTo>
                <a:lnTo>
                  <a:pt x="322" y="0"/>
                </a:lnTo>
                <a:lnTo>
                  <a:pt x="333" y="0"/>
                </a:lnTo>
                <a:lnTo>
                  <a:pt x="342" y="0"/>
                </a:lnTo>
                <a:lnTo>
                  <a:pt x="349" y="0"/>
                </a:lnTo>
                <a:lnTo>
                  <a:pt x="357" y="0"/>
                </a:lnTo>
                <a:lnTo>
                  <a:pt x="363" y="0"/>
                </a:lnTo>
                <a:lnTo>
                  <a:pt x="369" y="0"/>
                </a:lnTo>
                <a:lnTo>
                  <a:pt x="373" y="0"/>
                </a:lnTo>
                <a:lnTo>
                  <a:pt x="378" y="2"/>
                </a:lnTo>
                <a:lnTo>
                  <a:pt x="382" y="2"/>
                </a:lnTo>
                <a:lnTo>
                  <a:pt x="385" y="2"/>
                </a:lnTo>
                <a:lnTo>
                  <a:pt x="388" y="2"/>
                </a:lnTo>
                <a:lnTo>
                  <a:pt x="391" y="2"/>
                </a:lnTo>
                <a:lnTo>
                  <a:pt x="393" y="2"/>
                </a:lnTo>
                <a:lnTo>
                  <a:pt x="396" y="2"/>
                </a:lnTo>
                <a:lnTo>
                  <a:pt x="399" y="2"/>
                </a:lnTo>
                <a:lnTo>
                  <a:pt x="400" y="2"/>
                </a:lnTo>
                <a:lnTo>
                  <a:pt x="403" y="2"/>
                </a:lnTo>
                <a:lnTo>
                  <a:pt x="403" y="2"/>
                </a:lnTo>
                <a:lnTo>
                  <a:pt x="406" y="2"/>
                </a:lnTo>
                <a:lnTo>
                  <a:pt x="408" y="3"/>
                </a:lnTo>
                <a:lnTo>
                  <a:pt x="411" y="3"/>
                </a:lnTo>
                <a:lnTo>
                  <a:pt x="412" y="3"/>
                </a:lnTo>
                <a:lnTo>
                  <a:pt x="414" y="3"/>
                </a:lnTo>
                <a:lnTo>
                  <a:pt x="415" y="3"/>
                </a:lnTo>
                <a:lnTo>
                  <a:pt x="418" y="3"/>
                </a:lnTo>
                <a:lnTo>
                  <a:pt x="420" y="3"/>
                </a:lnTo>
                <a:lnTo>
                  <a:pt x="421" y="3"/>
                </a:lnTo>
                <a:lnTo>
                  <a:pt x="423" y="3"/>
                </a:lnTo>
                <a:lnTo>
                  <a:pt x="424" y="3"/>
                </a:lnTo>
                <a:lnTo>
                  <a:pt x="426" y="3"/>
                </a:lnTo>
                <a:lnTo>
                  <a:pt x="426" y="5"/>
                </a:lnTo>
                <a:lnTo>
                  <a:pt x="427" y="5"/>
                </a:lnTo>
                <a:lnTo>
                  <a:pt x="429" y="5"/>
                </a:lnTo>
                <a:lnTo>
                  <a:pt x="430" y="5"/>
                </a:lnTo>
                <a:lnTo>
                  <a:pt x="432" y="5"/>
                </a:lnTo>
                <a:lnTo>
                  <a:pt x="433" y="5"/>
                </a:lnTo>
                <a:lnTo>
                  <a:pt x="435" y="5"/>
                </a:lnTo>
                <a:lnTo>
                  <a:pt x="435" y="5"/>
                </a:lnTo>
                <a:lnTo>
                  <a:pt x="436" y="5"/>
                </a:lnTo>
                <a:lnTo>
                  <a:pt x="438" y="5"/>
                </a:lnTo>
                <a:lnTo>
                  <a:pt x="439" y="6"/>
                </a:lnTo>
                <a:lnTo>
                  <a:pt x="441" y="6"/>
                </a:lnTo>
                <a:lnTo>
                  <a:pt x="442" y="6"/>
                </a:lnTo>
                <a:lnTo>
                  <a:pt x="444" y="6"/>
                </a:lnTo>
                <a:lnTo>
                  <a:pt x="447" y="6"/>
                </a:lnTo>
                <a:lnTo>
                  <a:pt x="448" y="6"/>
                </a:lnTo>
                <a:lnTo>
                  <a:pt x="450" y="6"/>
                </a:lnTo>
                <a:lnTo>
                  <a:pt x="453" y="8"/>
                </a:lnTo>
                <a:lnTo>
                  <a:pt x="454" y="8"/>
                </a:lnTo>
                <a:lnTo>
                  <a:pt x="457" y="8"/>
                </a:lnTo>
                <a:lnTo>
                  <a:pt x="457" y="8"/>
                </a:lnTo>
                <a:lnTo>
                  <a:pt x="459" y="8"/>
                </a:lnTo>
                <a:lnTo>
                  <a:pt x="462" y="9"/>
                </a:lnTo>
                <a:lnTo>
                  <a:pt x="463" y="9"/>
                </a:lnTo>
                <a:lnTo>
                  <a:pt x="465" y="9"/>
                </a:lnTo>
                <a:lnTo>
                  <a:pt x="468" y="9"/>
                </a:lnTo>
                <a:lnTo>
                  <a:pt x="469" y="9"/>
                </a:lnTo>
                <a:lnTo>
                  <a:pt x="471" y="11"/>
                </a:lnTo>
                <a:lnTo>
                  <a:pt x="472" y="11"/>
                </a:lnTo>
                <a:lnTo>
                  <a:pt x="474" y="11"/>
                </a:lnTo>
                <a:lnTo>
                  <a:pt x="475" y="11"/>
                </a:lnTo>
                <a:lnTo>
                  <a:pt x="477" y="11"/>
                </a:lnTo>
                <a:lnTo>
                  <a:pt x="478" y="11"/>
                </a:lnTo>
                <a:lnTo>
                  <a:pt x="480" y="12"/>
                </a:lnTo>
                <a:lnTo>
                  <a:pt x="481" y="12"/>
                </a:lnTo>
                <a:lnTo>
                  <a:pt x="483" y="12"/>
                </a:lnTo>
                <a:lnTo>
                  <a:pt x="483" y="12"/>
                </a:lnTo>
                <a:lnTo>
                  <a:pt x="484" y="12"/>
                </a:lnTo>
                <a:lnTo>
                  <a:pt x="486" y="14"/>
                </a:lnTo>
                <a:lnTo>
                  <a:pt x="487" y="14"/>
                </a:lnTo>
                <a:lnTo>
                  <a:pt x="489" y="14"/>
                </a:lnTo>
                <a:lnTo>
                  <a:pt x="490" y="14"/>
                </a:lnTo>
                <a:lnTo>
                  <a:pt x="492" y="15"/>
                </a:lnTo>
                <a:lnTo>
                  <a:pt x="493" y="15"/>
                </a:lnTo>
                <a:lnTo>
                  <a:pt x="495" y="15"/>
                </a:lnTo>
                <a:lnTo>
                  <a:pt x="496" y="17"/>
                </a:lnTo>
                <a:lnTo>
                  <a:pt x="499" y="17"/>
                </a:lnTo>
                <a:lnTo>
                  <a:pt x="501" y="17"/>
                </a:lnTo>
                <a:lnTo>
                  <a:pt x="502" y="18"/>
                </a:lnTo>
                <a:lnTo>
                  <a:pt x="505" y="18"/>
                </a:lnTo>
                <a:lnTo>
                  <a:pt x="508" y="20"/>
                </a:lnTo>
                <a:lnTo>
                  <a:pt x="510" y="20"/>
                </a:lnTo>
                <a:lnTo>
                  <a:pt x="513" y="21"/>
                </a:lnTo>
                <a:lnTo>
                  <a:pt x="513" y="21"/>
                </a:lnTo>
                <a:lnTo>
                  <a:pt x="516" y="21"/>
                </a:lnTo>
                <a:lnTo>
                  <a:pt x="519" y="23"/>
                </a:lnTo>
                <a:lnTo>
                  <a:pt x="520" y="23"/>
                </a:lnTo>
                <a:lnTo>
                  <a:pt x="523" y="24"/>
                </a:lnTo>
                <a:lnTo>
                  <a:pt x="525" y="24"/>
                </a:lnTo>
                <a:lnTo>
                  <a:pt x="526" y="26"/>
                </a:lnTo>
                <a:lnTo>
                  <a:pt x="529" y="26"/>
                </a:lnTo>
                <a:lnTo>
                  <a:pt x="531" y="27"/>
                </a:lnTo>
                <a:lnTo>
                  <a:pt x="533" y="27"/>
                </a:lnTo>
                <a:lnTo>
                  <a:pt x="534" y="27"/>
                </a:lnTo>
                <a:lnTo>
                  <a:pt x="536" y="29"/>
                </a:lnTo>
                <a:lnTo>
                  <a:pt x="537" y="29"/>
                </a:lnTo>
                <a:lnTo>
                  <a:pt x="539" y="29"/>
                </a:lnTo>
                <a:lnTo>
                  <a:pt x="540" y="30"/>
                </a:lnTo>
                <a:lnTo>
                  <a:pt x="542" y="30"/>
                </a:lnTo>
                <a:lnTo>
                  <a:pt x="543" y="30"/>
                </a:lnTo>
                <a:lnTo>
                  <a:pt x="545" y="32"/>
                </a:lnTo>
                <a:lnTo>
                  <a:pt x="546" y="32"/>
                </a:lnTo>
                <a:lnTo>
                  <a:pt x="546" y="33"/>
                </a:lnTo>
                <a:lnTo>
                  <a:pt x="548" y="33"/>
                </a:lnTo>
                <a:lnTo>
                  <a:pt x="549" y="33"/>
                </a:lnTo>
                <a:lnTo>
                  <a:pt x="551" y="35"/>
                </a:lnTo>
                <a:lnTo>
                  <a:pt x="552" y="35"/>
                </a:lnTo>
                <a:lnTo>
                  <a:pt x="554" y="36"/>
                </a:lnTo>
                <a:lnTo>
                  <a:pt x="555" y="36"/>
                </a:lnTo>
                <a:lnTo>
                  <a:pt x="557" y="38"/>
                </a:lnTo>
                <a:lnTo>
                  <a:pt x="560" y="38"/>
                </a:lnTo>
                <a:lnTo>
                  <a:pt x="561" y="39"/>
                </a:lnTo>
                <a:lnTo>
                  <a:pt x="563" y="41"/>
                </a:lnTo>
                <a:lnTo>
                  <a:pt x="566" y="41"/>
                </a:lnTo>
                <a:lnTo>
                  <a:pt x="567" y="42"/>
                </a:lnTo>
                <a:lnTo>
                  <a:pt x="570" y="44"/>
                </a:lnTo>
                <a:lnTo>
                  <a:pt x="570" y="44"/>
                </a:lnTo>
                <a:lnTo>
                  <a:pt x="572" y="45"/>
                </a:lnTo>
                <a:lnTo>
                  <a:pt x="575" y="45"/>
                </a:lnTo>
                <a:lnTo>
                  <a:pt x="576" y="47"/>
                </a:lnTo>
                <a:lnTo>
                  <a:pt x="578" y="48"/>
                </a:lnTo>
                <a:lnTo>
                  <a:pt x="581" y="48"/>
                </a:lnTo>
                <a:lnTo>
                  <a:pt x="582" y="50"/>
                </a:lnTo>
                <a:lnTo>
                  <a:pt x="584" y="51"/>
                </a:lnTo>
                <a:lnTo>
                  <a:pt x="585" y="51"/>
                </a:lnTo>
                <a:lnTo>
                  <a:pt x="587" y="53"/>
                </a:lnTo>
                <a:lnTo>
                  <a:pt x="588" y="53"/>
                </a:lnTo>
                <a:lnTo>
                  <a:pt x="590" y="54"/>
                </a:lnTo>
                <a:lnTo>
                  <a:pt x="591" y="54"/>
                </a:lnTo>
                <a:lnTo>
                  <a:pt x="591" y="54"/>
                </a:lnTo>
                <a:lnTo>
                  <a:pt x="593" y="56"/>
                </a:lnTo>
                <a:lnTo>
                  <a:pt x="594" y="56"/>
                </a:lnTo>
                <a:lnTo>
                  <a:pt x="596" y="57"/>
                </a:lnTo>
                <a:lnTo>
                  <a:pt x="597" y="57"/>
                </a:lnTo>
                <a:lnTo>
                  <a:pt x="597" y="57"/>
                </a:lnTo>
                <a:lnTo>
                  <a:pt x="599" y="59"/>
                </a:lnTo>
                <a:lnTo>
                  <a:pt x="600" y="59"/>
                </a:lnTo>
                <a:lnTo>
                  <a:pt x="602" y="60"/>
                </a:lnTo>
                <a:lnTo>
                  <a:pt x="603" y="60"/>
                </a:lnTo>
                <a:lnTo>
                  <a:pt x="603" y="62"/>
                </a:lnTo>
                <a:lnTo>
                  <a:pt x="605" y="62"/>
                </a:lnTo>
                <a:lnTo>
                  <a:pt x="606" y="63"/>
                </a:lnTo>
                <a:lnTo>
                  <a:pt x="608" y="63"/>
                </a:lnTo>
                <a:lnTo>
                  <a:pt x="609" y="65"/>
                </a:lnTo>
                <a:lnTo>
                  <a:pt x="612" y="65"/>
                </a:lnTo>
                <a:lnTo>
                  <a:pt x="614" y="66"/>
                </a:lnTo>
                <a:lnTo>
                  <a:pt x="615" y="68"/>
                </a:lnTo>
                <a:lnTo>
                  <a:pt x="617" y="69"/>
                </a:lnTo>
                <a:lnTo>
                  <a:pt x="620" y="69"/>
                </a:lnTo>
                <a:lnTo>
                  <a:pt x="620" y="69"/>
                </a:lnTo>
                <a:lnTo>
                  <a:pt x="621" y="71"/>
                </a:lnTo>
                <a:lnTo>
                  <a:pt x="623" y="72"/>
                </a:lnTo>
                <a:lnTo>
                  <a:pt x="626" y="74"/>
                </a:lnTo>
                <a:lnTo>
                  <a:pt x="627" y="74"/>
                </a:lnTo>
                <a:lnTo>
                  <a:pt x="629" y="75"/>
                </a:lnTo>
                <a:lnTo>
                  <a:pt x="630" y="75"/>
                </a:lnTo>
                <a:lnTo>
                  <a:pt x="632" y="77"/>
                </a:lnTo>
                <a:lnTo>
                  <a:pt x="633" y="78"/>
                </a:lnTo>
                <a:lnTo>
                  <a:pt x="635" y="78"/>
                </a:lnTo>
                <a:lnTo>
                  <a:pt x="636" y="78"/>
                </a:lnTo>
                <a:lnTo>
                  <a:pt x="636" y="80"/>
                </a:lnTo>
                <a:lnTo>
                  <a:pt x="638" y="80"/>
                </a:lnTo>
                <a:lnTo>
                  <a:pt x="639" y="81"/>
                </a:lnTo>
                <a:lnTo>
                  <a:pt x="641" y="81"/>
                </a:lnTo>
                <a:lnTo>
                  <a:pt x="641" y="83"/>
                </a:lnTo>
                <a:lnTo>
                  <a:pt x="642" y="83"/>
                </a:lnTo>
                <a:lnTo>
                  <a:pt x="644" y="83"/>
                </a:lnTo>
                <a:lnTo>
                  <a:pt x="644" y="84"/>
                </a:lnTo>
                <a:lnTo>
                  <a:pt x="645" y="84"/>
                </a:lnTo>
                <a:lnTo>
                  <a:pt x="647" y="86"/>
                </a:lnTo>
                <a:lnTo>
                  <a:pt x="647" y="86"/>
                </a:lnTo>
                <a:lnTo>
                  <a:pt x="648" y="86"/>
                </a:lnTo>
                <a:lnTo>
                  <a:pt x="650" y="87"/>
                </a:lnTo>
                <a:lnTo>
                  <a:pt x="650" y="87"/>
                </a:lnTo>
                <a:lnTo>
                  <a:pt x="651" y="89"/>
                </a:lnTo>
                <a:lnTo>
                  <a:pt x="653" y="89"/>
                </a:lnTo>
                <a:lnTo>
                  <a:pt x="654" y="90"/>
                </a:lnTo>
                <a:lnTo>
                  <a:pt x="656" y="92"/>
                </a:lnTo>
                <a:lnTo>
                  <a:pt x="657" y="92"/>
                </a:lnTo>
                <a:lnTo>
                  <a:pt x="659" y="93"/>
                </a:lnTo>
                <a:lnTo>
                  <a:pt x="660" y="95"/>
                </a:lnTo>
                <a:lnTo>
                  <a:pt x="662" y="95"/>
                </a:lnTo>
                <a:lnTo>
                  <a:pt x="662" y="95"/>
                </a:lnTo>
                <a:lnTo>
                  <a:pt x="663" y="96"/>
                </a:lnTo>
                <a:lnTo>
                  <a:pt x="665" y="98"/>
                </a:lnTo>
                <a:lnTo>
                  <a:pt x="666" y="98"/>
                </a:lnTo>
                <a:lnTo>
                  <a:pt x="668" y="99"/>
                </a:lnTo>
                <a:lnTo>
                  <a:pt x="669" y="101"/>
                </a:lnTo>
                <a:lnTo>
                  <a:pt x="671" y="101"/>
                </a:lnTo>
                <a:lnTo>
                  <a:pt x="671" y="102"/>
                </a:lnTo>
                <a:lnTo>
                  <a:pt x="672" y="102"/>
                </a:lnTo>
                <a:lnTo>
                  <a:pt x="674" y="102"/>
                </a:lnTo>
                <a:lnTo>
                  <a:pt x="675" y="104"/>
                </a:lnTo>
                <a:lnTo>
                  <a:pt x="675" y="104"/>
                </a:lnTo>
                <a:lnTo>
                  <a:pt x="677" y="105"/>
                </a:lnTo>
                <a:lnTo>
                  <a:pt x="677" y="105"/>
                </a:lnTo>
                <a:lnTo>
                  <a:pt x="678" y="105"/>
                </a:lnTo>
                <a:lnTo>
                  <a:pt x="678" y="107"/>
                </a:lnTo>
                <a:lnTo>
                  <a:pt x="680" y="107"/>
                </a:lnTo>
                <a:lnTo>
                  <a:pt x="680" y="108"/>
                </a:lnTo>
                <a:lnTo>
                  <a:pt x="681" y="108"/>
                </a:lnTo>
                <a:lnTo>
                  <a:pt x="681" y="108"/>
                </a:lnTo>
                <a:lnTo>
                  <a:pt x="683" y="110"/>
                </a:lnTo>
                <a:lnTo>
                  <a:pt x="683" y="110"/>
                </a:lnTo>
                <a:lnTo>
                  <a:pt x="684" y="110"/>
                </a:lnTo>
                <a:lnTo>
                  <a:pt x="684" y="111"/>
                </a:lnTo>
                <a:lnTo>
                  <a:pt x="686" y="111"/>
                </a:lnTo>
                <a:lnTo>
                  <a:pt x="686" y="113"/>
                </a:lnTo>
                <a:lnTo>
                  <a:pt x="687" y="113"/>
                </a:lnTo>
                <a:lnTo>
                  <a:pt x="689" y="113"/>
                </a:lnTo>
                <a:lnTo>
                  <a:pt x="689" y="114"/>
                </a:lnTo>
                <a:lnTo>
                  <a:pt x="690" y="116"/>
                </a:lnTo>
                <a:lnTo>
                  <a:pt x="692" y="116"/>
                </a:lnTo>
                <a:lnTo>
                  <a:pt x="692" y="117"/>
                </a:lnTo>
                <a:lnTo>
                  <a:pt x="693" y="117"/>
                </a:lnTo>
                <a:lnTo>
                  <a:pt x="693" y="117"/>
                </a:lnTo>
                <a:lnTo>
                  <a:pt x="695" y="119"/>
                </a:lnTo>
                <a:lnTo>
                  <a:pt x="696" y="119"/>
                </a:lnTo>
                <a:lnTo>
                  <a:pt x="696" y="120"/>
                </a:lnTo>
                <a:lnTo>
                  <a:pt x="698" y="122"/>
                </a:lnTo>
                <a:lnTo>
                  <a:pt x="699" y="122"/>
                </a:lnTo>
                <a:lnTo>
                  <a:pt x="699" y="122"/>
                </a:lnTo>
                <a:lnTo>
                  <a:pt x="701" y="123"/>
                </a:lnTo>
                <a:lnTo>
                  <a:pt x="701" y="123"/>
                </a:lnTo>
                <a:lnTo>
                  <a:pt x="702" y="125"/>
                </a:lnTo>
                <a:lnTo>
                  <a:pt x="702" y="125"/>
                </a:lnTo>
                <a:lnTo>
                  <a:pt x="704" y="125"/>
                </a:lnTo>
                <a:lnTo>
                  <a:pt x="704" y="126"/>
                </a:lnTo>
                <a:lnTo>
                  <a:pt x="705" y="126"/>
                </a:lnTo>
                <a:lnTo>
                  <a:pt x="705" y="126"/>
                </a:lnTo>
                <a:lnTo>
                  <a:pt x="707" y="128"/>
                </a:lnTo>
                <a:lnTo>
                  <a:pt x="707" y="128"/>
                </a:lnTo>
                <a:lnTo>
                  <a:pt x="707" y="128"/>
                </a:lnTo>
                <a:lnTo>
                  <a:pt x="708" y="129"/>
                </a:lnTo>
                <a:lnTo>
                  <a:pt x="708" y="129"/>
                </a:lnTo>
                <a:lnTo>
                  <a:pt x="710" y="129"/>
                </a:lnTo>
                <a:lnTo>
                  <a:pt x="710" y="131"/>
                </a:lnTo>
                <a:lnTo>
                  <a:pt x="711" y="131"/>
                </a:lnTo>
                <a:lnTo>
                  <a:pt x="711" y="131"/>
                </a:lnTo>
                <a:lnTo>
                  <a:pt x="713" y="132"/>
                </a:lnTo>
                <a:lnTo>
                  <a:pt x="714" y="132"/>
                </a:lnTo>
                <a:lnTo>
                  <a:pt x="714" y="134"/>
                </a:lnTo>
                <a:lnTo>
                  <a:pt x="716" y="134"/>
                </a:lnTo>
                <a:lnTo>
                  <a:pt x="717" y="135"/>
                </a:lnTo>
                <a:lnTo>
                  <a:pt x="717" y="135"/>
                </a:lnTo>
                <a:lnTo>
                  <a:pt x="719" y="137"/>
                </a:lnTo>
                <a:lnTo>
                  <a:pt x="720" y="137"/>
                </a:lnTo>
                <a:lnTo>
                  <a:pt x="722" y="138"/>
                </a:lnTo>
                <a:lnTo>
                  <a:pt x="722" y="138"/>
                </a:lnTo>
                <a:lnTo>
                  <a:pt x="723" y="140"/>
                </a:lnTo>
                <a:lnTo>
                  <a:pt x="725" y="140"/>
                </a:lnTo>
                <a:lnTo>
                  <a:pt x="725" y="141"/>
                </a:lnTo>
                <a:lnTo>
                  <a:pt x="726" y="141"/>
                </a:lnTo>
                <a:lnTo>
                  <a:pt x="728" y="143"/>
                </a:lnTo>
                <a:lnTo>
                  <a:pt x="729" y="143"/>
                </a:lnTo>
                <a:lnTo>
                  <a:pt x="729" y="144"/>
                </a:lnTo>
                <a:lnTo>
                  <a:pt x="731" y="144"/>
                </a:lnTo>
                <a:lnTo>
                  <a:pt x="731" y="146"/>
                </a:lnTo>
                <a:lnTo>
                  <a:pt x="732" y="146"/>
                </a:lnTo>
                <a:lnTo>
                  <a:pt x="732" y="146"/>
                </a:lnTo>
                <a:lnTo>
                  <a:pt x="734" y="147"/>
                </a:lnTo>
                <a:lnTo>
                  <a:pt x="735" y="147"/>
                </a:lnTo>
                <a:lnTo>
                  <a:pt x="735" y="149"/>
                </a:lnTo>
                <a:lnTo>
                  <a:pt x="735" y="149"/>
                </a:lnTo>
                <a:lnTo>
                  <a:pt x="737" y="149"/>
                </a:lnTo>
                <a:lnTo>
                  <a:pt x="737" y="150"/>
                </a:lnTo>
                <a:lnTo>
                  <a:pt x="738" y="150"/>
                </a:lnTo>
                <a:lnTo>
                  <a:pt x="738" y="152"/>
                </a:lnTo>
                <a:lnTo>
                  <a:pt x="740" y="152"/>
                </a:lnTo>
                <a:lnTo>
                  <a:pt x="740" y="153"/>
                </a:lnTo>
                <a:lnTo>
                  <a:pt x="741" y="153"/>
                </a:lnTo>
                <a:lnTo>
                  <a:pt x="743" y="155"/>
                </a:lnTo>
                <a:lnTo>
                  <a:pt x="743" y="156"/>
                </a:lnTo>
                <a:lnTo>
                  <a:pt x="744" y="156"/>
                </a:lnTo>
                <a:lnTo>
                  <a:pt x="746" y="158"/>
                </a:lnTo>
                <a:lnTo>
                  <a:pt x="746" y="159"/>
                </a:lnTo>
                <a:lnTo>
                  <a:pt x="747" y="159"/>
                </a:lnTo>
                <a:lnTo>
                  <a:pt x="749" y="161"/>
                </a:lnTo>
                <a:lnTo>
                  <a:pt x="750" y="162"/>
                </a:lnTo>
                <a:lnTo>
                  <a:pt x="752" y="164"/>
                </a:lnTo>
                <a:lnTo>
                  <a:pt x="752" y="165"/>
                </a:lnTo>
                <a:lnTo>
                  <a:pt x="752" y="165"/>
                </a:lnTo>
                <a:lnTo>
                  <a:pt x="753" y="167"/>
                </a:lnTo>
                <a:lnTo>
                  <a:pt x="755" y="168"/>
                </a:lnTo>
                <a:lnTo>
                  <a:pt x="756" y="170"/>
                </a:lnTo>
                <a:lnTo>
                  <a:pt x="758" y="171"/>
                </a:lnTo>
                <a:lnTo>
                  <a:pt x="759" y="173"/>
                </a:lnTo>
                <a:lnTo>
                  <a:pt x="759" y="173"/>
                </a:lnTo>
                <a:lnTo>
                  <a:pt x="761" y="174"/>
                </a:lnTo>
                <a:lnTo>
                  <a:pt x="762" y="176"/>
                </a:lnTo>
                <a:lnTo>
                  <a:pt x="762" y="176"/>
                </a:lnTo>
                <a:lnTo>
                  <a:pt x="764" y="177"/>
                </a:lnTo>
                <a:lnTo>
                  <a:pt x="765" y="179"/>
                </a:lnTo>
                <a:lnTo>
                  <a:pt x="765" y="179"/>
                </a:lnTo>
                <a:lnTo>
                  <a:pt x="767" y="180"/>
                </a:lnTo>
                <a:lnTo>
                  <a:pt x="767" y="182"/>
                </a:lnTo>
                <a:lnTo>
                  <a:pt x="768" y="182"/>
                </a:lnTo>
                <a:lnTo>
                  <a:pt x="768" y="183"/>
                </a:lnTo>
                <a:lnTo>
                  <a:pt x="770" y="183"/>
                </a:lnTo>
                <a:lnTo>
                  <a:pt x="770" y="185"/>
                </a:lnTo>
                <a:lnTo>
                  <a:pt x="771" y="186"/>
                </a:lnTo>
                <a:lnTo>
                  <a:pt x="773" y="186"/>
                </a:lnTo>
                <a:lnTo>
                  <a:pt x="773" y="188"/>
                </a:lnTo>
                <a:lnTo>
                  <a:pt x="774" y="189"/>
                </a:lnTo>
                <a:lnTo>
                  <a:pt x="776" y="191"/>
                </a:lnTo>
                <a:lnTo>
                  <a:pt x="776" y="191"/>
                </a:lnTo>
                <a:lnTo>
                  <a:pt x="777" y="192"/>
                </a:lnTo>
                <a:lnTo>
                  <a:pt x="779" y="194"/>
                </a:lnTo>
                <a:lnTo>
                  <a:pt x="780" y="195"/>
                </a:lnTo>
                <a:lnTo>
                  <a:pt x="782" y="197"/>
                </a:lnTo>
                <a:lnTo>
                  <a:pt x="782" y="198"/>
                </a:lnTo>
                <a:lnTo>
                  <a:pt x="783" y="201"/>
                </a:lnTo>
                <a:lnTo>
                  <a:pt x="786" y="203"/>
                </a:lnTo>
                <a:lnTo>
                  <a:pt x="788" y="204"/>
                </a:lnTo>
                <a:lnTo>
                  <a:pt x="788" y="204"/>
                </a:lnTo>
                <a:lnTo>
                  <a:pt x="789" y="207"/>
                </a:lnTo>
                <a:lnTo>
                  <a:pt x="791" y="209"/>
                </a:lnTo>
                <a:lnTo>
                  <a:pt x="792" y="210"/>
                </a:lnTo>
                <a:lnTo>
                  <a:pt x="794" y="212"/>
                </a:lnTo>
                <a:lnTo>
                  <a:pt x="795" y="213"/>
                </a:lnTo>
                <a:lnTo>
                  <a:pt x="797" y="215"/>
                </a:lnTo>
                <a:lnTo>
                  <a:pt x="797" y="216"/>
                </a:lnTo>
                <a:lnTo>
                  <a:pt x="798" y="218"/>
                </a:lnTo>
                <a:lnTo>
                  <a:pt x="800" y="219"/>
                </a:lnTo>
                <a:lnTo>
                  <a:pt x="800" y="221"/>
                </a:lnTo>
                <a:lnTo>
                  <a:pt x="801" y="222"/>
                </a:lnTo>
                <a:lnTo>
                  <a:pt x="803" y="224"/>
                </a:lnTo>
                <a:lnTo>
                  <a:pt x="803" y="224"/>
                </a:lnTo>
                <a:lnTo>
                  <a:pt x="804" y="225"/>
                </a:lnTo>
                <a:lnTo>
                  <a:pt x="806" y="227"/>
                </a:lnTo>
                <a:lnTo>
                  <a:pt x="806" y="228"/>
                </a:lnTo>
                <a:lnTo>
                  <a:pt x="807" y="228"/>
                </a:lnTo>
                <a:lnTo>
                  <a:pt x="807" y="230"/>
                </a:lnTo>
                <a:lnTo>
                  <a:pt x="809" y="231"/>
                </a:lnTo>
                <a:lnTo>
                  <a:pt x="810" y="233"/>
                </a:lnTo>
                <a:lnTo>
                  <a:pt x="810" y="234"/>
                </a:lnTo>
                <a:lnTo>
                  <a:pt x="812" y="236"/>
                </a:lnTo>
                <a:lnTo>
                  <a:pt x="812" y="237"/>
                </a:lnTo>
                <a:lnTo>
                  <a:pt x="813" y="237"/>
                </a:lnTo>
                <a:lnTo>
                  <a:pt x="815" y="240"/>
                </a:lnTo>
                <a:lnTo>
                  <a:pt x="816" y="242"/>
                </a:lnTo>
                <a:lnTo>
                  <a:pt x="818" y="243"/>
                </a:lnTo>
                <a:lnTo>
                  <a:pt x="819" y="245"/>
                </a:lnTo>
                <a:lnTo>
                  <a:pt x="819" y="246"/>
                </a:lnTo>
                <a:lnTo>
                  <a:pt x="821" y="249"/>
                </a:lnTo>
                <a:lnTo>
                  <a:pt x="824" y="251"/>
                </a:lnTo>
                <a:lnTo>
                  <a:pt x="825" y="254"/>
                </a:lnTo>
                <a:lnTo>
                  <a:pt x="825" y="254"/>
                </a:lnTo>
                <a:lnTo>
                  <a:pt x="827" y="255"/>
                </a:lnTo>
                <a:lnTo>
                  <a:pt x="828" y="258"/>
                </a:lnTo>
                <a:lnTo>
                  <a:pt x="830" y="260"/>
                </a:lnTo>
                <a:lnTo>
                  <a:pt x="831" y="263"/>
                </a:lnTo>
                <a:lnTo>
                  <a:pt x="833" y="264"/>
                </a:lnTo>
                <a:lnTo>
                  <a:pt x="834" y="266"/>
                </a:lnTo>
                <a:lnTo>
                  <a:pt x="834" y="267"/>
                </a:lnTo>
                <a:lnTo>
                  <a:pt x="836" y="269"/>
                </a:lnTo>
                <a:lnTo>
                  <a:pt x="837" y="270"/>
                </a:lnTo>
                <a:lnTo>
                  <a:pt x="837" y="272"/>
                </a:lnTo>
                <a:lnTo>
                  <a:pt x="839" y="273"/>
                </a:lnTo>
                <a:lnTo>
                  <a:pt x="840" y="275"/>
                </a:lnTo>
                <a:lnTo>
                  <a:pt x="840" y="276"/>
                </a:lnTo>
                <a:lnTo>
                  <a:pt x="842" y="278"/>
                </a:lnTo>
                <a:lnTo>
                  <a:pt x="843" y="279"/>
                </a:lnTo>
                <a:lnTo>
                  <a:pt x="843" y="279"/>
                </a:lnTo>
                <a:lnTo>
                  <a:pt x="845" y="281"/>
                </a:lnTo>
                <a:lnTo>
                  <a:pt x="845" y="282"/>
                </a:lnTo>
                <a:lnTo>
                  <a:pt x="846" y="284"/>
                </a:lnTo>
                <a:lnTo>
                  <a:pt x="848" y="285"/>
                </a:lnTo>
                <a:lnTo>
                  <a:pt x="848" y="287"/>
                </a:lnTo>
                <a:lnTo>
                  <a:pt x="849" y="288"/>
                </a:lnTo>
                <a:lnTo>
                  <a:pt x="851" y="290"/>
                </a:lnTo>
                <a:lnTo>
                  <a:pt x="851" y="291"/>
                </a:lnTo>
                <a:lnTo>
                  <a:pt x="852" y="293"/>
                </a:lnTo>
                <a:lnTo>
                  <a:pt x="854" y="294"/>
                </a:lnTo>
                <a:lnTo>
                  <a:pt x="855" y="296"/>
                </a:lnTo>
                <a:lnTo>
                  <a:pt x="857" y="297"/>
                </a:lnTo>
                <a:lnTo>
                  <a:pt x="858" y="300"/>
                </a:lnTo>
                <a:lnTo>
                  <a:pt x="860" y="302"/>
                </a:lnTo>
                <a:lnTo>
                  <a:pt x="861" y="305"/>
                </a:lnTo>
                <a:lnTo>
                  <a:pt x="863" y="306"/>
                </a:lnTo>
                <a:lnTo>
                  <a:pt x="863" y="306"/>
                </a:lnTo>
                <a:lnTo>
                  <a:pt x="864" y="309"/>
                </a:lnTo>
                <a:lnTo>
                  <a:pt x="867" y="312"/>
                </a:lnTo>
                <a:lnTo>
                  <a:pt x="869" y="314"/>
                </a:lnTo>
                <a:lnTo>
                  <a:pt x="870" y="317"/>
                </a:lnTo>
                <a:lnTo>
                  <a:pt x="872" y="318"/>
                </a:lnTo>
                <a:lnTo>
                  <a:pt x="872" y="320"/>
                </a:lnTo>
                <a:lnTo>
                  <a:pt x="873" y="321"/>
                </a:lnTo>
                <a:lnTo>
                  <a:pt x="875" y="323"/>
                </a:lnTo>
                <a:lnTo>
                  <a:pt x="876" y="324"/>
                </a:lnTo>
                <a:lnTo>
                  <a:pt x="876" y="326"/>
                </a:lnTo>
                <a:lnTo>
                  <a:pt x="878" y="327"/>
                </a:lnTo>
                <a:lnTo>
                  <a:pt x="879" y="329"/>
                </a:lnTo>
                <a:lnTo>
                  <a:pt x="879" y="330"/>
                </a:lnTo>
                <a:lnTo>
                  <a:pt x="881" y="332"/>
                </a:lnTo>
                <a:lnTo>
                  <a:pt x="881" y="333"/>
                </a:lnTo>
                <a:lnTo>
                  <a:pt x="882" y="333"/>
                </a:lnTo>
                <a:lnTo>
                  <a:pt x="882" y="335"/>
                </a:lnTo>
                <a:lnTo>
                  <a:pt x="884" y="336"/>
                </a:lnTo>
                <a:lnTo>
                  <a:pt x="884" y="338"/>
                </a:lnTo>
                <a:lnTo>
                  <a:pt x="885" y="338"/>
                </a:lnTo>
                <a:lnTo>
                  <a:pt x="885" y="339"/>
                </a:lnTo>
                <a:lnTo>
                  <a:pt x="887" y="341"/>
                </a:lnTo>
                <a:lnTo>
                  <a:pt x="887" y="342"/>
                </a:lnTo>
                <a:lnTo>
                  <a:pt x="888" y="344"/>
                </a:lnTo>
                <a:lnTo>
                  <a:pt x="888" y="345"/>
                </a:lnTo>
                <a:lnTo>
                  <a:pt x="890" y="347"/>
                </a:lnTo>
                <a:lnTo>
                  <a:pt x="891" y="348"/>
                </a:lnTo>
                <a:lnTo>
                  <a:pt x="891" y="350"/>
                </a:lnTo>
                <a:lnTo>
                  <a:pt x="893" y="351"/>
                </a:lnTo>
                <a:lnTo>
                  <a:pt x="894" y="353"/>
                </a:lnTo>
                <a:lnTo>
                  <a:pt x="894" y="354"/>
                </a:lnTo>
                <a:lnTo>
                  <a:pt x="896" y="3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Freeform 28"/>
          <p:cNvSpPr>
            <a:spLocks/>
          </p:cNvSpPr>
          <p:nvPr/>
        </p:nvSpPr>
        <p:spPr bwMode="auto">
          <a:xfrm>
            <a:off x="4149725" y="1676400"/>
            <a:ext cx="711200" cy="284163"/>
          </a:xfrm>
          <a:custGeom>
            <a:avLst/>
            <a:gdLst>
              <a:gd name="T0" fmla="*/ 174 w 896"/>
              <a:gd name="T1" fmla="*/ 0 h 357"/>
              <a:gd name="T2" fmla="*/ 300 w 896"/>
              <a:gd name="T3" fmla="*/ 0 h 357"/>
              <a:gd name="T4" fmla="*/ 363 w 896"/>
              <a:gd name="T5" fmla="*/ 0 h 357"/>
              <a:gd name="T6" fmla="*/ 391 w 896"/>
              <a:gd name="T7" fmla="*/ 2 h 357"/>
              <a:gd name="T8" fmla="*/ 406 w 896"/>
              <a:gd name="T9" fmla="*/ 2 h 357"/>
              <a:gd name="T10" fmla="*/ 420 w 896"/>
              <a:gd name="T11" fmla="*/ 3 h 357"/>
              <a:gd name="T12" fmla="*/ 429 w 896"/>
              <a:gd name="T13" fmla="*/ 5 h 357"/>
              <a:gd name="T14" fmla="*/ 438 w 896"/>
              <a:gd name="T15" fmla="*/ 5 h 357"/>
              <a:gd name="T16" fmla="*/ 450 w 896"/>
              <a:gd name="T17" fmla="*/ 6 h 357"/>
              <a:gd name="T18" fmla="*/ 463 w 896"/>
              <a:gd name="T19" fmla="*/ 9 h 357"/>
              <a:gd name="T20" fmla="*/ 475 w 896"/>
              <a:gd name="T21" fmla="*/ 11 h 357"/>
              <a:gd name="T22" fmla="*/ 484 w 896"/>
              <a:gd name="T23" fmla="*/ 12 h 357"/>
              <a:gd name="T24" fmla="*/ 495 w 896"/>
              <a:gd name="T25" fmla="*/ 15 h 357"/>
              <a:gd name="T26" fmla="*/ 510 w 896"/>
              <a:gd name="T27" fmla="*/ 20 h 357"/>
              <a:gd name="T28" fmla="*/ 525 w 896"/>
              <a:gd name="T29" fmla="*/ 24 h 357"/>
              <a:gd name="T30" fmla="*/ 537 w 896"/>
              <a:gd name="T31" fmla="*/ 29 h 357"/>
              <a:gd name="T32" fmla="*/ 546 w 896"/>
              <a:gd name="T33" fmla="*/ 33 h 357"/>
              <a:gd name="T34" fmla="*/ 557 w 896"/>
              <a:gd name="T35" fmla="*/ 38 h 357"/>
              <a:gd name="T36" fmla="*/ 570 w 896"/>
              <a:gd name="T37" fmla="*/ 44 h 357"/>
              <a:gd name="T38" fmla="*/ 584 w 896"/>
              <a:gd name="T39" fmla="*/ 51 h 357"/>
              <a:gd name="T40" fmla="*/ 593 w 896"/>
              <a:gd name="T41" fmla="*/ 56 h 357"/>
              <a:gd name="T42" fmla="*/ 602 w 896"/>
              <a:gd name="T43" fmla="*/ 60 h 357"/>
              <a:gd name="T44" fmla="*/ 612 w 896"/>
              <a:gd name="T45" fmla="*/ 65 h 357"/>
              <a:gd name="T46" fmla="*/ 623 w 896"/>
              <a:gd name="T47" fmla="*/ 72 h 357"/>
              <a:gd name="T48" fmla="*/ 635 w 896"/>
              <a:gd name="T49" fmla="*/ 78 h 357"/>
              <a:gd name="T50" fmla="*/ 642 w 896"/>
              <a:gd name="T51" fmla="*/ 83 h 357"/>
              <a:gd name="T52" fmla="*/ 650 w 896"/>
              <a:gd name="T53" fmla="*/ 87 h 357"/>
              <a:gd name="T54" fmla="*/ 659 w 896"/>
              <a:gd name="T55" fmla="*/ 93 h 357"/>
              <a:gd name="T56" fmla="*/ 668 w 896"/>
              <a:gd name="T57" fmla="*/ 99 h 357"/>
              <a:gd name="T58" fmla="*/ 675 w 896"/>
              <a:gd name="T59" fmla="*/ 104 h 357"/>
              <a:gd name="T60" fmla="*/ 681 w 896"/>
              <a:gd name="T61" fmla="*/ 108 h 357"/>
              <a:gd name="T62" fmla="*/ 686 w 896"/>
              <a:gd name="T63" fmla="*/ 113 h 357"/>
              <a:gd name="T64" fmla="*/ 693 w 896"/>
              <a:gd name="T65" fmla="*/ 117 h 357"/>
              <a:gd name="T66" fmla="*/ 699 w 896"/>
              <a:gd name="T67" fmla="*/ 122 h 357"/>
              <a:gd name="T68" fmla="*/ 705 w 896"/>
              <a:gd name="T69" fmla="*/ 126 h 357"/>
              <a:gd name="T70" fmla="*/ 710 w 896"/>
              <a:gd name="T71" fmla="*/ 129 h 357"/>
              <a:gd name="T72" fmla="*/ 716 w 896"/>
              <a:gd name="T73" fmla="*/ 134 h 357"/>
              <a:gd name="T74" fmla="*/ 723 w 896"/>
              <a:gd name="T75" fmla="*/ 140 h 357"/>
              <a:gd name="T76" fmla="*/ 731 w 896"/>
              <a:gd name="T77" fmla="*/ 144 h 357"/>
              <a:gd name="T78" fmla="*/ 735 w 896"/>
              <a:gd name="T79" fmla="*/ 149 h 357"/>
              <a:gd name="T80" fmla="*/ 741 w 896"/>
              <a:gd name="T81" fmla="*/ 153 h 357"/>
              <a:gd name="T82" fmla="*/ 749 w 896"/>
              <a:gd name="T83" fmla="*/ 161 h 357"/>
              <a:gd name="T84" fmla="*/ 756 w 896"/>
              <a:gd name="T85" fmla="*/ 170 h 357"/>
              <a:gd name="T86" fmla="*/ 764 w 896"/>
              <a:gd name="T87" fmla="*/ 177 h 357"/>
              <a:gd name="T88" fmla="*/ 770 w 896"/>
              <a:gd name="T89" fmla="*/ 183 h 357"/>
              <a:gd name="T90" fmla="*/ 776 w 896"/>
              <a:gd name="T91" fmla="*/ 191 h 357"/>
              <a:gd name="T92" fmla="*/ 786 w 896"/>
              <a:gd name="T93" fmla="*/ 203 h 357"/>
              <a:gd name="T94" fmla="*/ 795 w 896"/>
              <a:gd name="T95" fmla="*/ 213 h 357"/>
              <a:gd name="T96" fmla="*/ 803 w 896"/>
              <a:gd name="T97" fmla="*/ 224 h 357"/>
              <a:gd name="T98" fmla="*/ 809 w 896"/>
              <a:gd name="T99" fmla="*/ 231 h 357"/>
              <a:gd name="T100" fmla="*/ 816 w 896"/>
              <a:gd name="T101" fmla="*/ 242 h 357"/>
              <a:gd name="T102" fmla="*/ 825 w 896"/>
              <a:gd name="T103" fmla="*/ 254 h 357"/>
              <a:gd name="T104" fmla="*/ 834 w 896"/>
              <a:gd name="T105" fmla="*/ 267 h 357"/>
              <a:gd name="T106" fmla="*/ 842 w 896"/>
              <a:gd name="T107" fmla="*/ 278 h 357"/>
              <a:gd name="T108" fmla="*/ 848 w 896"/>
              <a:gd name="T109" fmla="*/ 287 h 357"/>
              <a:gd name="T110" fmla="*/ 857 w 896"/>
              <a:gd name="T111" fmla="*/ 297 h 357"/>
              <a:gd name="T112" fmla="*/ 867 w 896"/>
              <a:gd name="T113" fmla="*/ 312 h 357"/>
              <a:gd name="T114" fmla="*/ 876 w 896"/>
              <a:gd name="T115" fmla="*/ 324 h 357"/>
              <a:gd name="T116" fmla="*/ 882 w 896"/>
              <a:gd name="T117" fmla="*/ 333 h 357"/>
              <a:gd name="T118" fmla="*/ 887 w 896"/>
              <a:gd name="T119" fmla="*/ 342 h 357"/>
              <a:gd name="T120" fmla="*/ 894 w 896"/>
              <a:gd name="T121" fmla="*/ 353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7">
                <a:moveTo>
                  <a:pt x="0" y="0"/>
                </a:moveTo>
                <a:lnTo>
                  <a:pt x="34" y="0"/>
                </a:lnTo>
                <a:lnTo>
                  <a:pt x="66" y="0"/>
                </a:lnTo>
                <a:lnTo>
                  <a:pt x="96" y="0"/>
                </a:lnTo>
                <a:lnTo>
                  <a:pt x="124" y="0"/>
                </a:lnTo>
                <a:lnTo>
                  <a:pt x="150" y="0"/>
                </a:lnTo>
                <a:lnTo>
                  <a:pt x="174" y="0"/>
                </a:lnTo>
                <a:lnTo>
                  <a:pt x="196" y="0"/>
                </a:lnTo>
                <a:lnTo>
                  <a:pt x="217" y="0"/>
                </a:lnTo>
                <a:lnTo>
                  <a:pt x="237" y="0"/>
                </a:lnTo>
                <a:lnTo>
                  <a:pt x="255" y="0"/>
                </a:lnTo>
                <a:lnTo>
                  <a:pt x="271" y="0"/>
                </a:lnTo>
                <a:lnTo>
                  <a:pt x="286" y="0"/>
                </a:lnTo>
                <a:lnTo>
                  <a:pt x="300" y="0"/>
                </a:lnTo>
                <a:lnTo>
                  <a:pt x="312" y="0"/>
                </a:lnTo>
                <a:lnTo>
                  <a:pt x="322" y="0"/>
                </a:lnTo>
                <a:lnTo>
                  <a:pt x="333" y="0"/>
                </a:lnTo>
                <a:lnTo>
                  <a:pt x="342" y="0"/>
                </a:lnTo>
                <a:lnTo>
                  <a:pt x="349" y="0"/>
                </a:lnTo>
                <a:lnTo>
                  <a:pt x="357" y="0"/>
                </a:lnTo>
                <a:lnTo>
                  <a:pt x="363" y="0"/>
                </a:lnTo>
                <a:lnTo>
                  <a:pt x="369" y="0"/>
                </a:lnTo>
                <a:lnTo>
                  <a:pt x="373" y="0"/>
                </a:lnTo>
                <a:lnTo>
                  <a:pt x="378" y="2"/>
                </a:lnTo>
                <a:lnTo>
                  <a:pt x="382" y="2"/>
                </a:lnTo>
                <a:lnTo>
                  <a:pt x="385" y="2"/>
                </a:lnTo>
                <a:lnTo>
                  <a:pt x="388" y="2"/>
                </a:lnTo>
                <a:lnTo>
                  <a:pt x="391" y="2"/>
                </a:lnTo>
                <a:lnTo>
                  <a:pt x="393" y="2"/>
                </a:lnTo>
                <a:lnTo>
                  <a:pt x="396" y="2"/>
                </a:lnTo>
                <a:lnTo>
                  <a:pt x="399" y="2"/>
                </a:lnTo>
                <a:lnTo>
                  <a:pt x="400" y="2"/>
                </a:lnTo>
                <a:lnTo>
                  <a:pt x="403" y="2"/>
                </a:lnTo>
                <a:lnTo>
                  <a:pt x="403" y="2"/>
                </a:lnTo>
                <a:lnTo>
                  <a:pt x="406" y="2"/>
                </a:lnTo>
                <a:lnTo>
                  <a:pt x="408" y="3"/>
                </a:lnTo>
                <a:lnTo>
                  <a:pt x="411" y="3"/>
                </a:lnTo>
                <a:lnTo>
                  <a:pt x="412" y="3"/>
                </a:lnTo>
                <a:lnTo>
                  <a:pt x="414" y="3"/>
                </a:lnTo>
                <a:lnTo>
                  <a:pt x="415" y="3"/>
                </a:lnTo>
                <a:lnTo>
                  <a:pt x="418" y="3"/>
                </a:lnTo>
                <a:lnTo>
                  <a:pt x="420" y="3"/>
                </a:lnTo>
                <a:lnTo>
                  <a:pt x="421" y="3"/>
                </a:lnTo>
                <a:lnTo>
                  <a:pt x="423" y="3"/>
                </a:lnTo>
                <a:lnTo>
                  <a:pt x="424" y="3"/>
                </a:lnTo>
                <a:lnTo>
                  <a:pt x="426" y="3"/>
                </a:lnTo>
                <a:lnTo>
                  <a:pt x="426" y="5"/>
                </a:lnTo>
                <a:lnTo>
                  <a:pt x="427" y="5"/>
                </a:lnTo>
                <a:lnTo>
                  <a:pt x="429" y="5"/>
                </a:lnTo>
                <a:lnTo>
                  <a:pt x="430" y="5"/>
                </a:lnTo>
                <a:lnTo>
                  <a:pt x="432" y="5"/>
                </a:lnTo>
                <a:lnTo>
                  <a:pt x="433" y="5"/>
                </a:lnTo>
                <a:lnTo>
                  <a:pt x="435" y="5"/>
                </a:lnTo>
                <a:lnTo>
                  <a:pt x="435" y="5"/>
                </a:lnTo>
                <a:lnTo>
                  <a:pt x="436" y="5"/>
                </a:lnTo>
                <a:lnTo>
                  <a:pt x="438" y="5"/>
                </a:lnTo>
                <a:lnTo>
                  <a:pt x="439" y="6"/>
                </a:lnTo>
                <a:lnTo>
                  <a:pt x="441" y="6"/>
                </a:lnTo>
                <a:lnTo>
                  <a:pt x="442" y="6"/>
                </a:lnTo>
                <a:lnTo>
                  <a:pt x="444" y="6"/>
                </a:lnTo>
                <a:lnTo>
                  <a:pt x="447" y="6"/>
                </a:lnTo>
                <a:lnTo>
                  <a:pt x="448" y="6"/>
                </a:lnTo>
                <a:lnTo>
                  <a:pt x="450" y="6"/>
                </a:lnTo>
                <a:lnTo>
                  <a:pt x="453" y="8"/>
                </a:lnTo>
                <a:lnTo>
                  <a:pt x="454" y="8"/>
                </a:lnTo>
                <a:lnTo>
                  <a:pt x="457" y="8"/>
                </a:lnTo>
                <a:lnTo>
                  <a:pt x="457" y="8"/>
                </a:lnTo>
                <a:lnTo>
                  <a:pt x="459" y="8"/>
                </a:lnTo>
                <a:lnTo>
                  <a:pt x="462" y="9"/>
                </a:lnTo>
                <a:lnTo>
                  <a:pt x="463" y="9"/>
                </a:lnTo>
                <a:lnTo>
                  <a:pt x="465" y="9"/>
                </a:lnTo>
                <a:lnTo>
                  <a:pt x="468" y="9"/>
                </a:lnTo>
                <a:lnTo>
                  <a:pt x="469" y="9"/>
                </a:lnTo>
                <a:lnTo>
                  <a:pt x="471" y="11"/>
                </a:lnTo>
                <a:lnTo>
                  <a:pt x="472" y="11"/>
                </a:lnTo>
                <a:lnTo>
                  <a:pt x="474" y="11"/>
                </a:lnTo>
                <a:lnTo>
                  <a:pt x="475" y="11"/>
                </a:lnTo>
                <a:lnTo>
                  <a:pt x="477" y="11"/>
                </a:lnTo>
                <a:lnTo>
                  <a:pt x="478" y="11"/>
                </a:lnTo>
                <a:lnTo>
                  <a:pt x="480" y="12"/>
                </a:lnTo>
                <a:lnTo>
                  <a:pt x="481" y="12"/>
                </a:lnTo>
                <a:lnTo>
                  <a:pt x="483" y="12"/>
                </a:lnTo>
                <a:lnTo>
                  <a:pt x="483" y="12"/>
                </a:lnTo>
                <a:lnTo>
                  <a:pt x="484" y="12"/>
                </a:lnTo>
                <a:lnTo>
                  <a:pt x="486" y="14"/>
                </a:lnTo>
                <a:lnTo>
                  <a:pt x="487" y="14"/>
                </a:lnTo>
                <a:lnTo>
                  <a:pt x="489" y="14"/>
                </a:lnTo>
                <a:lnTo>
                  <a:pt x="490" y="14"/>
                </a:lnTo>
                <a:lnTo>
                  <a:pt x="492" y="15"/>
                </a:lnTo>
                <a:lnTo>
                  <a:pt x="493" y="15"/>
                </a:lnTo>
                <a:lnTo>
                  <a:pt x="495" y="15"/>
                </a:lnTo>
                <a:lnTo>
                  <a:pt x="496" y="17"/>
                </a:lnTo>
                <a:lnTo>
                  <a:pt x="499" y="17"/>
                </a:lnTo>
                <a:lnTo>
                  <a:pt x="501" y="17"/>
                </a:lnTo>
                <a:lnTo>
                  <a:pt x="502" y="18"/>
                </a:lnTo>
                <a:lnTo>
                  <a:pt x="505" y="18"/>
                </a:lnTo>
                <a:lnTo>
                  <a:pt x="508" y="20"/>
                </a:lnTo>
                <a:lnTo>
                  <a:pt x="510" y="20"/>
                </a:lnTo>
                <a:lnTo>
                  <a:pt x="513" y="21"/>
                </a:lnTo>
                <a:lnTo>
                  <a:pt x="513" y="21"/>
                </a:lnTo>
                <a:lnTo>
                  <a:pt x="516" y="21"/>
                </a:lnTo>
                <a:lnTo>
                  <a:pt x="519" y="23"/>
                </a:lnTo>
                <a:lnTo>
                  <a:pt x="520" y="23"/>
                </a:lnTo>
                <a:lnTo>
                  <a:pt x="523" y="24"/>
                </a:lnTo>
                <a:lnTo>
                  <a:pt x="525" y="24"/>
                </a:lnTo>
                <a:lnTo>
                  <a:pt x="526" y="26"/>
                </a:lnTo>
                <a:lnTo>
                  <a:pt x="529" y="26"/>
                </a:lnTo>
                <a:lnTo>
                  <a:pt x="531" y="27"/>
                </a:lnTo>
                <a:lnTo>
                  <a:pt x="533" y="27"/>
                </a:lnTo>
                <a:lnTo>
                  <a:pt x="534" y="27"/>
                </a:lnTo>
                <a:lnTo>
                  <a:pt x="536" y="29"/>
                </a:lnTo>
                <a:lnTo>
                  <a:pt x="537" y="29"/>
                </a:lnTo>
                <a:lnTo>
                  <a:pt x="539" y="29"/>
                </a:lnTo>
                <a:lnTo>
                  <a:pt x="540" y="30"/>
                </a:lnTo>
                <a:lnTo>
                  <a:pt x="542" y="30"/>
                </a:lnTo>
                <a:lnTo>
                  <a:pt x="543" y="30"/>
                </a:lnTo>
                <a:lnTo>
                  <a:pt x="545" y="32"/>
                </a:lnTo>
                <a:lnTo>
                  <a:pt x="546" y="32"/>
                </a:lnTo>
                <a:lnTo>
                  <a:pt x="546" y="33"/>
                </a:lnTo>
                <a:lnTo>
                  <a:pt x="548" y="33"/>
                </a:lnTo>
                <a:lnTo>
                  <a:pt x="549" y="33"/>
                </a:lnTo>
                <a:lnTo>
                  <a:pt x="551" y="35"/>
                </a:lnTo>
                <a:lnTo>
                  <a:pt x="552" y="35"/>
                </a:lnTo>
                <a:lnTo>
                  <a:pt x="554" y="36"/>
                </a:lnTo>
                <a:lnTo>
                  <a:pt x="555" y="36"/>
                </a:lnTo>
                <a:lnTo>
                  <a:pt x="557" y="38"/>
                </a:lnTo>
                <a:lnTo>
                  <a:pt x="560" y="38"/>
                </a:lnTo>
                <a:lnTo>
                  <a:pt x="561" y="39"/>
                </a:lnTo>
                <a:lnTo>
                  <a:pt x="563" y="41"/>
                </a:lnTo>
                <a:lnTo>
                  <a:pt x="566" y="41"/>
                </a:lnTo>
                <a:lnTo>
                  <a:pt x="567" y="42"/>
                </a:lnTo>
                <a:lnTo>
                  <a:pt x="570" y="44"/>
                </a:lnTo>
                <a:lnTo>
                  <a:pt x="570" y="44"/>
                </a:lnTo>
                <a:lnTo>
                  <a:pt x="572" y="45"/>
                </a:lnTo>
                <a:lnTo>
                  <a:pt x="575" y="45"/>
                </a:lnTo>
                <a:lnTo>
                  <a:pt x="576" y="47"/>
                </a:lnTo>
                <a:lnTo>
                  <a:pt x="578" y="48"/>
                </a:lnTo>
                <a:lnTo>
                  <a:pt x="581" y="48"/>
                </a:lnTo>
                <a:lnTo>
                  <a:pt x="582" y="50"/>
                </a:lnTo>
                <a:lnTo>
                  <a:pt x="584" y="51"/>
                </a:lnTo>
                <a:lnTo>
                  <a:pt x="585" y="51"/>
                </a:lnTo>
                <a:lnTo>
                  <a:pt x="587" y="53"/>
                </a:lnTo>
                <a:lnTo>
                  <a:pt x="588" y="53"/>
                </a:lnTo>
                <a:lnTo>
                  <a:pt x="590" y="54"/>
                </a:lnTo>
                <a:lnTo>
                  <a:pt x="591" y="54"/>
                </a:lnTo>
                <a:lnTo>
                  <a:pt x="591" y="54"/>
                </a:lnTo>
                <a:lnTo>
                  <a:pt x="593" y="56"/>
                </a:lnTo>
                <a:lnTo>
                  <a:pt x="594" y="56"/>
                </a:lnTo>
                <a:lnTo>
                  <a:pt x="596" y="57"/>
                </a:lnTo>
                <a:lnTo>
                  <a:pt x="597" y="57"/>
                </a:lnTo>
                <a:lnTo>
                  <a:pt x="597" y="57"/>
                </a:lnTo>
                <a:lnTo>
                  <a:pt x="599" y="59"/>
                </a:lnTo>
                <a:lnTo>
                  <a:pt x="600" y="59"/>
                </a:lnTo>
                <a:lnTo>
                  <a:pt x="602" y="60"/>
                </a:lnTo>
                <a:lnTo>
                  <a:pt x="603" y="60"/>
                </a:lnTo>
                <a:lnTo>
                  <a:pt x="603" y="62"/>
                </a:lnTo>
                <a:lnTo>
                  <a:pt x="605" y="62"/>
                </a:lnTo>
                <a:lnTo>
                  <a:pt x="606" y="63"/>
                </a:lnTo>
                <a:lnTo>
                  <a:pt x="608" y="63"/>
                </a:lnTo>
                <a:lnTo>
                  <a:pt x="609" y="65"/>
                </a:lnTo>
                <a:lnTo>
                  <a:pt x="612" y="65"/>
                </a:lnTo>
                <a:lnTo>
                  <a:pt x="614" y="66"/>
                </a:lnTo>
                <a:lnTo>
                  <a:pt x="615" y="68"/>
                </a:lnTo>
                <a:lnTo>
                  <a:pt x="617" y="69"/>
                </a:lnTo>
                <a:lnTo>
                  <a:pt x="620" y="69"/>
                </a:lnTo>
                <a:lnTo>
                  <a:pt x="620" y="69"/>
                </a:lnTo>
                <a:lnTo>
                  <a:pt x="621" y="71"/>
                </a:lnTo>
                <a:lnTo>
                  <a:pt x="623" y="72"/>
                </a:lnTo>
                <a:lnTo>
                  <a:pt x="626" y="74"/>
                </a:lnTo>
                <a:lnTo>
                  <a:pt x="627" y="74"/>
                </a:lnTo>
                <a:lnTo>
                  <a:pt x="629" y="75"/>
                </a:lnTo>
                <a:lnTo>
                  <a:pt x="630" y="75"/>
                </a:lnTo>
                <a:lnTo>
                  <a:pt x="632" y="77"/>
                </a:lnTo>
                <a:lnTo>
                  <a:pt x="633" y="78"/>
                </a:lnTo>
                <a:lnTo>
                  <a:pt x="635" y="78"/>
                </a:lnTo>
                <a:lnTo>
                  <a:pt x="636" y="78"/>
                </a:lnTo>
                <a:lnTo>
                  <a:pt x="636" y="80"/>
                </a:lnTo>
                <a:lnTo>
                  <a:pt x="638" y="80"/>
                </a:lnTo>
                <a:lnTo>
                  <a:pt x="639" y="81"/>
                </a:lnTo>
                <a:lnTo>
                  <a:pt x="641" y="81"/>
                </a:lnTo>
                <a:lnTo>
                  <a:pt x="641" y="83"/>
                </a:lnTo>
                <a:lnTo>
                  <a:pt x="642" y="83"/>
                </a:lnTo>
                <a:lnTo>
                  <a:pt x="644" y="83"/>
                </a:lnTo>
                <a:lnTo>
                  <a:pt x="644" y="84"/>
                </a:lnTo>
                <a:lnTo>
                  <a:pt x="645" y="84"/>
                </a:lnTo>
                <a:lnTo>
                  <a:pt x="647" y="86"/>
                </a:lnTo>
                <a:lnTo>
                  <a:pt x="647" y="86"/>
                </a:lnTo>
                <a:lnTo>
                  <a:pt x="648" y="86"/>
                </a:lnTo>
                <a:lnTo>
                  <a:pt x="650" y="87"/>
                </a:lnTo>
                <a:lnTo>
                  <a:pt x="650" y="87"/>
                </a:lnTo>
                <a:lnTo>
                  <a:pt x="651" y="89"/>
                </a:lnTo>
                <a:lnTo>
                  <a:pt x="653" y="89"/>
                </a:lnTo>
                <a:lnTo>
                  <a:pt x="654" y="90"/>
                </a:lnTo>
                <a:lnTo>
                  <a:pt x="656" y="92"/>
                </a:lnTo>
                <a:lnTo>
                  <a:pt x="657" y="92"/>
                </a:lnTo>
                <a:lnTo>
                  <a:pt x="659" y="93"/>
                </a:lnTo>
                <a:lnTo>
                  <a:pt x="660" y="95"/>
                </a:lnTo>
                <a:lnTo>
                  <a:pt x="662" y="95"/>
                </a:lnTo>
                <a:lnTo>
                  <a:pt x="662" y="95"/>
                </a:lnTo>
                <a:lnTo>
                  <a:pt x="663" y="96"/>
                </a:lnTo>
                <a:lnTo>
                  <a:pt x="665" y="98"/>
                </a:lnTo>
                <a:lnTo>
                  <a:pt x="666" y="98"/>
                </a:lnTo>
                <a:lnTo>
                  <a:pt x="668" y="99"/>
                </a:lnTo>
                <a:lnTo>
                  <a:pt x="669" y="101"/>
                </a:lnTo>
                <a:lnTo>
                  <a:pt x="671" y="101"/>
                </a:lnTo>
                <a:lnTo>
                  <a:pt x="671" y="102"/>
                </a:lnTo>
                <a:lnTo>
                  <a:pt x="672" y="102"/>
                </a:lnTo>
                <a:lnTo>
                  <a:pt x="674" y="102"/>
                </a:lnTo>
                <a:lnTo>
                  <a:pt x="675" y="104"/>
                </a:lnTo>
                <a:lnTo>
                  <a:pt x="675" y="104"/>
                </a:lnTo>
                <a:lnTo>
                  <a:pt x="677" y="105"/>
                </a:lnTo>
                <a:lnTo>
                  <a:pt x="677" y="105"/>
                </a:lnTo>
                <a:lnTo>
                  <a:pt x="678" y="105"/>
                </a:lnTo>
                <a:lnTo>
                  <a:pt x="678" y="107"/>
                </a:lnTo>
                <a:lnTo>
                  <a:pt x="680" y="107"/>
                </a:lnTo>
                <a:lnTo>
                  <a:pt x="680" y="108"/>
                </a:lnTo>
                <a:lnTo>
                  <a:pt x="681" y="108"/>
                </a:lnTo>
                <a:lnTo>
                  <a:pt x="681" y="108"/>
                </a:lnTo>
                <a:lnTo>
                  <a:pt x="683" y="110"/>
                </a:lnTo>
                <a:lnTo>
                  <a:pt x="683" y="110"/>
                </a:lnTo>
                <a:lnTo>
                  <a:pt x="684" y="110"/>
                </a:lnTo>
                <a:lnTo>
                  <a:pt x="684" y="111"/>
                </a:lnTo>
                <a:lnTo>
                  <a:pt x="686" y="111"/>
                </a:lnTo>
                <a:lnTo>
                  <a:pt x="686" y="113"/>
                </a:lnTo>
                <a:lnTo>
                  <a:pt x="687" y="113"/>
                </a:lnTo>
                <a:lnTo>
                  <a:pt x="689" y="113"/>
                </a:lnTo>
                <a:lnTo>
                  <a:pt x="689" y="114"/>
                </a:lnTo>
                <a:lnTo>
                  <a:pt x="690" y="116"/>
                </a:lnTo>
                <a:lnTo>
                  <a:pt x="692" y="116"/>
                </a:lnTo>
                <a:lnTo>
                  <a:pt x="692" y="117"/>
                </a:lnTo>
                <a:lnTo>
                  <a:pt x="693" y="117"/>
                </a:lnTo>
                <a:lnTo>
                  <a:pt x="693" y="117"/>
                </a:lnTo>
                <a:lnTo>
                  <a:pt x="695" y="119"/>
                </a:lnTo>
                <a:lnTo>
                  <a:pt x="696" y="119"/>
                </a:lnTo>
                <a:lnTo>
                  <a:pt x="696" y="120"/>
                </a:lnTo>
                <a:lnTo>
                  <a:pt x="698" y="122"/>
                </a:lnTo>
                <a:lnTo>
                  <a:pt x="699" y="122"/>
                </a:lnTo>
                <a:lnTo>
                  <a:pt x="699" y="122"/>
                </a:lnTo>
                <a:lnTo>
                  <a:pt x="701" y="123"/>
                </a:lnTo>
                <a:lnTo>
                  <a:pt x="701" y="123"/>
                </a:lnTo>
                <a:lnTo>
                  <a:pt x="702" y="125"/>
                </a:lnTo>
                <a:lnTo>
                  <a:pt x="702" y="125"/>
                </a:lnTo>
                <a:lnTo>
                  <a:pt x="704" y="125"/>
                </a:lnTo>
                <a:lnTo>
                  <a:pt x="704" y="126"/>
                </a:lnTo>
                <a:lnTo>
                  <a:pt x="705" y="126"/>
                </a:lnTo>
                <a:lnTo>
                  <a:pt x="705" y="126"/>
                </a:lnTo>
                <a:lnTo>
                  <a:pt x="707" y="128"/>
                </a:lnTo>
                <a:lnTo>
                  <a:pt x="707" y="128"/>
                </a:lnTo>
                <a:lnTo>
                  <a:pt x="707" y="128"/>
                </a:lnTo>
                <a:lnTo>
                  <a:pt x="708" y="129"/>
                </a:lnTo>
                <a:lnTo>
                  <a:pt x="708" y="129"/>
                </a:lnTo>
                <a:lnTo>
                  <a:pt x="710" y="129"/>
                </a:lnTo>
                <a:lnTo>
                  <a:pt x="710" y="131"/>
                </a:lnTo>
                <a:lnTo>
                  <a:pt x="711" y="131"/>
                </a:lnTo>
                <a:lnTo>
                  <a:pt x="711" y="131"/>
                </a:lnTo>
                <a:lnTo>
                  <a:pt x="713" y="132"/>
                </a:lnTo>
                <a:lnTo>
                  <a:pt x="714" y="132"/>
                </a:lnTo>
                <a:lnTo>
                  <a:pt x="714" y="134"/>
                </a:lnTo>
                <a:lnTo>
                  <a:pt x="716" y="134"/>
                </a:lnTo>
                <a:lnTo>
                  <a:pt x="717" y="135"/>
                </a:lnTo>
                <a:lnTo>
                  <a:pt x="717" y="135"/>
                </a:lnTo>
                <a:lnTo>
                  <a:pt x="719" y="137"/>
                </a:lnTo>
                <a:lnTo>
                  <a:pt x="720" y="137"/>
                </a:lnTo>
                <a:lnTo>
                  <a:pt x="722" y="138"/>
                </a:lnTo>
                <a:lnTo>
                  <a:pt x="722" y="138"/>
                </a:lnTo>
                <a:lnTo>
                  <a:pt x="723" y="140"/>
                </a:lnTo>
                <a:lnTo>
                  <a:pt x="725" y="140"/>
                </a:lnTo>
                <a:lnTo>
                  <a:pt x="725" y="141"/>
                </a:lnTo>
                <a:lnTo>
                  <a:pt x="726" y="141"/>
                </a:lnTo>
                <a:lnTo>
                  <a:pt x="728" y="143"/>
                </a:lnTo>
                <a:lnTo>
                  <a:pt x="729" y="143"/>
                </a:lnTo>
                <a:lnTo>
                  <a:pt x="729" y="144"/>
                </a:lnTo>
                <a:lnTo>
                  <a:pt x="731" y="144"/>
                </a:lnTo>
                <a:lnTo>
                  <a:pt x="731" y="146"/>
                </a:lnTo>
                <a:lnTo>
                  <a:pt x="732" y="146"/>
                </a:lnTo>
                <a:lnTo>
                  <a:pt x="732" y="146"/>
                </a:lnTo>
                <a:lnTo>
                  <a:pt x="734" y="147"/>
                </a:lnTo>
                <a:lnTo>
                  <a:pt x="735" y="147"/>
                </a:lnTo>
                <a:lnTo>
                  <a:pt x="735" y="149"/>
                </a:lnTo>
                <a:lnTo>
                  <a:pt x="735" y="149"/>
                </a:lnTo>
                <a:lnTo>
                  <a:pt x="737" y="149"/>
                </a:lnTo>
                <a:lnTo>
                  <a:pt x="737" y="150"/>
                </a:lnTo>
                <a:lnTo>
                  <a:pt x="738" y="150"/>
                </a:lnTo>
                <a:lnTo>
                  <a:pt x="738" y="152"/>
                </a:lnTo>
                <a:lnTo>
                  <a:pt x="740" y="152"/>
                </a:lnTo>
                <a:lnTo>
                  <a:pt x="740" y="153"/>
                </a:lnTo>
                <a:lnTo>
                  <a:pt x="741" y="153"/>
                </a:lnTo>
                <a:lnTo>
                  <a:pt x="743" y="155"/>
                </a:lnTo>
                <a:lnTo>
                  <a:pt x="743" y="156"/>
                </a:lnTo>
                <a:lnTo>
                  <a:pt x="744" y="156"/>
                </a:lnTo>
                <a:lnTo>
                  <a:pt x="746" y="158"/>
                </a:lnTo>
                <a:lnTo>
                  <a:pt x="746" y="159"/>
                </a:lnTo>
                <a:lnTo>
                  <a:pt x="747" y="159"/>
                </a:lnTo>
                <a:lnTo>
                  <a:pt x="749" y="161"/>
                </a:lnTo>
                <a:lnTo>
                  <a:pt x="750" y="162"/>
                </a:lnTo>
                <a:lnTo>
                  <a:pt x="752" y="164"/>
                </a:lnTo>
                <a:lnTo>
                  <a:pt x="752" y="165"/>
                </a:lnTo>
                <a:lnTo>
                  <a:pt x="752" y="165"/>
                </a:lnTo>
                <a:lnTo>
                  <a:pt x="753" y="167"/>
                </a:lnTo>
                <a:lnTo>
                  <a:pt x="755" y="168"/>
                </a:lnTo>
                <a:lnTo>
                  <a:pt x="756" y="170"/>
                </a:lnTo>
                <a:lnTo>
                  <a:pt x="758" y="171"/>
                </a:lnTo>
                <a:lnTo>
                  <a:pt x="759" y="173"/>
                </a:lnTo>
                <a:lnTo>
                  <a:pt x="759" y="173"/>
                </a:lnTo>
                <a:lnTo>
                  <a:pt x="761" y="174"/>
                </a:lnTo>
                <a:lnTo>
                  <a:pt x="762" y="176"/>
                </a:lnTo>
                <a:lnTo>
                  <a:pt x="762" y="176"/>
                </a:lnTo>
                <a:lnTo>
                  <a:pt x="764" y="177"/>
                </a:lnTo>
                <a:lnTo>
                  <a:pt x="765" y="179"/>
                </a:lnTo>
                <a:lnTo>
                  <a:pt x="765" y="179"/>
                </a:lnTo>
                <a:lnTo>
                  <a:pt x="767" y="180"/>
                </a:lnTo>
                <a:lnTo>
                  <a:pt x="767" y="182"/>
                </a:lnTo>
                <a:lnTo>
                  <a:pt x="768" y="182"/>
                </a:lnTo>
                <a:lnTo>
                  <a:pt x="768" y="183"/>
                </a:lnTo>
                <a:lnTo>
                  <a:pt x="770" y="183"/>
                </a:lnTo>
                <a:lnTo>
                  <a:pt x="770" y="185"/>
                </a:lnTo>
                <a:lnTo>
                  <a:pt x="771" y="186"/>
                </a:lnTo>
                <a:lnTo>
                  <a:pt x="773" y="186"/>
                </a:lnTo>
                <a:lnTo>
                  <a:pt x="773" y="188"/>
                </a:lnTo>
                <a:lnTo>
                  <a:pt x="774" y="189"/>
                </a:lnTo>
                <a:lnTo>
                  <a:pt x="776" y="191"/>
                </a:lnTo>
                <a:lnTo>
                  <a:pt x="776" y="191"/>
                </a:lnTo>
                <a:lnTo>
                  <a:pt x="777" y="192"/>
                </a:lnTo>
                <a:lnTo>
                  <a:pt x="779" y="194"/>
                </a:lnTo>
                <a:lnTo>
                  <a:pt x="780" y="195"/>
                </a:lnTo>
                <a:lnTo>
                  <a:pt x="782" y="197"/>
                </a:lnTo>
                <a:lnTo>
                  <a:pt x="782" y="198"/>
                </a:lnTo>
                <a:lnTo>
                  <a:pt x="783" y="201"/>
                </a:lnTo>
                <a:lnTo>
                  <a:pt x="786" y="203"/>
                </a:lnTo>
                <a:lnTo>
                  <a:pt x="788" y="204"/>
                </a:lnTo>
                <a:lnTo>
                  <a:pt x="788" y="204"/>
                </a:lnTo>
                <a:lnTo>
                  <a:pt x="789" y="207"/>
                </a:lnTo>
                <a:lnTo>
                  <a:pt x="791" y="209"/>
                </a:lnTo>
                <a:lnTo>
                  <a:pt x="792" y="210"/>
                </a:lnTo>
                <a:lnTo>
                  <a:pt x="794" y="212"/>
                </a:lnTo>
                <a:lnTo>
                  <a:pt x="795" y="213"/>
                </a:lnTo>
                <a:lnTo>
                  <a:pt x="797" y="215"/>
                </a:lnTo>
                <a:lnTo>
                  <a:pt x="797" y="216"/>
                </a:lnTo>
                <a:lnTo>
                  <a:pt x="798" y="218"/>
                </a:lnTo>
                <a:lnTo>
                  <a:pt x="800" y="219"/>
                </a:lnTo>
                <a:lnTo>
                  <a:pt x="800" y="221"/>
                </a:lnTo>
                <a:lnTo>
                  <a:pt x="801" y="222"/>
                </a:lnTo>
                <a:lnTo>
                  <a:pt x="803" y="224"/>
                </a:lnTo>
                <a:lnTo>
                  <a:pt x="803" y="224"/>
                </a:lnTo>
                <a:lnTo>
                  <a:pt x="804" y="225"/>
                </a:lnTo>
                <a:lnTo>
                  <a:pt x="806" y="227"/>
                </a:lnTo>
                <a:lnTo>
                  <a:pt x="806" y="228"/>
                </a:lnTo>
                <a:lnTo>
                  <a:pt x="807" y="228"/>
                </a:lnTo>
                <a:lnTo>
                  <a:pt x="807" y="230"/>
                </a:lnTo>
                <a:lnTo>
                  <a:pt x="809" y="231"/>
                </a:lnTo>
                <a:lnTo>
                  <a:pt x="810" y="233"/>
                </a:lnTo>
                <a:lnTo>
                  <a:pt x="810" y="234"/>
                </a:lnTo>
                <a:lnTo>
                  <a:pt x="812" y="236"/>
                </a:lnTo>
                <a:lnTo>
                  <a:pt x="812" y="237"/>
                </a:lnTo>
                <a:lnTo>
                  <a:pt x="813" y="237"/>
                </a:lnTo>
                <a:lnTo>
                  <a:pt x="815" y="240"/>
                </a:lnTo>
                <a:lnTo>
                  <a:pt x="816" y="242"/>
                </a:lnTo>
                <a:lnTo>
                  <a:pt x="818" y="243"/>
                </a:lnTo>
                <a:lnTo>
                  <a:pt x="819" y="245"/>
                </a:lnTo>
                <a:lnTo>
                  <a:pt x="819" y="246"/>
                </a:lnTo>
                <a:lnTo>
                  <a:pt x="821" y="249"/>
                </a:lnTo>
                <a:lnTo>
                  <a:pt x="824" y="251"/>
                </a:lnTo>
                <a:lnTo>
                  <a:pt x="825" y="254"/>
                </a:lnTo>
                <a:lnTo>
                  <a:pt x="825" y="254"/>
                </a:lnTo>
                <a:lnTo>
                  <a:pt x="827" y="255"/>
                </a:lnTo>
                <a:lnTo>
                  <a:pt x="828" y="258"/>
                </a:lnTo>
                <a:lnTo>
                  <a:pt x="830" y="260"/>
                </a:lnTo>
                <a:lnTo>
                  <a:pt x="831" y="263"/>
                </a:lnTo>
                <a:lnTo>
                  <a:pt x="833" y="264"/>
                </a:lnTo>
                <a:lnTo>
                  <a:pt x="834" y="266"/>
                </a:lnTo>
                <a:lnTo>
                  <a:pt x="834" y="267"/>
                </a:lnTo>
                <a:lnTo>
                  <a:pt x="836" y="269"/>
                </a:lnTo>
                <a:lnTo>
                  <a:pt x="837" y="270"/>
                </a:lnTo>
                <a:lnTo>
                  <a:pt x="837" y="272"/>
                </a:lnTo>
                <a:lnTo>
                  <a:pt x="839" y="273"/>
                </a:lnTo>
                <a:lnTo>
                  <a:pt x="840" y="275"/>
                </a:lnTo>
                <a:lnTo>
                  <a:pt x="840" y="276"/>
                </a:lnTo>
                <a:lnTo>
                  <a:pt x="842" y="278"/>
                </a:lnTo>
                <a:lnTo>
                  <a:pt x="843" y="279"/>
                </a:lnTo>
                <a:lnTo>
                  <a:pt x="843" y="279"/>
                </a:lnTo>
                <a:lnTo>
                  <a:pt x="845" y="281"/>
                </a:lnTo>
                <a:lnTo>
                  <a:pt x="845" y="282"/>
                </a:lnTo>
                <a:lnTo>
                  <a:pt x="846" y="284"/>
                </a:lnTo>
                <a:lnTo>
                  <a:pt x="848" y="285"/>
                </a:lnTo>
                <a:lnTo>
                  <a:pt x="848" y="287"/>
                </a:lnTo>
                <a:lnTo>
                  <a:pt x="849" y="288"/>
                </a:lnTo>
                <a:lnTo>
                  <a:pt x="851" y="290"/>
                </a:lnTo>
                <a:lnTo>
                  <a:pt x="851" y="291"/>
                </a:lnTo>
                <a:lnTo>
                  <a:pt x="852" y="293"/>
                </a:lnTo>
                <a:lnTo>
                  <a:pt x="854" y="294"/>
                </a:lnTo>
                <a:lnTo>
                  <a:pt x="855" y="296"/>
                </a:lnTo>
                <a:lnTo>
                  <a:pt x="857" y="297"/>
                </a:lnTo>
                <a:lnTo>
                  <a:pt x="858" y="300"/>
                </a:lnTo>
                <a:lnTo>
                  <a:pt x="860" y="302"/>
                </a:lnTo>
                <a:lnTo>
                  <a:pt x="861" y="305"/>
                </a:lnTo>
                <a:lnTo>
                  <a:pt x="863" y="306"/>
                </a:lnTo>
                <a:lnTo>
                  <a:pt x="863" y="306"/>
                </a:lnTo>
                <a:lnTo>
                  <a:pt x="864" y="309"/>
                </a:lnTo>
                <a:lnTo>
                  <a:pt x="867" y="312"/>
                </a:lnTo>
                <a:lnTo>
                  <a:pt x="869" y="314"/>
                </a:lnTo>
                <a:lnTo>
                  <a:pt x="870" y="317"/>
                </a:lnTo>
                <a:lnTo>
                  <a:pt x="872" y="318"/>
                </a:lnTo>
                <a:lnTo>
                  <a:pt x="872" y="320"/>
                </a:lnTo>
                <a:lnTo>
                  <a:pt x="873" y="321"/>
                </a:lnTo>
                <a:lnTo>
                  <a:pt x="875" y="323"/>
                </a:lnTo>
                <a:lnTo>
                  <a:pt x="876" y="324"/>
                </a:lnTo>
                <a:lnTo>
                  <a:pt x="876" y="326"/>
                </a:lnTo>
                <a:lnTo>
                  <a:pt x="878" y="327"/>
                </a:lnTo>
                <a:lnTo>
                  <a:pt x="879" y="329"/>
                </a:lnTo>
                <a:lnTo>
                  <a:pt x="879" y="330"/>
                </a:lnTo>
                <a:lnTo>
                  <a:pt x="881" y="332"/>
                </a:lnTo>
                <a:lnTo>
                  <a:pt x="881" y="333"/>
                </a:lnTo>
                <a:lnTo>
                  <a:pt x="882" y="333"/>
                </a:lnTo>
                <a:lnTo>
                  <a:pt x="882" y="335"/>
                </a:lnTo>
                <a:lnTo>
                  <a:pt x="884" y="336"/>
                </a:lnTo>
                <a:lnTo>
                  <a:pt x="884" y="338"/>
                </a:lnTo>
                <a:lnTo>
                  <a:pt x="885" y="338"/>
                </a:lnTo>
                <a:lnTo>
                  <a:pt x="885" y="339"/>
                </a:lnTo>
                <a:lnTo>
                  <a:pt x="887" y="341"/>
                </a:lnTo>
                <a:lnTo>
                  <a:pt x="887" y="342"/>
                </a:lnTo>
                <a:lnTo>
                  <a:pt x="888" y="344"/>
                </a:lnTo>
                <a:lnTo>
                  <a:pt x="888" y="345"/>
                </a:lnTo>
                <a:lnTo>
                  <a:pt x="890" y="347"/>
                </a:lnTo>
                <a:lnTo>
                  <a:pt x="891" y="348"/>
                </a:lnTo>
                <a:lnTo>
                  <a:pt x="891" y="350"/>
                </a:lnTo>
                <a:lnTo>
                  <a:pt x="893" y="351"/>
                </a:lnTo>
                <a:lnTo>
                  <a:pt x="894" y="353"/>
                </a:lnTo>
                <a:lnTo>
                  <a:pt x="894" y="354"/>
                </a:lnTo>
                <a:lnTo>
                  <a:pt x="896" y="357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Freeform 29"/>
          <p:cNvSpPr>
            <a:spLocks/>
          </p:cNvSpPr>
          <p:nvPr/>
        </p:nvSpPr>
        <p:spPr bwMode="auto">
          <a:xfrm>
            <a:off x="4149725" y="1960563"/>
            <a:ext cx="711200" cy="282575"/>
          </a:xfrm>
          <a:custGeom>
            <a:avLst/>
            <a:gdLst>
              <a:gd name="T0" fmla="*/ 174 w 896"/>
              <a:gd name="T1" fmla="*/ 355 h 355"/>
              <a:gd name="T2" fmla="*/ 300 w 896"/>
              <a:gd name="T3" fmla="*/ 355 h 355"/>
              <a:gd name="T4" fmla="*/ 363 w 896"/>
              <a:gd name="T5" fmla="*/ 355 h 355"/>
              <a:gd name="T6" fmla="*/ 391 w 896"/>
              <a:gd name="T7" fmla="*/ 355 h 355"/>
              <a:gd name="T8" fmla="*/ 406 w 896"/>
              <a:gd name="T9" fmla="*/ 354 h 355"/>
              <a:gd name="T10" fmla="*/ 420 w 896"/>
              <a:gd name="T11" fmla="*/ 352 h 355"/>
              <a:gd name="T12" fmla="*/ 429 w 896"/>
              <a:gd name="T13" fmla="*/ 352 h 355"/>
              <a:gd name="T14" fmla="*/ 438 w 896"/>
              <a:gd name="T15" fmla="*/ 351 h 355"/>
              <a:gd name="T16" fmla="*/ 450 w 896"/>
              <a:gd name="T17" fmla="*/ 349 h 355"/>
              <a:gd name="T18" fmla="*/ 463 w 896"/>
              <a:gd name="T19" fmla="*/ 348 h 355"/>
              <a:gd name="T20" fmla="*/ 475 w 896"/>
              <a:gd name="T21" fmla="*/ 345 h 355"/>
              <a:gd name="T22" fmla="*/ 484 w 896"/>
              <a:gd name="T23" fmla="*/ 343 h 355"/>
              <a:gd name="T24" fmla="*/ 495 w 896"/>
              <a:gd name="T25" fmla="*/ 340 h 355"/>
              <a:gd name="T26" fmla="*/ 510 w 896"/>
              <a:gd name="T27" fmla="*/ 336 h 355"/>
              <a:gd name="T28" fmla="*/ 525 w 896"/>
              <a:gd name="T29" fmla="*/ 331 h 355"/>
              <a:gd name="T30" fmla="*/ 537 w 896"/>
              <a:gd name="T31" fmla="*/ 327 h 355"/>
              <a:gd name="T32" fmla="*/ 546 w 896"/>
              <a:gd name="T33" fmla="*/ 324 h 355"/>
              <a:gd name="T34" fmla="*/ 557 w 896"/>
              <a:gd name="T35" fmla="*/ 319 h 355"/>
              <a:gd name="T36" fmla="*/ 570 w 896"/>
              <a:gd name="T37" fmla="*/ 313 h 355"/>
              <a:gd name="T38" fmla="*/ 584 w 896"/>
              <a:gd name="T39" fmla="*/ 306 h 355"/>
              <a:gd name="T40" fmla="*/ 593 w 896"/>
              <a:gd name="T41" fmla="*/ 301 h 355"/>
              <a:gd name="T42" fmla="*/ 602 w 896"/>
              <a:gd name="T43" fmla="*/ 297 h 355"/>
              <a:gd name="T44" fmla="*/ 612 w 896"/>
              <a:gd name="T45" fmla="*/ 291 h 355"/>
              <a:gd name="T46" fmla="*/ 623 w 896"/>
              <a:gd name="T47" fmla="*/ 285 h 355"/>
              <a:gd name="T48" fmla="*/ 635 w 896"/>
              <a:gd name="T49" fmla="*/ 277 h 355"/>
              <a:gd name="T50" fmla="*/ 642 w 896"/>
              <a:gd name="T51" fmla="*/ 273 h 355"/>
              <a:gd name="T52" fmla="*/ 650 w 896"/>
              <a:gd name="T53" fmla="*/ 270 h 355"/>
              <a:gd name="T54" fmla="*/ 659 w 896"/>
              <a:gd name="T55" fmla="*/ 264 h 355"/>
              <a:gd name="T56" fmla="*/ 668 w 896"/>
              <a:gd name="T57" fmla="*/ 258 h 355"/>
              <a:gd name="T58" fmla="*/ 675 w 896"/>
              <a:gd name="T59" fmla="*/ 252 h 355"/>
              <a:gd name="T60" fmla="*/ 681 w 896"/>
              <a:gd name="T61" fmla="*/ 249 h 355"/>
              <a:gd name="T62" fmla="*/ 686 w 896"/>
              <a:gd name="T63" fmla="*/ 244 h 355"/>
              <a:gd name="T64" fmla="*/ 693 w 896"/>
              <a:gd name="T65" fmla="*/ 238 h 355"/>
              <a:gd name="T66" fmla="*/ 699 w 896"/>
              <a:gd name="T67" fmla="*/ 234 h 355"/>
              <a:gd name="T68" fmla="*/ 705 w 896"/>
              <a:gd name="T69" fmla="*/ 229 h 355"/>
              <a:gd name="T70" fmla="*/ 710 w 896"/>
              <a:gd name="T71" fmla="*/ 226 h 355"/>
              <a:gd name="T72" fmla="*/ 716 w 896"/>
              <a:gd name="T73" fmla="*/ 222 h 355"/>
              <a:gd name="T74" fmla="*/ 723 w 896"/>
              <a:gd name="T75" fmla="*/ 217 h 355"/>
              <a:gd name="T76" fmla="*/ 731 w 896"/>
              <a:gd name="T77" fmla="*/ 211 h 355"/>
              <a:gd name="T78" fmla="*/ 735 w 896"/>
              <a:gd name="T79" fmla="*/ 208 h 355"/>
              <a:gd name="T80" fmla="*/ 741 w 896"/>
              <a:gd name="T81" fmla="*/ 202 h 355"/>
              <a:gd name="T82" fmla="*/ 749 w 896"/>
              <a:gd name="T83" fmla="*/ 195 h 355"/>
              <a:gd name="T84" fmla="*/ 756 w 896"/>
              <a:gd name="T85" fmla="*/ 186 h 355"/>
              <a:gd name="T86" fmla="*/ 764 w 896"/>
              <a:gd name="T87" fmla="*/ 178 h 355"/>
              <a:gd name="T88" fmla="*/ 770 w 896"/>
              <a:gd name="T89" fmla="*/ 172 h 355"/>
              <a:gd name="T90" fmla="*/ 776 w 896"/>
              <a:gd name="T91" fmla="*/ 165 h 355"/>
              <a:gd name="T92" fmla="*/ 786 w 896"/>
              <a:gd name="T93" fmla="*/ 153 h 355"/>
              <a:gd name="T94" fmla="*/ 795 w 896"/>
              <a:gd name="T95" fmla="*/ 142 h 355"/>
              <a:gd name="T96" fmla="*/ 803 w 896"/>
              <a:gd name="T97" fmla="*/ 133 h 355"/>
              <a:gd name="T98" fmla="*/ 809 w 896"/>
              <a:gd name="T99" fmla="*/ 124 h 355"/>
              <a:gd name="T100" fmla="*/ 816 w 896"/>
              <a:gd name="T101" fmla="*/ 115 h 355"/>
              <a:gd name="T102" fmla="*/ 825 w 896"/>
              <a:gd name="T103" fmla="*/ 103 h 355"/>
              <a:gd name="T104" fmla="*/ 834 w 896"/>
              <a:gd name="T105" fmla="*/ 88 h 355"/>
              <a:gd name="T106" fmla="*/ 842 w 896"/>
              <a:gd name="T107" fmla="*/ 79 h 355"/>
              <a:gd name="T108" fmla="*/ 848 w 896"/>
              <a:gd name="T109" fmla="*/ 70 h 355"/>
              <a:gd name="T110" fmla="*/ 857 w 896"/>
              <a:gd name="T111" fmla="*/ 58 h 355"/>
              <a:gd name="T112" fmla="*/ 867 w 896"/>
              <a:gd name="T113" fmla="*/ 45 h 355"/>
              <a:gd name="T114" fmla="*/ 876 w 896"/>
              <a:gd name="T115" fmla="*/ 31 h 355"/>
              <a:gd name="T116" fmla="*/ 882 w 896"/>
              <a:gd name="T117" fmla="*/ 22 h 355"/>
              <a:gd name="T118" fmla="*/ 887 w 896"/>
              <a:gd name="T119" fmla="*/ 15 h 355"/>
              <a:gd name="T120" fmla="*/ 894 w 896"/>
              <a:gd name="T121" fmla="*/ 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5">
                <a:moveTo>
                  <a:pt x="0" y="355"/>
                </a:moveTo>
                <a:lnTo>
                  <a:pt x="34" y="355"/>
                </a:lnTo>
                <a:lnTo>
                  <a:pt x="66" y="355"/>
                </a:lnTo>
                <a:lnTo>
                  <a:pt x="96" y="355"/>
                </a:lnTo>
                <a:lnTo>
                  <a:pt x="124" y="355"/>
                </a:lnTo>
                <a:lnTo>
                  <a:pt x="150" y="355"/>
                </a:lnTo>
                <a:lnTo>
                  <a:pt x="174" y="355"/>
                </a:lnTo>
                <a:lnTo>
                  <a:pt x="196" y="355"/>
                </a:lnTo>
                <a:lnTo>
                  <a:pt x="217" y="355"/>
                </a:lnTo>
                <a:lnTo>
                  <a:pt x="237" y="355"/>
                </a:lnTo>
                <a:lnTo>
                  <a:pt x="255" y="355"/>
                </a:lnTo>
                <a:lnTo>
                  <a:pt x="271" y="355"/>
                </a:lnTo>
                <a:lnTo>
                  <a:pt x="286" y="355"/>
                </a:lnTo>
                <a:lnTo>
                  <a:pt x="300" y="355"/>
                </a:lnTo>
                <a:lnTo>
                  <a:pt x="312" y="355"/>
                </a:lnTo>
                <a:lnTo>
                  <a:pt x="322" y="355"/>
                </a:lnTo>
                <a:lnTo>
                  <a:pt x="333" y="355"/>
                </a:lnTo>
                <a:lnTo>
                  <a:pt x="342" y="355"/>
                </a:lnTo>
                <a:lnTo>
                  <a:pt x="349" y="355"/>
                </a:lnTo>
                <a:lnTo>
                  <a:pt x="357" y="355"/>
                </a:lnTo>
                <a:lnTo>
                  <a:pt x="363" y="355"/>
                </a:lnTo>
                <a:lnTo>
                  <a:pt x="369" y="355"/>
                </a:lnTo>
                <a:lnTo>
                  <a:pt x="373" y="355"/>
                </a:lnTo>
                <a:lnTo>
                  <a:pt x="378" y="355"/>
                </a:lnTo>
                <a:lnTo>
                  <a:pt x="382" y="355"/>
                </a:lnTo>
                <a:lnTo>
                  <a:pt x="385" y="355"/>
                </a:lnTo>
                <a:lnTo>
                  <a:pt x="388" y="355"/>
                </a:lnTo>
                <a:lnTo>
                  <a:pt x="391" y="355"/>
                </a:lnTo>
                <a:lnTo>
                  <a:pt x="393" y="354"/>
                </a:lnTo>
                <a:lnTo>
                  <a:pt x="396" y="354"/>
                </a:lnTo>
                <a:lnTo>
                  <a:pt x="399" y="354"/>
                </a:lnTo>
                <a:lnTo>
                  <a:pt x="400" y="354"/>
                </a:lnTo>
                <a:lnTo>
                  <a:pt x="403" y="354"/>
                </a:lnTo>
                <a:lnTo>
                  <a:pt x="403" y="354"/>
                </a:lnTo>
                <a:lnTo>
                  <a:pt x="406" y="354"/>
                </a:lnTo>
                <a:lnTo>
                  <a:pt x="408" y="354"/>
                </a:lnTo>
                <a:lnTo>
                  <a:pt x="411" y="354"/>
                </a:lnTo>
                <a:lnTo>
                  <a:pt x="412" y="354"/>
                </a:lnTo>
                <a:lnTo>
                  <a:pt x="414" y="354"/>
                </a:lnTo>
                <a:lnTo>
                  <a:pt x="415" y="354"/>
                </a:lnTo>
                <a:lnTo>
                  <a:pt x="418" y="352"/>
                </a:lnTo>
                <a:lnTo>
                  <a:pt x="420" y="352"/>
                </a:lnTo>
                <a:lnTo>
                  <a:pt x="421" y="352"/>
                </a:lnTo>
                <a:lnTo>
                  <a:pt x="423" y="352"/>
                </a:lnTo>
                <a:lnTo>
                  <a:pt x="424" y="352"/>
                </a:lnTo>
                <a:lnTo>
                  <a:pt x="426" y="352"/>
                </a:lnTo>
                <a:lnTo>
                  <a:pt x="426" y="352"/>
                </a:lnTo>
                <a:lnTo>
                  <a:pt x="427" y="352"/>
                </a:lnTo>
                <a:lnTo>
                  <a:pt x="429" y="352"/>
                </a:lnTo>
                <a:lnTo>
                  <a:pt x="430" y="352"/>
                </a:lnTo>
                <a:lnTo>
                  <a:pt x="432" y="352"/>
                </a:lnTo>
                <a:lnTo>
                  <a:pt x="433" y="352"/>
                </a:lnTo>
                <a:lnTo>
                  <a:pt x="435" y="351"/>
                </a:lnTo>
                <a:lnTo>
                  <a:pt x="435" y="351"/>
                </a:lnTo>
                <a:lnTo>
                  <a:pt x="436" y="351"/>
                </a:lnTo>
                <a:lnTo>
                  <a:pt x="438" y="351"/>
                </a:lnTo>
                <a:lnTo>
                  <a:pt x="439" y="351"/>
                </a:lnTo>
                <a:lnTo>
                  <a:pt x="441" y="351"/>
                </a:lnTo>
                <a:lnTo>
                  <a:pt x="442" y="351"/>
                </a:lnTo>
                <a:lnTo>
                  <a:pt x="444" y="351"/>
                </a:lnTo>
                <a:lnTo>
                  <a:pt x="447" y="349"/>
                </a:lnTo>
                <a:lnTo>
                  <a:pt x="448" y="349"/>
                </a:lnTo>
                <a:lnTo>
                  <a:pt x="450" y="349"/>
                </a:lnTo>
                <a:lnTo>
                  <a:pt x="453" y="349"/>
                </a:lnTo>
                <a:lnTo>
                  <a:pt x="454" y="349"/>
                </a:lnTo>
                <a:lnTo>
                  <a:pt x="457" y="348"/>
                </a:lnTo>
                <a:lnTo>
                  <a:pt x="457" y="348"/>
                </a:lnTo>
                <a:lnTo>
                  <a:pt x="459" y="348"/>
                </a:lnTo>
                <a:lnTo>
                  <a:pt x="462" y="348"/>
                </a:lnTo>
                <a:lnTo>
                  <a:pt x="463" y="348"/>
                </a:lnTo>
                <a:lnTo>
                  <a:pt x="465" y="346"/>
                </a:lnTo>
                <a:lnTo>
                  <a:pt x="468" y="346"/>
                </a:lnTo>
                <a:lnTo>
                  <a:pt x="469" y="346"/>
                </a:lnTo>
                <a:lnTo>
                  <a:pt x="471" y="346"/>
                </a:lnTo>
                <a:lnTo>
                  <a:pt x="472" y="346"/>
                </a:lnTo>
                <a:lnTo>
                  <a:pt x="474" y="346"/>
                </a:lnTo>
                <a:lnTo>
                  <a:pt x="475" y="345"/>
                </a:lnTo>
                <a:lnTo>
                  <a:pt x="477" y="345"/>
                </a:lnTo>
                <a:lnTo>
                  <a:pt x="478" y="345"/>
                </a:lnTo>
                <a:lnTo>
                  <a:pt x="480" y="345"/>
                </a:lnTo>
                <a:lnTo>
                  <a:pt x="481" y="345"/>
                </a:lnTo>
                <a:lnTo>
                  <a:pt x="483" y="345"/>
                </a:lnTo>
                <a:lnTo>
                  <a:pt x="483" y="343"/>
                </a:lnTo>
                <a:lnTo>
                  <a:pt x="484" y="343"/>
                </a:lnTo>
                <a:lnTo>
                  <a:pt x="486" y="343"/>
                </a:lnTo>
                <a:lnTo>
                  <a:pt x="487" y="343"/>
                </a:lnTo>
                <a:lnTo>
                  <a:pt x="489" y="343"/>
                </a:lnTo>
                <a:lnTo>
                  <a:pt x="490" y="342"/>
                </a:lnTo>
                <a:lnTo>
                  <a:pt x="492" y="342"/>
                </a:lnTo>
                <a:lnTo>
                  <a:pt x="493" y="342"/>
                </a:lnTo>
                <a:lnTo>
                  <a:pt x="495" y="340"/>
                </a:lnTo>
                <a:lnTo>
                  <a:pt x="496" y="340"/>
                </a:lnTo>
                <a:lnTo>
                  <a:pt x="499" y="340"/>
                </a:lnTo>
                <a:lnTo>
                  <a:pt x="501" y="339"/>
                </a:lnTo>
                <a:lnTo>
                  <a:pt x="502" y="339"/>
                </a:lnTo>
                <a:lnTo>
                  <a:pt x="505" y="337"/>
                </a:lnTo>
                <a:lnTo>
                  <a:pt x="508" y="337"/>
                </a:lnTo>
                <a:lnTo>
                  <a:pt x="510" y="336"/>
                </a:lnTo>
                <a:lnTo>
                  <a:pt x="513" y="336"/>
                </a:lnTo>
                <a:lnTo>
                  <a:pt x="513" y="336"/>
                </a:lnTo>
                <a:lnTo>
                  <a:pt x="516" y="334"/>
                </a:lnTo>
                <a:lnTo>
                  <a:pt x="519" y="334"/>
                </a:lnTo>
                <a:lnTo>
                  <a:pt x="520" y="333"/>
                </a:lnTo>
                <a:lnTo>
                  <a:pt x="523" y="333"/>
                </a:lnTo>
                <a:lnTo>
                  <a:pt x="525" y="331"/>
                </a:lnTo>
                <a:lnTo>
                  <a:pt x="526" y="331"/>
                </a:lnTo>
                <a:lnTo>
                  <a:pt x="529" y="330"/>
                </a:lnTo>
                <a:lnTo>
                  <a:pt x="531" y="330"/>
                </a:lnTo>
                <a:lnTo>
                  <a:pt x="533" y="328"/>
                </a:lnTo>
                <a:lnTo>
                  <a:pt x="534" y="328"/>
                </a:lnTo>
                <a:lnTo>
                  <a:pt x="536" y="328"/>
                </a:lnTo>
                <a:lnTo>
                  <a:pt x="537" y="327"/>
                </a:lnTo>
                <a:lnTo>
                  <a:pt x="539" y="327"/>
                </a:lnTo>
                <a:lnTo>
                  <a:pt x="540" y="327"/>
                </a:lnTo>
                <a:lnTo>
                  <a:pt x="542" y="325"/>
                </a:lnTo>
                <a:lnTo>
                  <a:pt x="543" y="325"/>
                </a:lnTo>
                <a:lnTo>
                  <a:pt x="545" y="325"/>
                </a:lnTo>
                <a:lnTo>
                  <a:pt x="546" y="324"/>
                </a:lnTo>
                <a:lnTo>
                  <a:pt x="546" y="324"/>
                </a:lnTo>
                <a:lnTo>
                  <a:pt x="548" y="324"/>
                </a:lnTo>
                <a:lnTo>
                  <a:pt x="549" y="322"/>
                </a:lnTo>
                <a:lnTo>
                  <a:pt x="551" y="322"/>
                </a:lnTo>
                <a:lnTo>
                  <a:pt x="552" y="321"/>
                </a:lnTo>
                <a:lnTo>
                  <a:pt x="554" y="321"/>
                </a:lnTo>
                <a:lnTo>
                  <a:pt x="555" y="319"/>
                </a:lnTo>
                <a:lnTo>
                  <a:pt x="557" y="319"/>
                </a:lnTo>
                <a:lnTo>
                  <a:pt x="560" y="318"/>
                </a:lnTo>
                <a:lnTo>
                  <a:pt x="561" y="318"/>
                </a:lnTo>
                <a:lnTo>
                  <a:pt x="563" y="316"/>
                </a:lnTo>
                <a:lnTo>
                  <a:pt x="566" y="315"/>
                </a:lnTo>
                <a:lnTo>
                  <a:pt x="567" y="313"/>
                </a:lnTo>
                <a:lnTo>
                  <a:pt x="570" y="313"/>
                </a:lnTo>
                <a:lnTo>
                  <a:pt x="570" y="313"/>
                </a:lnTo>
                <a:lnTo>
                  <a:pt x="572" y="312"/>
                </a:lnTo>
                <a:lnTo>
                  <a:pt x="575" y="310"/>
                </a:lnTo>
                <a:lnTo>
                  <a:pt x="576" y="309"/>
                </a:lnTo>
                <a:lnTo>
                  <a:pt x="578" y="309"/>
                </a:lnTo>
                <a:lnTo>
                  <a:pt x="581" y="307"/>
                </a:lnTo>
                <a:lnTo>
                  <a:pt x="582" y="307"/>
                </a:lnTo>
                <a:lnTo>
                  <a:pt x="584" y="306"/>
                </a:lnTo>
                <a:lnTo>
                  <a:pt x="585" y="304"/>
                </a:lnTo>
                <a:lnTo>
                  <a:pt x="587" y="304"/>
                </a:lnTo>
                <a:lnTo>
                  <a:pt x="588" y="303"/>
                </a:lnTo>
                <a:lnTo>
                  <a:pt x="590" y="303"/>
                </a:lnTo>
                <a:lnTo>
                  <a:pt x="591" y="303"/>
                </a:lnTo>
                <a:lnTo>
                  <a:pt x="591" y="301"/>
                </a:lnTo>
                <a:lnTo>
                  <a:pt x="593" y="301"/>
                </a:lnTo>
                <a:lnTo>
                  <a:pt x="594" y="300"/>
                </a:lnTo>
                <a:lnTo>
                  <a:pt x="596" y="300"/>
                </a:lnTo>
                <a:lnTo>
                  <a:pt x="597" y="298"/>
                </a:lnTo>
                <a:lnTo>
                  <a:pt x="597" y="298"/>
                </a:lnTo>
                <a:lnTo>
                  <a:pt x="599" y="298"/>
                </a:lnTo>
                <a:lnTo>
                  <a:pt x="600" y="297"/>
                </a:lnTo>
                <a:lnTo>
                  <a:pt x="602" y="297"/>
                </a:lnTo>
                <a:lnTo>
                  <a:pt x="603" y="295"/>
                </a:lnTo>
                <a:lnTo>
                  <a:pt x="603" y="295"/>
                </a:lnTo>
                <a:lnTo>
                  <a:pt x="605" y="294"/>
                </a:lnTo>
                <a:lnTo>
                  <a:pt x="606" y="294"/>
                </a:lnTo>
                <a:lnTo>
                  <a:pt x="608" y="292"/>
                </a:lnTo>
                <a:lnTo>
                  <a:pt x="609" y="292"/>
                </a:lnTo>
                <a:lnTo>
                  <a:pt x="612" y="291"/>
                </a:lnTo>
                <a:lnTo>
                  <a:pt x="614" y="289"/>
                </a:lnTo>
                <a:lnTo>
                  <a:pt x="615" y="289"/>
                </a:lnTo>
                <a:lnTo>
                  <a:pt x="617" y="288"/>
                </a:lnTo>
                <a:lnTo>
                  <a:pt x="620" y="286"/>
                </a:lnTo>
                <a:lnTo>
                  <a:pt x="620" y="286"/>
                </a:lnTo>
                <a:lnTo>
                  <a:pt x="621" y="285"/>
                </a:lnTo>
                <a:lnTo>
                  <a:pt x="623" y="285"/>
                </a:lnTo>
                <a:lnTo>
                  <a:pt x="626" y="283"/>
                </a:lnTo>
                <a:lnTo>
                  <a:pt x="627" y="282"/>
                </a:lnTo>
                <a:lnTo>
                  <a:pt x="629" y="282"/>
                </a:lnTo>
                <a:lnTo>
                  <a:pt x="630" y="280"/>
                </a:lnTo>
                <a:lnTo>
                  <a:pt x="632" y="279"/>
                </a:lnTo>
                <a:lnTo>
                  <a:pt x="633" y="279"/>
                </a:lnTo>
                <a:lnTo>
                  <a:pt x="635" y="277"/>
                </a:lnTo>
                <a:lnTo>
                  <a:pt x="636" y="277"/>
                </a:lnTo>
                <a:lnTo>
                  <a:pt x="636" y="276"/>
                </a:lnTo>
                <a:lnTo>
                  <a:pt x="638" y="276"/>
                </a:lnTo>
                <a:lnTo>
                  <a:pt x="639" y="276"/>
                </a:lnTo>
                <a:lnTo>
                  <a:pt x="641" y="274"/>
                </a:lnTo>
                <a:lnTo>
                  <a:pt x="641" y="274"/>
                </a:lnTo>
                <a:lnTo>
                  <a:pt x="642" y="273"/>
                </a:lnTo>
                <a:lnTo>
                  <a:pt x="644" y="273"/>
                </a:lnTo>
                <a:lnTo>
                  <a:pt x="644" y="273"/>
                </a:lnTo>
                <a:lnTo>
                  <a:pt x="645" y="271"/>
                </a:lnTo>
                <a:lnTo>
                  <a:pt x="647" y="271"/>
                </a:lnTo>
                <a:lnTo>
                  <a:pt x="647" y="270"/>
                </a:lnTo>
                <a:lnTo>
                  <a:pt x="648" y="270"/>
                </a:lnTo>
                <a:lnTo>
                  <a:pt x="650" y="270"/>
                </a:lnTo>
                <a:lnTo>
                  <a:pt x="650" y="268"/>
                </a:lnTo>
                <a:lnTo>
                  <a:pt x="651" y="268"/>
                </a:lnTo>
                <a:lnTo>
                  <a:pt x="653" y="267"/>
                </a:lnTo>
                <a:lnTo>
                  <a:pt x="654" y="267"/>
                </a:lnTo>
                <a:lnTo>
                  <a:pt x="656" y="265"/>
                </a:lnTo>
                <a:lnTo>
                  <a:pt x="657" y="264"/>
                </a:lnTo>
                <a:lnTo>
                  <a:pt x="659" y="264"/>
                </a:lnTo>
                <a:lnTo>
                  <a:pt x="660" y="262"/>
                </a:lnTo>
                <a:lnTo>
                  <a:pt x="662" y="261"/>
                </a:lnTo>
                <a:lnTo>
                  <a:pt x="662" y="261"/>
                </a:lnTo>
                <a:lnTo>
                  <a:pt x="663" y="261"/>
                </a:lnTo>
                <a:lnTo>
                  <a:pt x="665" y="259"/>
                </a:lnTo>
                <a:lnTo>
                  <a:pt x="666" y="258"/>
                </a:lnTo>
                <a:lnTo>
                  <a:pt x="668" y="258"/>
                </a:lnTo>
                <a:lnTo>
                  <a:pt x="669" y="256"/>
                </a:lnTo>
                <a:lnTo>
                  <a:pt x="671" y="255"/>
                </a:lnTo>
                <a:lnTo>
                  <a:pt x="671" y="255"/>
                </a:lnTo>
                <a:lnTo>
                  <a:pt x="672" y="253"/>
                </a:lnTo>
                <a:lnTo>
                  <a:pt x="674" y="253"/>
                </a:lnTo>
                <a:lnTo>
                  <a:pt x="675" y="253"/>
                </a:lnTo>
                <a:lnTo>
                  <a:pt x="675" y="252"/>
                </a:lnTo>
                <a:lnTo>
                  <a:pt x="677" y="252"/>
                </a:lnTo>
                <a:lnTo>
                  <a:pt x="677" y="250"/>
                </a:lnTo>
                <a:lnTo>
                  <a:pt x="678" y="250"/>
                </a:lnTo>
                <a:lnTo>
                  <a:pt x="678" y="250"/>
                </a:lnTo>
                <a:lnTo>
                  <a:pt x="680" y="249"/>
                </a:lnTo>
                <a:lnTo>
                  <a:pt x="680" y="249"/>
                </a:lnTo>
                <a:lnTo>
                  <a:pt x="681" y="249"/>
                </a:lnTo>
                <a:lnTo>
                  <a:pt x="681" y="247"/>
                </a:lnTo>
                <a:lnTo>
                  <a:pt x="683" y="247"/>
                </a:lnTo>
                <a:lnTo>
                  <a:pt x="683" y="247"/>
                </a:lnTo>
                <a:lnTo>
                  <a:pt x="684" y="246"/>
                </a:lnTo>
                <a:lnTo>
                  <a:pt x="684" y="246"/>
                </a:lnTo>
                <a:lnTo>
                  <a:pt x="686" y="244"/>
                </a:lnTo>
                <a:lnTo>
                  <a:pt x="686" y="244"/>
                </a:lnTo>
                <a:lnTo>
                  <a:pt x="687" y="244"/>
                </a:lnTo>
                <a:lnTo>
                  <a:pt x="689" y="243"/>
                </a:lnTo>
                <a:lnTo>
                  <a:pt x="689" y="243"/>
                </a:lnTo>
                <a:lnTo>
                  <a:pt x="690" y="241"/>
                </a:lnTo>
                <a:lnTo>
                  <a:pt x="692" y="240"/>
                </a:lnTo>
                <a:lnTo>
                  <a:pt x="692" y="240"/>
                </a:lnTo>
                <a:lnTo>
                  <a:pt x="693" y="238"/>
                </a:lnTo>
                <a:lnTo>
                  <a:pt x="693" y="238"/>
                </a:lnTo>
                <a:lnTo>
                  <a:pt x="695" y="238"/>
                </a:lnTo>
                <a:lnTo>
                  <a:pt x="696" y="237"/>
                </a:lnTo>
                <a:lnTo>
                  <a:pt x="696" y="237"/>
                </a:lnTo>
                <a:lnTo>
                  <a:pt x="698" y="235"/>
                </a:lnTo>
                <a:lnTo>
                  <a:pt x="699" y="234"/>
                </a:lnTo>
                <a:lnTo>
                  <a:pt x="699" y="234"/>
                </a:lnTo>
                <a:lnTo>
                  <a:pt x="701" y="234"/>
                </a:lnTo>
                <a:lnTo>
                  <a:pt x="701" y="232"/>
                </a:lnTo>
                <a:lnTo>
                  <a:pt x="702" y="232"/>
                </a:lnTo>
                <a:lnTo>
                  <a:pt x="702" y="231"/>
                </a:lnTo>
                <a:lnTo>
                  <a:pt x="704" y="231"/>
                </a:lnTo>
                <a:lnTo>
                  <a:pt x="704" y="231"/>
                </a:lnTo>
                <a:lnTo>
                  <a:pt x="705" y="229"/>
                </a:lnTo>
                <a:lnTo>
                  <a:pt x="705" y="229"/>
                </a:lnTo>
                <a:lnTo>
                  <a:pt x="707" y="229"/>
                </a:lnTo>
                <a:lnTo>
                  <a:pt x="707" y="228"/>
                </a:lnTo>
                <a:lnTo>
                  <a:pt x="707" y="228"/>
                </a:lnTo>
                <a:lnTo>
                  <a:pt x="708" y="228"/>
                </a:lnTo>
                <a:lnTo>
                  <a:pt x="708" y="226"/>
                </a:lnTo>
                <a:lnTo>
                  <a:pt x="710" y="226"/>
                </a:lnTo>
                <a:lnTo>
                  <a:pt x="710" y="226"/>
                </a:lnTo>
                <a:lnTo>
                  <a:pt x="711" y="225"/>
                </a:lnTo>
                <a:lnTo>
                  <a:pt x="711" y="225"/>
                </a:lnTo>
                <a:lnTo>
                  <a:pt x="713" y="225"/>
                </a:lnTo>
                <a:lnTo>
                  <a:pt x="714" y="223"/>
                </a:lnTo>
                <a:lnTo>
                  <a:pt x="714" y="223"/>
                </a:lnTo>
                <a:lnTo>
                  <a:pt x="716" y="222"/>
                </a:lnTo>
                <a:lnTo>
                  <a:pt x="717" y="222"/>
                </a:lnTo>
                <a:lnTo>
                  <a:pt x="717" y="220"/>
                </a:lnTo>
                <a:lnTo>
                  <a:pt x="719" y="220"/>
                </a:lnTo>
                <a:lnTo>
                  <a:pt x="720" y="219"/>
                </a:lnTo>
                <a:lnTo>
                  <a:pt x="722" y="217"/>
                </a:lnTo>
                <a:lnTo>
                  <a:pt x="722" y="217"/>
                </a:lnTo>
                <a:lnTo>
                  <a:pt x="723" y="217"/>
                </a:lnTo>
                <a:lnTo>
                  <a:pt x="725" y="216"/>
                </a:lnTo>
                <a:lnTo>
                  <a:pt x="725" y="216"/>
                </a:lnTo>
                <a:lnTo>
                  <a:pt x="726" y="214"/>
                </a:lnTo>
                <a:lnTo>
                  <a:pt x="728" y="214"/>
                </a:lnTo>
                <a:lnTo>
                  <a:pt x="729" y="213"/>
                </a:lnTo>
                <a:lnTo>
                  <a:pt x="729" y="213"/>
                </a:lnTo>
                <a:lnTo>
                  <a:pt x="731" y="211"/>
                </a:lnTo>
                <a:lnTo>
                  <a:pt x="731" y="211"/>
                </a:lnTo>
                <a:lnTo>
                  <a:pt x="732" y="211"/>
                </a:lnTo>
                <a:lnTo>
                  <a:pt x="732" y="210"/>
                </a:lnTo>
                <a:lnTo>
                  <a:pt x="734" y="210"/>
                </a:lnTo>
                <a:lnTo>
                  <a:pt x="735" y="208"/>
                </a:lnTo>
                <a:lnTo>
                  <a:pt x="735" y="208"/>
                </a:lnTo>
                <a:lnTo>
                  <a:pt x="735" y="208"/>
                </a:lnTo>
                <a:lnTo>
                  <a:pt x="737" y="207"/>
                </a:lnTo>
                <a:lnTo>
                  <a:pt x="737" y="207"/>
                </a:lnTo>
                <a:lnTo>
                  <a:pt x="738" y="205"/>
                </a:lnTo>
                <a:lnTo>
                  <a:pt x="738" y="205"/>
                </a:lnTo>
                <a:lnTo>
                  <a:pt x="740" y="204"/>
                </a:lnTo>
                <a:lnTo>
                  <a:pt x="740" y="204"/>
                </a:lnTo>
                <a:lnTo>
                  <a:pt x="741" y="202"/>
                </a:lnTo>
                <a:lnTo>
                  <a:pt x="743" y="202"/>
                </a:lnTo>
                <a:lnTo>
                  <a:pt x="743" y="201"/>
                </a:lnTo>
                <a:lnTo>
                  <a:pt x="744" y="199"/>
                </a:lnTo>
                <a:lnTo>
                  <a:pt x="746" y="199"/>
                </a:lnTo>
                <a:lnTo>
                  <a:pt x="746" y="198"/>
                </a:lnTo>
                <a:lnTo>
                  <a:pt x="747" y="196"/>
                </a:lnTo>
                <a:lnTo>
                  <a:pt x="749" y="195"/>
                </a:lnTo>
                <a:lnTo>
                  <a:pt x="750" y="193"/>
                </a:lnTo>
                <a:lnTo>
                  <a:pt x="752" y="192"/>
                </a:lnTo>
                <a:lnTo>
                  <a:pt x="752" y="190"/>
                </a:lnTo>
                <a:lnTo>
                  <a:pt x="752" y="190"/>
                </a:lnTo>
                <a:lnTo>
                  <a:pt x="753" y="189"/>
                </a:lnTo>
                <a:lnTo>
                  <a:pt x="755" y="187"/>
                </a:lnTo>
                <a:lnTo>
                  <a:pt x="756" y="186"/>
                </a:lnTo>
                <a:lnTo>
                  <a:pt x="758" y="186"/>
                </a:lnTo>
                <a:lnTo>
                  <a:pt x="759" y="184"/>
                </a:lnTo>
                <a:lnTo>
                  <a:pt x="759" y="183"/>
                </a:lnTo>
                <a:lnTo>
                  <a:pt x="761" y="181"/>
                </a:lnTo>
                <a:lnTo>
                  <a:pt x="762" y="181"/>
                </a:lnTo>
                <a:lnTo>
                  <a:pt x="762" y="180"/>
                </a:lnTo>
                <a:lnTo>
                  <a:pt x="764" y="178"/>
                </a:lnTo>
                <a:lnTo>
                  <a:pt x="765" y="178"/>
                </a:lnTo>
                <a:lnTo>
                  <a:pt x="765" y="177"/>
                </a:lnTo>
                <a:lnTo>
                  <a:pt x="767" y="175"/>
                </a:lnTo>
                <a:lnTo>
                  <a:pt x="767" y="175"/>
                </a:lnTo>
                <a:lnTo>
                  <a:pt x="768" y="174"/>
                </a:lnTo>
                <a:lnTo>
                  <a:pt x="768" y="174"/>
                </a:lnTo>
                <a:lnTo>
                  <a:pt x="770" y="172"/>
                </a:lnTo>
                <a:lnTo>
                  <a:pt x="770" y="171"/>
                </a:lnTo>
                <a:lnTo>
                  <a:pt x="771" y="171"/>
                </a:lnTo>
                <a:lnTo>
                  <a:pt x="773" y="169"/>
                </a:lnTo>
                <a:lnTo>
                  <a:pt x="773" y="168"/>
                </a:lnTo>
                <a:lnTo>
                  <a:pt x="774" y="168"/>
                </a:lnTo>
                <a:lnTo>
                  <a:pt x="776" y="166"/>
                </a:lnTo>
                <a:lnTo>
                  <a:pt x="776" y="165"/>
                </a:lnTo>
                <a:lnTo>
                  <a:pt x="777" y="163"/>
                </a:lnTo>
                <a:lnTo>
                  <a:pt x="779" y="162"/>
                </a:lnTo>
                <a:lnTo>
                  <a:pt x="780" y="160"/>
                </a:lnTo>
                <a:lnTo>
                  <a:pt x="782" y="159"/>
                </a:lnTo>
                <a:lnTo>
                  <a:pt x="782" y="157"/>
                </a:lnTo>
                <a:lnTo>
                  <a:pt x="783" y="156"/>
                </a:lnTo>
                <a:lnTo>
                  <a:pt x="786" y="153"/>
                </a:lnTo>
                <a:lnTo>
                  <a:pt x="788" y="151"/>
                </a:lnTo>
                <a:lnTo>
                  <a:pt x="788" y="151"/>
                </a:lnTo>
                <a:lnTo>
                  <a:pt x="789" y="150"/>
                </a:lnTo>
                <a:lnTo>
                  <a:pt x="791" y="147"/>
                </a:lnTo>
                <a:lnTo>
                  <a:pt x="792" y="145"/>
                </a:lnTo>
                <a:lnTo>
                  <a:pt x="794" y="144"/>
                </a:lnTo>
                <a:lnTo>
                  <a:pt x="795" y="142"/>
                </a:lnTo>
                <a:lnTo>
                  <a:pt x="797" y="141"/>
                </a:lnTo>
                <a:lnTo>
                  <a:pt x="797" y="139"/>
                </a:lnTo>
                <a:lnTo>
                  <a:pt x="798" y="138"/>
                </a:lnTo>
                <a:lnTo>
                  <a:pt x="800" y="136"/>
                </a:lnTo>
                <a:lnTo>
                  <a:pt x="800" y="135"/>
                </a:lnTo>
                <a:lnTo>
                  <a:pt x="801" y="135"/>
                </a:lnTo>
                <a:lnTo>
                  <a:pt x="803" y="133"/>
                </a:lnTo>
                <a:lnTo>
                  <a:pt x="803" y="132"/>
                </a:lnTo>
                <a:lnTo>
                  <a:pt x="804" y="130"/>
                </a:lnTo>
                <a:lnTo>
                  <a:pt x="806" y="130"/>
                </a:lnTo>
                <a:lnTo>
                  <a:pt x="806" y="129"/>
                </a:lnTo>
                <a:lnTo>
                  <a:pt x="807" y="127"/>
                </a:lnTo>
                <a:lnTo>
                  <a:pt x="807" y="126"/>
                </a:lnTo>
                <a:lnTo>
                  <a:pt x="809" y="124"/>
                </a:lnTo>
                <a:lnTo>
                  <a:pt x="810" y="124"/>
                </a:lnTo>
                <a:lnTo>
                  <a:pt x="810" y="123"/>
                </a:lnTo>
                <a:lnTo>
                  <a:pt x="812" y="121"/>
                </a:lnTo>
                <a:lnTo>
                  <a:pt x="812" y="120"/>
                </a:lnTo>
                <a:lnTo>
                  <a:pt x="813" y="118"/>
                </a:lnTo>
                <a:lnTo>
                  <a:pt x="815" y="117"/>
                </a:lnTo>
                <a:lnTo>
                  <a:pt x="816" y="115"/>
                </a:lnTo>
                <a:lnTo>
                  <a:pt x="818" y="114"/>
                </a:lnTo>
                <a:lnTo>
                  <a:pt x="819" y="111"/>
                </a:lnTo>
                <a:lnTo>
                  <a:pt x="819" y="109"/>
                </a:lnTo>
                <a:lnTo>
                  <a:pt x="821" y="108"/>
                </a:lnTo>
                <a:lnTo>
                  <a:pt x="824" y="105"/>
                </a:lnTo>
                <a:lnTo>
                  <a:pt x="825" y="103"/>
                </a:lnTo>
                <a:lnTo>
                  <a:pt x="825" y="103"/>
                </a:lnTo>
                <a:lnTo>
                  <a:pt x="827" y="100"/>
                </a:lnTo>
                <a:lnTo>
                  <a:pt x="828" y="99"/>
                </a:lnTo>
                <a:lnTo>
                  <a:pt x="830" y="96"/>
                </a:lnTo>
                <a:lnTo>
                  <a:pt x="831" y="94"/>
                </a:lnTo>
                <a:lnTo>
                  <a:pt x="833" y="93"/>
                </a:lnTo>
                <a:lnTo>
                  <a:pt x="834" y="90"/>
                </a:lnTo>
                <a:lnTo>
                  <a:pt x="834" y="88"/>
                </a:lnTo>
                <a:lnTo>
                  <a:pt x="836" y="87"/>
                </a:lnTo>
                <a:lnTo>
                  <a:pt x="837" y="85"/>
                </a:lnTo>
                <a:lnTo>
                  <a:pt x="837" y="84"/>
                </a:lnTo>
                <a:lnTo>
                  <a:pt x="839" y="82"/>
                </a:lnTo>
                <a:lnTo>
                  <a:pt x="840" y="81"/>
                </a:lnTo>
                <a:lnTo>
                  <a:pt x="840" y="81"/>
                </a:lnTo>
                <a:lnTo>
                  <a:pt x="842" y="79"/>
                </a:lnTo>
                <a:lnTo>
                  <a:pt x="843" y="78"/>
                </a:lnTo>
                <a:lnTo>
                  <a:pt x="843" y="76"/>
                </a:lnTo>
                <a:lnTo>
                  <a:pt x="845" y="75"/>
                </a:lnTo>
                <a:lnTo>
                  <a:pt x="845" y="73"/>
                </a:lnTo>
                <a:lnTo>
                  <a:pt x="846" y="72"/>
                </a:lnTo>
                <a:lnTo>
                  <a:pt x="848" y="72"/>
                </a:lnTo>
                <a:lnTo>
                  <a:pt x="848" y="70"/>
                </a:lnTo>
                <a:lnTo>
                  <a:pt x="849" y="69"/>
                </a:lnTo>
                <a:lnTo>
                  <a:pt x="851" y="67"/>
                </a:lnTo>
                <a:lnTo>
                  <a:pt x="851" y="66"/>
                </a:lnTo>
                <a:lnTo>
                  <a:pt x="852" y="64"/>
                </a:lnTo>
                <a:lnTo>
                  <a:pt x="854" y="61"/>
                </a:lnTo>
                <a:lnTo>
                  <a:pt x="855" y="60"/>
                </a:lnTo>
                <a:lnTo>
                  <a:pt x="857" y="58"/>
                </a:lnTo>
                <a:lnTo>
                  <a:pt x="858" y="57"/>
                </a:lnTo>
                <a:lnTo>
                  <a:pt x="860" y="54"/>
                </a:lnTo>
                <a:lnTo>
                  <a:pt x="861" y="52"/>
                </a:lnTo>
                <a:lnTo>
                  <a:pt x="863" y="49"/>
                </a:lnTo>
                <a:lnTo>
                  <a:pt x="863" y="49"/>
                </a:lnTo>
                <a:lnTo>
                  <a:pt x="864" y="46"/>
                </a:lnTo>
                <a:lnTo>
                  <a:pt x="867" y="45"/>
                </a:lnTo>
                <a:lnTo>
                  <a:pt x="869" y="42"/>
                </a:lnTo>
                <a:lnTo>
                  <a:pt x="870" y="40"/>
                </a:lnTo>
                <a:lnTo>
                  <a:pt x="872" y="39"/>
                </a:lnTo>
                <a:lnTo>
                  <a:pt x="872" y="36"/>
                </a:lnTo>
                <a:lnTo>
                  <a:pt x="873" y="34"/>
                </a:lnTo>
                <a:lnTo>
                  <a:pt x="875" y="33"/>
                </a:lnTo>
                <a:lnTo>
                  <a:pt x="876" y="31"/>
                </a:lnTo>
                <a:lnTo>
                  <a:pt x="876" y="30"/>
                </a:lnTo>
                <a:lnTo>
                  <a:pt x="878" y="28"/>
                </a:lnTo>
                <a:lnTo>
                  <a:pt x="879" y="28"/>
                </a:lnTo>
                <a:lnTo>
                  <a:pt x="879" y="27"/>
                </a:lnTo>
                <a:lnTo>
                  <a:pt x="881" y="25"/>
                </a:lnTo>
                <a:lnTo>
                  <a:pt x="881" y="24"/>
                </a:lnTo>
                <a:lnTo>
                  <a:pt x="882" y="22"/>
                </a:lnTo>
                <a:lnTo>
                  <a:pt x="882" y="22"/>
                </a:lnTo>
                <a:lnTo>
                  <a:pt x="884" y="21"/>
                </a:lnTo>
                <a:lnTo>
                  <a:pt x="884" y="19"/>
                </a:lnTo>
                <a:lnTo>
                  <a:pt x="885" y="18"/>
                </a:lnTo>
                <a:lnTo>
                  <a:pt x="885" y="16"/>
                </a:lnTo>
                <a:lnTo>
                  <a:pt x="887" y="16"/>
                </a:lnTo>
                <a:lnTo>
                  <a:pt x="887" y="15"/>
                </a:lnTo>
                <a:lnTo>
                  <a:pt x="888" y="13"/>
                </a:lnTo>
                <a:lnTo>
                  <a:pt x="888" y="12"/>
                </a:lnTo>
                <a:lnTo>
                  <a:pt x="890" y="10"/>
                </a:lnTo>
                <a:lnTo>
                  <a:pt x="891" y="9"/>
                </a:lnTo>
                <a:lnTo>
                  <a:pt x="891" y="7"/>
                </a:lnTo>
                <a:lnTo>
                  <a:pt x="893" y="6"/>
                </a:lnTo>
                <a:lnTo>
                  <a:pt x="894" y="4"/>
                </a:lnTo>
                <a:lnTo>
                  <a:pt x="894" y="1"/>
                </a:lnTo>
                <a:lnTo>
                  <a:pt x="896" y="0"/>
                </a:lnTo>
                <a:lnTo>
                  <a:pt x="0" y="3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Freeform 30"/>
          <p:cNvSpPr>
            <a:spLocks/>
          </p:cNvSpPr>
          <p:nvPr/>
        </p:nvSpPr>
        <p:spPr bwMode="auto">
          <a:xfrm>
            <a:off x="4149725" y="1960563"/>
            <a:ext cx="711200" cy="282575"/>
          </a:xfrm>
          <a:custGeom>
            <a:avLst/>
            <a:gdLst>
              <a:gd name="T0" fmla="*/ 174 w 896"/>
              <a:gd name="T1" fmla="*/ 355 h 355"/>
              <a:gd name="T2" fmla="*/ 300 w 896"/>
              <a:gd name="T3" fmla="*/ 355 h 355"/>
              <a:gd name="T4" fmla="*/ 363 w 896"/>
              <a:gd name="T5" fmla="*/ 355 h 355"/>
              <a:gd name="T6" fmla="*/ 391 w 896"/>
              <a:gd name="T7" fmla="*/ 355 h 355"/>
              <a:gd name="T8" fmla="*/ 406 w 896"/>
              <a:gd name="T9" fmla="*/ 354 h 355"/>
              <a:gd name="T10" fmla="*/ 420 w 896"/>
              <a:gd name="T11" fmla="*/ 352 h 355"/>
              <a:gd name="T12" fmla="*/ 429 w 896"/>
              <a:gd name="T13" fmla="*/ 352 h 355"/>
              <a:gd name="T14" fmla="*/ 438 w 896"/>
              <a:gd name="T15" fmla="*/ 351 h 355"/>
              <a:gd name="T16" fmla="*/ 450 w 896"/>
              <a:gd name="T17" fmla="*/ 349 h 355"/>
              <a:gd name="T18" fmla="*/ 463 w 896"/>
              <a:gd name="T19" fmla="*/ 348 h 355"/>
              <a:gd name="T20" fmla="*/ 475 w 896"/>
              <a:gd name="T21" fmla="*/ 345 h 355"/>
              <a:gd name="T22" fmla="*/ 484 w 896"/>
              <a:gd name="T23" fmla="*/ 343 h 355"/>
              <a:gd name="T24" fmla="*/ 495 w 896"/>
              <a:gd name="T25" fmla="*/ 340 h 355"/>
              <a:gd name="T26" fmla="*/ 510 w 896"/>
              <a:gd name="T27" fmla="*/ 336 h 355"/>
              <a:gd name="T28" fmla="*/ 525 w 896"/>
              <a:gd name="T29" fmla="*/ 331 h 355"/>
              <a:gd name="T30" fmla="*/ 537 w 896"/>
              <a:gd name="T31" fmla="*/ 327 h 355"/>
              <a:gd name="T32" fmla="*/ 546 w 896"/>
              <a:gd name="T33" fmla="*/ 324 h 355"/>
              <a:gd name="T34" fmla="*/ 557 w 896"/>
              <a:gd name="T35" fmla="*/ 319 h 355"/>
              <a:gd name="T36" fmla="*/ 570 w 896"/>
              <a:gd name="T37" fmla="*/ 313 h 355"/>
              <a:gd name="T38" fmla="*/ 584 w 896"/>
              <a:gd name="T39" fmla="*/ 306 h 355"/>
              <a:gd name="T40" fmla="*/ 593 w 896"/>
              <a:gd name="T41" fmla="*/ 301 h 355"/>
              <a:gd name="T42" fmla="*/ 602 w 896"/>
              <a:gd name="T43" fmla="*/ 297 h 355"/>
              <a:gd name="T44" fmla="*/ 612 w 896"/>
              <a:gd name="T45" fmla="*/ 291 h 355"/>
              <a:gd name="T46" fmla="*/ 623 w 896"/>
              <a:gd name="T47" fmla="*/ 285 h 355"/>
              <a:gd name="T48" fmla="*/ 635 w 896"/>
              <a:gd name="T49" fmla="*/ 277 h 355"/>
              <a:gd name="T50" fmla="*/ 642 w 896"/>
              <a:gd name="T51" fmla="*/ 273 h 355"/>
              <a:gd name="T52" fmla="*/ 650 w 896"/>
              <a:gd name="T53" fmla="*/ 270 h 355"/>
              <a:gd name="T54" fmla="*/ 659 w 896"/>
              <a:gd name="T55" fmla="*/ 264 h 355"/>
              <a:gd name="T56" fmla="*/ 668 w 896"/>
              <a:gd name="T57" fmla="*/ 258 h 355"/>
              <a:gd name="T58" fmla="*/ 675 w 896"/>
              <a:gd name="T59" fmla="*/ 252 h 355"/>
              <a:gd name="T60" fmla="*/ 681 w 896"/>
              <a:gd name="T61" fmla="*/ 249 h 355"/>
              <a:gd name="T62" fmla="*/ 686 w 896"/>
              <a:gd name="T63" fmla="*/ 244 h 355"/>
              <a:gd name="T64" fmla="*/ 693 w 896"/>
              <a:gd name="T65" fmla="*/ 238 h 355"/>
              <a:gd name="T66" fmla="*/ 699 w 896"/>
              <a:gd name="T67" fmla="*/ 234 h 355"/>
              <a:gd name="T68" fmla="*/ 705 w 896"/>
              <a:gd name="T69" fmla="*/ 229 h 355"/>
              <a:gd name="T70" fmla="*/ 710 w 896"/>
              <a:gd name="T71" fmla="*/ 226 h 355"/>
              <a:gd name="T72" fmla="*/ 716 w 896"/>
              <a:gd name="T73" fmla="*/ 222 h 355"/>
              <a:gd name="T74" fmla="*/ 723 w 896"/>
              <a:gd name="T75" fmla="*/ 217 h 355"/>
              <a:gd name="T76" fmla="*/ 731 w 896"/>
              <a:gd name="T77" fmla="*/ 211 h 355"/>
              <a:gd name="T78" fmla="*/ 735 w 896"/>
              <a:gd name="T79" fmla="*/ 208 h 355"/>
              <a:gd name="T80" fmla="*/ 741 w 896"/>
              <a:gd name="T81" fmla="*/ 202 h 355"/>
              <a:gd name="T82" fmla="*/ 749 w 896"/>
              <a:gd name="T83" fmla="*/ 195 h 355"/>
              <a:gd name="T84" fmla="*/ 756 w 896"/>
              <a:gd name="T85" fmla="*/ 186 h 355"/>
              <a:gd name="T86" fmla="*/ 764 w 896"/>
              <a:gd name="T87" fmla="*/ 178 h 355"/>
              <a:gd name="T88" fmla="*/ 770 w 896"/>
              <a:gd name="T89" fmla="*/ 172 h 355"/>
              <a:gd name="T90" fmla="*/ 776 w 896"/>
              <a:gd name="T91" fmla="*/ 165 h 355"/>
              <a:gd name="T92" fmla="*/ 786 w 896"/>
              <a:gd name="T93" fmla="*/ 153 h 355"/>
              <a:gd name="T94" fmla="*/ 795 w 896"/>
              <a:gd name="T95" fmla="*/ 142 h 355"/>
              <a:gd name="T96" fmla="*/ 803 w 896"/>
              <a:gd name="T97" fmla="*/ 133 h 355"/>
              <a:gd name="T98" fmla="*/ 809 w 896"/>
              <a:gd name="T99" fmla="*/ 124 h 355"/>
              <a:gd name="T100" fmla="*/ 816 w 896"/>
              <a:gd name="T101" fmla="*/ 115 h 355"/>
              <a:gd name="T102" fmla="*/ 825 w 896"/>
              <a:gd name="T103" fmla="*/ 103 h 355"/>
              <a:gd name="T104" fmla="*/ 834 w 896"/>
              <a:gd name="T105" fmla="*/ 88 h 355"/>
              <a:gd name="T106" fmla="*/ 842 w 896"/>
              <a:gd name="T107" fmla="*/ 79 h 355"/>
              <a:gd name="T108" fmla="*/ 848 w 896"/>
              <a:gd name="T109" fmla="*/ 70 h 355"/>
              <a:gd name="T110" fmla="*/ 857 w 896"/>
              <a:gd name="T111" fmla="*/ 58 h 355"/>
              <a:gd name="T112" fmla="*/ 867 w 896"/>
              <a:gd name="T113" fmla="*/ 45 h 355"/>
              <a:gd name="T114" fmla="*/ 876 w 896"/>
              <a:gd name="T115" fmla="*/ 31 h 355"/>
              <a:gd name="T116" fmla="*/ 882 w 896"/>
              <a:gd name="T117" fmla="*/ 22 h 355"/>
              <a:gd name="T118" fmla="*/ 887 w 896"/>
              <a:gd name="T119" fmla="*/ 15 h 355"/>
              <a:gd name="T120" fmla="*/ 894 w 896"/>
              <a:gd name="T121" fmla="*/ 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5">
                <a:moveTo>
                  <a:pt x="0" y="355"/>
                </a:moveTo>
                <a:lnTo>
                  <a:pt x="34" y="355"/>
                </a:lnTo>
                <a:lnTo>
                  <a:pt x="66" y="355"/>
                </a:lnTo>
                <a:lnTo>
                  <a:pt x="96" y="355"/>
                </a:lnTo>
                <a:lnTo>
                  <a:pt x="124" y="355"/>
                </a:lnTo>
                <a:lnTo>
                  <a:pt x="150" y="355"/>
                </a:lnTo>
                <a:lnTo>
                  <a:pt x="174" y="355"/>
                </a:lnTo>
                <a:lnTo>
                  <a:pt x="196" y="355"/>
                </a:lnTo>
                <a:lnTo>
                  <a:pt x="217" y="355"/>
                </a:lnTo>
                <a:lnTo>
                  <a:pt x="237" y="355"/>
                </a:lnTo>
                <a:lnTo>
                  <a:pt x="255" y="355"/>
                </a:lnTo>
                <a:lnTo>
                  <a:pt x="271" y="355"/>
                </a:lnTo>
                <a:lnTo>
                  <a:pt x="286" y="355"/>
                </a:lnTo>
                <a:lnTo>
                  <a:pt x="300" y="355"/>
                </a:lnTo>
                <a:lnTo>
                  <a:pt x="312" y="355"/>
                </a:lnTo>
                <a:lnTo>
                  <a:pt x="322" y="355"/>
                </a:lnTo>
                <a:lnTo>
                  <a:pt x="333" y="355"/>
                </a:lnTo>
                <a:lnTo>
                  <a:pt x="342" y="355"/>
                </a:lnTo>
                <a:lnTo>
                  <a:pt x="349" y="355"/>
                </a:lnTo>
                <a:lnTo>
                  <a:pt x="357" y="355"/>
                </a:lnTo>
                <a:lnTo>
                  <a:pt x="363" y="355"/>
                </a:lnTo>
                <a:lnTo>
                  <a:pt x="369" y="355"/>
                </a:lnTo>
                <a:lnTo>
                  <a:pt x="373" y="355"/>
                </a:lnTo>
                <a:lnTo>
                  <a:pt x="378" y="355"/>
                </a:lnTo>
                <a:lnTo>
                  <a:pt x="382" y="355"/>
                </a:lnTo>
                <a:lnTo>
                  <a:pt x="385" y="355"/>
                </a:lnTo>
                <a:lnTo>
                  <a:pt x="388" y="355"/>
                </a:lnTo>
                <a:lnTo>
                  <a:pt x="391" y="355"/>
                </a:lnTo>
                <a:lnTo>
                  <a:pt x="393" y="354"/>
                </a:lnTo>
                <a:lnTo>
                  <a:pt x="396" y="354"/>
                </a:lnTo>
                <a:lnTo>
                  <a:pt x="399" y="354"/>
                </a:lnTo>
                <a:lnTo>
                  <a:pt x="400" y="354"/>
                </a:lnTo>
                <a:lnTo>
                  <a:pt x="403" y="354"/>
                </a:lnTo>
                <a:lnTo>
                  <a:pt x="403" y="354"/>
                </a:lnTo>
                <a:lnTo>
                  <a:pt x="406" y="354"/>
                </a:lnTo>
                <a:lnTo>
                  <a:pt x="408" y="354"/>
                </a:lnTo>
                <a:lnTo>
                  <a:pt x="411" y="354"/>
                </a:lnTo>
                <a:lnTo>
                  <a:pt x="412" y="354"/>
                </a:lnTo>
                <a:lnTo>
                  <a:pt x="414" y="354"/>
                </a:lnTo>
                <a:lnTo>
                  <a:pt x="415" y="354"/>
                </a:lnTo>
                <a:lnTo>
                  <a:pt x="418" y="352"/>
                </a:lnTo>
                <a:lnTo>
                  <a:pt x="420" y="352"/>
                </a:lnTo>
                <a:lnTo>
                  <a:pt x="421" y="352"/>
                </a:lnTo>
                <a:lnTo>
                  <a:pt x="423" y="352"/>
                </a:lnTo>
                <a:lnTo>
                  <a:pt x="424" y="352"/>
                </a:lnTo>
                <a:lnTo>
                  <a:pt x="426" y="352"/>
                </a:lnTo>
                <a:lnTo>
                  <a:pt x="426" y="352"/>
                </a:lnTo>
                <a:lnTo>
                  <a:pt x="427" y="352"/>
                </a:lnTo>
                <a:lnTo>
                  <a:pt x="429" y="352"/>
                </a:lnTo>
                <a:lnTo>
                  <a:pt x="430" y="352"/>
                </a:lnTo>
                <a:lnTo>
                  <a:pt x="432" y="352"/>
                </a:lnTo>
                <a:lnTo>
                  <a:pt x="433" y="352"/>
                </a:lnTo>
                <a:lnTo>
                  <a:pt x="435" y="351"/>
                </a:lnTo>
                <a:lnTo>
                  <a:pt x="435" y="351"/>
                </a:lnTo>
                <a:lnTo>
                  <a:pt x="436" y="351"/>
                </a:lnTo>
                <a:lnTo>
                  <a:pt x="438" y="351"/>
                </a:lnTo>
                <a:lnTo>
                  <a:pt x="439" y="351"/>
                </a:lnTo>
                <a:lnTo>
                  <a:pt x="441" y="351"/>
                </a:lnTo>
                <a:lnTo>
                  <a:pt x="442" y="351"/>
                </a:lnTo>
                <a:lnTo>
                  <a:pt x="444" y="351"/>
                </a:lnTo>
                <a:lnTo>
                  <a:pt x="447" y="349"/>
                </a:lnTo>
                <a:lnTo>
                  <a:pt x="448" y="349"/>
                </a:lnTo>
                <a:lnTo>
                  <a:pt x="450" y="349"/>
                </a:lnTo>
                <a:lnTo>
                  <a:pt x="453" y="349"/>
                </a:lnTo>
                <a:lnTo>
                  <a:pt x="454" y="349"/>
                </a:lnTo>
                <a:lnTo>
                  <a:pt x="457" y="348"/>
                </a:lnTo>
                <a:lnTo>
                  <a:pt x="457" y="348"/>
                </a:lnTo>
                <a:lnTo>
                  <a:pt x="459" y="348"/>
                </a:lnTo>
                <a:lnTo>
                  <a:pt x="462" y="348"/>
                </a:lnTo>
                <a:lnTo>
                  <a:pt x="463" y="348"/>
                </a:lnTo>
                <a:lnTo>
                  <a:pt x="465" y="346"/>
                </a:lnTo>
                <a:lnTo>
                  <a:pt x="468" y="346"/>
                </a:lnTo>
                <a:lnTo>
                  <a:pt x="469" y="346"/>
                </a:lnTo>
                <a:lnTo>
                  <a:pt x="471" y="346"/>
                </a:lnTo>
                <a:lnTo>
                  <a:pt x="472" y="346"/>
                </a:lnTo>
                <a:lnTo>
                  <a:pt x="474" y="346"/>
                </a:lnTo>
                <a:lnTo>
                  <a:pt x="475" y="345"/>
                </a:lnTo>
                <a:lnTo>
                  <a:pt x="477" y="345"/>
                </a:lnTo>
                <a:lnTo>
                  <a:pt x="478" y="345"/>
                </a:lnTo>
                <a:lnTo>
                  <a:pt x="480" y="345"/>
                </a:lnTo>
                <a:lnTo>
                  <a:pt x="481" y="345"/>
                </a:lnTo>
                <a:lnTo>
                  <a:pt x="483" y="345"/>
                </a:lnTo>
                <a:lnTo>
                  <a:pt x="483" y="343"/>
                </a:lnTo>
                <a:lnTo>
                  <a:pt x="484" y="343"/>
                </a:lnTo>
                <a:lnTo>
                  <a:pt x="486" y="343"/>
                </a:lnTo>
                <a:lnTo>
                  <a:pt x="487" y="343"/>
                </a:lnTo>
                <a:lnTo>
                  <a:pt x="489" y="343"/>
                </a:lnTo>
                <a:lnTo>
                  <a:pt x="490" y="342"/>
                </a:lnTo>
                <a:lnTo>
                  <a:pt x="492" y="342"/>
                </a:lnTo>
                <a:lnTo>
                  <a:pt x="493" y="342"/>
                </a:lnTo>
                <a:lnTo>
                  <a:pt x="495" y="340"/>
                </a:lnTo>
                <a:lnTo>
                  <a:pt x="496" y="340"/>
                </a:lnTo>
                <a:lnTo>
                  <a:pt x="499" y="340"/>
                </a:lnTo>
                <a:lnTo>
                  <a:pt x="501" y="339"/>
                </a:lnTo>
                <a:lnTo>
                  <a:pt x="502" y="339"/>
                </a:lnTo>
                <a:lnTo>
                  <a:pt x="505" y="337"/>
                </a:lnTo>
                <a:lnTo>
                  <a:pt x="508" y="337"/>
                </a:lnTo>
                <a:lnTo>
                  <a:pt x="510" y="336"/>
                </a:lnTo>
                <a:lnTo>
                  <a:pt x="513" y="336"/>
                </a:lnTo>
                <a:lnTo>
                  <a:pt x="513" y="336"/>
                </a:lnTo>
                <a:lnTo>
                  <a:pt x="516" y="334"/>
                </a:lnTo>
                <a:lnTo>
                  <a:pt x="519" y="334"/>
                </a:lnTo>
                <a:lnTo>
                  <a:pt x="520" y="333"/>
                </a:lnTo>
                <a:lnTo>
                  <a:pt x="523" y="333"/>
                </a:lnTo>
                <a:lnTo>
                  <a:pt x="525" y="331"/>
                </a:lnTo>
                <a:lnTo>
                  <a:pt x="526" y="331"/>
                </a:lnTo>
                <a:lnTo>
                  <a:pt x="529" y="330"/>
                </a:lnTo>
                <a:lnTo>
                  <a:pt x="531" y="330"/>
                </a:lnTo>
                <a:lnTo>
                  <a:pt x="533" y="328"/>
                </a:lnTo>
                <a:lnTo>
                  <a:pt x="534" y="328"/>
                </a:lnTo>
                <a:lnTo>
                  <a:pt x="536" y="328"/>
                </a:lnTo>
                <a:lnTo>
                  <a:pt x="537" y="327"/>
                </a:lnTo>
                <a:lnTo>
                  <a:pt x="539" y="327"/>
                </a:lnTo>
                <a:lnTo>
                  <a:pt x="540" y="327"/>
                </a:lnTo>
                <a:lnTo>
                  <a:pt x="542" y="325"/>
                </a:lnTo>
                <a:lnTo>
                  <a:pt x="543" y="325"/>
                </a:lnTo>
                <a:lnTo>
                  <a:pt x="545" y="325"/>
                </a:lnTo>
                <a:lnTo>
                  <a:pt x="546" y="324"/>
                </a:lnTo>
                <a:lnTo>
                  <a:pt x="546" y="324"/>
                </a:lnTo>
                <a:lnTo>
                  <a:pt x="548" y="324"/>
                </a:lnTo>
                <a:lnTo>
                  <a:pt x="549" y="322"/>
                </a:lnTo>
                <a:lnTo>
                  <a:pt x="551" y="322"/>
                </a:lnTo>
                <a:lnTo>
                  <a:pt x="552" y="321"/>
                </a:lnTo>
                <a:lnTo>
                  <a:pt x="554" y="321"/>
                </a:lnTo>
                <a:lnTo>
                  <a:pt x="555" y="319"/>
                </a:lnTo>
                <a:lnTo>
                  <a:pt x="557" y="319"/>
                </a:lnTo>
                <a:lnTo>
                  <a:pt x="560" y="318"/>
                </a:lnTo>
                <a:lnTo>
                  <a:pt x="561" y="318"/>
                </a:lnTo>
                <a:lnTo>
                  <a:pt x="563" y="316"/>
                </a:lnTo>
                <a:lnTo>
                  <a:pt x="566" y="315"/>
                </a:lnTo>
                <a:lnTo>
                  <a:pt x="567" y="313"/>
                </a:lnTo>
                <a:lnTo>
                  <a:pt x="570" y="313"/>
                </a:lnTo>
                <a:lnTo>
                  <a:pt x="570" y="313"/>
                </a:lnTo>
                <a:lnTo>
                  <a:pt x="572" y="312"/>
                </a:lnTo>
                <a:lnTo>
                  <a:pt x="575" y="310"/>
                </a:lnTo>
                <a:lnTo>
                  <a:pt x="576" y="309"/>
                </a:lnTo>
                <a:lnTo>
                  <a:pt x="578" y="309"/>
                </a:lnTo>
                <a:lnTo>
                  <a:pt x="581" y="307"/>
                </a:lnTo>
                <a:lnTo>
                  <a:pt x="582" y="307"/>
                </a:lnTo>
                <a:lnTo>
                  <a:pt x="584" y="306"/>
                </a:lnTo>
                <a:lnTo>
                  <a:pt x="585" y="304"/>
                </a:lnTo>
                <a:lnTo>
                  <a:pt x="587" y="304"/>
                </a:lnTo>
                <a:lnTo>
                  <a:pt x="588" y="303"/>
                </a:lnTo>
                <a:lnTo>
                  <a:pt x="590" y="303"/>
                </a:lnTo>
                <a:lnTo>
                  <a:pt x="591" y="303"/>
                </a:lnTo>
                <a:lnTo>
                  <a:pt x="591" y="301"/>
                </a:lnTo>
                <a:lnTo>
                  <a:pt x="593" y="301"/>
                </a:lnTo>
                <a:lnTo>
                  <a:pt x="594" y="300"/>
                </a:lnTo>
                <a:lnTo>
                  <a:pt x="596" y="300"/>
                </a:lnTo>
                <a:lnTo>
                  <a:pt x="597" y="298"/>
                </a:lnTo>
                <a:lnTo>
                  <a:pt x="597" y="298"/>
                </a:lnTo>
                <a:lnTo>
                  <a:pt x="599" y="298"/>
                </a:lnTo>
                <a:lnTo>
                  <a:pt x="600" y="297"/>
                </a:lnTo>
                <a:lnTo>
                  <a:pt x="602" y="297"/>
                </a:lnTo>
                <a:lnTo>
                  <a:pt x="603" y="295"/>
                </a:lnTo>
                <a:lnTo>
                  <a:pt x="603" y="295"/>
                </a:lnTo>
                <a:lnTo>
                  <a:pt x="605" y="294"/>
                </a:lnTo>
                <a:lnTo>
                  <a:pt x="606" y="294"/>
                </a:lnTo>
                <a:lnTo>
                  <a:pt x="608" y="292"/>
                </a:lnTo>
                <a:lnTo>
                  <a:pt x="609" y="292"/>
                </a:lnTo>
                <a:lnTo>
                  <a:pt x="612" y="291"/>
                </a:lnTo>
                <a:lnTo>
                  <a:pt x="614" y="289"/>
                </a:lnTo>
                <a:lnTo>
                  <a:pt x="615" y="289"/>
                </a:lnTo>
                <a:lnTo>
                  <a:pt x="617" y="288"/>
                </a:lnTo>
                <a:lnTo>
                  <a:pt x="620" y="286"/>
                </a:lnTo>
                <a:lnTo>
                  <a:pt x="620" y="286"/>
                </a:lnTo>
                <a:lnTo>
                  <a:pt x="621" y="285"/>
                </a:lnTo>
                <a:lnTo>
                  <a:pt x="623" y="285"/>
                </a:lnTo>
                <a:lnTo>
                  <a:pt x="626" y="283"/>
                </a:lnTo>
                <a:lnTo>
                  <a:pt x="627" y="282"/>
                </a:lnTo>
                <a:lnTo>
                  <a:pt x="629" y="282"/>
                </a:lnTo>
                <a:lnTo>
                  <a:pt x="630" y="280"/>
                </a:lnTo>
                <a:lnTo>
                  <a:pt x="632" y="279"/>
                </a:lnTo>
                <a:lnTo>
                  <a:pt x="633" y="279"/>
                </a:lnTo>
                <a:lnTo>
                  <a:pt x="635" y="277"/>
                </a:lnTo>
                <a:lnTo>
                  <a:pt x="636" y="277"/>
                </a:lnTo>
                <a:lnTo>
                  <a:pt x="636" y="276"/>
                </a:lnTo>
                <a:lnTo>
                  <a:pt x="638" y="276"/>
                </a:lnTo>
                <a:lnTo>
                  <a:pt x="639" y="276"/>
                </a:lnTo>
                <a:lnTo>
                  <a:pt x="641" y="274"/>
                </a:lnTo>
                <a:lnTo>
                  <a:pt x="641" y="274"/>
                </a:lnTo>
                <a:lnTo>
                  <a:pt x="642" y="273"/>
                </a:lnTo>
                <a:lnTo>
                  <a:pt x="644" y="273"/>
                </a:lnTo>
                <a:lnTo>
                  <a:pt x="644" y="273"/>
                </a:lnTo>
                <a:lnTo>
                  <a:pt x="645" y="271"/>
                </a:lnTo>
                <a:lnTo>
                  <a:pt x="647" y="271"/>
                </a:lnTo>
                <a:lnTo>
                  <a:pt x="647" y="270"/>
                </a:lnTo>
                <a:lnTo>
                  <a:pt x="648" y="270"/>
                </a:lnTo>
                <a:lnTo>
                  <a:pt x="650" y="270"/>
                </a:lnTo>
                <a:lnTo>
                  <a:pt x="650" y="268"/>
                </a:lnTo>
                <a:lnTo>
                  <a:pt x="651" y="268"/>
                </a:lnTo>
                <a:lnTo>
                  <a:pt x="653" y="267"/>
                </a:lnTo>
                <a:lnTo>
                  <a:pt x="654" y="267"/>
                </a:lnTo>
                <a:lnTo>
                  <a:pt x="656" y="265"/>
                </a:lnTo>
                <a:lnTo>
                  <a:pt x="657" y="264"/>
                </a:lnTo>
                <a:lnTo>
                  <a:pt x="659" y="264"/>
                </a:lnTo>
                <a:lnTo>
                  <a:pt x="660" y="262"/>
                </a:lnTo>
                <a:lnTo>
                  <a:pt x="662" y="261"/>
                </a:lnTo>
                <a:lnTo>
                  <a:pt x="662" y="261"/>
                </a:lnTo>
                <a:lnTo>
                  <a:pt x="663" y="261"/>
                </a:lnTo>
                <a:lnTo>
                  <a:pt x="665" y="259"/>
                </a:lnTo>
                <a:lnTo>
                  <a:pt x="666" y="258"/>
                </a:lnTo>
                <a:lnTo>
                  <a:pt x="668" y="258"/>
                </a:lnTo>
                <a:lnTo>
                  <a:pt x="669" y="256"/>
                </a:lnTo>
                <a:lnTo>
                  <a:pt x="671" y="255"/>
                </a:lnTo>
                <a:lnTo>
                  <a:pt x="671" y="255"/>
                </a:lnTo>
                <a:lnTo>
                  <a:pt x="672" y="253"/>
                </a:lnTo>
                <a:lnTo>
                  <a:pt x="674" y="253"/>
                </a:lnTo>
                <a:lnTo>
                  <a:pt x="675" y="253"/>
                </a:lnTo>
                <a:lnTo>
                  <a:pt x="675" y="252"/>
                </a:lnTo>
                <a:lnTo>
                  <a:pt x="677" y="252"/>
                </a:lnTo>
                <a:lnTo>
                  <a:pt x="677" y="250"/>
                </a:lnTo>
                <a:lnTo>
                  <a:pt x="678" y="250"/>
                </a:lnTo>
                <a:lnTo>
                  <a:pt x="678" y="250"/>
                </a:lnTo>
                <a:lnTo>
                  <a:pt x="680" y="249"/>
                </a:lnTo>
                <a:lnTo>
                  <a:pt x="680" y="249"/>
                </a:lnTo>
                <a:lnTo>
                  <a:pt x="681" y="249"/>
                </a:lnTo>
                <a:lnTo>
                  <a:pt x="681" y="247"/>
                </a:lnTo>
                <a:lnTo>
                  <a:pt x="683" y="247"/>
                </a:lnTo>
                <a:lnTo>
                  <a:pt x="683" y="247"/>
                </a:lnTo>
                <a:lnTo>
                  <a:pt x="684" y="246"/>
                </a:lnTo>
                <a:lnTo>
                  <a:pt x="684" y="246"/>
                </a:lnTo>
                <a:lnTo>
                  <a:pt x="686" y="244"/>
                </a:lnTo>
                <a:lnTo>
                  <a:pt x="686" y="244"/>
                </a:lnTo>
                <a:lnTo>
                  <a:pt x="687" y="244"/>
                </a:lnTo>
                <a:lnTo>
                  <a:pt x="689" y="243"/>
                </a:lnTo>
                <a:lnTo>
                  <a:pt x="689" y="243"/>
                </a:lnTo>
                <a:lnTo>
                  <a:pt x="690" y="241"/>
                </a:lnTo>
                <a:lnTo>
                  <a:pt x="692" y="240"/>
                </a:lnTo>
                <a:lnTo>
                  <a:pt x="692" y="240"/>
                </a:lnTo>
                <a:lnTo>
                  <a:pt x="693" y="238"/>
                </a:lnTo>
                <a:lnTo>
                  <a:pt x="693" y="238"/>
                </a:lnTo>
                <a:lnTo>
                  <a:pt x="695" y="238"/>
                </a:lnTo>
                <a:lnTo>
                  <a:pt x="696" y="237"/>
                </a:lnTo>
                <a:lnTo>
                  <a:pt x="696" y="237"/>
                </a:lnTo>
                <a:lnTo>
                  <a:pt x="698" y="235"/>
                </a:lnTo>
                <a:lnTo>
                  <a:pt x="699" y="234"/>
                </a:lnTo>
                <a:lnTo>
                  <a:pt x="699" y="234"/>
                </a:lnTo>
                <a:lnTo>
                  <a:pt x="701" y="234"/>
                </a:lnTo>
                <a:lnTo>
                  <a:pt x="701" y="232"/>
                </a:lnTo>
                <a:lnTo>
                  <a:pt x="702" y="232"/>
                </a:lnTo>
                <a:lnTo>
                  <a:pt x="702" y="231"/>
                </a:lnTo>
                <a:lnTo>
                  <a:pt x="704" y="231"/>
                </a:lnTo>
                <a:lnTo>
                  <a:pt x="704" y="231"/>
                </a:lnTo>
                <a:lnTo>
                  <a:pt x="705" y="229"/>
                </a:lnTo>
                <a:lnTo>
                  <a:pt x="705" y="229"/>
                </a:lnTo>
                <a:lnTo>
                  <a:pt x="707" y="229"/>
                </a:lnTo>
                <a:lnTo>
                  <a:pt x="707" y="228"/>
                </a:lnTo>
                <a:lnTo>
                  <a:pt x="707" y="228"/>
                </a:lnTo>
                <a:lnTo>
                  <a:pt x="708" y="228"/>
                </a:lnTo>
                <a:lnTo>
                  <a:pt x="708" y="226"/>
                </a:lnTo>
                <a:lnTo>
                  <a:pt x="710" y="226"/>
                </a:lnTo>
                <a:lnTo>
                  <a:pt x="710" y="226"/>
                </a:lnTo>
                <a:lnTo>
                  <a:pt x="711" y="225"/>
                </a:lnTo>
                <a:lnTo>
                  <a:pt x="711" y="225"/>
                </a:lnTo>
                <a:lnTo>
                  <a:pt x="713" y="225"/>
                </a:lnTo>
                <a:lnTo>
                  <a:pt x="714" y="223"/>
                </a:lnTo>
                <a:lnTo>
                  <a:pt x="714" y="223"/>
                </a:lnTo>
                <a:lnTo>
                  <a:pt x="716" y="222"/>
                </a:lnTo>
                <a:lnTo>
                  <a:pt x="717" y="222"/>
                </a:lnTo>
                <a:lnTo>
                  <a:pt x="717" y="220"/>
                </a:lnTo>
                <a:lnTo>
                  <a:pt x="719" y="220"/>
                </a:lnTo>
                <a:lnTo>
                  <a:pt x="720" y="219"/>
                </a:lnTo>
                <a:lnTo>
                  <a:pt x="722" y="217"/>
                </a:lnTo>
                <a:lnTo>
                  <a:pt x="722" y="217"/>
                </a:lnTo>
                <a:lnTo>
                  <a:pt x="723" y="217"/>
                </a:lnTo>
                <a:lnTo>
                  <a:pt x="725" y="216"/>
                </a:lnTo>
                <a:lnTo>
                  <a:pt x="725" y="216"/>
                </a:lnTo>
                <a:lnTo>
                  <a:pt x="726" y="214"/>
                </a:lnTo>
                <a:lnTo>
                  <a:pt x="728" y="214"/>
                </a:lnTo>
                <a:lnTo>
                  <a:pt x="729" y="213"/>
                </a:lnTo>
                <a:lnTo>
                  <a:pt x="729" y="213"/>
                </a:lnTo>
                <a:lnTo>
                  <a:pt x="731" y="211"/>
                </a:lnTo>
                <a:lnTo>
                  <a:pt x="731" y="211"/>
                </a:lnTo>
                <a:lnTo>
                  <a:pt x="732" y="211"/>
                </a:lnTo>
                <a:lnTo>
                  <a:pt x="732" y="210"/>
                </a:lnTo>
                <a:lnTo>
                  <a:pt x="734" y="210"/>
                </a:lnTo>
                <a:lnTo>
                  <a:pt x="735" y="208"/>
                </a:lnTo>
                <a:lnTo>
                  <a:pt x="735" y="208"/>
                </a:lnTo>
                <a:lnTo>
                  <a:pt x="735" y="208"/>
                </a:lnTo>
                <a:lnTo>
                  <a:pt x="737" y="207"/>
                </a:lnTo>
                <a:lnTo>
                  <a:pt x="737" y="207"/>
                </a:lnTo>
                <a:lnTo>
                  <a:pt x="738" y="205"/>
                </a:lnTo>
                <a:lnTo>
                  <a:pt x="738" y="205"/>
                </a:lnTo>
                <a:lnTo>
                  <a:pt x="740" y="204"/>
                </a:lnTo>
                <a:lnTo>
                  <a:pt x="740" y="204"/>
                </a:lnTo>
                <a:lnTo>
                  <a:pt x="741" y="202"/>
                </a:lnTo>
                <a:lnTo>
                  <a:pt x="743" y="202"/>
                </a:lnTo>
                <a:lnTo>
                  <a:pt x="743" y="201"/>
                </a:lnTo>
                <a:lnTo>
                  <a:pt x="744" y="199"/>
                </a:lnTo>
                <a:lnTo>
                  <a:pt x="746" y="199"/>
                </a:lnTo>
                <a:lnTo>
                  <a:pt x="746" y="198"/>
                </a:lnTo>
                <a:lnTo>
                  <a:pt x="747" y="196"/>
                </a:lnTo>
                <a:lnTo>
                  <a:pt x="749" y="195"/>
                </a:lnTo>
                <a:lnTo>
                  <a:pt x="750" y="193"/>
                </a:lnTo>
                <a:lnTo>
                  <a:pt x="752" y="192"/>
                </a:lnTo>
                <a:lnTo>
                  <a:pt x="752" y="190"/>
                </a:lnTo>
                <a:lnTo>
                  <a:pt x="752" y="190"/>
                </a:lnTo>
                <a:lnTo>
                  <a:pt x="753" y="189"/>
                </a:lnTo>
                <a:lnTo>
                  <a:pt x="755" y="187"/>
                </a:lnTo>
                <a:lnTo>
                  <a:pt x="756" y="186"/>
                </a:lnTo>
                <a:lnTo>
                  <a:pt x="758" y="186"/>
                </a:lnTo>
                <a:lnTo>
                  <a:pt x="759" y="184"/>
                </a:lnTo>
                <a:lnTo>
                  <a:pt x="759" y="183"/>
                </a:lnTo>
                <a:lnTo>
                  <a:pt x="761" y="181"/>
                </a:lnTo>
                <a:lnTo>
                  <a:pt x="762" y="181"/>
                </a:lnTo>
                <a:lnTo>
                  <a:pt x="762" y="180"/>
                </a:lnTo>
                <a:lnTo>
                  <a:pt x="764" y="178"/>
                </a:lnTo>
                <a:lnTo>
                  <a:pt x="765" y="178"/>
                </a:lnTo>
                <a:lnTo>
                  <a:pt x="765" y="177"/>
                </a:lnTo>
                <a:lnTo>
                  <a:pt x="767" y="175"/>
                </a:lnTo>
                <a:lnTo>
                  <a:pt x="767" y="175"/>
                </a:lnTo>
                <a:lnTo>
                  <a:pt x="768" y="174"/>
                </a:lnTo>
                <a:lnTo>
                  <a:pt x="768" y="174"/>
                </a:lnTo>
                <a:lnTo>
                  <a:pt x="770" y="172"/>
                </a:lnTo>
                <a:lnTo>
                  <a:pt x="770" y="171"/>
                </a:lnTo>
                <a:lnTo>
                  <a:pt x="771" y="171"/>
                </a:lnTo>
                <a:lnTo>
                  <a:pt x="773" y="169"/>
                </a:lnTo>
                <a:lnTo>
                  <a:pt x="773" y="168"/>
                </a:lnTo>
                <a:lnTo>
                  <a:pt x="774" y="168"/>
                </a:lnTo>
                <a:lnTo>
                  <a:pt x="776" y="166"/>
                </a:lnTo>
                <a:lnTo>
                  <a:pt x="776" y="165"/>
                </a:lnTo>
                <a:lnTo>
                  <a:pt x="777" y="163"/>
                </a:lnTo>
                <a:lnTo>
                  <a:pt x="779" y="162"/>
                </a:lnTo>
                <a:lnTo>
                  <a:pt x="780" y="160"/>
                </a:lnTo>
                <a:lnTo>
                  <a:pt x="782" y="159"/>
                </a:lnTo>
                <a:lnTo>
                  <a:pt x="782" y="157"/>
                </a:lnTo>
                <a:lnTo>
                  <a:pt x="783" y="156"/>
                </a:lnTo>
                <a:lnTo>
                  <a:pt x="786" y="153"/>
                </a:lnTo>
                <a:lnTo>
                  <a:pt x="788" y="151"/>
                </a:lnTo>
                <a:lnTo>
                  <a:pt x="788" y="151"/>
                </a:lnTo>
                <a:lnTo>
                  <a:pt x="789" y="150"/>
                </a:lnTo>
                <a:lnTo>
                  <a:pt x="791" y="147"/>
                </a:lnTo>
                <a:lnTo>
                  <a:pt x="792" y="145"/>
                </a:lnTo>
                <a:lnTo>
                  <a:pt x="794" y="144"/>
                </a:lnTo>
                <a:lnTo>
                  <a:pt x="795" y="142"/>
                </a:lnTo>
                <a:lnTo>
                  <a:pt x="797" y="141"/>
                </a:lnTo>
                <a:lnTo>
                  <a:pt x="797" y="139"/>
                </a:lnTo>
                <a:lnTo>
                  <a:pt x="798" y="138"/>
                </a:lnTo>
                <a:lnTo>
                  <a:pt x="800" y="136"/>
                </a:lnTo>
                <a:lnTo>
                  <a:pt x="800" y="135"/>
                </a:lnTo>
                <a:lnTo>
                  <a:pt x="801" y="135"/>
                </a:lnTo>
                <a:lnTo>
                  <a:pt x="803" y="133"/>
                </a:lnTo>
                <a:lnTo>
                  <a:pt x="803" y="132"/>
                </a:lnTo>
                <a:lnTo>
                  <a:pt x="804" y="130"/>
                </a:lnTo>
                <a:lnTo>
                  <a:pt x="806" y="130"/>
                </a:lnTo>
                <a:lnTo>
                  <a:pt x="806" y="129"/>
                </a:lnTo>
                <a:lnTo>
                  <a:pt x="807" y="127"/>
                </a:lnTo>
                <a:lnTo>
                  <a:pt x="807" y="126"/>
                </a:lnTo>
                <a:lnTo>
                  <a:pt x="809" y="124"/>
                </a:lnTo>
                <a:lnTo>
                  <a:pt x="810" y="124"/>
                </a:lnTo>
                <a:lnTo>
                  <a:pt x="810" y="123"/>
                </a:lnTo>
                <a:lnTo>
                  <a:pt x="812" y="121"/>
                </a:lnTo>
                <a:lnTo>
                  <a:pt x="812" y="120"/>
                </a:lnTo>
                <a:lnTo>
                  <a:pt x="813" y="118"/>
                </a:lnTo>
                <a:lnTo>
                  <a:pt x="815" y="117"/>
                </a:lnTo>
                <a:lnTo>
                  <a:pt x="816" y="115"/>
                </a:lnTo>
                <a:lnTo>
                  <a:pt x="818" y="114"/>
                </a:lnTo>
                <a:lnTo>
                  <a:pt x="819" y="111"/>
                </a:lnTo>
                <a:lnTo>
                  <a:pt x="819" y="109"/>
                </a:lnTo>
                <a:lnTo>
                  <a:pt x="821" y="108"/>
                </a:lnTo>
                <a:lnTo>
                  <a:pt x="824" y="105"/>
                </a:lnTo>
                <a:lnTo>
                  <a:pt x="825" y="103"/>
                </a:lnTo>
                <a:lnTo>
                  <a:pt x="825" y="103"/>
                </a:lnTo>
                <a:lnTo>
                  <a:pt x="827" y="100"/>
                </a:lnTo>
                <a:lnTo>
                  <a:pt x="828" y="99"/>
                </a:lnTo>
                <a:lnTo>
                  <a:pt x="830" y="96"/>
                </a:lnTo>
                <a:lnTo>
                  <a:pt x="831" y="94"/>
                </a:lnTo>
                <a:lnTo>
                  <a:pt x="833" y="93"/>
                </a:lnTo>
                <a:lnTo>
                  <a:pt x="834" y="90"/>
                </a:lnTo>
                <a:lnTo>
                  <a:pt x="834" y="88"/>
                </a:lnTo>
                <a:lnTo>
                  <a:pt x="836" y="87"/>
                </a:lnTo>
                <a:lnTo>
                  <a:pt x="837" y="85"/>
                </a:lnTo>
                <a:lnTo>
                  <a:pt x="837" y="84"/>
                </a:lnTo>
                <a:lnTo>
                  <a:pt x="839" y="82"/>
                </a:lnTo>
                <a:lnTo>
                  <a:pt x="840" y="81"/>
                </a:lnTo>
                <a:lnTo>
                  <a:pt x="840" y="81"/>
                </a:lnTo>
                <a:lnTo>
                  <a:pt x="842" y="79"/>
                </a:lnTo>
                <a:lnTo>
                  <a:pt x="843" y="78"/>
                </a:lnTo>
                <a:lnTo>
                  <a:pt x="843" y="76"/>
                </a:lnTo>
                <a:lnTo>
                  <a:pt x="845" y="75"/>
                </a:lnTo>
                <a:lnTo>
                  <a:pt x="845" y="73"/>
                </a:lnTo>
                <a:lnTo>
                  <a:pt x="846" y="72"/>
                </a:lnTo>
                <a:lnTo>
                  <a:pt x="848" y="72"/>
                </a:lnTo>
                <a:lnTo>
                  <a:pt x="848" y="70"/>
                </a:lnTo>
                <a:lnTo>
                  <a:pt x="849" y="69"/>
                </a:lnTo>
                <a:lnTo>
                  <a:pt x="851" y="67"/>
                </a:lnTo>
                <a:lnTo>
                  <a:pt x="851" y="66"/>
                </a:lnTo>
                <a:lnTo>
                  <a:pt x="852" y="64"/>
                </a:lnTo>
                <a:lnTo>
                  <a:pt x="854" y="61"/>
                </a:lnTo>
                <a:lnTo>
                  <a:pt x="855" y="60"/>
                </a:lnTo>
                <a:lnTo>
                  <a:pt x="857" y="58"/>
                </a:lnTo>
                <a:lnTo>
                  <a:pt x="858" y="57"/>
                </a:lnTo>
                <a:lnTo>
                  <a:pt x="860" y="54"/>
                </a:lnTo>
                <a:lnTo>
                  <a:pt x="861" y="52"/>
                </a:lnTo>
                <a:lnTo>
                  <a:pt x="863" y="49"/>
                </a:lnTo>
                <a:lnTo>
                  <a:pt x="863" y="49"/>
                </a:lnTo>
                <a:lnTo>
                  <a:pt x="864" y="46"/>
                </a:lnTo>
                <a:lnTo>
                  <a:pt x="867" y="45"/>
                </a:lnTo>
                <a:lnTo>
                  <a:pt x="869" y="42"/>
                </a:lnTo>
                <a:lnTo>
                  <a:pt x="870" y="40"/>
                </a:lnTo>
                <a:lnTo>
                  <a:pt x="872" y="39"/>
                </a:lnTo>
                <a:lnTo>
                  <a:pt x="872" y="36"/>
                </a:lnTo>
                <a:lnTo>
                  <a:pt x="873" y="34"/>
                </a:lnTo>
                <a:lnTo>
                  <a:pt x="875" y="33"/>
                </a:lnTo>
                <a:lnTo>
                  <a:pt x="876" y="31"/>
                </a:lnTo>
                <a:lnTo>
                  <a:pt x="876" y="30"/>
                </a:lnTo>
                <a:lnTo>
                  <a:pt x="878" y="28"/>
                </a:lnTo>
                <a:lnTo>
                  <a:pt x="879" y="28"/>
                </a:lnTo>
                <a:lnTo>
                  <a:pt x="879" y="27"/>
                </a:lnTo>
                <a:lnTo>
                  <a:pt x="881" y="25"/>
                </a:lnTo>
                <a:lnTo>
                  <a:pt x="881" y="24"/>
                </a:lnTo>
                <a:lnTo>
                  <a:pt x="882" y="22"/>
                </a:lnTo>
                <a:lnTo>
                  <a:pt x="882" y="22"/>
                </a:lnTo>
                <a:lnTo>
                  <a:pt x="884" y="21"/>
                </a:lnTo>
                <a:lnTo>
                  <a:pt x="884" y="19"/>
                </a:lnTo>
                <a:lnTo>
                  <a:pt x="885" y="18"/>
                </a:lnTo>
                <a:lnTo>
                  <a:pt x="885" y="16"/>
                </a:lnTo>
                <a:lnTo>
                  <a:pt x="887" y="16"/>
                </a:lnTo>
                <a:lnTo>
                  <a:pt x="887" y="15"/>
                </a:lnTo>
                <a:lnTo>
                  <a:pt x="888" y="13"/>
                </a:lnTo>
                <a:lnTo>
                  <a:pt x="888" y="12"/>
                </a:lnTo>
                <a:lnTo>
                  <a:pt x="890" y="10"/>
                </a:lnTo>
                <a:lnTo>
                  <a:pt x="891" y="9"/>
                </a:lnTo>
                <a:lnTo>
                  <a:pt x="891" y="7"/>
                </a:lnTo>
                <a:lnTo>
                  <a:pt x="893" y="6"/>
                </a:lnTo>
                <a:lnTo>
                  <a:pt x="894" y="4"/>
                </a:lnTo>
                <a:lnTo>
                  <a:pt x="894" y="1"/>
                </a:lnTo>
                <a:lnTo>
                  <a:pt x="89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Freeform 31"/>
          <p:cNvSpPr>
            <a:spLocks/>
          </p:cNvSpPr>
          <p:nvPr/>
        </p:nvSpPr>
        <p:spPr bwMode="auto">
          <a:xfrm>
            <a:off x="4141788" y="1676400"/>
            <a:ext cx="84137" cy="284163"/>
          </a:xfrm>
          <a:custGeom>
            <a:avLst/>
            <a:gdLst>
              <a:gd name="T0" fmla="*/ 6 w 107"/>
              <a:gd name="T1" fmla="*/ 11 h 359"/>
              <a:gd name="T2" fmla="*/ 14 w 107"/>
              <a:gd name="T3" fmla="*/ 23 h 359"/>
              <a:gd name="T4" fmla="*/ 18 w 107"/>
              <a:gd name="T5" fmla="*/ 32 h 359"/>
              <a:gd name="T6" fmla="*/ 23 w 107"/>
              <a:gd name="T7" fmla="*/ 39 h 359"/>
              <a:gd name="T8" fmla="*/ 26 w 107"/>
              <a:gd name="T9" fmla="*/ 45 h 359"/>
              <a:gd name="T10" fmla="*/ 29 w 107"/>
              <a:gd name="T11" fmla="*/ 51 h 359"/>
              <a:gd name="T12" fmla="*/ 30 w 107"/>
              <a:gd name="T13" fmla="*/ 57 h 359"/>
              <a:gd name="T14" fmla="*/ 33 w 107"/>
              <a:gd name="T15" fmla="*/ 65 h 359"/>
              <a:gd name="T16" fmla="*/ 36 w 107"/>
              <a:gd name="T17" fmla="*/ 71 h 359"/>
              <a:gd name="T18" fmla="*/ 39 w 107"/>
              <a:gd name="T19" fmla="*/ 77 h 359"/>
              <a:gd name="T20" fmla="*/ 41 w 107"/>
              <a:gd name="T21" fmla="*/ 83 h 359"/>
              <a:gd name="T22" fmla="*/ 44 w 107"/>
              <a:gd name="T23" fmla="*/ 87 h 359"/>
              <a:gd name="T24" fmla="*/ 45 w 107"/>
              <a:gd name="T25" fmla="*/ 92 h 359"/>
              <a:gd name="T26" fmla="*/ 47 w 107"/>
              <a:gd name="T27" fmla="*/ 96 h 359"/>
              <a:gd name="T28" fmla="*/ 50 w 107"/>
              <a:gd name="T29" fmla="*/ 102 h 359"/>
              <a:gd name="T30" fmla="*/ 53 w 107"/>
              <a:gd name="T31" fmla="*/ 111 h 359"/>
              <a:gd name="T32" fmla="*/ 56 w 107"/>
              <a:gd name="T33" fmla="*/ 119 h 359"/>
              <a:gd name="T34" fmla="*/ 59 w 107"/>
              <a:gd name="T35" fmla="*/ 126 h 359"/>
              <a:gd name="T36" fmla="*/ 60 w 107"/>
              <a:gd name="T37" fmla="*/ 134 h 359"/>
              <a:gd name="T38" fmla="*/ 63 w 107"/>
              <a:gd name="T39" fmla="*/ 140 h 359"/>
              <a:gd name="T40" fmla="*/ 65 w 107"/>
              <a:gd name="T41" fmla="*/ 144 h 359"/>
              <a:gd name="T42" fmla="*/ 66 w 107"/>
              <a:gd name="T43" fmla="*/ 150 h 359"/>
              <a:gd name="T44" fmla="*/ 68 w 107"/>
              <a:gd name="T45" fmla="*/ 156 h 359"/>
              <a:gd name="T46" fmla="*/ 71 w 107"/>
              <a:gd name="T47" fmla="*/ 164 h 359"/>
              <a:gd name="T48" fmla="*/ 72 w 107"/>
              <a:gd name="T49" fmla="*/ 170 h 359"/>
              <a:gd name="T50" fmla="*/ 75 w 107"/>
              <a:gd name="T51" fmla="*/ 179 h 359"/>
              <a:gd name="T52" fmla="*/ 78 w 107"/>
              <a:gd name="T53" fmla="*/ 186 h 359"/>
              <a:gd name="T54" fmla="*/ 80 w 107"/>
              <a:gd name="T55" fmla="*/ 192 h 359"/>
              <a:gd name="T56" fmla="*/ 81 w 107"/>
              <a:gd name="T57" fmla="*/ 197 h 359"/>
              <a:gd name="T58" fmla="*/ 83 w 107"/>
              <a:gd name="T59" fmla="*/ 203 h 359"/>
              <a:gd name="T60" fmla="*/ 84 w 107"/>
              <a:gd name="T61" fmla="*/ 209 h 359"/>
              <a:gd name="T62" fmla="*/ 87 w 107"/>
              <a:gd name="T63" fmla="*/ 215 h 359"/>
              <a:gd name="T64" fmla="*/ 90 w 107"/>
              <a:gd name="T65" fmla="*/ 224 h 359"/>
              <a:gd name="T66" fmla="*/ 92 w 107"/>
              <a:gd name="T67" fmla="*/ 231 h 359"/>
              <a:gd name="T68" fmla="*/ 95 w 107"/>
              <a:gd name="T69" fmla="*/ 239 h 359"/>
              <a:gd name="T70" fmla="*/ 96 w 107"/>
              <a:gd name="T71" fmla="*/ 245 h 359"/>
              <a:gd name="T72" fmla="*/ 98 w 107"/>
              <a:gd name="T73" fmla="*/ 251 h 359"/>
              <a:gd name="T74" fmla="*/ 98 w 107"/>
              <a:gd name="T75" fmla="*/ 255 h 359"/>
              <a:gd name="T76" fmla="*/ 99 w 107"/>
              <a:gd name="T77" fmla="*/ 260 h 359"/>
              <a:gd name="T78" fmla="*/ 99 w 107"/>
              <a:gd name="T79" fmla="*/ 266 h 359"/>
              <a:gd name="T80" fmla="*/ 101 w 107"/>
              <a:gd name="T81" fmla="*/ 273 h 359"/>
              <a:gd name="T82" fmla="*/ 101 w 107"/>
              <a:gd name="T83" fmla="*/ 279 h 359"/>
              <a:gd name="T84" fmla="*/ 101 w 107"/>
              <a:gd name="T85" fmla="*/ 287 h 359"/>
              <a:gd name="T86" fmla="*/ 102 w 107"/>
              <a:gd name="T87" fmla="*/ 291 h 359"/>
              <a:gd name="T88" fmla="*/ 102 w 107"/>
              <a:gd name="T89" fmla="*/ 296 h 359"/>
              <a:gd name="T90" fmla="*/ 102 w 107"/>
              <a:gd name="T91" fmla="*/ 299 h 359"/>
              <a:gd name="T92" fmla="*/ 102 w 107"/>
              <a:gd name="T93" fmla="*/ 302 h 359"/>
              <a:gd name="T94" fmla="*/ 104 w 107"/>
              <a:gd name="T95" fmla="*/ 306 h 359"/>
              <a:gd name="T96" fmla="*/ 104 w 107"/>
              <a:gd name="T97" fmla="*/ 311 h 359"/>
              <a:gd name="T98" fmla="*/ 105 w 107"/>
              <a:gd name="T99" fmla="*/ 314 h 359"/>
              <a:gd name="T100" fmla="*/ 105 w 107"/>
              <a:gd name="T101" fmla="*/ 318 h 359"/>
              <a:gd name="T102" fmla="*/ 107 w 107"/>
              <a:gd name="T103" fmla="*/ 323 h 359"/>
              <a:gd name="T104" fmla="*/ 107 w 107"/>
              <a:gd name="T105" fmla="*/ 326 h 359"/>
              <a:gd name="T106" fmla="*/ 107 w 107"/>
              <a:gd name="T107" fmla="*/ 330 h 359"/>
              <a:gd name="T108" fmla="*/ 107 w 107"/>
              <a:gd name="T109" fmla="*/ 335 h 359"/>
              <a:gd name="T110" fmla="*/ 107 w 107"/>
              <a:gd name="T111" fmla="*/ 342 h 359"/>
              <a:gd name="T112" fmla="*/ 107 w 107"/>
              <a:gd name="T113" fmla="*/ 350 h 359"/>
              <a:gd name="T114" fmla="*/ 0 w 107"/>
              <a:gd name="T115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7" h="359">
                <a:moveTo>
                  <a:pt x="0" y="0"/>
                </a:moveTo>
                <a:lnTo>
                  <a:pt x="3" y="5"/>
                </a:lnTo>
                <a:lnTo>
                  <a:pt x="5" y="8"/>
                </a:lnTo>
                <a:lnTo>
                  <a:pt x="6" y="11"/>
                </a:lnTo>
                <a:lnTo>
                  <a:pt x="9" y="15"/>
                </a:lnTo>
                <a:lnTo>
                  <a:pt x="11" y="18"/>
                </a:lnTo>
                <a:lnTo>
                  <a:pt x="12" y="21"/>
                </a:lnTo>
                <a:lnTo>
                  <a:pt x="14" y="23"/>
                </a:lnTo>
                <a:lnTo>
                  <a:pt x="15" y="26"/>
                </a:lnTo>
                <a:lnTo>
                  <a:pt x="17" y="29"/>
                </a:lnTo>
                <a:lnTo>
                  <a:pt x="18" y="30"/>
                </a:lnTo>
                <a:lnTo>
                  <a:pt x="18" y="32"/>
                </a:lnTo>
                <a:lnTo>
                  <a:pt x="20" y="35"/>
                </a:lnTo>
                <a:lnTo>
                  <a:pt x="21" y="36"/>
                </a:lnTo>
                <a:lnTo>
                  <a:pt x="21" y="38"/>
                </a:lnTo>
                <a:lnTo>
                  <a:pt x="23" y="39"/>
                </a:lnTo>
                <a:lnTo>
                  <a:pt x="23" y="41"/>
                </a:lnTo>
                <a:lnTo>
                  <a:pt x="24" y="42"/>
                </a:lnTo>
                <a:lnTo>
                  <a:pt x="24" y="44"/>
                </a:lnTo>
                <a:lnTo>
                  <a:pt x="26" y="45"/>
                </a:lnTo>
                <a:lnTo>
                  <a:pt x="26" y="47"/>
                </a:lnTo>
                <a:lnTo>
                  <a:pt x="27" y="48"/>
                </a:lnTo>
                <a:lnTo>
                  <a:pt x="27" y="50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2" y="59"/>
                </a:lnTo>
                <a:lnTo>
                  <a:pt x="32" y="60"/>
                </a:lnTo>
                <a:lnTo>
                  <a:pt x="33" y="62"/>
                </a:lnTo>
                <a:lnTo>
                  <a:pt x="33" y="65"/>
                </a:lnTo>
                <a:lnTo>
                  <a:pt x="35" y="66"/>
                </a:lnTo>
                <a:lnTo>
                  <a:pt x="35" y="66"/>
                </a:lnTo>
                <a:lnTo>
                  <a:pt x="35" y="68"/>
                </a:lnTo>
                <a:lnTo>
                  <a:pt x="36" y="71"/>
                </a:lnTo>
                <a:lnTo>
                  <a:pt x="36" y="72"/>
                </a:lnTo>
                <a:lnTo>
                  <a:pt x="38" y="74"/>
                </a:lnTo>
                <a:lnTo>
                  <a:pt x="38" y="75"/>
                </a:lnTo>
                <a:lnTo>
                  <a:pt x="39" y="77"/>
                </a:lnTo>
                <a:lnTo>
                  <a:pt x="39" y="78"/>
                </a:lnTo>
                <a:lnTo>
                  <a:pt x="41" y="80"/>
                </a:lnTo>
                <a:lnTo>
                  <a:pt x="41" y="81"/>
                </a:lnTo>
                <a:lnTo>
                  <a:pt x="41" y="83"/>
                </a:lnTo>
                <a:lnTo>
                  <a:pt x="42" y="83"/>
                </a:lnTo>
                <a:lnTo>
                  <a:pt x="42" y="84"/>
                </a:lnTo>
                <a:lnTo>
                  <a:pt x="42" y="86"/>
                </a:lnTo>
                <a:lnTo>
                  <a:pt x="44" y="87"/>
                </a:lnTo>
                <a:lnTo>
                  <a:pt x="44" y="89"/>
                </a:lnTo>
                <a:lnTo>
                  <a:pt x="44" y="89"/>
                </a:lnTo>
                <a:lnTo>
                  <a:pt x="44" y="90"/>
                </a:lnTo>
                <a:lnTo>
                  <a:pt x="45" y="92"/>
                </a:lnTo>
                <a:lnTo>
                  <a:pt x="45" y="93"/>
                </a:lnTo>
                <a:lnTo>
                  <a:pt x="45" y="95"/>
                </a:lnTo>
                <a:lnTo>
                  <a:pt x="47" y="95"/>
                </a:lnTo>
                <a:lnTo>
                  <a:pt x="47" y="96"/>
                </a:lnTo>
                <a:lnTo>
                  <a:pt x="47" y="98"/>
                </a:lnTo>
                <a:lnTo>
                  <a:pt x="48" y="99"/>
                </a:lnTo>
                <a:lnTo>
                  <a:pt x="48" y="101"/>
                </a:lnTo>
                <a:lnTo>
                  <a:pt x="50" y="102"/>
                </a:lnTo>
                <a:lnTo>
                  <a:pt x="50" y="105"/>
                </a:lnTo>
                <a:lnTo>
                  <a:pt x="51" y="107"/>
                </a:lnTo>
                <a:lnTo>
                  <a:pt x="51" y="108"/>
                </a:lnTo>
                <a:lnTo>
                  <a:pt x="53" y="111"/>
                </a:lnTo>
                <a:lnTo>
                  <a:pt x="53" y="113"/>
                </a:lnTo>
                <a:lnTo>
                  <a:pt x="54" y="116"/>
                </a:lnTo>
                <a:lnTo>
                  <a:pt x="54" y="116"/>
                </a:lnTo>
                <a:lnTo>
                  <a:pt x="56" y="119"/>
                </a:lnTo>
                <a:lnTo>
                  <a:pt x="56" y="120"/>
                </a:lnTo>
                <a:lnTo>
                  <a:pt x="57" y="123"/>
                </a:lnTo>
                <a:lnTo>
                  <a:pt x="57" y="125"/>
                </a:lnTo>
                <a:lnTo>
                  <a:pt x="59" y="126"/>
                </a:lnTo>
                <a:lnTo>
                  <a:pt x="59" y="128"/>
                </a:lnTo>
                <a:lnTo>
                  <a:pt x="60" y="131"/>
                </a:lnTo>
                <a:lnTo>
                  <a:pt x="60" y="132"/>
                </a:lnTo>
                <a:lnTo>
                  <a:pt x="60" y="134"/>
                </a:lnTo>
                <a:lnTo>
                  <a:pt x="62" y="135"/>
                </a:lnTo>
                <a:lnTo>
                  <a:pt x="62" y="137"/>
                </a:lnTo>
                <a:lnTo>
                  <a:pt x="62" y="138"/>
                </a:lnTo>
                <a:lnTo>
                  <a:pt x="63" y="140"/>
                </a:lnTo>
                <a:lnTo>
                  <a:pt x="63" y="140"/>
                </a:lnTo>
                <a:lnTo>
                  <a:pt x="63" y="141"/>
                </a:lnTo>
                <a:lnTo>
                  <a:pt x="65" y="143"/>
                </a:lnTo>
                <a:lnTo>
                  <a:pt x="65" y="144"/>
                </a:lnTo>
                <a:lnTo>
                  <a:pt x="65" y="146"/>
                </a:lnTo>
                <a:lnTo>
                  <a:pt x="66" y="147"/>
                </a:lnTo>
                <a:lnTo>
                  <a:pt x="66" y="149"/>
                </a:lnTo>
                <a:lnTo>
                  <a:pt x="66" y="150"/>
                </a:lnTo>
                <a:lnTo>
                  <a:pt x="66" y="150"/>
                </a:lnTo>
                <a:lnTo>
                  <a:pt x="68" y="152"/>
                </a:lnTo>
                <a:lnTo>
                  <a:pt x="68" y="153"/>
                </a:lnTo>
                <a:lnTo>
                  <a:pt x="68" y="156"/>
                </a:lnTo>
                <a:lnTo>
                  <a:pt x="69" y="158"/>
                </a:lnTo>
                <a:lnTo>
                  <a:pt x="69" y="159"/>
                </a:lnTo>
                <a:lnTo>
                  <a:pt x="71" y="161"/>
                </a:lnTo>
                <a:lnTo>
                  <a:pt x="71" y="164"/>
                </a:lnTo>
                <a:lnTo>
                  <a:pt x="72" y="165"/>
                </a:lnTo>
                <a:lnTo>
                  <a:pt x="72" y="168"/>
                </a:lnTo>
                <a:lnTo>
                  <a:pt x="72" y="170"/>
                </a:lnTo>
                <a:lnTo>
                  <a:pt x="72" y="170"/>
                </a:lnTo>
                <a:lnTo>
                  <a:pt x="74" y="173"/>
                </a:lnTo>
                <a:lnTo>
                  <a:pt x="74" y="174"/>
                </a:lnTo>
                <a:lnTo>
                  <a:pt x="75" y="177"/>
                </a:lnTo>
                <a:lnTo>
                  <a:pt x="75" y="179"/>
                </a:lnTo>
                <a:lnTo>
                  <a:pt x="77" y="182"/>
                </a:lnTo>
                <a:lnTo>
                  <a:pt x="77" y="183"/>
                </a:lnTo>
                <a:lnTo>
                  <a:pt x="77" y="185"/>
                </a:lnTo>
                <a:lnTo>
                  <a:pt x="78" y="186"/>
                </a:lnTo>
                <a:lnTo>
                  <a:pt x="78" y="188"/>
                </a:lnTo>
                <a:lnTo>
                  <a:pt x="78" y="189"/>
                </a:lnTo>
                <a:lnTo>
                  <a:pt x="80" y="191"/>
                </a:lnTo>
                <a:lnTo>
                  <a:pt x="80" y="192"/>
                </a:lnTo>
                <a:lnTo>
                  <a:pt x="80" y="194"/>
                </a:lnTo>
                <a:lnTo>
                  <a:pt x="81" y="195"/>
                </a:lnTo>
                <a:lnTo>
                  <a:pt x="81" y="195"/>
                </a:lnTo>
                <a:lnTo>
                  <a:pt x="81" y="197"/>
                </a:lnTo>
                <a:lnTo>
                  <a:pt x="81" y="198"/>
                </a:lnTo>
                <a:lnTo>
                  <a:pt x="83" y="200"/>
                </a:lnTo>
                <a:lnTo>
                  <a:pt x="83" y="201"/>
                </a:lnTo>
                <a:lnTo>
                  <a:pt x="83" y="203"/>
                </a:lnTo>
                <a:lnTo>
                  <a:pt x="83" y="204"/>
                </a:lnTo>
                <a:lnTo>
                  <a:pt x="84" y="206"/>
                </a:lnTo>
                <a:lnTo>
                  <a:pt x="84" y="207"/>
                </a:lnTo>
                <a:lnTo>
                  <a:pt x="84" y="209"/>
                </a:lnTo>
                <a:lnTo>
                  <a:pt x="86" y="210"/>
                </a:lnTo>
                <a:lnTo>
                  <a:pt x="86" y="212"/>
                </a:lnTo>
                <a:lnTo>
                  <a:pt x="86" y="213"/>
                </a:lnTo>
                <a:lnTo>
                  <a:pt x="87" y="215"/>
                </a:lnTo>
                <a:lnTo>
                  <a:pt x="87" y="218"/>
                </a:lnTo>
                <a:lnTo>
                  <a:pt x="89" y="219"/>
                </a:lnTo>
                <a:lnTo>
                  <a:pt x="89" y="222"/>
                </a:lnTo>
                <a:lnTo>
                  <a:pt x="90" y="224"/>
                </a:lnTo>
                <a:lnTo>
                  <a:pt x="90" y="224"/>
                </a:lnTo>
                <a:lnTo>
                  <a:pt x="90" y="227"/>
                </a:lnTo>
                <a:lnTo>
                  <a:pt x="92" y="230"/>
                </a:lnTo>
                <a:lnTo>
                  <a:pt x="92" y="231"/>
                </a:lnTo>
                <a:lnTo>
                  <a:pt x="93" y="234"/>
                </a:lnTo>
                <a:lnTo>
                  <a:pt x="93" y="236"/>
                </a:lnTo>
                <a:lnTo>
                  <a:pt x="93" y="237"/>
                </a:lnTo>
                <a:lnTo>
                  <a:pt x="95" y="239"/>
                </a:lnTo>
                <a:lnTo>
                  <a:pt x="95" y="240"/>
                </a:lnTo>
                <a:lnTo>
                  <a:pt x="95" y="242"/>
                </a:lnTo>
                <a:lnTo>
                  <a:pt x="96" y="243"/>
                </a:lnTo>
                <a:lnTo>
                  <a:pt x="96" y="245"/>
                </a:lnTo>
                <a:lnTo>
                  <a:pt x="96" y="246"/>
                </a:lnTo>
                <a:lnTo>
                  <a:pt x="96" y="248"/>
                </a:lnTo>
                <a:lnTo>
                  <a:pt x="96" y="249"/>
                </a:lnTo>
                <a:lnTo>
                  <a:pt x="98" y="251"/>
                </a:lnTo>
                <a:lnTo>
                  <a:pt x="98" y="251"/>
                </a:lnTo>
                <a:lnTo>
                  <a:pt x="98" y="252"/>
                </a:lnTo>
                <a:lnTo>
                  <a:pt x="98" y="254"/>
                </a:lnTo>
                <a:lnTo>
                  <a:pt x="98" y="255"/>
                </a:lnTo>
                <a:lnTo>
                  <a:pt x="98" y="257"/>
                </a:lnTo>
                <a:lnTo>
                  <a:pt x="98" y="257"/>
                </a:lnTo>
                <a:lnTo>
                  <a:pt x="99" y="258"/>
                </a:lnTo>
                <a:lnTo>
                  <a:pt x="99" y="260"/>
                </a:lnTo>
                <a:lnTo>
                  <a:pt x="99" y="261"/>
                </a:lnTo>
                <a:lnTo>
                  <a:pt x="99" y="263"/>
                </a:lnTo>
                <a:lnTo>
                  <a:pt x="99" y="264"/>
                </a:lnTo>
                <a:lnTo>
                  <a:pt x="99" y="266"/>
                </a:lnTo>
                <a:lnTo>
                  <a:pt x="99" y="267"/>
                </a:lnTo>
                <a:lnTo>
                  <a:pt x="99" y="269"/>
                </a:lnTo>
                <a:lnTo>
                  <a:pt x="99" y="272"/>
                </a:lnTo>
                <a:lnTo>
                  <a:pt x="101" y="273"/>
                </a:lnTo>
                <a:lnTo>
                  <a:pt x="101" y="275"/>
                </a:lnTo>
                <a:lnTo>
                  <a:pt x="101" y="275"/>
                </a:lnTo>
                <a:lnTo>
                  <a:pt x="101" y="278"/>
                </a:lnTo>
                <a:lnTo>
                  <a:pt x="101" y="279"/>
                </a:lnTo>
                <a:lnTo>
                  <a:pt x="101" y="281"/>
                </a:lnTo>
                <a:lnTo>
                  <a:pt x="101" y="282"/>
                </a:lnTo>
                <a:lnTo>
                  <a:pt x="101" y="285"/>
                </a:lnTo>
                <a:lnTo>
                  <a:pt x="101" y="287"/>
                </a:lnTo>
                <a:lnTo>
                  <a:pt x="101" y="288"/>
                </a:lnTo>
                <a:lnTo>
                  <a:pt x="101" y="288"/>
                </a:lnTo>
                <a:lnTo>
                  <a:pt x="101" y="290"/>
                </a:lnTo>
                <a:lnTo>
                  <a:pt x="102" y="291"/>
                </a:lnTo>
                <a:lnTo>
                  <a:pt x="102" y="293"/>
                </a:lnTo>
                <a:lnTo>
                  <a:pt x="102" y="294"/>
                </a:lnTo>
                <a:lnTo>
                  <a:pt x="102" y="294"/>
                </a:lnTo>
                <a:lnTo>
                  <a:pt x="102" y="296"/>
                </a:lnTo>
                <a:lnTo>
                  <a:pt x="102" y="297"/>
                </a:lnTo>
                <a:lnTo>
                  <a:pt x="102" y="297"/>
                </a:lnTo>
                <a:lnTo>
                  <a:pt x="102" y="299"/>
                </a:lnTo>
                <a:lnTo>
                  <a:pt x="102" y="299"/>
                </a:lnTo>
                <a:lnTo>
                  <a:pt x="102" y="300"/>
                </a:lnTo>
                <a:lnTo>
                  <a:pt x="102" y="300"/>
                </a:lnTo>
                <a:lnTo>
                  <a:pt x="102" y="302"/>
                </a:lnTo>
                <a:lnTo>
                  <a:pt x="102" y="302"/>
                </a:lnTo>
                <a:lnTo>
                  <a:pt x="104" y="303"/>
                </a:lnTo>
                <a:lnTo>
                  <a:pt x="104" y="305"/>
                </a:lnTo>
                <a:lnTo>
                  <a:pt x="104" y="305"/>
                </a:lnTo>
                <a:lnTo>
                  <a:pt x="104" y="306"/>
                </a:lnTo>
                <a:lnTo>
                  <a:pt x="104" y="306"/>
                </a:lnTo>
                <a:lnTo>
                  <a:pt x="104" y="308"/>
                </a:lnTo>
                <a:lnTo>
                  <a:pt x="104" y="309"/>
                </a:lnTo>
                <a:lnTo>
                  <a:pt x="104" y="311"/>
                </a:lnTo>
                <a:lnTo>
                  <a:pt x="105" y="311"/>
                </a:lnTo>
                <a:lnTo>
                  <a:pt x="105" y="312"/>
                </a:lnTo>
                <a:lnTo>
                  <a:pt x="105" y="312"/>
                </a:lnTo>
                <a:lnTo>
                  <a:pt x="105" y="314"/>
                </a:lnTo>
                <a:lnTo>
                  <a:pt x="105" y="315"/>
                </a:lnTo>
                <a:lnTo>
                  <a:pt x="105" y="317"/>
                </a:lnTo>
                <a:lnTo>
                  <a:pt x="105" y="317"/>
                </a:lnTo>
                <a:lnTo>
                  <a:pt x="105" y="318"/>
                </a:lnTo>
                <a:lnTo>
                  <a:pt x="107" y="320"/>
                </a:lnTo>
                <a:lnTo>
                  <a:pt x="107" y="320"/>
                </a:lnTo>
                <a:lnTo>
                  <a:pt x="107" y="321"/>
                </a:lnTo>
                <a:lnTo>
                  <a:pt x="107" y="323"/>
                </a:lnTo>
                <a:lnTo>
                  <a:pt x="107" y="323"/>
                </a:lnTo>
                <a:lnTo>
                  <a:pt x="107" y="324"/>
                </a:lnTo>
                <a:lnTo>
                  <a:pt x="107" y="326"/>
                </a:lnTo>
                <a:lnTo>
                  <a:pt x="107" y="326"/>
                </a:lnTo>
                <a:lnTo>
                  <a:pt x="107" y="327"/>
                </a:lnTo>
                <a:lnTo>
                  <a:pt x="107" y="327"/>
                </a:lnTo>
                <a:lnTo>
                  <a:pt x="107" y="329"/>
                </a:lnTo>
                <a:lnTo>
                  <a:pt x="107" y="330"/>
                </a:lnTo>
                <a:lnTo>
                  <a:pt x="107" y="332"/>
                </a:lnTo>
                <a:lnTo>
                  <a:pt x="107" y="333"/>
                </a:lnTo>
                <a:lnTo>
                  <a:pt x="107" y="333"/>
                </a:lnTo>
                <a:lnTo>
                  <a:pt x="107" y="335"/>
                </a:lnTo>
                <a:lnTo>
                  <a:pt x="107" y="336"/>
                </a:lnTo>
                <a:lnTo>
                  <a:pt x="107" y="338"/>
                </a:lnTo>
                <a:lnTo>
                  <a:pt x="107" y="339"/>
                </a:lnTo>
                <a:lnTo>
                  <a:pt x="107" y="342"/>
                </a:lnTo>
                <a:lnTo>
                  <a:pt x="107" y="344"/>
                </a:lnTo>
                <a:lnTo>
                  <a:pt x="107" y="345"/>
                </a:lnTo>
                <a:lnTo>
                  <a:pt x="107" y="348"/>
                </a:lnTo>
                <a:lnTo>
                  <a:pt x="107" y="350"/>
                </a:lnTo>
                <a:lnTo>
                  <a:pt x="107" y="353"/>
                </a:lnTo>
                <a:lnTo>
                  <a:pt x="105" y="356"/>
                </a:lnTo>
                <a:lnTo>
                  <a:pt x="105" y="3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Freeform 32"/>
          <p:cNvSpPr>
            <a:spLocks/>
          </p:cNvSpPr>
          <p:nvPr/>
        </p:nvSpPr>
        <p:spPr bwMode="auto">
          <a:xfrm>
            <a:off x="4141788" y="1676400"/>
            <a:ext cx="84137" cy="284163"/>
          </a:xfrm>
          <a:custGeom>
            <a:avLst/>
            <a:gdLst>
              <a:gd name="T0" fmla="*/ 6 w 107"/>
              <a:gd name="T1" fmla="*/ 11 h 359"/>
              <a:gd name="T2" fmla="*/ 14 w 107"/>
              <a:gd name="T3" fmla="*/ 23 h 359"/>
              <a:gd name="T4" fmla="*/ 18 w 107"/>
              <a:gd name="T5" fmla="*/ 32 h 359"/>
              <a:gd name="T6" fmla="*/ 23 w 107"/>
              <a:gd name="T7" fmla="*/ 39 h 359"/>
              <a:gd name="T8" fmla="*/ 26 w 107"/>
              <a:gd name="T9" fmla="*/ 45 h 359"/>
              <a:gd name="T10" fmla="*/ 29 w 107"/>
              <a:gd name="T11" fmla="*/ 51 h 359"/>
              <a:gd name="T12" fmla="*/ 30 w 107"/>
              <a:gd name="T13" fmla="*/ 57 h 359"/>
              <a:gd name="T14" fmla="*/ 33 w 107"/>
              <a:gd name="T15" fmla="*/ 65 h 359"/>
              <a:gd name="T16" fmla="*/ 36 w 107"/>
              <a:gd name="T17" fmla="*/ 71 h 359"/>
              <a:gd name="T18" fmla="*/ 39 w 107"/>
              <a:gd name="T19" fmla="*/ 77 h 359"/>
              <a:gd name="T20" fmla="*/ 41 w 107"/>
              <a:gd name="T21" fmla="*/ 83 h 359"/>
              <a:gd name="T22" fmla="*/ 44 w 107"/>
              <a:gd name="T23" fmla="*/ 87 h 359"/>
              <a:gd name="T24" fmla="*/ 45 w 107"/>
              <a:gd name="T25" fmla="*/ 92 h 359"/>
              <a:gd name="T26" fmla="*/ 47 w 107"/>
              <a:gd name="T27" fmla="*/ 96 h 359"/>
              <a:gd name="T28" fmla="*/ 50 w 107"/>
              <a:gd name="T29" fmla="*/ 102 h 359"/>
              <a:gd name="T30" fmla="*/ 53 w 107"/>
              <a:gd name="T31" fmla="*/ 111 h 359"/>
              <a:gd name="T32" fmla="*/ 56 w 107"/>
              <a:gd name="T33" fmla="*/ 119 h 359"/>
              <a:gd name="T34" fmla="*/ 59 w 107"/>
              <a:gd name="T35" fmla="*/ 126 h 359"/>
              <a:gd name="T36" fmla="*/ 60 w 107"/>
              <a:gd name="T37" fmla="*/ 134 h 359"/>
              <a:gd name="T38" fmla="*/ 63 w 107"/>
              <a:gd name="T39" fmla="*/ 140 h 359"/>
              <a:gd name="T40" fmla="*/ 65 w 107"/>
              <a:gd name="T41" fmla="*/ 144 h 359"/>
              <a:gd name="T42" fmla="*/ 66 w 107"/>
              <a:gd name="T43" fmla="*/ 150 h 359"/>
              <a:gd name="T44" fmla="*/ 68 w 107"/>
              <a:gd name="T45" fmla="*/ 156 h 359"/>
              <a:gd name="T46" fmla="*/ 71 w 107"/>
              <a:gd name="T47" fmla="*/ 164 h 359"/>
              <a:gd name="T48" fmla="*/ 72 w 107"/>
              <a:gd name="T49" fmla="*/ 170 h 359"/>
              <a:gd name="T50" fmla="*/ 75 w 107"/>
              <a:gd name="T51" fmla="*/ 179 h 359"/>
              <a:gd name="T52" fmla="*/ 78 w 107"/>
              <a:gd name="T53" fmla="*/ 186 h 359"/>
              <a:gd name="T54" fmla="*/ 80 w 107"/>
              <a:gd name="T55" fmla="*/ 192 h 359"/>
              <a:gd name="T56" fmla="*/ 81 w 107"/>
              <a:gd name="T57" fmla="*/ 197 h 359"/>
              <a:gd name="T58" fmla="*/ 83 w 107"/>
              <a:gd name="T59" fmla="*/ 203 h 359"/>
              <a:gd name="T60" fmla="*/ 84 w 107"/>
              <a:gd name="T61" fmla="*/ 209 h 359"/>
              <a:gd name="T62" fmla="*/ 87 w 107"/>
              <a:gd name="T63" fmla="*/ 215 h 359"/>
              <a:gd name="T64" fmla="*/ 90 w 107"/>
              <a:gd name="T65" fmla="*/ 224 h 359"/>
              <a:gd name="T66" fmla="*/ 92 w 107"/>
              <a:gd name="T67" fmla="*/ 231 h 359"/>
              <a:gd name="T68" fmla="*/ 95 w 107"/>
              <a:gd name="T69" fmla="*/ 239 h 359"/>
              <a:gd name="T70" fmla="*/ 96 w 107"/>
              <a:gd name="T71" fmla="*/ 245 h 359"/>
              <a:gd name="T72" fmla="*/ 98 w 107"/>
              <a:gd name="T73" fmla="*/ 251 h 359"/>
              <a:gd name="T74" fmla="*/ 98 w 107"/>
              <a:gd name="T75" fmla="*/ 255 h 359"/>
              <a:gd name="T76" fmla="*/ 99 w 107"/>
              <a:gd name="T77" fmla="*/ 260 h 359"/>
              <a:gd name="T78" fmla="*/ 99 w 107"/>
              <a:gd name="T79" fmla="*/ 266 h 359"/>
              <a:gd name="T80" fmla="*/ 101 w 107"/>
              <a:gd name="T81" fmla="*/ 273 h 359"/>
              <a:gd name="T82" fmla="*/ 101 w 107"/>
              <a:gd name="T83" fmla="*/ 279 h 359"/>
              <a:gd name="T84" fmla="*/ 101 w 107"/>
              <a:gd name="T85" fmla="*/ 287 h 359"/>
              <a:gd name="T86" fmla="*/ 102 w 107"/>
              <a:gd name="T87" fmla="*/ 291 h 359"/>
              <a:gd name="T88" fmla="*/ 102 w 107"/>
              <a:gd name="T89" fmla="*/ 296 h 359"/>
              <a:gd name="T90" fmla="*/ 102 w 107"/>
              <a:gd name="T91" fmla="*/ 299 h 359"/>
              <a:gd name="T92" fmla="*/ 102 w 107"/>
              <a:gd name="T93" fmla="*/ 302 h 359"/>
              <a:gd name="T94" fmla="*/ 104 w 107"/>
              <a:gd name="T95" fmla="*/ 306 h 359"/>
              <a:gd name="T96" fmla="*/ 104 w 107"/>
              <a:gd name="T97" fmla="*/ 311 h 359"/>
              <a:gd name="T98" fmla="*/ 105 w 107"/>
              <a:gd name="T99" fmla="*/ 314 h 359"/>
              <a:gd name="T100" fmla="*/ 105 w 107"/>
              <a:gd name="T101" fmla="*/ 318 h 359"/>
              <a:gd name="T102" fmla="*/ 107 w 107"/>
              <a:gd name="T103" fmla="*/ 323 h 359"/>
              <a:gd name="T104" fmla="*/ 107 w 107"/>
              <a:gd name="T105" fmla="*/ 326 h 359"/>
              <a:gd name="T106" fmla="*/ 107 w 107"/>
              <a:gd name="T107" fmla="*/ 330 h 359"/>
              <a:gd name="T108" fmla="*/ 107 w 107"/>
              <a:gd name="T109" fmla="*/ 335 h 359"/>
              <a:gd name="T110" fmla="*/ 107 w 107"/>
              <a:gd name="T111" fmla="*/ 342 h 359"/>
              <a:gd name="T112" fmla="*/ 107 w 107"/>
              <a:gd name="T113" fmla="*/ 35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9">
                <a:moveTo>
                  <a:pt x="0" y="0"/>
                </a:moveTo>
                <a:lnTo>
                  <a:pt x="3" y="5"/>
                </a:lnTo>
                <a:lnTo>
                  <a:pt x="5" y="8"/>
                </a:lnTo>
                <a:lnTo>
                  <a:pt x="6" y="11"/>
                </a:lnTo>
                <a:lnTo>
                  <a:pt x="9" y="15"/>
                </a:lnTo>
                <a:lnTo>
                  <a:pt x="11" y="18"/>
                </a:lnTo>
                <a:lnTo>
                  <a:pt x="12" y="21"/>
                </a:lnTo>
                <a:lnTo>
                  <a:pt x="14" y="23"/>
                </a:lnTo>
                <a:lnTo>
                  <a:pt x="15" y="26"/>
                </a:lnTo>
                <a:lnTo>
                  <a:pt x="17" y="29"/>
                </a:lnTo>
                <a:lnTo>
                  <a:pt x="18" y="30"/>
                </a:lnTo>
                <a:lnTo>
                  <a:pt x="18" y="32"/>
                </a:lnTo>
                <a:lnTo>
                  <a:pt x="20" y="35"/>
                </a:lnTo>
                <a:lnTo>
                  <a:pt x="21" y="36"/>
                </a:lnTo>
                <a:lnTo>
                  <a:pt x="21" y="38"/>
                </a:lnTo>
                <a:lnTo>
                  <a:pt x="23" y="39"/>
                </a:lnTo>
                <a:lnTo>
                  <a:pt x="23" y="41"/>
                </a:lnTo>
                <a:lnTo>
                  <a:pt x="24" y="42"/>
                </a:lnTo>
                <a:lnTo>
                  <a:pt x="24" y="44"/>
                </a:lnTo>
                <a:lnTo>
                  <a:pt x="26" y="45"/>
                </a:lnTo>
                <a:lnTo>
                  <a:pt x="26" y="47"/>
                </a:lnTo>
                <a:lnTo>
                  <a:pt x="27" y="48"/>
                </a:lnTo>
                <a:lnTo>
                  <a:pt x="27" y="50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2" y="59"/>
                </a:lnTo>
                <a:lnTo>
                  <a:pt x="32" y="60"/>
                </a:lnTo>
                <a:lnTo>
                  <a:pt x="33" y="62"/>
                </a:lnTo>
                <a:lnTo>
                  <a:pt x="33" y="65"/>
                </a:lnTo>
                <a:lnTo>
                  <a:pt x="35" y="66"/>
                </a:lnTo>
                <a:lnTo>
                  <a:pt x="35" y="66"/>
                </a:lnTo>
                <a:lnTo>
                  <a:pt x="35" y="68"/>
                </a:lnTo>
                <a:lnTo>
                  <a:pt x="36" y="71"/>
                </a:lnTo>
                <a:lnTo>
                  <a:pt x="36" y="72"/>
                </a:lnTo>
                <a:lnTo>
                  <a:pt x="38" y="74"/>
                </a:lnTo>
                <a:lnTo>
                  <a:pt x="38" y="75"/>
                </a:lnTo>
                <a:lnTo>
                  <a:pt x="39" y="77"/>
                </a:lnTo>
                <a:lnTo>
                  <a:pt x="39" y="78"/>
                </a:lnTo>
                <a:lnTo>
                  <a:pt x="41" y="80"/>
                </a:lnTo>
                <a:lnTo>
                  <a:pt x="41" y="81"/>
                </a:lnTo>
                <a:lnTo>
                  <a:pt x="41" y="83"/>
                </a:lnTo>
                <a:lnTo>
                  <a:pt x="42" y="83"/>
                </a:lnTo>
                <a:lnTo>
                  <a:pt x="42" y="84"/>
                </a:lnTo>
                <a:lnTo>
                  <a:pt x="42" y="86"/>
                </a:lnTo>
                <a:lnTo>
                  <a:pt x="44" y="87"/>
                </a:lnTo>
                <a:lnTo>
                  <a:pt x="44" y="89"/>
                </a:lnTo>
                <a:lnTo>
                  <a:pt x="44" y="89"/>
                </a:lnTo>
                <a:lnTo>
                  <a:pt x="44" y="90"/>
                </a:lnTo>
                <a:lnTo>
                  <a:pt x="45" y="92"/>
                </a:lnTo>
                <a:lnTo>
                  <a:pt x="45" y="93"/>
                </a:lnTo>
                <a:lnTo>
                  <a:pt x="45" y="95"/>
                </a:lnTo>
                <a:lnTo>
                  <a:pt x="47" y="95"/>
                </a:lnTo>
                <a:lnTo>
                  <a:pt x="47" y="96"/>
                </a:lnTo>
                <a:lnTo>
                  <a:pt x="47" y="98"/>
                </a:lnTo>
                <a:lnTo>
                  <a:pt x="48" y="99"/>
                </a:lnTo>
                <a:lnTo>
                  <a:pt x="48" y="101"/>
                </a:lnTo>
                <a:lnTo>
                  <a:pt x="50" y="102"/>
                </a:lnTo>
                <a:lnTo>
                  <a:pt x="50" y="105"/>
                </a:lnTo>
                <a:lnTo>
                  <a:pt x="51" y="107"/>
                </a:lnTo>
                <a:lnTo>
                  <a:pt x="51" y="108"/>
                </a:lnTo>
                <a:lnTo>
                  <a:pt x="53" y="111"/>
                </a:lnTo>
                <a:lnTo>
                  <a:pt x="53" y="113"/>
                </a:lnTo>
                <a:lnTo>
                  <a:pt x="54" y="116"/>
                </a:lnTo>
                <a:lnTo>
                  <a:pt x="54" y="116"/>
                </a:lnTo>
                <a:lnTo>
                  <a:pt x="56" y="119"/>
                </a:lnTo>
                <a:lnTo>
                  <a:pt x="56" y="120"/>
                </a:lnTo>
                <a:lnTo>
                  <a:pt x="57" y="123"/>
                </a:lnTo>
                <a:lnTo>
                  <a:pt x="57" y="125"/>
                </a:lnTo>
                <a:lnTo>
                  <a:pt x="59" y="126"/>
                </a:lnTo>
                <a:lnTo>
                  <a:pt x="59" y="128"/>
                </a:lnTo>
                <a:lnTo>
                  <a:pt x="60" y="131"/>
                </a:lnTo>
                <a:lnTo>
                  <a:pt x="60" y="132"/>
                </a:lnTo>
                <a:lnTo>
                  <a:pt x="60" y="134"/>
                </a:lnTo>
                <a:lnTo>
                  <a:pt x="62" y="135"/>
                </a:lnTo>
                <a:lnTo>
                  <a:pt x="62" y="137"/>
                </a:lnTo>
                <a:lnTo>
                  <a:pt x="62" y="138"/>
                </a:lnTo>
                <a:lnTo>
                  <a:pt x="63" y="140"/>
                </a:lnTo>
                <a:lnTo>
                  <a:pt x="63" y="140"/>
                </a:lnTo>
                <a:lnTo>
                  <a:pt x="63" y="141"/>
                </a:lnTo>
                <a:lnTo>
                  <a:pt x="65" y="143"/>
                </a:lnTo>
                <a:lnTo>
                  <a:pt x="65" y="144"/>
                </a:lnTo>
                <a:lnTo>
                  <a:pt x="65" y="146"/>
                </a:lnTo>
                <a:lnTo>
                  <a:pt x="66" y="147"/>
                </a:lnTo>
                <a:lnTo>
                  <a:pt x="66" y="149"/>
                </a:lnTo>
                <a:lnTo>
                  <a:pt x="66" y="150"/>
                </a:lnTo>
                <a:lnTo>
                  <a:pt x="66" y="150"/>
                </a:lnTo>
                <a:lnTo>
                  <a:pt x="68" y="152"/>
                </a:lnTo>
                <a:lnTo>
                  <a:pt x="68" y="153"/>
                </a:lnTo>
                <a:lnTo>
                  <a:pt x="68" y="156"/>
                </a:lnTo>
                <a:lnTo>
                  <a:pt x="69" y="158"/>
                </a:lnTo>
                <a:lnTo>
                  <a:pt x="69" y="159"/>
                </a:lnTo>
                <a:lnTo>
                  <a:pt x="71" y="161"/>
                </a:lnTo>
                <a:lnTo>
                  <a:pt x="71" y="164"/>
                </a:lnTo>
                <a:lnTo>
                  <a:pt x="72" y="165"/>
                </a:lnTo>
                <a:lnTo>
                  <a:pt x="72" y="168"/>
                </a:lnTo>
                <a:lnTo>
                  <a:pt x="72" y="170"/>
                </a:lnTo>
                <a:lnTo>
                  <a:pt x="72" y="170"/>
                </a:lnTo>
                <a:lnTo>
                  <a:pt x="74" y="173"/>
                </a:lnTo>
                <a:lnTo>
                  <a:pt x="74" y="174"/>
                </a:lnTo>
                <a:lnTo>
                  <a:pt x="75" y="177"/>
                </a:lnTo>
                <a:lnTo>
                  <a:pt x="75" y="179"/>
                </a:lnTo>
                <a:lnTo>
                  <a:pt x="77" y="182"/>
                </a:lnTo>
                <a:lnTo>
                  <a:pt x="77" y="183"/>
                </a:lnTo>
                <a:lnTo>
                  <a:pt x="77" y="185"/>
                </a:lnTo>
                <a:lnTo>
                  <a:pt x="78" y="186"/>
                </a:lnTo>
                <a:lnTo>
                  <a:pt x="78" y="188"/>
                </a:lnTo>
                <a:lnTo>
                  <a:pt x="78" y="189"/>
                </a:lnTo>
                <a:lnTo>
                  <a:pt x="80" y="191"/>
                </a:lnTo>
                <a:lnTo>
                  <a:pt x="80" y="192"/>
                </a:lnTo>
                <a:lnTo>
                  <a:pt x="80" y="194"/>
                </a:lnTo>
                <a:lnTo>
                  <a:pt x="81" y="195"/>
                </a:lnTo>
                <a:lnTo>
                  <a:pt x="81" y="195"/>
                </a:lnTo>
                <a:lnTo>
                  <a:pt x="81" y="197"/>
                </a:lnTo>
                <a:lnTo>
                  <a:pt x="81" y="198"/>
                </a:lnTo>
                <a:lnTo>
                  <a:pt x="83" y="200"/>
                </a:lnTo>
                <a:lnTo>
                  <a:pt x="83" y="201"/>
                </a:lnTo>
                <a:lnTo>
                  <a:pt x="83" y="203"/>
                </a:lnTo>
                <a:lnTo>
                  <a:pt x="83" y="204"/>
                </a:lnTo>
                <a:lnTo>
                  <a:pt x="84" y="206"/>
                </a:lnTo>
                <a:lnTo>
                  <a:pt x="84" y="207"/>
                </a:lnTo>
                <a:lnTo>
                  <a:pt x="84" y="209"/>
                </a:lnTo>
                <a:lnTo>
                  <a:pt x="86" y="210"/>
                </a:lnTo>
                <a:lnTo>
                  <a:pt x="86" y="212"/>
                </a:lnTo>
                <a:lnTo>
                  <a:pt x="86" y="213"/>
                </a:lnTo>
                <a:lnTo>
                  <a:pt x="87" y="215"/>
                </a:lnTo>
                <a:lnTo>
                  <a:pt x="87" y="218"/>
                </a:lnTo>
                <a:lnTo>
                  <a:pt x="89" y="219"/>
                </a:lnTo>
                <a:lnTo>
                  <a:pt x="89" y="222"/>
                </a:lnTo>
                <a:lnTo>
                  <a:pt x="90" y="224"/>
                </a:lnTo>
                <a:lnTo>
                  <a:pt x="90" y="224"/>
                </a:lnTo>
                <a:lnTo>
                  <a:pt x="90" y="227"/>
                </a:lnTo>
                <a:lnTo>
                  <a:pt x="92" y="230"/>
                </a:lnTo>
                <a:lnTo>
                  <a:pt x="92" y="231"/>
                </a:lnTo>
                <a:lnTo>
                  <a:pt x="93" y="234"/>
                </a:lnTo>
                <a:lnTo>
                  <a:pt x="93" y="236"/>
                </a:lnTo>
                <a:lnTo>
                  <a:pt x="93" y="237"/>
                </a:lnTo>
                <a:lnTo>
                  <a:pt x="95" y="239"/>
                </a:lnTo>
                <a:lnTo>
                  <a:pt x="95" y="240"/>
                </a:lnTo>
                <a:lnTo>
                  <a:pt x="95" y="242"/>
                </a:lnTo>
                <a:lnTo>
                  <a:pt x="96" y="243"/>
                </a:lnTo>
                <a:lnTo>
                  <a:pt x="96" y="245"/>
                </a:lnTo>
                <a:lnTo>
                  <a:pt x="96" y="246"/>
                </a:lnTo>
                <a:lnTo>
                  <a:pt x="96" y="248"/>
                </a:lnTo>
                <a:lnTo>
                  <a:pt x="96" y="249"/>
                </a:lnTo>
                <a:lnTo>
                  <a:pt x="98" y="251"/>
                </a:lnTo>
                <a:lnTo>
                  <a:pt x="98" y="251"/>
                </a:lnTo>
                <a:lnTo>
                  <a:pt x="98" y="252"/>
                </a:lnTo>
                <a:lnTo>
                  <a:pt x="98" y="254"/>
                </a:lnTo>
                <a:lnTo>
                  <a:pt x="98" y="255"/>
                </a:lnTo>
                <a:lnTo>
                  <a:pt x="98" y="257"/>
                </a:lnTo>
                <a:lnTo>
                  <a:pt x="98" y="257"/>
                </a:lnTo>
                <a:lnTo>
                  <a:pt x="99" y="258"/>
                </a:lnTo>
                <a:lnTo>
                  <a:pt x="99" y="260"/>
                </a:lnTo>
                <a:lnTo>
                  <a:pt x="99" y="261"/>
                </a:lnTo>
                <a:lnTo>
                  <a:pt x="99" y="263"/>
                </a:lnTo>
                <a:lnTo>
                  <a:pt x="99" y="264"/>
                </a:lnTo>
                <a:lnTo>
                  <a:pt x="99" y="266"/>
                </a:lnTo>
                <a:lnTo>
                  <a:pt x="99" y="267"/>
                </a:lnTo>
                <a:lnTo>
                  <a:pt x="99" y="269"/>
                </a:lnTo>
                <a:lnTo>
                  <a:pt x="99" y="272"/>
                </a:lnTo>
                <a:lnTo>
                  <a:pt x="101" y="273"/>
                </a:lnTo>
                <a:lnTo>
                  <a:pt x="101" y="275"/>
                </a:lnTo>
                <a:lnTo>
                  <a:pt x="101" y="275"/>
                </a:lnTo>
                <a:lnTo>
                  <a:pt x="101" y="278"/>
                </a:lnTo>
                <a:lnTo>
                  <a:pt x="101" y="279"/>
                </a:lnTo>
                <a:lnTo>
                  <a:pt x="101" y="281"/>
                </a:lnTo>
                <a:lnTo>
                  <a:pt x="101" y="282"/>
                </a:lnTo>
                <a:lnTo>
                  <a:pt x="101" y="285"/>
                </a:lnTo>
                <a:lnTo>
                  <a:pt x="101" y="287"/>
                </a:lnTo>
                <a:lnTo>
                  <a:pt x="101" y="288"/>
                </a:lnTo>
                <a:lnTo>
                  <a:pt x="101" y="288"/>
                </a:lnTo>
                <a:lnTo>
                  <a:pt x="101" y="290"/>
                </a:lnTo>
                <a:lnTo>
                  <a:pt x="102" y="291"/>
                </a:lnTo>
                <a:lnTo>
                  <a:pt x="102" y="293"/>
                </a:lnTo>
                <a:lnTo>
                  <a:pt x="102" y="294"/>
                </a:lnTo>
                <a:lnTo>
                  <a:pt x="102" y="294"/>
                </a:lnTo>
                <a:lnTo>
                  <a:pt x="102" y="296"/>
                </a:lnTo>
                <a:lnTo>
                  <a:pt x="102" y="297"/>
                </a:lnTo>
                <a:lnTo>
                  <a:pt x="102" y="297"/>
                </a:lnTo>
                <a:lnTo>
                  <a:pt x="102" y="299"/>
                </a:lnTo>
                <a:lnTo>
                  <a:pt x="102" y="299"/>
                </a:lnTo>
                <a:lnTo>
                  <a:pt x="102" y="300"/>
                </a:lnTo>
                <a:lnTo>
                  <a:pt x="102" y="300"/>
                </a:lnTo>
                <a:lnTo>
                  <a:pt x="102" y="302"/>
                </a:lnTo>
                <a:lnTo>
                  <a:pt x="102" y="302"/>
                </a:lnTo>
                <a:lnTo>
                  <a:pt x="104" y="303"/>
                </a:lnTo>
                <a:lnTo>
                  <a:pt x="104" y="305"/>
                </a:lnTo>
                <a:lnTo>
                  <a:pt x="104" y="305"/>
                </a:lnTo>
                <a:lnTo>
                  <a:pt x="104" y="306"/>
                </a:lnTo>
                <a:lnTo>
                  <a:pt x="104" y="306"/>
                </a:lnTo>
                <a:lnTo>
                  <a:pt x="104" y="308"/>
                </a:lnTo>
                <a:lnTo>
                  <a:pt x="104" y="309"/>
                </a:lnTo>
                <a:lnTo>
                  <a:pt x="104" y="311"/>
                </a:lnTo>
                <a:lnTo>
                  <a:pt x="105" y="311"/>
                </a:lnTo>
                <a:lnTo>
                  <a:pt x="105" y="312"/>
                </a:lnTo>
                <a:lnTo>
                  <a:pt x="105" y="312"/>
                </a:lnTo>
                <a:lnTo>
                  <a:pt x="105" y="314"/>
                </a:lnTo>
                <a:lnTo>
                  <a:pt x="105" y="315"/>
                </a:lnTo>
                <a:lnTo>
                  <a:pt x="105" y="317"/>
                </a:lnTo>
                <a:lnTo>
                  <a:pt x="105" y="317"/>
                </a:lnTo>
                <a:lnTo>
                  <a:pt x="105" y="318"/>
                </a:lnTo>
                <a:lnTo>
                  <a:pt x="107" y="320"/>
                </a:lnTo>
                <a:lnTo>
                  <a:pt x="107" y="320"/>
                </a:lnTo>
                <a:lnTo>
                  <a:pt x="107" y="321"/>
                </a:lnTo>
                <a:lnTo>
                  <a:pt x="107" y="323"/>
                </a:lnTo>
                <a:lnTo>
                  <a:pt x="107" y="323"/>
                </a:lnTo>
                <a:lnTo>
                  <a:pt x="107" y="324"/>
                </a:lnTo>
                <a:lnTo>
                  <a:pt x="107" y="326"/>
                </a:lnTo>
                <a:lnTo>
                  <a:pt x="107" y="326"/>
                </a:lnTo>
                <a:lnTo>
                  <a:pt x="107" y="327"/>
                </a:lnTo>
                <a:lnTo>
                  <a:pt x="107" y="327"/>
                </a:lnTo>
                <a:lnTo>
                  <a:pt x="107" y="329"/>
                </a:lnTo>
                <a:lnTo>
                  <a:pt x="107" y="330"/>
                </a:lnTo>
                <a:lnTo>
                  <a:pt x="107" y="332"/>
                </a:lnTo>
                <a:lnTo>
                  <a:pt x="107" y="333"/>
                </a:lnTo>
                <a:lnTo>
                  <a:pt x="107" y="333"/>
                </a:lnTo>
                <a:lnTo>
                  <a:pt x="107" y="335"/>
                </a:lnTo>
                <a:lnTo>
                  <a:pt x="107" y="336"/>
                </a:lnTo>
                <a:lnTo>
                  <a:pt x="107" y="338"/>
                </a:lnTo>
                <a:lnTo>
                  <a:pt x="107" y="339"/>
                </a:lnTo>
                <a:lnTo>
                  <a:pt x="107" y="342"/>
                </a:lnTo>
                <a:lnTo>
                  <a:pt x="107" y="344"/>
                </a:lnTo>
                <a:lnTo>
                  <a:pt x="107" y="345"/>
                </a:lnTo>
                <a:lnTo>
                  <a:pt x="107" y="348"/>
                </a:lnTo>
                <a:lnTo>
                  <a:pt x="107" y="350"/>
                </a:lnTo>
                <a:lnTo>
                  <a:pt x="107" y="353"/>
                </a:lnTo>
                <a:lnTo>
                  <a:pt x="105" y="356"/>
                </a:lnTo>
                <a:lnTo>
                  <a:pt x="105" y="35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Freeform 33"/>
          <p:cNvSpPr>
            <a:spLocks/>
          </p:cNvSpPr>
          <p:nvPr/>
        </p:nvSpPr>
        <p:spPr bwMode="auto">
          <a:xfrm>
            <a:off x="4141788" y="1960563"/>
            <a:ext cx="84137" cy="282575"/>
          </a:xfrm>
          <a:custGeom>
            <a:avLst/>
            <a:gdLst>
              <a:gd name="T0" fmla="*/ 6 w 107"/>
              <a:gd name="T1" fmla="*/ 347 h 357"/>
              <a:gd name="T2" fmla="*/ 14 w 107"/>
              <a:gd name="T3" fmla="*/ 335 h 357"/>
              <a:gd name="T4" fmla="*/ 18 w 107"/>
              <a:gd name="T5" fmla="*/ 326 h 357"/>
              <a:gd name="T6" fmla="*/ 23 w 107"/>
              <a:gd name="T7" fmla="*/ 318 h 357"/>
              <a:gd name="T8" fmla="*/ 26 w 107"/>
              <a:gd name="T9" fmla="*/ 312 h 357"/>
              <a:gd name="T10" fmla="*/ 29 w 107"/>
              <a:gd name="T11" fmla="*/ 308 h 357"/>
              <a:gd name="T12" fmla="*/ 30 w 107"/>
              <a:gd name="T13" fmla="*/ 302 h 357"/>
              <a:gd name="T14" fmla="*/ 33 w 107"/>
              <a:gd name="T15" fmla="*/ 294 h 357"/>
              <a:gd name="T16" fmla="*/ 36 w 107"/>
              <a:gd name="T17" fmla="*/ 288 h 357"/>
              <a:gd name="T18" fmla="*/ 39 w 107"/>
              <a:gd name="T19" fmla="*/ 282 h 357"/>
              <a:gd name="T20" fmla="*/ 41 w 107"/>
              <a:gd name="T21" fmla="*/ 276 h 357"/>
              <a:gd name="T22" fmla="*/ 44 w 107"/>
              <a:gd name="T23" fmla="*/ 272 h 357"/>
              <a:gd name="T24" fmla="*/ 45 w 107"/>
              <a:gd name="T25" fmla="*/ 267 h 357"/>
              <a:gd name="T26" fmla="*/ 47 w 107"/>
              <a:gd name="T27" fmla="*/ 261 h 357"/>
              <a:gd name="T28" fmla="*/ 50 w 107"/>
              <a:gd name="T29" fmla="*/ 255 h 357"/>
              <a:gd name="T30" fmla="*/ 53 w 107"/>
              <a:gd name="T31" fmla="*/ 248 h 357"/>
              <a:gd name="T32" fmla="*/ 56 w 107"/>
              <a:gd name="T33" fmla="*/ 240 h 357"/>
              <a:gd name="T34" fmla="*/ 59 w 107"/>
              <a:gd name="T35" fmla="*/ 231 h 357"/>
              <a:gd name="T36" fmla="*/ 60 w 107"/>
              <a:gd name="T37" fmla="*/ 225 h 357"/>
              <a:gd name="T38" fmla="*/ 63 w 107"/>
              <a:gd name="T39" fmla="*/ 219 h 357"/>
              <a:gd name="T40" fmla="*/ 65 w 107"/>
              <a:gd name="T41" fmla="*/ 213 h 357"/>
              <a:gd name="T42" fmla="*/ 66 w 107"/>
              <a:gd name="T43" fmla="*/ 209 h 357"/>
              <a:gd name="T44" fmla="*/ 68 w 107"/>
              <a:gd name="T45" fmla="*/ 203 h 357"/>
              <a:gd name="T46" fmla="*/ 71 w 107"/>
              <a:gd name="T47" fmla="*/ 195 h 357"/>
              <a:gd name="T48" fmla="*/ 72 w 107"/>
              <a:gd name="T49" fmla="*/ 188 h 357"/>
              <a:gd name="T50" fmla="*/ 75 w 107"/>
              <a:gd name="T51" fmla="*/ 179 h 357"/>
              <a:gd name="T52" fmla="*/ 78 w 107"/>
              <a:gd name="T53" fmla="*/ 171 h 357"/>
              <a:gd name="T54" fmla="*/ 80 w 107"/>
              <a:gd name="T55" fmla="*/ 167 h 357"/>
              <a:gd name="T56" fmla="*/ 81 w 107"/>
              <a:gd name="T57" fmla="*/ 161 h 357"/>
              <a:gd name="T58" fmla="*/ 83 w 107"/>
              <a:gd name="T59" fmla="*/ 156 h 357"/>
              <a:gd name="T60" fmla="*/ 84 w 107"/>
              <a:gd name="T61" fmla="*/ 150 h 357"/>
              <a:gd name="T62" fmla="*/ 87 w 107"/>
              <a:gd name="T63" fmla="*/ 143 h 357"/>
              <a:gd name="T64" fmla="*/ 90 w 107"/>
              <a:gd name="T65" fmla="*/ 134 h 357"/>
              <a:gd name="T66" fmla="*/ 92 w 107"/>
              <a:gd name="T67" fmla="*/ 126 h 357"/>
              <a:gd name="T68" fmla="*/ 95 w 107"/>
              <a:gd name="T69" fmla="*/ 119 h 357"/>
              <a:gd name="T70" fmla="*/ 96 w 107"/>
              <a:gd name="T71" fmla="*/ 113 h 357"/>
              <a:gd name="T72" fmla="*/ 98 w 107"/>
              <a:gd name="T73" fmla="*/ 108 h 357"/>
              <a:gd name="T74" fmla="*/ 98 w 107"/>
              <a:gd name="T75" fmla="*/ 104 h 357"/>
              <a:gd name="T76" fmla="*/ 99 w 107"/>
              <a:gd name="T77" fmla="*/ 99 h 357"/>
              <a:gd name="T78" fmla="*/ 99 w 107"/>
              <a:gd name="T79" fmla="*/ 93 h 357"/>
              <a:gd name="T80" fmla="*/ 101 w 107"/>
              <a:gd name="T81" fmla="*/ 86 h 357"/>
              <a:gd name="T82" fmla="*/ 101 w 107"/>
              <a:gd name="T83" fmla="*/ 80 h 357"/>
              <a:gd name="T84" fmla="*/ 101 w 107"/>
              <a:gd name="T85" fmla="*/ 72 h 357"/>
              <a:gd name="T86" fmla="*/ 102 w 107"/>
              <a:gd name="T87" fmla="*/ 66 h 357"/>
              <a:gd name="T88" fmla="*/ 102 w 107"/>
              <a:gd name="T89" fmla="*/ 63 h 357"/>
              <a:gd name="T90" fmla="*/ 102 w 107"/>
              <a:gd name="T91" fmla="*/ 59 h 357"/>
              <a:gd name="T92" fmla="*/ 102 w 107"/>
              <a:gd name="T93" fmla="*/ 56 h 357"/>
              <a:gd name="T94" fmla="*/ 104 w 107"/>
              <a:gd name="T95" fmla="*/ 53 h 357"/>
              <a:gd name="T96" fmla="*/ 104 w 107"/>
              <a:gd name="T97" fmla="*/ 48 h 357"/>
              <a:gd name="T98" fmla="*/ 105 w 107"/>
              <a:gd name="T99" fmla="*/ 44 h 357"/>
              <a:gd name="T100" fmla="*/ 105 w 107"/>
              <a:gd name="T101" fmla="*/ 39 h 357"/>
              <a:gd name="T102" fmla="*/ 107 w 107"/>
              <a:gd name="T103" fmla="*/ 36 h 357"/>
              <a:gd name="T104" fmla="*/ 107 w 107"/>
              <a:gd name="T105" fmla="*/ 32 h 357"/>
              <a:gd name="T106" fmla="*/ 107 w 107"/>
              <a:gd name="T107" fmla="*/ 29 h 357"/>
              <a:gd name="T108" fmla="*/ 107 w 107"/>
              <a:gd name="T109" fmla="*/ 23 h 357"/>
              <a:gd name="T110" fmla="*/ 107 w 107"/>
              <a:gd name="T111" fmla="*/ 17 h 357"/>
              <a:gd name="T112" fmla="*/ 107 w 107"/>
              <a:gd name="T113" fmla="*/ 8 h 357"/>
              <a:gd name="T114" fmla="*/ 0 w 107"/>
              <a:gd name="T115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7" h="357">
                <a:moveTo>
                  <a:pt x="0" y="357"/>
                </a:moveTo>
                <a:lnTo>
                  <a:pt x="3" y="354"/>
                </a:lnTo>
                <a:lnTo>
                  <a:pt x="5" y="350"/>
                </a:lnTo>
                <a:lnTo>
                  <a:pt x="6" y="347"/>
                </a:lnTo>
                <a:lnTo>
                  <a:pt x="9" y="344"/>
                </a:lnTo>
                <a:lnTo>
                  <a:pt x="11" y="341"/>
                </a:lnTo>
                <a:lnTo>
                  <a:pt x="12" y="338"/>
                </a:lnTo>
                <a:lnTo>
                  <a:pt x="14" y="335"/>
                </a:lnTo>
                <a:lnTo>
                  <a:pt x="15" y="333"/>
                </a:lnTo>
                <a:lnTo>
                  <a:pt x="17" y="330"/>
                </a:lnTo>
                <a:lnTo>
                  <a:pt x="18" y="329"/>
                </a:lnTo>
                <a:lnTo>
                  <a:pt x="18" y="326"/>
                </a:lnTo>
                <a:lnTo>
                  <a:pt x="20" y="324"/>
                </a:lnTo>
                <a:lnTo>
                  <a:pt x="21" y="323"/>
                </a:lnTo>
                <a:lnTo>
                  <a:pt x="21" y="321"/>
                </a:lnTo>
                <a:lnTo>
                  <a:pt x="23" y="318"/>
                </a:lnTo>
                <a:lnTo>
                  <a:pt x="23" y="317"/>
                </a:lnTo>
                <a:lnTo>
                  <a:pt x="24" y="315"/>
                </a:lnTo>
                <a:lnTo>
                  <a:pt x="24" y="314"/>
                </a:lnTo>
                <a:lnTo>
                  <a:pt x="26" y="312"/>
                </a:lnTo>
                <a:lnTo>
                  <a:pt x="26" y="312"/>
                </a:lnTo>
                <a:lnTo>
                  <a:pt x="27" y="311"/>
                </a:lnTo>
                <a:lnTo>
                  <a:pt x="27" y="309"/>
                </a:lnTo>
                <a:lnTo>
                  <a:pt x="29" y="308"/>
                </a:lnTo>
                <a:lnTo>
                  <a:pt x="29" y="306"/>
                </a:lnTo>
                <a:lnTo>
                  <a:pt x="29" y="305"/>
                </a:lnTo>
                <a:lnTo>
                  <a:pt x="30" y="303"/>
                </a:lnTo>
                <a:lnTo>
                  <a:pt x="30" y="302"/>
                </a:lnTo>
                <a:lnTo>
                  <a:pt x="32" y="300"/>
                </a:lnTo>
                <a:lnTo>
                  <a:pt x="32" y="299"/>
                </a:lnTo>
                <a:lnTo>
                  <a:pt x="33" y="296"/>
                </a:lnTo>
                <a:lnTo>
                  <a:pt x="33" y="294"/>
                </a:lnTo>
                <a:lnTo>
                  <a:pt x="35" y="293"/>
                </a:lnTo>
                <a:lnTo>
                  <a:pt x="35" y="293"/>
                </a:lnTo>
                <a:lnTo>
                  <a:pt x="35" y="290"/>
                </a:lnTo>
                <a:lnTo>
                  <a:pt x="36" y="288"/>
                </a:lnTo>
                <a:lnTo>
                  <a:pt x="36" y="287"/>
                </a:lnTo>
                <a:lnTo>
                  <a:pt x="38" y="285"/>
                </a:lnTo>
                <a:lnTo>
                  <a:pt x="38" y="284"/>
                </a:lnTo>
                <a:lnTo>
                  <a:pt x="39" y="282"/>
                </a:lnTo>
                <a:lnTo>
                  <a:pt x="39" y="281"/>
                </a:lnTo>
                <a:lnTo>
                  <a:pt x="41" y="279"/>
                </a:lnTo>
                <a:lnTo>
                  <a:pt x="41" y="278"/>
                </a:lnTo>
                <a:lnTo>
                  <a:pt x="41" y="276"/>
                </a:lnTo>
                <a:lnTo>
                  <a:pt x="42" y="275"/>
                </a:lnTo>
                <a:lnTo>
                  <a:pt x="42" y="273"/>
                </a:lnTo>
                <a:lnTo>
                  <a:pt x="42" y="273"/>
                </a:lnTo>
                <a:lnTo>
                  <a:pt x="44" y="272"/>
                </a:lnTo>
                <a:lnTo>
                  <a:pt x="44" y="270"/>
                </a:lnTo>
                <a:lnTo>
                  <a:pt x="44" y="269"/>
                </a:lnTo>
                <a:lnTo>
                  <a:pt x="44" y="269"/>
                </a:lnTo>
                <a:lnTo>
                  <a:pt x="45" y="267"/>
                </a:lnTo>
                <a:lnTo>
                  <a:pt x="45" y="266"/>
                </a:lnTo>
                <a:lnTo>
                  <a:pt x="45" y="264"/>
                </a:lnTo>
                <a:lnTo>
                  <a:pt x="47" y="263"/>
                </a:lnTo>
                <a:lnTo>
                  <a:pt x="47" y="261"/>
                </a:lnTo>
                <a:lnTo>
                  <a:pt x="47" y="260"/>
                </a:lnTo>
                <a:lnTo>
                  <a:pt x="48" y="258"/>
                </a:lnTo>
                <a:lnTo>
                  <a:pt x="48" y="257"/>
                </a:lnTo>
                <a:lnTo>
                  <a:pt x="50" y="255"/>
                </a:lnTo>
                <a:lnTo>
                  <a:pt x="50" y="254"/>
                </a:lnTo>
                <a:lnTo>
                  <a:pt x="51" y="252"/>
                </a:lnTo>
                <a:lnTo>
                  <a:pt x="51" y="249"/>
                </a:lnTo>
                <a:lnTo>
                  <a:pt x="53" y="248"/>
                </a:lnTo>
                <a:lnTo>
                  <a:pt x="53" y="245"/>
                </a:lnTo>
                <a:lnTo>
                  <a:pt x="54" y="242"/>
                </a:lnTo>
                <a:lnTo>
                  <a:pt x="54" y="242"/>
                </a:lnTo>
                <a:lnTo>
                  <a:pt x="56" y="240"/>
                </a:lnTo>
                <a:lnTo>
                  <a:pt x="56" y="237"/>
                </a:lnTo>
                <a:lnTo>
                  <a:pt x="57" y="236"/>
                </a:lnTo>
                <a:lnTo>
                  <a:pt x="57" y="233"/>
                </a:lnTo>
                <a:lnTo>
                  <a:pt x="59" y="231"/>
                </a:lnTo>
                <a:lnTo>
                  <a:pt x="59" y="230"/>
                </a:lnTo>
                <a:lnTo>
                  <a:pt x="60" y="228"/>
                </a:lnTo>
                <a:lnTo>
                  <a:pt x="60" y="227"/>
                </a:lnTo>
                <a:lnTo>
                  <a:pt x="60" y="225"/>
                </a:lnTo>
                <a:lnTo>
                  <a:pt x="62" y="224"/>
                </a:lnTo>
                <a:lnTo>
                  <a:pt x="62" y="222"/>
                </a:lnTo>
                <a:lnTo>
                  <a:pt x="62" y="221"/>
                </a:lnTo>
                <a:lnTo>
                  <a:pt x="63" y="219"/>
                </a:lnTo>
                <a:lnTo>
                  <a:pt x="63" y="218"/>
                </a:lnTo>
                <a:lnTo>
                  <a:pt x="63" y="216"/>
                </a:lnTo>
                <a:lnTo>
                  <a:pt x="65" y="215"/>
                </a:lnTo>
                <a:lnTo>
                  <a:pt x="65" y="213"/>
                </a:lnTo>
                <a:lnTo>
                  <a:pt x="65" y="213"/>
                </a:lnTo>
                <a:lnTo>
                  <a:pt x="66" y="212"/>
                </a:lnTo>
                <a:lnTo>
                  <a:pt x="66" y="210"/>
                </a:lnTo>
                <a:lnTo>
                  <a:pt x="66" y="209"/>
                </a:lnTo>
                <a:lnTo>
                  <a:pt x="66" y="207"/>
                </a:lnTo>
                <a:lnTo>
                  <a:pt x="68" y="206"/>
                </a:lnTo>
                <a:lnTo>
                  <a:pt x="68" y="204"/>
                </a:lnTo>
                <a:lnTo>
                  <a:pt x="68" y="203"/>
                </a:lnTo>
                <a:lnTo>
                  <a:pt x="69" y="201"/>
                </a:lnTo>
                <a:lnTo>
                  <a:pt x="69" y="200"/>
                </a:lnTo>
                <a:lnTo>
                  <a:pt x="71" y="197"/>
                </a:lnTo>
                <a:lnTo>
                  <a:pt x="71" y="195"/>
                </a:lnTo>
                <a:lnTo>
                  <a:pt x="72" y="192"/>
                </a:lnTo>
                <a:lnTo>
                  <a:pt x="72" y="191"/>
                </a:lnTo>
                <a:lnTo>
                  <a:pt x="72" y="188"/>
                </a:lnTo>
                <a:lnTo>
                  <a:pt x="72" y="188"/>
                </a:lnTo>
                <a:lnTo>
                  <a:pt x="74" y="186"/>
                </a:lnTo>
                <a:lnTo>
                  <a:pt x="74" y="183"/>
                </a:lnTo>
                <a:lnTo>
                  <a:pt x="75" y="182"/>
                </a:lnTo>
                <a:lnTo>
                  <a:pt x="75" y="179"/>
                </a:lnTo>
                <a:lnTo>
                  <a:pt x="77" y="177"/>
                </a:lnTo>
                <a:lnTo>
                  <a:pt x="77" y="176"/>
                </a:lnTo>
                <a:lnTo>
                  <a:pt x="77" y="174"/>
                </a:lnTo>
                <a:lnTo>
                  <a:pt x="78" y="171"/>
                </a:lnTo>
                <a:lnTo>
                  <a:pt x="78" y="170"/>
                </a:lnTo>
                <a:lnTo>
                  <a:pt x="78" y="168"/>
                </a:lnTo>
                <a:lnTo>
                  <a:pt x="80" y="168"/>
                </a:lnTo>
                <a:lnTo>
                  <a:pt x="80" y="167"/>
                </a:lnTo>
                <a:lnTo>
                  <a:pt x="80" y="165"/>
                </a:lnTo>
                <a:lnTo>
                  <a:pt x="81" y="164"/>
                </a:lnTo>
                <a:lnTo>
                  <a:pt x="81" y="162"/>
                </a:lnTo>
                <a:lnTo>
                  <a:pt x="81" y="161"/>
                </a:lnTo>
                <a:lnTo>
                  <a:pt x="81" y="159"/>
                </a:lnTo>
                <a:lnTo>
                  <a:pt x="83" y="158"/>
                </a:lnTo>
                <a:lnTo>
                  <a:pt x="83" y="158"/>
                </a:lnTo>
                <a:lnTo>
                  <a:pt x="83" y="156"/>
                </a:lnTo>
                <a:lnTo>
                  <a:pt x="83" y="155"/>
                </a:lnTo>
                <a:lnTo>
                  <a:pt x="84" y="153"/>
                </a:lnTo>
                <a:lnTo>
                  <a:pt x="84" y="152"/>
                </a:lnTo>
                <a:lnTo>
                  <a:pt x="84" y="150"/>
                </a:lnTo>
                <a:lnTo>
                  <a:pt x="86" y="149"/>
                </a:lnTo>
                <a:lnTo>
                  <a:pt x="86" y="146"/>
                </a:lnTo>
                <a:lnTo>
                  <a:pt x="86" y="144"/>
                </a:lnTo>
                <a:lnTo>
                  <a:pt x="87" y="143"/>
                </a:lnTo>
                <a:lnTo>
                  <a:pt x="87" y="141"/>
                </a:lnTo>
                <a:lnTo>
                  <a:pt x="89" y="138"/>
                </a:lnTo>
                <a:lnTo>
                  <a:pt x="89" y="137"/>
                </a:lnTo>
                <a:lnTo>
                  <a:pt x="90" y="134"/>
                </a:lnTo>
                <a:lnTo>
                  <a:pt x="90" y="134"/>
                </a:lnTo>
                <a:lnTo>
                  <a:pt x="90" y="131"/>
                </a:lnTo>
                <a:lnTo>
                  <a:pt x="92" y="129"/>
                </a:lnTo>
                <a:lnTo>
                  <a:pt x="92" y="126"/>
                </a:lnTo>
                <a:lnTo>
                  <a:pt x="93" y="125"/>
                </a:lnTo>
                <a:lnTo>
                  <a:pt x="93" y="123"/>
                </a:lnTo>
                <a:lnTo>
                  <a:pt x="93" y="120"/>
                </a:lnTo>
                <a:lnTo>
                  <a:pt x="95" y="119"/>
                </a:lnTo>
                <a:lnTo>
                  <a:pt x="95" y="117"/>
                </a:lnTo>
                <a:lnTo>
                  <a:pt x="95" y="116"/>
                </a:lnTo>
                <a:lnTo>
                  <a:pt x="96" y="114"/>
                </a:lnTo>
                <a:lnTo>
                  <a:pt x="96" y="113"/>
                </a:lnTo>
                <a:lnTo>
                  <a:pt x="96" y="111"/>
                </a:lnTo>
                <a:lnTo>
                  <a:pt x="96" y="111"/>
                </a:lnTo>
                <a:lnTo>
                  <a:pt x="96" y="110"/>
                </a:lnTo>
                <a:lnTo>
                  <a:pt x="98" y="108"/>
                </a:lnTo>
                <a:lnTo>
                  <a:pt x="98" y="107"/>
                </a:lnTo>
                <a:lnTo>
                  <a:pt x="98" y="105"/>
                </a:lnTo>
                <a:lnTo>
                  <a:pt x="98" y="105"/>
                </a:lnTo>
                <a:lnTo>
                  <a:pt x="98" y="104"/>
                </a:lnTo>
                <a:lnTo>
                  <a:pt x="98" y="102"/>
                </a:lnTo>
                <a:lnTo>
                  <a:pt x="98" y="101"/>
                </a:lnTo>
                <a:lnTo>
                  <a:pt x="99" y="99"/>
                </a:lnTo>
                <a:lnTo>
                  <a:pt x="99" y="99"/>
                </a:lnTo>
                <a:lnTo>
                  <a:pt x="99" y="98"/>
                </a:lnTo>
                <a:lnTo>
                  <a:pt x="99" y="96"/>
                </a:lnTo>
                <a:lnTo>
                  <a:pt x="99" y="95"/>
                </a:lnTo>
                <a:lnTo>
                  <a:pt x="99" y="93"/>
                </a:lnTo>
                <a:lnTo>
                  <a:pt x="99" y="90"/>
                </a:lnTo>
                <a:lnTo>
                  <a:pt x="99" y="89"/>
                </a:lnTo>
                <a:lnTo>
                  <a:pt x="99" y="87"/>
                </a:lnTo>
                <a:lnTo>
                  <a:pt x="101" y="86"/>
                </a:lnTo>
                <a:lnTo>
                  <a:pt x="101" y="83"/>
                </a:lnTo>
                <a:lnTo>
                  <a:pt x="101" y="83"/>
                </a:lnTo>
                <a:lnTo>
                  <a:pt x="101" y="81"/>
                </a:lnTo>
                <a:lnTo>
                  <a:pt x="101" y="80"/>
                </a:lnTo>
                <a:lnTo>
                  <a:pt x="101" y="77"/>
                </a:lnTo>
                <a:lnTo>
                  <a:pt x="101" y="75"/>
                </a:lnTo>
                <a:lnTo>
                  <a:pt x="101" y="74"/>
                </a:lnTo>
                <a:lnTo>
                  <a:pt x="101" y="72"/>
                </a:lnTo>
                <a:lnTo>
                  <a:pt x="101" y="71"/>
                </a:lnTo>
                <a:lnTo>
                  <a:pt x="101" y="69"/>
                </a:lnTo>
                <a:lnTo>
                  <a:pt x="101" y="68"/>
                </a:lnTo>
                <a:lnTo>
                  <a:pt x="102" y="66"/>
                </a:lnTo>
                <a:lnTo>
                  <a:pt x="102" y="66"/>
                </a:lnTo>
                <a:lnTo>
                  <a:pt x="102" y="65"/>
                </a:lnTo>
                <a:lnTo>
                  <a:pt x="102" y="63"/>
                </a:lnTo>
                <a:lnTo>
                  <a:pt x="102" y="63"/>
                </a:lnTo>
                <a:lnTo>
                  <a:pt x="102" y="62"/>
                </a:lnTo>
                <a:lnTo>
                  <a:pt x="102" y="60"/>
                </a:lnTo>
                <a:lnTo>
                  <a:pt x="102" y="60"/>
                </a:lnTo>
                <a:lnTo>
                  <a:pt x="102" y="59"/>
                </a:lnTo>
                <a:lnTo>
                  <a:pt x="102" y="59"/>
                </a:lnTo>
                <a:lnTo>
                  <a:pt x="102" y="57"/>
                </a:lnTo>
                <a:lnTo>
                  <a:pt x="102" y="57"/>
                </a:lnTo>
                <a:lnTo>
                  <a:pt x="102" y="56"/>
                </a:lnTo>
                <a:lnTo>
                  <a:pt x="104" y="56"/>
                </a:lnTo>
                <a:lnTo>
                  <a:pt x="104" y="54"/>
                </a:lnTo>
                <a:lnTo>
                  <a:pt x="104" y="53"/>
                </a:lnTo>
                <a:lnTo>
                  <a:pt x="104" y="53"/>
                </a:lnTo>
                <a:lnTo>
                  <a:pt x="104" y="51"/>
                </a:lnTo>
                <a:lnTo>
                  <a:pt x="104" y="50"/>
                </a:lnTo>
                <a:lnTo>
                  <a:pt x="104" y="50"/>
                </a:lnTo>
                <a:lnTo>
                  <a:pt x="104" y="48"/>
                </a:lnTo>
                <a:lnTo>
                  <a:pt x="105" y="47"/>
                </a:lnTo>
                <a:lnTo>
                  <a:pt x="105" y="45"/>
                </a:lnTo>
                <a:lnTo>
                  <a:pt x="105" y="45"/>
                </a:lnTo>
                <a:lnTo>
                  <a:pt x="105" y="44"/>
                </a:lnTo>
                <a:lnTo>
                  <a:pt x="105" y="44"/>
                </a:lnTo>
                <a:lnTo>
                  <a:pt x="105" y="42"/>
                </a:lnTo>
                <a:lnTo>
                  <a:pt x="105" y="41"/>
                </a:lnTo>
                <a:lnTo>
                  <a:pt x="105" y="39"/>
                </a:lnTo>
                <a:lnTo>
                  <a:pt x="107" y="39"/>
                </a:lnTo>
                <a:lnTo>
                  <a:pt x="107" y="38"/>
                </a:lnTo>
                <a:lnTo>
                  <a:pt x="107" y="38"/>
                </a:lnTo>
                <a:lnTo>
                  <a:pt x="107" y="36"/>
                </a:lnTo>
                <a:lnTo>
                  <a:pt x="107" y="35"/>
                </a:lnTo>
                <a:lnTo>
                  <a:pt x="107" y="35"/>
                </a:lnTo>
                <a:lnTo>
                  <a:pt x="107" y="33"/>
                </a:lnTo>
                <a:lnTo>
                  <a:pt x="107" y="32"/>
                </a:lnTo>
                <a:lnTo>
                  <a:pt x="107" y="32"/>
                </a:lnTo>
                <a:lnTo>
                  <a:pt x="107" y="30"/>
                </a:lnTo>
                <a:lnTo>
                  <a:pt x="107" y="29"/>
                </a:lnTo>
                <a:lnTo>
                  <a:pt x="107" y="29"/>
                </a:lnTo>
                <a:lnTo>
                  <a:pt x="107" y="27"/>
                </a:lnTo>
                <a:lnTo>
                  <a:pt x="107" y="26"/>
                </a:lnTo>
                <a:lnTo>
                  <a:pt x="107" y="24"/>
                </a:lnTo>
                <a:lnTo>
                  <a:pt x="107" y="23"/>
                </a:lnTo>
                <a:lnTo>
                  <a:pt x="107" y="21"/>
                </a:lnTo>
                <a:lnTo>
                  <a:pt x="107" y="20"/>
                </a:lnTo>
                <a:lnTo>
                  <a:pt x="107" y="18"/>
                </a:lnTo>
                <a:lnTo>
                  <a:pt x="107" y="17"/>
                </a:lnTo>
                <a:lnTo>
                  <a:pt x="107" y="15"/>
                </a:lnTo>
                <a:lnTo>
                  <a:pt x="107" y="12"/>
                </a:lnTo>
                <a:lnTo>
                  <a:pt x="107" y="11"/>
                </a:lnTo>
                <a:lnTo>
                  <a:pt x="107" y="8"/>
                </a:lnTo>
                <a:lnTo>
                  <a:pt x="107" y="5"/>
                </a:lnTo>
                <a:lnTo>
                  <a:pt x="105" y="3"/>
                </a:lnTo>
                <a:lnTo>
                  <a:pt x="105" y="0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Freeform 34"/>
          <p:cNvSpPr>
            <a:spLocks/>
          </p:cNvSpPr>
          <p:nvPr/>
        </p:nvSpPr>
        <p:spPr bwMode="auto">
          <a:xfrm>
            <a:off x="4141788" y="1960563"/>
            <a:ext cx="84137" cy="282575"/>
          </a:xfrm>
          <a:custGeom>
            <a:avLst/>
            <a:gdLst>
              <a:gd name="T0" fmla="*/ 6 w 107"/>
              <a:gd name="T1" fmla="*/ 347 h 357"/>
              <a:gd name="T2" fmla="*/ 14 w 107"/>
              <a:gd name="T3" fmla="*/ 335 h 357"/>
              <a:gd name="T4" fmla="*/ 18 w 107"/>
              <a:gd name="T5" fmla="*/ 326 h 357"/>
              <a:gd name="T6" fmla="*/ 23 w 107"/>
              <a:gd name="T7" fmla="*/ 318 h 357"/>
              <a:gd name="T8" fmla="*/ 26 w 107"/>
              <a:gd name="T9" fmla="*/ 312 h 357"/>
              <a:gd name="T10" fmla="*/ 29 w 107"/>
              <a:gd name="T11" fmla="*/ 308 h 357"/>
              <a:gd name="T12" fmla="*/ 30 w 107"/>
              <a:gd name="T13" fmla="*/ 302 h 357"/>
              <a:gd name="T14" fmla="*/ 33 w 107"/>
              <a:gd name="T15" fmla="*/ 294 h 357"/>
              <a:gd name="T16" fmla="*/ 36 w 107"/>
              <a:gd name="T17" fmla="*/ 288 h 357"/>
              <a:gd name="T18" fmla="*/ 39 w 107"/>
              <a:gd name="T19" fmla="*/ 282 h 357"/>
              <a:gd name="T20" fmla="*/ 41 w 107"/>
              <a:gd name="T21" fmla="*/ 276 h 357"/>
              <a:gd name="T22" fmla="*/ 44 w 107"/>
              <a:gd name="T23" fmla="*/ 272 h 357"/>
              <a:gd name="T24" fmla="*/ 45 w 107"/>
              <a:gd name="T25" fmla="*/ 267 h 357"/>
              <a:gd name="T26" fmla="*/ 47 w 107"/>
              <a:gd name="T27" fmla="*/ 261 h 357"/>
              <a:gd name="T28" fmla="*/ 50 w 107"/>
              <a:gd name="T29" fmla="*/ 255 h 357"/>
              <a:gd name="T30" fmla="*/ 53 w 107"/>
              <a:gd name="T31" fmla="*/ 248 h 357"/>
              <a:gd name="T32" fmla="*/ 56 w 107"/>
              <a:gd name="T33" fmla="*/ 240 h 357"/>
              <a:gd name="T34" fmla="*/ 59 w 107"/>
              <a:gd name="T35" fmla="*/ 231 h 357"/>
              <a:gd name="T36" fmla="*/ 60 w 107"/>
              <a:gd name="T37" fmla="*/ 225 h 357"/>
              <a:gd name="T38" fmla="*/ 63 w 107"/>
              <a:gd name="T39" fmla="*/ 219 h 357"/>
              <a:gd name="T40" fmla="*/ 65 w 107"/>
              <a:gd name="T41" fmla="*/ 213 h 357"/>
              <a:gd name="T42" fmla="*/ 66 w 107"/>
              <a:gd name="T43" fmla="*/ 209 h 357"/>
              <a:gd name="T44" fmla="*/ 68 w 107"/>
              <a:gd name="T45" fmla="*/ 203 h 357"/>
              <a:gd name="T46" fmla="*/ 71 w 107"/>
              <a:gd name="T47" fmla="*/ 195 h 357"/>
              <a:gd name="T48" fmla="*/ 72 w 107"/>
              <a:gd name="T49" fmla="*/ 188 h 357"/>
              <a:gd name="T50" fmla="*/ 75 w 107"/>
              <a:gd name="T51" fmla="*/ 179 h 357"/>
              <a:gd name="T52" fmla="*/ 78 w 107"/>
              <a:gd name="T53" fmla="*/ 171 h 357"/>
              <a:gd name="T54" fmla="*/ 80 w 107"/>
              <a:gd name="T55" fmla="*/ 167 h 357"/>
              <a:gd name="T56" fmla="*/ 81 w 107"/>
              <a:gd name="T57" fmla="*/ 161 h 357"/>
              <a:gd name="T58" fmla="*/ 83 w 107"/>
              <a:gd name="T59" fmla="*/ 156 h 357"/>
              <a:gd name="T60" fmla="*/ 84 w 107"/>
              <a:gd name="T61" fmla="*/ 150 h 357"/>
              <a:gd name="T62" fmla="*/ 87 w 107"/>
              <a:gd name="T63" fmla="*/ 143 h 357"/>
              <a:gd name="T64" fmla="*/ 90 w 107"/>
              <a:gd name="T65" fmla="*/ 134 h 357"/>
              <a:gd name="T66" fmla="*/ 92 w 107"/>
              <a:gd name="T67" fmla="*/ 126 h 357"/>
              <a:gd name="T68" fmla="*/ 95 w 107"/>
              <a:gd name="T69" fmla="*/ 119 h 357"/>
              <a:gd name="T70" fmla="*/ 96 w 107"/>
              <a:gd name="T71" fmla="*/ 113 h 357"/>
              <a:gd name="T72" fmla="*/ 98 w 107"/>
              <a:gd name="T73" fmla="*/ 108 h 357"/>
              <a:gd name="T74" fmla="*/ 98 w 107"/>
              <a:gd name="T75" fmla="*/ 104 h 357"/>
              <a:gd name="T76" fmla="*/ 99 w 107"/>
              <a:gd name="T77" fmla="*/ 99 h 357"/>
              <a:gd name="T78" fmla="*/ 99 w 107"/>
              <a:gd name="T79" fmla="*/ 93 h 357"/>
              <a:gd name="T80" fmla="*/ 101 w 107"/>
              <a:gd name="T81" fmla="*/ 86 h 357"/>
              <a:gd name="T82" fmla="*/ 101 w 107"/>
              <a:gd name="T83" fmla="*/ 80 h 357"/>
              <a:gd name="T84" fmla="*/ 101 w 107"/>
              <a:gd name="T85" fmla="*/ 72 h 357"/>
              <a:gd name="T86" fmla="*/ 102 w 107"/>
              <a:gd name="T87" fmla="*/ 66 h 357"/>
              <a:gd name="T88" fmla="*/ 102 w 107"/>
              <a:gd name="T89" fmla="*/ 63 h 357"/>
              <a:gd name="T90" fmla="*/ 102 w 107"/>
              <a:gd name="T91" fmla="*/ 59 h 357"/>
              <a:gd name="T92" fmla="*/ 102 w 107"/>
              <a:gd name="T93" fmla="*/ 56 h 357"/>
              <a:gd name="T94" fmla="*/ 104 w 107"/>
              <a:gd name="T95" fmla="*/ 53 h 357"/>
              <a:gd name="T96" fmla="*/ 104 w 107"/>
              <a:gd name="T97" fmla="*/ 48 h 357"/>
              <a:gd name="T98" fmla="*/ 105 w 107"/>
              <a:gd name="T99" fmla="*/ 44 h 357"/>
              <a:gd name="T100" fmla="*/ 105 w 107"/>
              <a:gd name="T101" fmla="*/ 39 h 357"/>
              <a:gd name="T102" fmla="*/ 107 w 107"/>
              <a:gd name="T103" fmla="*/ 36 h 357"/>
              <a:gd name="T104" fmla="*/ 107 w 107"/>
              <a:gd name="T105" fmla="*/ 32 h 357"/>
              <a:gd name="T106" fmla="*/ 107 w 107"/>
              <a:gd name="T107" fmla="*/ 29 h 357"/>
              <a:gd name="T108" fmla="*/ 107 w 107"/>
              <a:gd name="T109" fmla="*/ 23 h 357"/>
              <a:gd name="T110" fmla="*/ 107 w 107"/>
              <a:gd name="T111" fmla="*/ 17 h 357"/>
              <a:gd name="T112" fmla="*/ 107 w 107"/>
              <a:gd name="T113" fmla="*/ 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7">
                <a:moveTo>
                  <a:pt x="0" y="357"/>
                </a:moveTo>
                <a:lnTo>
                  <a:pt x="3" y="354"/>
                </a:lnTo>
                <a:lnTo>
                  <a:pt x="5" y="350"/>
                </a:lnTo>
                <a:lnTo>
                  <a:pt x="6" y="347"/>
                </a:lnTo>
                <a:lnTo>
                  <a:pt x="9" y="344"/>
                </a:lnTo>
                <a:lnTo>
                  <a:pt x="11" y="341"/>
                </a:lnTo>
                <a:lnTo>
                  <a:pt x="12" y="338"/>
                </a:lnTo>
                <a:lnTo>
                  <a:pt x="14" y="335"/>
                </a:lnTo>
                <a:lnTo>
                  <a:pt x="15" y="333"/>
                </a:lnTo>
                <a:lnTo>
                  <a:pt x="17" y="330"/>
                </a:lnTo>
                <a:lnTo>
                  <a:pt x="18" y="329"/>
                </a:lnTo>
                <a:lnTo>
                  <a:pt x="18" y="326"/>
                </a:lnTo>
                <a:lnTo>
                  <a:pt x="20" y="324"/>
                </a:lnTo>
                <a:lnTo>
                  <a:pt x="21" y="323"/>
                </a:lnTo>
                <a:lnTo>
                  <a:pt x="21" y="321"/>
                </a:lnTo>
                <a:lnTo>
                  <a:pt x="23" y="318"/>
                </a:lnTo>
                <a:lnTo>
                  <a:pt x="23" y="317"/>
                </a:lnTo>
                <a:lnTo>
                  <a:pt x="24" y="315"/>
                </a:lnTo>
                <a:lnTo>
                  <a:pt x="24" y="314"/>
                </a:lnTo>
                <a:lnTo>
                  <a:pt x="26" y="312"/>
                </a:lnTo>
                <a:lnTo>
                  <a:pt x="26" y="312"/>
                </a:lnTo>
                <a:lnTo>
                  <a:pt x="27" y="311"/>
                </a:lnTo>
                <a:lnTo>
                  <a:pt x="27" y="309"/>
                </a:lnTo>
                <a:lnTo>
                  <a:pt x="29" y="308"/>
                </a:lnTo>
                <a:lnTo>
                  <a:pt x="29" y="306"/>
                </a:lnTo>
                <a:lnTo>
                  <a:pt x="29" y="305"/>
                </a:lnTo>
                <a:lnTo>
                  <a:pt x="30" y="303"/>
                </a:lnTo>
                <a:lnTo>
                  <a:pt x="30" y="302"/>
                </a:lnTo>
                <a:lnTo>
                  <a:pt x="32" y="300"/>
                </a:lnTo>
                <a:lnTo>
                  <a:pt x="32" y="299"/>
                </a:lnTo>
                <a:lnTo>
                  <a:pt x="33" y="296"/>
                </a:lnTo>
                <a:lnTo>
                  <a:pt x="33" y="294"/>
                </a:lnTo>
                <a:lnTo>
                  <a:pt x="35" y="293"/>
                </a:lnTo>
                <a:lnTo>
                  <a:pt x="35" y="293"/>
                </a:lnTo>
                <a:lnTo>
                  <a:pt x="35" y="290"/>
                </a:lnTo>
                <a:lnTo>
                  <a:pt x="36" y="288"/>
                </a:lnTo>
                <a:lnTo>
                  <a:pt x="36" y="287"/>
                </a:lnTo>
                <a:lnTo>
                  <a:pt x="38" y="285"/>
                </a:lnTo>
                <a:lnTo>
                  <a:pt x="38" y="284"/>
                </a:lnTo>
                <a:lnTo>
                  <a:pt x="39" y="282"/>
                </a:lnTo>
                <a:lnTo>
                  <a:pt x="39" y="281"/>
                </a:lnTo>
                <a:lnTo>
                  <a:pt x="41" y="279"/>
                </a:lnTo>
                <a:lnTo>
                  <a:pt x="41" y="278"/>
                </a:lnTo>
                <a:lnTo>
                  <a:pt x="41" y="276"/>
                </a:lnTo>
                <a:lnTo>
                  <a:pt x="42" y="275"/>
                </a:lnTo>
                <a:lnTo>
                  <a:pt x="42" y="273"/>
                </a:lnTo>
                <a:lnTo>
                  <a:pt x="42" y="273"/>
                </a:lnTo>
                <a:lnTo>
                  <a:pt x="44" y="272"/>
                </a:lnTo>
                <a:lnTo>
                  <a:pt x="44" y="270"/>
                </a:lnTo>
                <a:lnTo>
                  <a:pt x="44" y="269"/>
                </a:lnTo>
                <a:lnTo>
                  <a:pt x="44" y="269"/>
                </a:lnTo>
                <a:lnTo>
                  <a:pt x="45" y="267"/>
                </a:lnTo>
                <a:lnTo>
                  <a:pt x="45" y="266"/>
                </a:lnTo>
                <a:lnTo>
                  <a:pt x="45" y="264"/>
                </a:lnTo>
                <a:lnTo>
                  <a:pt x="47" y="263"/>
                </a:lnTo>
                <a:lnTo>
                  <a:pt x="47" y="261"/>
                </a:lnTo>
                <a:lnTo>
                  <a:pt x="47" y="260"/>
                </a:lnTo>
                <a:lnTo>
                  <a:pt x="48" y="258"/>
                </a:lnTo>
                <a:lnTo>
                  <a:pt x="48" y="257"/>
                </a:lnTo>
                <a:lnTo>
                  <a:pt x="50" y="255"/>
                </a:lnTo>
                <a:lnTo>
                  <a:pt x="50" y="254"/>
                </a:lnTo>
                <a:lnTo>
                  <a:pt x="51" y="252"/>
                </a:lnTo>
                <a:lnTo>
                  <a:pt x="51" y="249"/>
                </a:lnTo>
                <a:lnTo>
                  <a:pt x="53" y="248"/>
                </a:lnTo>
                <a:lnTo>
                  <a:pt x="53" y="245"/>
                </a:lnTo>
                <a:lnTo>
                  <a:pt x="54" y="242"/>
                </a:lnTo>
                <a:lnTo>
                  <a:pt x="54" y="242"/>
                </a:lnTo>
                <a:lnTo>
                  <a:pt x="56" y="240"/>
                </a:lnTo>
                <a:lnTo>
                  <a:pt x="56" y="237"/>
                </a:lnTo>
                <a:lnTo>
                  <a:pt x="57" y="236"/>
                </a:lnTo>
                <a:lnTo>
                  <a:pt x="57" y="233"/>
                </a:lnTo>
                <a:lnTo>
                  <a:pt x="59" y="231"/>
                </a:lnTo>
                <a:lnTo>
                  <a:pt x="59" y="230"/>
                </a:lnTo>
                <a:lnTo>
                  <a:pt x="60" y="228"/>
                </a:lnTo>
                <a:lnTo>
                  <a:pt x="60" y="227"/>
                </a:lnTo>
                <a:lnTo>
                  <a:pt x="60" y="225"/>
                </a:lnTo>
                <a:lnTo>
                  <a:pt x="62" y="224"/>
                </a:lnTo>
                <a:lnTo>
                  <a:pt x="62" y="222"/>
                </a:lnTo>
                <a:lnTo>
                  <a:pt x="62" y="221"/>
                </a:lnTo>
                <a:lnTo>
                  <a:pt x="63" y="219"/>
                </a:lnTo>
                <a:lnTo>
                  <a:pt x="63" y="218"/>
                </a:lnTo>
                <a:lnTo>
                  <a:pt x="63" y="216"/>
                </a:lnTo>
                <a:lnTo>
                  <a:pt x="65" y="215"/>
                </a:lnTo>
                <a:lnTo>
                  <a:pt x="65" y="213"/>
                </a:lnTo>
                <a:lnTo>
                  <a:pt x="65" y="213"/>
                </a:lnTo>
                <a:lnTo>
                  <a:pt x="66" y="212"/>
                </a:lnTo>
                <a:lnTo>
                  <a:pt x="66" y="210"/>
                </a:lnTo>
                <a:lnTo>
                  <a:pt x="66" y="209"/>
                </a:lnTo>
                <a:lnTo>
                  <a:pt x="66" y="207"/>
                </a:lnTo>
                <a:lnTo>
                  <a:pt x="68" y="206"/>
                </a:lnTo>
                <a:lnTo>
                  <a:pt x="68" y="204"/>
                </a:lnTo>
                <a:lnTo>
                  <a:pt x="68" y="203"/>
                </a:lnTo>
                <a:lnTo>
                  <a:pt x="69" y="201"/>
                </a:lnTo>
                <a:lnTo>
                  <a:pt x="69" y="200"/>
                </a:lnTo>
                <a:lnTo>
                  <a:pt x="71" y="197"/>
                </a:lnTo>
                <a:lnTo>
                  <a:pt x="71" y="195"/>
                </a:lnTo>
                <a:lnTo>
                  <a:pt x="72" y="192"/>
                </a:lnTo>
                <a:lnTo>
                  <a:pt x="72" y="191"/>
                </a:lnTo>
                <a:lnTo>
                  <a:pt x="72" y="188"/>
                </a:lnTo>
                <a:lnTo>
                  <a:pt x="72" y="188"/>
                </a:lnTo>
                <a:lnTo>
                  <a:pt x="74" y="186"/>
                </a:lnTo>
                <a:lnTo>
                  <a:pt x="74" y="183"/>
                </a:lnTo>
                <a:lnTo>
                  <a:pt x="75" y="182"/>
                </a:lnTo>
                <a:lnTo>
                  <a:pt x="75" y="179"/>
                </a:lnTo>
                <a:lnTo>
                  <a:pt x="77" y="177"/>
                </a:lnTo>
                <a:lnTo>
                  <a:pt x="77" y="176"/>
                </a:lnTo>
                <a:lnTo>
                  <a:pt x="77" y="174"/>
                </a:lnTo>
                <a:lnTo>
                  <a:pt x="78" y="171"/>
                </a:lnTo>
                <a:lnTo>
                  <a:pt x="78" y="170"/>
                </a:lnTo>
                <a:lnTo>
                  <a:pt x="78" y="168"/>
                </a:lnTo>
                <a:lnTo>
                  <a:pt x="80" y="168"/>
                </a:lnTo>
                <a:lnTo>
                  <a:pt x="80" y="167"/>
                </a:lnTo>
                <a:lnTo>
                  <a:pt x="80" y="165"/>
                </a:lnTo>
                <a:lnTo>
                  <a:pt x="81" y="164"/>
                </a:lnTo>
                <a:lnTo>
                  <a:pt x="81" y="162"/>
                </a:lnTo>
                <a:lnTo>
                  <a:pt x="81" y="161"/>
                </a:lnTo>
                <a:lnTo>
                  <a:pt x="81" y="159"/>
                </a:lnTo>
                <a:lnTo>
                  <a:pt x="83" y="158"/>
                </a:lnTo>
                <a:lnTo>
                  <a:pt x="83" y="158"/>
                </a:lnTo>
                <a:lnTo>
                  <a:pt x="83" y="156"/>
                </a:lnTo>
                <a:lnTo>
                  <a:pt x="83" y="155"/>
                </a:lnTo>
                <a:lnTo>
                  <a:pt x="84" y="153"/>
                </a:lnTo>
                <a:lnTo>
                  <a:pt x="84" y="152"/>
                </a:lnTo>
                <a:lnTo>
                  <a:pt x="84" y="150"/>
                </a:lnTo>
                <a:lnTo>
                  <a:pt x="86" y="149"/>
                </a:lnTo>
                <a:lnTo>
                  <a:pt x="86" y="146"/>
                </a:lnTo>
                <a:lnTo>
                  <a:pt x="86" y="144"/>
                </a:lnTo>
                <a:lnTo>
                  <a:pt x="87" y="143"/>
                </a:lnTo>
                <a:lnTo>
                  <a:pt x="87" y="141"/>
                </a:lnTo>
                <a:lnTo>
                  <a:pt x="89" y="138"/>
                </a:lnTo>
                <a:lnTo>
                  <a:pt x="89" y="137"/>
                </a:lnTo>
                <a:lnTo>
                  <a:pt x="90" y="134"/>
                </a:lnTo>
                <a:lnTo>
                  <a:pt x="90" y="134"/>
                </a:lnTo>
                <a:lnTo>
                  <a:pt x="90" y="131"/>
                </a:lnTo>
                <a:lnTo>
                  <a:pt x="92" y="129"/>
                </a:lnTo>
                <a:lnTo>
                  <a:pt x="92" y="126"/>
                </a:lnTo>
                <a:lnTo>
                  <a:pt x="93" y="125"/>
                </a:lnTo>
                <a:lnTo>
                  <a:pt x="93" y="123"/>
                </a:lnTo>
                <a:lnTo>
                  <a:pt x="93" y="120"/>
                </a:lnTo>
                <a:lnTo>
                  <a:pt x="95" y="119"/>
                </a:lnTo>
                <a:lnTo>
                  <a:pt x="95" y="117"/>
                </a:lnTo>
                <a:lnTo>
                  <a:pt x="95" y="116"/>
                </a:lnTo>
                <a:lnTo>
                  <a:pt x="96" y="114"/>
                </a:lnTo>
                <a:lnTo>
                  <a:pt x="96" y="113"/>
                </a:lnTo>
                <a:lnTo>
                  <a:pt x="96" y="111"/>
                </a:lnTo>
                <a:lnTo>
                  <a:pt x="96" y="111"/>
                </a:lnTo>
                <a:lnTo>
                  <a:pt x="96" y="110"/>
                </a:lnTo>
                <a:lnTo>
                  <a:pt x="98" y="108"/>
                </a:lnTo>
                <a:lnTo>
                  <a:pt x="98" y="107"/>
                </a:lnTo>
                <a:lnTo>
                  <a:pt x="98" y="105"/>
                </a:lnTo>
                <a:lnTo>
                  <a:pt x="98" y="105"/>
                </a:lnTo>
                <a:lnTo>
                  <a:pt x="98" y="104"/>
                </a:lnTo>
                <a:lnTo>
                  <a:pt x="98" y="102"/>
                </a:lnTo>
                <a:lnTo>
                  <a:pt x="98" y="101"/>
                </a:lnTo>
                <a:lnTo>
                  <a:pt x="99" y="99"/>
                </a:lnTo>
                <a:lnTo>
                  <a:pt x="99" y="99"/>
                </a:lnTo>
                <a:lnTo>
                  <a:pt x="99" y="98"/>
                </a:lnTo>
                <a:lnTo>
                  <a:pt x="99" y="96"/>
                </a:lnTo>
                <a:lnTo>
                  <a:pt x="99" y="95"/>
                </a:lnTo>
                <a:lnTo>
                  <a:pt x="99" y="93"/>
                </a:lnTo>
                <a:lnTo>
                  <a:pt x="99" y="90"/>
                </a:lnTo>
                <a:lnTo>
                  <a:pt x="99" y="89"/>
                </a:lnTo>
                <a:lnTo>
                  <a:pt x="99" y="87"/>
                </a:lnTo>
                <a:lnTo>
                  <a:pt x="101" y="86"/>
                </a:lnTo>
                <a:lnTo>
                  <a:pt x="101" y="83"/>
                </a:lnTo>
                <a:lnTo>
                  <a:pt x="101" y="83"/>
                </a:lnTo>
                <a:lnTo>
                  <a:pt x="101" y="81"/>
                </a:lnTo>
                <a:lnTo>
                  <a:pt x="101" y="80"/>
                </a:lnTo>
                <a:lnTo>
                  <a:pt x="101" y="77"/>
                </a:lnTo>
                <a:lnTo>
                  <a:pt x="101" y="75"/>
                </a:lnTo>
                <a:lnTo>
                  <a:pt x="101" y="74"/>
                </a:lnTo>
                <a:lnTo>
                  <a:pt x="101" y="72"/>
                </a:lnTo>
                <a:lnTo>
                  <a:pt x="101" y="71"/>
                </a:lnTo>
                <a:lnTo>
                  <a:pt x="101" y="69"/>
                </a:lnTo>
                <a:lnTo>
                  <a:pt x="101" y="68"/>
                </a:lnTo>
                <a:lnTo>
                  <a:pt x="102" y="66"/>
                </a:lnTo>
                <a:lnTo>
                  <a:pt x="102" y="66"/>
                </a:lnTo>
                <a:lnTo>
                  <a:pt x="102" y="65"/>
                </a:lnTo>
                <a:lnTo>
                  <a:pt x="102" y="63"/>
                </a:lnTo>
                <a:lnTo>
                  <a:pt x="102" y="63"/>
                </a:lnTo>
                <a:lnTo>
                  <a:pt x="102" y="62"/>
                </a:lnTo>
                <a:lnTo>
                  <a:pt x="102" y="60"/>
                </a:lnTo>
                <a:lnTo>
                  <a:pt x="102" y="60"/>
                </a:lnTo>
                <a:lnTo>
                  <a:pt x="102" y="59"/>
                </a:lnTo>
                <a:lnTo>
                  <a:pt x="102" y="59"/>
                </a:lnTo>
                <a:lnTo>
                  <a:pt x="102" y="57"/>
                </a:lnTo>
                <a:lnTo>
                  <a:pt x="102" y="57"/>
                </a:lnTo>
                <a:lnTo>
                  <a:pt x="102" y="56"/>
                </a:lnTo>
                <a:lnTo>
                  <a:pt x="104" y="56"/>
                </a:lnTo>
                <a:lnTo>
                  <a:pt x="104" y="54"/>
                </a:lnTo>
                <a:lnTo>
                  <a:pt x="104" y="53"/>
                </a:lnTo>
                <a:lnTo>
                  <a:pt x="104" y="53"/>
                </a:lnTo>
                <a:lnTo>
                  <a:pt x="104" y="51"/>
                </a:lnTo>
                <a:lnTo>
                  <a:pt x="104" y="50"/>
                </a:lnTo>
                <a:lnTo>
                  <a:pt x="104" y="50"/>
                </a:lnTo>
                <a:lnTo>
                  <a:pt x="104" y="48"/>
                </a:lnTo>
                <a:lnTo>
                  <a:pt x="105" y="47"/>
                </a:lnTo>
                <a:lnTo>
                  <a:pt x="105" y="45"/>
                </a:lnTo>
                <a:lnTo>
                  <a:pt x="105" y="45"/>
                </a:lnTo>
                <a:lnTo>
                  <a:pt x="105" y="44"/>
                </a:lnTo>
                <a:lnTo>
                  <a:pt x="105" y="44"/>
                </a:lnTo>
                <a:lnTo>
                  <a:pt x="105" y="42"/>
                </a:lnTo>
                <a:lnTo>
                  <a:pt x="105" y="41"/>
                </a:lnTo>
                <a:lnTo>
                  <a:pt x="105" y="39"/>
                </a:lnTo>
                <a:lnTo>
                  <a:pt x="107" y="39"/>
                </a:lnTo>
                <a:lnTo>
                  <a:pt x="107" y="38"/>
                </a:lnTo>
                <a:lnTo>
                  <a:pt x="107" y="38"/>
                </a:lnTo>
                <a:lnTo>
                  <a:pt x="107" y="36"/>
                </a:lnTo>
                <a:lnTo>
                  <a:pt x="107" y="35"/>
                </a:lnTo>
                <a:lnTo>
                  <a:pt x="107" y="35"/>
                </a:lnTo>
                <a:lnTo>
                  <a:pt x="107" y="33"/>
                </a:lnTo>
                <a:lnTo>
                  <a:pt x="107" y="32"/>
                </a:lnTo>
                <a:lnTo>
                  <a:pt x="107" y="32"/>
                </a:lnTo>
                <a:lnTo>
                  <a:pt x="107" y="30"/>
                </a:lnTo>
                <a:lnTo>
                  <a:pt x="107" y="29"/>
                </a:lnTo>
                <a:lnTo>
                  <a:pt x="107" y="29"/>
                </a:lnTo>
                <a:lnTo>
                  <a:pt x="107" y="27"/>
                </a:lnTo>
                <a:lnTo>
                  <a:pt x="107" y="26"/>
                </a:lnTo>
                <a:lnTo>
                  <a:pt x="107" y="24"/>
                </a:lnTo>
                <a:lnTo>
                  <a:pt x="107" y="23"/>
                </a:lnTo>
                <a:lnTo>
                  <a:pt x="107" y="21"/>
                </a:lnTo>
                <a:lnTo>
                  <a:pt x="107" y="20"/>
                </a:lnTo>
                <a:lnTo>
                  <a:pt x="107" y="18"/>
                </a:lnTo>
                <a:lnTo>
                  <a:pt x="107" y="17"/>
                </a:lnTo>
                <a:lnTo>
                  <a:pt x="107" y="15"/>
                </a:lnTo>
                <a:lnTo>
                  <a:pt x="107" y="12"/>
                </a:lnTo>
                <a:lnTo>
                  <a:pt x="107" y="11"/>
                </a:lnTo>
                <a:lnTo>
                  <a:pt x="107" y="8"/>
                </a:lnTo>
                <a:lnTo>
                  <a:pt x="107" y="5"/>
                </a:lnTo>
                <a:lnTo>
                  <a:pt x="105" y="3"/>
                </a:lnTo>
                <a:lnTo>
                  <a:pt x="105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4197350" y="4743450"/>
            <a:ext cx="3333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3863975" y="5076825"/>
            <a:ext cx="6667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 flipH="1">
            <a:off x="5199063" y="4910138"/>
            <a:ext cx="35718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Freeform 38"/>
          <p:cNvSpPr>
            <a:spLocks/>
          </p:cNvSpPr>
          <p:nvPr/>
        </p:nvSpPr>
        <p:spPr bwMode="auto">
          <a:xfrm>
            <a:off x="4508500" y="4618038"/>
            <a:ext cx="711200" cy="284162"/>
          </a:xfrm>
          <a:custGeom>
            <a:avLst/>
            <a:gdLst>
              <a:gd name="T0" fmla="*/ 176 w 896"/>
              <a:gd name="T1" fmla="*/ 0 h 357"/>
              <a:gd name="T2" fmla="*/ 301 w 896"/>
              <a:gd name="T3" fmla="*/ 0 h 357"/>
              <a:gd name="T4" fmla="*/ 364 w 896"/>
              <a:gd name="T5" fmla="*/ 1 h 357"/>
              <a:gd name="T6" fmla="*/ 392 w 896"/>
              <a:gd name="T7" fmla="*/ 1 h 357"/>
              <a:gd name="T8" fmla="*/ 407 w 896"/>
              <a:gd name="T9" fmla="*/ 3 h 357"/>
              <a:gd name="T10" fmla="*/ 421 w 896"/>
              <a:gd name="T11" fmla="*/ 3 h 357"/>
              <a:gd name="T12" fmla="*/ 431 w 896"/>
              <a:gd name="T13" fmla="*/ 4 h 357"/>
              <a:gd name="T14" fmla="*/ 440 w 896"/>
              <a:gd name="T15" fmla="*/ 6 h 357"/>
              <a:gd name="T16" fmla="*/ 452 w 896"/>
              <a:gd name="T17" fmla="*/ 7 h 357"/>
              <a:gd name="T18" fmla="*/ 466 w 896"/>
              <a:gd name="T19" fmla="*/ 9 h 357"/>
              <a:gd name="T20" fmla="*/ 476 w 896"/>
              <a:gd name="T21" fmla="*/ 10 h 357"/>
              <a:gd name="T22" fmla="*/ 487 w 896"/>
              <a:gd name="T23" fmla="*/ 13 h 357"/>
              <a:gd name="T24" fmla="*/ 497 w 896"/>
              <a:gd name="T25" fmla="*/ 15 h 357"/>
              <a:gd name="T26" fmla="*/ 512 w 896"/>
              <a:gd name="T27" fmla="*/ 21 h 357"/>
              <a:gd name="T28" fmla="*/ 527 w 896"/>
              <a:gd name="T29" fmla="*/ 25 h 357"/>
              <a:gd name="T30" fmla="*/ 539 w 896"/>
              <a:gd name="T31" fmla="*/ 28 h 357"/>
              <a:gd name="T32" fmla="*/ 548 w 896"/>
              <a:gd name="T33" fmla="*/ 33 h 357"/>
              <a:gd name="T34" fmla="*/ 559 w 896"/>
              <a:gd name="T35" fmla="*/ 37 h 357"/>
              <a:gd name="T36" fmla="*/ 571 w 896"/>
              <a:gd name="T37" fmla="*/ 43 h 357"/>
              <a:gd name="T38" fmla="*/ 584 w 896"/>
              <a:gd name="T39" fmla="*/ 51 h 357"/>
              <a:gd name="T40" fmla="*/ 595 w 896"/>
              <a:gd name="T41" fmla="*/ 55 h 357"/>
              <a:gd name="T42" fmla="*/ 602 w 896"/>
              <a:gd name="T43" fmla="*/ 60 h 357"/>
              <a:gd name="T44" fmla="*/ 613 w 896"/>
              <a:gd name="T45" fmla="*/ 66 h 357"/>
              <a:gd name="T46" fmla="*/ 625 w 896"/>
              <a:gd name="T47" fmla="*/ 72 h 357"/>
              <a:gd name="T48" fmla="*/ 635 w 896"/>
              <a:gd name="T49" fmla="*/ 78 h 357"/>
              <a:gd name="T50" fmla="*/ 643 w 896"/>
              <a:gd name="T51" fmla="*/ 82 h 357"/>
              <a:gd name="T52" fmla="*/ 650 w 896"/>
              <a:gd name="T53" fmla="*/ 87 h 357"/>
              <a:gd name="T54" fmla="*/ 659 w 896"/>
              <a:gd name="T55" fmla="*/ 93 h 357"/>
              <a:gd name="T56" fmla="*/ 668 w 896"/>
              <a:gd name="T57" fmla="*/ 99 h 357"/>
              <a:gd name="T58" fmla="*/ 677 w 896"/>
              <a:gd name="T59" fmla="*/ 105 h 357"/>
              <a:gd name="T60" fmla="*/ 682 w 896"/>
              <a:gd name="T61" fmla="*/ 108 h 357"/>
              <a:gd name="T62" fmla="*/ 688 w 896"/>
              <a:gd name="T63" fmla="*/ 112 h 357"/>
              <a:gd name="T64" fmla="*/ 694 w 896"/>
              <a:gd name="T65" fmla="*/ 117 h 357"/>
              <a:gd name="T66" fmla="*/ 701 w 896"/>
              <a:gd name="T67" fmla="*/ 123 h 357"/>
              <a:gd name="T68" fmla="*/ 706 w 896"/>
              <a:gd name="T69" fmla="*/ 126 h 357"/>
              <a:gd name="T70" fmla="*/ 710 w 896"/>
              <a:gd name="T71" fmla="*/ 130 h 357"/>
              <a:gd name="T72" fmla="*/ 716 w 896"/>
              <a:gd name="T73" fmla="*/ 133 h 357"/>
              <a:gd name="T74" fmla="*/ 724 w 896"/>
              <a:gd name="T75" fmla="*/ 139 h 357"/>
              <a:gd name="T76" fmla="*/ 731 w 896"/>
              <a:gd name="T77" fmla="*/ 144 h 357"/>
              <a:gd name="T78" fmla="*/ 737 w 896"/>
              <a:gd name="T79" fmla="*/ 148 h 357"/>
              <a:gd name="T80" fmla="*/ 742 w 896"/>
              <a:gd name="T81" fmla="*/ 154 h 357"/>
              <a:gd name="T82" fmla="*/ 749 w 896"/>
              <a:gd name="T83" fmla="*/ 160 h 357"/>
              <a:gd name="T84" fmla="*/ 758 w 896"/>
              <a:gd name="T85" fmla="*/ 169 h 357"/>
              <a:gd name="T86" fmla="*/ 764 w 896"/>
              <a:gd name="T87" fmla="*/ 177 h 357"/>
              <a:gd name="T88" fmla="*/ 770 w 896"/>
              <a:gd name="T89" fmla="*/ 184 h 357"/>
              <a:gd name="T90" fmla="*/ 778 w 896"/>
              <a:gd name="T91" fmla="*/ 192 h 357"/>
              <a:gd name="T92" fmla="*/ 787 w 896"/>
              <a:gd name="T93" fmla="*/ 202 h 357"/>
              <a:gd name="T94" fmla="*/ 796 w 896"/>
              <a:gd name="T95" fmla="*/ 214 h 357"/>
              <a:gd name="T96" fmla="*/ 803 w 896"/>
              <a:gd name="T97" fmla="*/ 223 h 357"/>
              <a:gd name="T98" fmla="*/ 809 w 896"/>
              <a:gd name="T99" fmla="*/ 231 h 357"/>
              <a:gd name="T100" fmla="*/ 817 w 896"/>
              <a:gd name="T101" fmla="*/ 241 h 357"/>
              <a:gd name="T102" fmla="*/ 826 w 896"/>
              <a:gd name="T103" fmla="*/ 253 h 357"/>
              <a:gd name="T104" fmla="*/ 836 w 896"/>
              <a:gd name="T105" fmla="*/ 267 h 357"/>
              <a:gd name="T106" fmla="*/ 842 w 896"/>
              <a:gd name="T107" fmla="*/ 277 h 357"/>
              <a:gd name="T108" fmla="*/ 850 w 896"/>
              <a:gd name="T109" fmla="*/ 286 h 357"/>
              <a:gd name="T110" fmla="*/ 857 w 896"/>
              <a:gd name="T111" fmla="*/ 298 h 357"/>
              <a:gd name="T112" fmla="*/ 868 w 896"/>
              <a:gd name="T113" fmla="*/ 312 h 357"/>
              <a:gd name="T114" fmla="*/ 877 w 896"/>
              <a:gd name="T115" fmla="*/ 324 h 357"/>
              <a:gd name="T116" fmla="*/ 883 w 896"/>
              <a:gd name="T117" fmla="*/ 333 h 357"/>
              <a:gd name="T118" fmla="*/ 889 w 896"/>
              <a:gd name="T119" fmla="*/ 342 h 357"/>
              <a:gd name="T120" fmla="*/ 895 w 896"/>
              <a:gd name="T121" fmla="*/ 35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7">
                <a:moveTo>
                  <a:pt x="0" y="0"/>
                </a:moveTo>
                <a:lnTo>
                  <a:pt x="35" y="0"/>
                </a:lnTo>
                <a:lnTo>
                  <a:pt x="66" y="0"/>
                </a:lnTo>
                <a:lnTo>
                  <a:pt x="97" y="0"/>
                </a:lnTo>
                <a:lnTo>
                  <a:pt x="125" y="0"/>
                </a:lnTo>
                <a:lnTo>
                  <a:pt x="151" y="0"/>
                </a:lnTo>
                <a:lnTo>
                  <a:pt x="176" y="0"/>
                </a:lnTo>
                <a:lnTo>
                  <a:pt x="199" y="0"/>
                </a:lnTo>
                <a:lnTo>
                  <a:pt x="220" y="0"/>
                </a:lnTo>
                <a:lnTo>
                  <a:pt x="238" y="0"/>
                </a:lnTo>
                <a:lnTo>
                  <a:pt x="256" y="0"/>
                </a:lnTo>
                <a:lnTo>
                  <a:pt x="272" y="0"/>
                </a:lnTo>
                <a:lnTo>
                  <a:pt x="287" y="0"/>
                </a:lnTo>
                <a:lnTo>
                  <a:pt x="301" y="0"/>
                </a:lnTo>
                <a:lnTo>
                  <a:pt x="313" y="0"/>
                </a:lnTo>
                <a:lnTo>
                  <a:pt x="323" y="0"/>
                </a:lnTo>
                <a:lnTo>
                  <a:pt x="334" y="0"/>
                </a:lnTo>
                <a:lnTo>
                  <a:pt x="343" y="0"/>
                </a:lnTo>
                <a:lnTo>
                  <a:pt x="350" y="1"/>
                </a:lnTo>
                <a:lnTo>
                  <a:pt x="358" y="1"/>
                </a:lnTo>
                <a:lnTo>
                  <a:pt x="364" y="1"/>
                </a:lnTo>
                <a:lnTo>
                  <a:pt x="370" y="1"/>
                </a:lnTo>
                <a:lnTo>
                  <a:pt x="376" y="1"/>
                </a:lnTo>
                <a:lnTo>
                  <a:pt x="379" y="1"/>
                </a:lnTo>
                <a:lnTo>
                  <a:pt x="383" y="1"/>
                </a:lnTo>
                <a:lnTo>
                  <a:pt x="386" y="1"/>
                </a:lnTo>
                <a:lnTo>
                  <a:pt x="389" y="1"/>
                </a:lnTo>
                <a:lnTo>
                  <a:pt x="392" y="1"/>
                </a:lnTo>
                <a:lnTo>
                  <a:pt x="395" y="1"/>
                </a:lnTo>
                <a:lnTo>
                  <a:pt x="398" y="1"/>
                </a:lnTo>
                <a:lnTo>
                  <a:pt x="400" y="1"/>
                </a:lnTo>
                <a:lnTo>
                  <a:pt x="403" y="1"/>
                </a:lnTo>
                <a:lnTo>
                  <a:pt x="404" y="1"/>
                </a:lnTo>
                <a:lnTo>
                  <a:pt x="404" y="1"/>
                </a:lnTo>
                <a:lnTo>
                  <a:pt x="407" y="3"/>
                </a:lnTo>
                <a:lnTo>
                  <a:pt x="410" y="3"/>
                </a:lnTo>
                <a:lnTo>
                  <a:pt x="412" y="3"/>
                </a:lnTo>
                <a:lnTo>
                  <a:pt x="413" y="3"/>
                </a:lnTo>
                <a:lnTo>
                  <a:pt x="416" y="3"/>
                </a:lnTo>
                <a:lnTo>
                  <a:pt x="418" y="3"/>
                </a:lnTo>
                <a:lnTo>
                  <a:pt x="419" y="3"/>
                </a:lnTo>
                <a:lnTo>
                  <a:pt x="421" y="3"/>
                </a:lnTo>
                <a:lnTo>
                  <a:pt x="422" y="3"/>
                </a:lnTo>
                <a:lnTo>
                  <a:pt x="424" y="4"/>
                </a:lnTo>
                <a:lnTo>
                  <a:pt x="425" y="4"/>
                </a:lnTo>
                <a:lnTo>
                  <a:pt x="427" y="4"/>
                </a:lnTo>
                <a:lnTo>
                  <a:pt x="428" y="4"/>
                </a:lnTo>
                <a:lnTo>
                  <a:pt x="430" y="4"/>
                </a:lnTo>
                <a:lnTo>
                  <a:pt x="431" y="4"/>
                </a:lnTo>
                <a:lnTo>
                  <a:pt x="431" y="4"/>
                </a:lnTo>
                <a:lnTo>
                  <a:pt x="433" y="4"/>
                </a:lnTo>
                <a:lnTo>
                  <a:pt x="434" y="4"/>
                </a:lnTo>
                <a:lnTo>
                  <a:pt x="436" y="4"/>
                </a:lnTo>
                <a:lnTo>
                  <a:pt x="437" y="4"/>
                </a:lnTo>
                <a:lnTo>
                  <a:pt x="439" y="6"/>
                </a:lnTo>
                <a:lnTo>
                  <a:pt x="440" y="6"/>
                </a:lnTo>
                <a:lnTo>
                  <a:pt x="442" y="6"/>
                </a:lnTo>
                <a:lnTo>
                  <a:pt x="443" y="6"/>
                </a:lnTo>
                <a:lnTo>
                  <a:pt x="445" y="6"/>
                </a:lnTo>
                <a:lnTo>
                  <a:pt x="446" y="6"/>
                </a:lnTo>
                <a:lnTo>
                  <a:pt x="448" y="6"/>
                </a:lnTo>
                <a:lnTo>
                  <a:pt x="449" y="7"/>
                </a:lnTo>
                <a:lnTo>
                  <a:pt x="452" y="7"/>
                </a:lnTo>
                <a:lnTo>
                  <a:pt x="454" y="7"/>
                </a:lnTo>
                <a:lnTo>
                  <a:pt x="455" y="7"/>
                </a:lnTo>
                <a:lnTo>
                  <a:pt x="458" y="7"/>
                </a:lnTo>
                <a:lnTo>
                  <a:pt x="458" y="7"/>
                </a:lnTo>
                <a:lnTo>
                  <a:pt x="461" y="9"/>
                </a:lnTo>
                <a:lnTo>
                  <a:pt x="463" y="9"/>
                </a:lnTo>
                <a:lnTo>
                  <a:pt x="466" y="9"/>
                </a:lnTo>
                <a:lnTo>
                  <a:pt x="467" y="9"/>
                </a:lnTo>
                <a:lnTo>
                  <a:pt x="469" y="9"/>
                </a:lnTo>
                <a:lnTo>
                  <a:pt x="470" y="10"/>
                </a:lnTo>
                <a:lnTo>
                  <a:pt x="472" y="10"/>
                </a:lnTo>
                <a:lnTo>
                  <a:pt x="473" y="10"/>
                </a:lnTo>
                <a:lnTo>
                  <a:pt x="475" y="10"/>
                </a:lnTo>
                <a:lnTo>
                  <a:pt x="476" y="10"/>
                </a:lnTo>
                <a:lnTo>
                  <a:pt x="478" y="10"/>
                </a:lnTo>
                <a:lnTo>
                  <a:pt x="479" y="12"/>
                </a:lnTo>
                <a:lnTo>
                  <a:pt x="481" y="12"/>
                </a:lnTo>
                <a:lnTo>
                  <a:pt x="482" y="12"/>
                </a:lnTo>
                <a:lnTo>
                  <a:pt x="484" y="12"/>
                </a:lnTo>
                <a:lnTo>
                  <a:pt x="485" y="12"/>
                </a:lnTo>
                <a:lnTo>
                  <a:pt x="487" y="13"/>
                </a:lnTo>
                <a:lnTo>
                  <a:pt x="488" y="13"/>
                </a:lnTo>
                <a:lnTo>
                  <a:pt x="490" y="13"/>
                </a:lnTo>
                <a:lnTo>
                  <a:pt x="490" y="13"/>
                </a:lnTo>
                <a:lnTo>
                  <a:pt x="491" y="15"/>
                </a:lnTo>
                <a:lnTo>
                  <a:pt x="493" y="15"/>
                </a:lnTo>
                <a:lnTo>
                  <a:pt x="496" y="15"/>
                </a:lnTo>
                <a:lnTo>
                  <a:pt x="497" y="15"/>
                </a:lnTo>
                <a:lnTo>
                  <a:pt x="499" y="16"/>
                </a:lnTo>
                <a:lnTo>
                  <a:pt x="500" y="16"/>
                </a:lnTo>
                <a:lnTo>
                  <a:pt x="502" y="18"/>
                </a:lnTo>
                <a:lnTo>
                  <a:pt x="505" y="18"/>
                </a:lnTo>
                <a:lnTo>
                  <a:pt x="506" y="19"/>
                </a:lnTo>
                <a:lnTo>
                  <a:pt x="509" y="19"/>
                </a:lnTo>
                <a:lnTo>
                  <a:pt x="512" y="21"/>
                </a:lnTo>
                <a:lnTo>
                  <a:pt x="514" y="21"/>
                </a:lnTo>
                <a:lnTo>
                  <a:pt x="514" y="21"/>
                </a:lnTo>
                <a:lnTo>
                  <a:pt x="517" y="22"/>
                </a:lnTo>
                <a:lnTo>
                  <a:pt x="520" y="22"/>
                </a:lnTo>
                <a:lnTo>
                  <a:pt x="523" y="24"/>
                </a:lnTo>
                <a:lnTo>
                  <a:pt x="524" y="24"/>
                </a:lnTo>
                <a:lnTo>
                  <a:pt x="527" y="25"/>
                </a:lnTo>
                <a:lnTo>
                  <a:pt x="529" y="25"/>
                </a:lnTo>
                <a:lnTo>
                  <a:pt x="530" y="25"/>
                </a:lnTo>
                <a:lnTo>
                  <a:pt x="532" y="27"/>
                </a:lnTo>
                <a:lnTo>
                  <a:pt x="533" y="27"/>
                </a:lnTo>
                <a:lnTo>
                  <a:pt x="536" y="28"/>
                </a:lnTo>
                <a:lnTo>
                  <a:pt x="538" y="28"/>
                </a:lnTo>
                <a:lnTo>
                  <a:pt x="539" y="28"/>
                </a:lnTo>
                <a:lnTo>
                  <a:pt x="539" y="30"/>
                </a:lnTo>
                <a:lnTo>
                  <a:pt x="541" y="30"/>
                </a:lnTo>
                <a:lnTo>
                  <a:pt x="542" y="30"/>
                </a:lnTo>
                <a:lnTo>
                  <a:pt x="544" y="31"/>
                </a:lnTo>
                <a:lnTo>
                  <a:pt x="545" y="31"/>
                </a:lnTo>
                <a:lnTo>
                  <a:pt x="547" y="31"/>
                </a:lnTo>
                <a:lnTo>
                  <a:pt x="548" y="33"/>
                </a:lnTo>
                <a:lnTo>
                  <a:pt x="550" y="33"/>
                </a:lnTo>
                <a:lnTo>
                  <a:pt x="551" y="34"/>
                </a:lnTo>
                <a:lnTo>
                  <a:pt x="553" y="34"/>
                </a:lnTo>
                <a:lnTo>
                  <a:pt x="554" y="34"/>
                </a:lnTo>
                <a:lnTo>
                  <a:pt x="556" y="36"/>
                </a:lnTo>
                <a:lnTo>
                  <a:pt x="557" y="36"/>
                </a:lnTo>
                <a:lnTo>
                  <a:pt x="559" y="37"/>
                </a:lnTo>
                <a:lnTo>
                  <a:pt x="560" y="39"/>
                </a:lnTo>
                <a:lnTo>
                  <a:pt x="562" y="39"/>
                </a:lnTo>
                <a:lnTo>
                  <a:pt x="565" y="40"/>
                </a:lnTo>
                <a:lnTo>
                  <a:pt x="566" y="42"/>
                </a:lnTo>
                <a:lnTo>
                  <a:pt x="568" y="42"/>
                </a:lnTo>
                <a:lnTo>
                  <a:pt x="571" y="43"/>
                </a:lnTo>
                <a:lnTo>
                  <a:pt x="571" y="43"/>
                </a:lnTo>
                <a:lnTo>
                  <a:pt x="574" y="45"/>
                </a:lnTo>
                <a:lnTo>
                  <a:pt x="575" y="46"/>
                </a:lnTo>
                <a:lnTo>
                  <a:pt x="578" y="46"/>
                </a:lnTo>
                <a:lnTo>
                  <a:pt x="580" y="48"/>
                </a:lnTo>
                <a:lnTo>
                  <a:pt x="581" y="49"/>
                </a:lnTo>
                <a:lnTo>
                  <a:pt x="583" y="49"/>
                </a:lnTo>
                <a:lnTo>
                  <a:pt x="584" y="51"/>
                </a:lnTo>
                <a:lnTo>
                  <a:pt x="586" y="51"/>
                </a:lnTo>
                <a:lnTo>
                  <a:pt x="587" y="52"/>
                </a:lnTo>
                <a:lnTo>
                  <a:pt x="589" y="52"/>
                </a:lnTo>
                <a:lnTo>
                  <a:pt x="590" y="54"/>
                </a:lnTo>
                <a:lnTo>
                  <a:pt x="592" y="54"/>
                </a:lnTo>
                <a:lnTo>
                  <a:pt x="593" y="55"/>
                </a:lnTo>
                <a:lnTo>
                  <a:pt x="595" y="55"/>
                </a:lnTo>
                <a:lnTo>
                  <a:pt x="595" y="55"/>
                </a:lnTo>
                <a:lnTo>
                  <a:pt x="596" y="57"/>
                </a:lnTo>
                <a:lnTo>
                  <a:pt x="598" y="57"/>
                </a:lnTo>
                <a:lnTo>
                  <a:pt x="599" y="58"/>
                </a:lnTo>
                <a:lnTo>
                  <a:pt x="601" y="58"/>
                </a:lnTo>
                <a:lnTo>
                  <a:pt x="601" y="60"/>
                </a:lnTo>
                <a:lnTo>
                  <a:pt x="602" y="60"/>
                </a:lnTo>
                <a:lnTo>
                  <a:pt x="604" y="60"/>
                </a:lnTo>
                <a:lnTo>
                  <a:pt x="605" y="61"/>
                </a:lnTo>
                <a:lnTo>
                  <a:pt x="607" y="61"/>
                </a:lnTo>
                <a:lnTo>
                  <a:pt x="608" y="63"/>
                </a:lnTo>
                <a:lnTo>
                  <a:pt x="610" y="63"/>
                </a:lnTo>
                <a:lnTo>
                  <a:pt x="611" y="64"/>
                </a:lnTo>
                <a:lnTo>
                  <a:pt x="613" y="66"/>
                </a:lnTo>
                <a:lnTo>
                  <a:pt x="614" y="66"/>
                </a:lnTo>
                <a:lnTo>
                  <a:pt x="616" y="67"/>
                </a:lnTo>
                <a:lnTo>
                  <a:pt x="619" y="69"/>
                </a:lnTo>
                <a:lnTo>
                  <a:pt x="620" y="69"/>
                </a:lnTo>
                <a:lnTo>
                  <a:pt x="620" y="69"/>
                </a:lnTo>
                <a:lnTo>
                  <a:pt x="623" y="70"/>
                </a:lnTo>
                <a:lnTo>
                  <a:pt x="625" y="72"/>
                </a:lnTo>
                <a:lnTo>
                  <a:pt x="626" y="73"/>
                </a:lnTo>
                <a:lnTo>
                  <a:pt x="628" y="73"/>
                </a:lnTo>
                <a:lnTo>
                  <a:pt x="629" y="75"/>
                </a:lnTo>
                <a:lnTo>
                  <a:pt x="631" y="76"/>
                </a:lnTo>
                <a:lnTo>
                  <a:pt x="632" y="76"/>
                </a:lnTo>
                <a:lnTo>
                  <a:pt x="634" y="78"/>
                </a:lnTo>
                <a:lnTo>
                  <a:pt x="635" y="78"/>
                </a:lnTo>
                <a:lnTo>
                  <a:pt x="637" y="79"/>
                </a:lnTo>
                <a:lnTo>
                  <a:pt x="638" y="79"/>
                </a:lnTo>
                <a:lnTo>
                  <a:pt x="640" y="81"/>
                </a:lnTo>
                <a:lnTo>
                  <a:pt x="640" y="81"/>
                </a:lnTo>
                <a:lnTo>
                  <a:pt x="641" y="81"/>
                </a:lnTo>
                <a:lnTo>
                  <a:pt x="643" y="82"/>
                </a:lnTo>
                <a:lnTo>
                  <a:pt x="643" y="82"/>
                </a:lnTo>
                <a:lnTo>
                  <a:pt x="644" y="84"/>
                </a:lnTo>
                <a:lnTo>
                  <a:pt x="646" y="84"/>
                </a:lnTo>
                <a:lnTo>
                  <a:pt x="646" y="84"/>
                </a:lnTo>
                <a:lnTo>
                  <a:pt x="647" y="85"/>
                </a:lnTo>
                <a:lnTo>
                  <a:pt x="649" y="85"/>
                </a:lnTo>
                <a:lnTo>
                  <a:pt x="649" y="87"/>
                </a:lnTo>
                <a:lnTo>
                  <a:pt x="650" y="87"/>
                </a:lnTo>
                <a:lnTo>
                  <a:pt x="652" y="88"/>
                </a:lnTo>
                <a:lnTo>
                  <a:pt x="653" y="88"/>
                </a:lnTo>
                <a:lnTo>
                  <a:pt x="653" y="90"/>
                </a:lnTo>
                <a:lnTo>
                  <a:pt x="655" y="90"/>
                </a:lnTo>
                <a:lnTo>
                  <a:pt x="656" y="91"/>
                </a:lnTo>
                <a:lnTo>
                  <a:pt x="658" y="91"/>
                </a:lnTo>
                <a:lnTo>
                  <a:pt x="659" y="93"/>
                </a:lnTo>
                <a:lnTo>
                  <a:pt x="661" y="94"/>
                </a:lnTo>
                <a:lnTo>
                  <a:pt x="662" y="94"/>
                </a:lnTo>
                <a:lnTo>
                  <a:pt x="662" y="94"/>
                </a:lnTo>
                <a:lnTo>
                  <a:pt x="664" y="96"/>
                </a:lnTo>
                <a:lnTo>
                  <a:pt x="667" y="97"/>
                </a:lnTo>
                <a:lnTo>
                  <a:pt x="668" y="99"/>
                </a:lnTo>
                <a:lnTo>
                  <a:pt x="668" y="99"/>
                </a:lnTo>
                <a:lnTo>
                  <a:pt x="670" y="100"/>
                </a:lnTo>
                <a:lnTo>
                  <a:pt x="671" y="100"/>
                </a:lnTo>
                <a:lnTo>
                  <a:pt x="673" y="102"/>
                </a:lnTo>
                <a:lnTo>
                  <a:pt x="674" y="102"/>
                </a:lnTo>
                <a:lnTo>
                  <a:pt x="674" y="103"/>
                </a:lnTo>
                <a:lnTo>
                  <a:pt x="676" y="103"/>
                </a:lnTo>
                <a:lnTo>
                  <a:pt x="677" y="105"/>
                </a:lnTo>
                <a:lnTo>
                  <a:pt x="677" y="105"/>
                </a:lnTo>
                <a:lnTo>
                  <a:pt x="679" y="105"/>
                </a:lnTo>
                <a:lnTo>
                  <a:pt x="679" y="106"/>
                </a:lnTo>
                <a:lnTo>
                  <a:pt x="680" y="106"/>
                </a:lnTo>
                <a:lnTo>
                  <a:pt x="680" y="106"/>
                </a:lnTo>
                <a:lnTo>
                  <a:pt x="682" y="108"/>
                </a:lnTo>
                <a:lnTo>
                  <a:pt x="682" y="108"/>
                </a:lnTo>
                <a:lnTo>
                  <a:pt x="683" y="108"/>
                </a:lnTo>
                <a:lnTo>
                  <a:pt x="683" y="109"/>
                </a:lnTo>
                <a:lnTo>
                  <a:pt x="685" y="109"/>
                </a:lnTo>
                <a:lnTo>
                  <a:pt x="685" y="111"/>
                </a:lnTo>
                <a:lnTo>
                  <a:pt x="686" y="111"/>
                </a:lnTo>
                <a:lnTo>
                  <a:pt x="686" y="111"/>
                </a:lnTo>
                <a:lnTo>
                  <a:pt x="688" y="112"/>
                </a:lnTo>
                <a:lnTo>
                  <a:pt x="688" y="112"/>
                </a:lnTo>
                <a:lnTo>
                  <a:pt x="689" y="114"/>
                </a:lnTo>
                <a:lnTo>
                  <a:pt x="691" y="114"/>
                </a:lnTo>
                <a:lnTo>
                  <a:pt x="691" y="115"/>
                </a:lnTo>
                <a:lnTo>
                  <a:pt x="692" y="115"/>
                </a:lnTo>
                <a:lnTo>
                  <a:pt x="694" y="117"/>
                </a:lnTo>
                <a:lnTo>
                  <a:pt x="694" y="117"/>
                </a:lnTo>
                <a:lnTo>
                  <a:pt x="694" y="117"/>
                </a:lnTo>
                <a:lnTo>
                  <a:pt x="695" y="118"/>
                </a:lnTo>
                <a:lnTo>
                  <a:pt x="697" y="120"/>
                </a:lnTo>
                <a:lnTo>
                  <a:pt x="698" y="120"/>
                </a:lnTo>
                <a:lnTo>
                  <a:pt x="698" y="121"/>
                </a:lnTo>
                <a:lnTo>
                  <a:pt x="700" y="121"/>
                </a:lnTo>
                <a:lnTo>
                  <a:pt x="701" y="123"/>
                </a:lnTo>
                <a:lnTo>
                  <a:pt x="701" y="123"/>
                </a:lnTo>
                <a:lnTo>
                  <a:pt x="703" y="124"/>
                </a:lnTo>
                <a:lnTo>
                  <a:pt x="703" y="124"/>
                </a:lnTo>
                <a:lnTo>
                  <a:pt x="704" y="124"/>
                </a:lnTo>
                <a:lnTo>
                  <a:pt x="704" y="126"/>
                </a:lnTo>
                <a:lnTo>
                  <a:pt x="706" y="126"/>
                </a:lnTo>
                <a:lnTo>
                  <a:pt x="706" y="126"/>
                </a:lnTo>
                <a:lnTo>
                  <a:pt x="707" y="127"/>
                </a:lnTo>
                <a:lnTo>
                  <a:pt x="707" y="127"/>
                </a:lnTo>
                <a:lnTo>
                  <a:pt x="707" y="127"/>
                </a:lnTo>
                <a:lnTo>
                  <a:pt x="709" y="129"/>
                </a:lnTo>
                <a:lnTo>
                  <a:pt x="709" y="129"/>
                </a:lnTo>
                <a:lnTo>
                  <a:pt x="710" y="129"/>
                </a:lnTo>
                <a:lnTo>
                  <a:pt x="710" y="130"/>
                </a:lnTo>
                <a:lnTo>
                  <a:pt x="712" y="130"/>
                </a:lnTo>
                <a:lnTo>
                  <a:pt x="712" y="130"/>
                </a:lnTo>
                <a:lnTo>
                  <a:pt x="713" y="132"/>
                </a:lnTo>
                <a:lnTo>
                  <a:pt x="713" y="132"/>
                </a:lnTo>
                <a:lnTo>
                  <a:pt x="715" y="132"/>
                </a:lnTo>
                <a:lnTo>
                  <a:pt x="716" y="133"/>
                </a:lnTo>
                <a:lnTo>
                  <a:pt x="716" y="133"/>
                </a:lnTo>
                <a:lnTo>
                  <a:pt x="718" y="135"/>
                </a:lnTo>
                <a:lnTo>
                  <a:pt x="719" y="135"/>
                </a:lnTo>
                <a:lnTo>
                  <a:pt x="721" y="136"/>
                </a:lnTo>
                <a:lnTo>
                  <a:pt x="721" y="136"/>
                </a:lnTo>
                <a:lnTo>
                  <a:pt x="722" y="138"/>
                </a:lnTo>
                <a:lnTo>
                  <a:pt x="722" y="138"/>
                </a:lnTo>
                <a:lnTo>
                  <a:pt x="724" y="139"/>
                </a:lnTo>
                <a:lnTo>
                  <a:pt x="725" y="139"/>
                </a:lnTo>
                <a:lnTo>
                  <a:pt x="727" y="141"/>
                </a:lnTo>
                <a:lnTo>
                  <a:pt x="728" y="141"/>
                </a:lnTo>
                <a:lnTo>
                  <a:pt x="728" y="142"/>
                </a:lnTo>
                <a:lnTo>
                  <a:pt x="730" y="142"/>
                </a:lnTo>
                <a:lnTo>
                  <a:pt x="731" y="144"/>
                </a:lnTo>
                <a:lnTo>
                  <a:pt x="731" y="144"/>
                </a:lnTo>
                <a:lnTo>
                  <a:pt x="733" y="145"/>
                </a:lnTo>
                <a:lnTo>
                  <a:pt x="733" y="145"/>
                </a:lnTo>
                <a:lnTo>
                  <a:pt x="734" y="147"/>
                </a:lnTo>
                <a:lnTo>
                  <a:pt x="734" y="147"/>
                </a:lnTo>
                <a:lnTo>
                  <a:pt x="736" y="147"/>
                </a:lnTo>
                <a:lnTo>
                  <a:pt x="736" y="148"/>
                </a:lnTo>
                <a:lnTo>
                  <a:pt x="737" y="148"/>
                </a:lnTo>
                <a:lnTo>
                  <a:pt x="737" y="150"/>
                </a:lnTo>
                <a:lnTo>
                  <a:pt x="739" y="150"/>
                </a:lnTo>
                <a:lnTo>
                  <a:pt x="739" y="151"/>
                </a:lnTo>
                <a:lnTo>
                  <a:pt x="740" y="151"/>
                </a:lnTo>
                <a:lnTo>
                  <a:pt x="740" y="151"/>
                </a:lnTo>
                <a:lnTo>
                  <a:pt x="742" y="153"/>
                </a:lnTo>
                <a:lnTo>
                  <a:pt x="742" y="154"/>
                </a:lnTo>
                <a:lnTo>
                  <a:pt x="743" y="154"/>
                </a:lnTo>
                <a:lnTo>
                  <a:pt x="745" y="156"/>
                </a:lnTo>
                <a:lnTo>
                  <a:pt x="745" y="156"/>
                </a:lnTo>
                <a:lnTo>
                  <a:pt x="746" y="157"/>
                </a:lnTo>
                <a:lnTo>
                  <a:pt x="748" y="159"/>
                </a:lnTo>
                <a:lnTo>
                  <a:pt x="748" y="160"/>
                </a:lnTo>
                <a:lnTo>
                  <a:pt x="749" y="160"/>
                </a:lnTo>
                <a:lnTo>
                  <a:pt x="751" y="162"/>
                </a:lnTo>
                <a:lnTo>
                  <a:pt x="752" y="163"/>
                </a:lnTo>
                <a:lnTo>
                  <a:pt x="754" y="165"/>
                </a:lnTo>
                <a:lnTo>
                  <a:pt x="754" y="165"/>
                </a:lnTo>
                <a:lnTo>
                  <a:pt x="755" y="166"/>
                </a:lnTo>
                <a:lnTo>
                  <a:pt x="757" y="168"/>
                </a:lnTo>
                <a:lnTo>
                  <a:pt x="758" y="169"/>
                </a:lnTo>
                <a:lnTo>
                  <a:pt x="758" y="171"/>
                </a:lnTo>
                <a:lnTo>
                  <a:pt x="760" y="172"/>
                </a:lnTo>
                <a:lnTo>
                  <a:pt x="761" y="174"/>
                </a:lnTo>
                <a:lnTo>
                  <a:pt x="763" y="174"/>
                </a:lnTo>
                <a:lnTo>
                  <a:pt x="763" y="175"/>
                </a:lnTo>
                <a:lnTo>
                  <a:pt x="764" y="177"/>
                </a:lnTo>
                <a:lnTo>
                  <a:pt x="764" y="177"/>
                </a:lnTo>
                <a:lnTo>
                  <a:pt x="766" y="178"/>
                </a:lnTo>
                <a:lnTo>
                  <a:pt x="767" y="180"/>
                </a:lnTo>
                <a:lnTo>
                  <a:pt x="767" y="180"/>
                </a:lnTo>
                <a:lnTo>
                  <a:pt x="769" y="181"/>
                </a:lnTo>
                <a:lnTo>
                  <a:pt x="769" y="181"/>
                </a:lnTo>
                <a:lnTo>
                  <a:pt x="770" y="183"/>
                </a:lnTo>
                <a:lnTo>
                  <a:pt x="770" y="184"/>
                </a:lnTo>
                <a:lnTo>
                  <a:pt x="772" y="184"/>
                </a:lnTo>
                <a:lnTo>
                  <a:pt x="772" y="186"/>
                </a:lnTo>
                <a:lnTo>
                  <a:pt x="773" y="187"/>
                </a:lnTo>
                <a:lnTo>
                  <a:pt x="775" y="187"/>
                </a:lnTo>
                <a:lnTo>
                  <a:pt x="775" y="189"/>
                </a:lnTo>
                <a:lnTo>
                  <a:pt x="776" y="190"/>
                </a:lnTo>
                <a:lnTo>
                  <a:pt x="778" y="192"/>
                </a:lnTo>
                <a:lnTo>
                  <a:pt x="778" y="193"/>
                </a:lnTo>
                <a:lnTo>
                  <a:pt x="779" y="193"/>
                </a:lnTo>
                <a:lnTo>
                  <a:pt x="781" y="195"/>
                </a:lnTo>
                <a:lnTo>
                  <a:pt x="782" y="198"/>
                </a:lnTo>
                <a:lnTo>
                  <a:pt x="784" y="199"/>
                </a:lnTo>
                <a:lnTo>
                  <a:pt x="785" y="201"/>
                </a:lnTo>
                <a:lnTo>
                  <a:pt x="787" y="202"/>
                </a:lnTo>
                <a:lnTo>
                  <a:pt x="788" y="204"/>
                </a:lnTo>
                <a:lnTo>
                  <a:pt x="788" y="204"/>
                </a:lnTo>
                <a:lnTo>
                  <a:pt x="790" y="207"/>
                </a:lnTo>
                <a:lnTo>
                  <a:pt x="791" y="208"/>
                </a:lnTo>
                <a:lnTo>
                  <a:pt x="793" y="210"/>
                </a:lnTo>
                <a:lnTo>
                  <a:pt x="794" y="211"/>
                </a:lnTo>
                <a:lnTo>
                  <a:pt x="796" y="214"/>
                </a:lnTo>
                <a:lnTo>
                  <a:pt x="797" y="216"/>
                </a:lnTo>
                <a:lnTo>
                  <a:pt x="799" y="217"/>
                </a:lnTo>
                <a:lnTo>
                  <a:pt x="799" y="217"/>
                </a:lnTo>
                <a:lnTo>
                  <a:pt x="800" y="219"/>
                </a:lnTo>
                <a:lnTo>
                  <a:pt x="802" y="220"/>
                </a:lnTo>
                <a:lnTo>
                  <a:pt x="802" y="222"/>
                </a:lnTo>
                <a:lnTo>
                  <a:pt x="803" y="223"/>
                </a:lnTo>
                <a:lnTo>
                  <a:pt x="805" y="225"/>
                </a:lnTo>
                <a:lnTo>
                  <a:pt x="805" y="225"/>
                </a:lnTo>
                <a:lnTo>
                  <a:pt x="806" y="226"/>
                </a:lnTo>
                <a:lnTo>
                  <a:pt x="808" y="228"/>
                </a:lnTo>
                <a:lnTo>
                  <a:pt x="808" y="229"/>
                </a:lnTo>
                <a:lnTo>
                  <a:pt x="809" y="229"/>
                </a:lnTo>
                <a:lnTo>
                  <a:pt x="809" y="231"/>
                </a:lnTo>
                <a:lnTo>
                  <a:pt x="811" y="232"/>
                </a:lnTo>
                <a:lnTo>
                  <a:pt x="812" y="234"/>
                </a:lnTo>
                <a:lnTo>
                  <a:pt x="812" y="235"/>
                </a:lnTo>
                <a:lnTo>
                  <a:pt x="814" y="237"/>
                </a:lnTo>
                <a:lnTo>
                  <a:pt x="815" y="238"/>
                </a:lnTo>
                <a:lnTo>
                  <a:pt x="815" y="240"/>
                </a:lnTo>
                <a:lnTo>
                  <a:pt x="817" y="241"/>
                </a:lnTo>
                <a:lnTo>
                  <a:pt x="818" y="243"/>
                </a:lnTo>
                <a:lnTo>
                  <a:pt x="820" y="244"/>
                </a:lnTo>
                <a:lnTo>
                  <a:pt x="821" y="247"/>
                </a:lnTo>
                <a:lnTo>
                  <a:pt x="823" y="249"/>
                </a:lnTo>
                <a:lnTo>
                  <a:pt x="824" y="250"/>
                </a:lnTo>
                <a:lnTo>
                  <a:pt x="826" y="253"/>
                </a:lnTo>
                <a:lnTo>
                  <a:pt x="826" y="253"/>
                </a:lnTo>
                <a:lnTo>
                  <a:pt x="827" y="256"/>
                </a:lnTo>
                <a:lnTo>
                  <a:pt x="829" y="258"/>
                </a:lnTo>
                <a:lnTo>
                  <a:pt x="830" y="261"/>
                </a:lnTo>
                <a:lnTo>
                  <a:pt x="832" y="262"/>
                </a:lnTo>
                <a:lnTo>
                  <a:pt x="833" y="264"/>
                </a:lnTo>
                <a:lnTo>
                  <a:pt x="835" y="265"/>
                </a:lnTo>
                <a:lnTo>
                  <a:pt x="836" y="267"/>
                </a:lnTo>
                <a:lnTo>
                  <a:pt x="836" y="268"/>
                </a:lnTo>
                <a:lnTo>
                  <a:pt x="838" y="270"/>
                </a:lnTo>
                <a:lnTo>
                  <a:pt x="839" y="271"/>
                </a:lnTo>
                <a:lnTo>
                  <a:pt x="841" y="273"/>
                </a:lnTo>
                <a:lnTo>
                  <a:pt x="841" y="274"/>
                </a:lnTo>
                <a:lnTo>
                  <a:pt x="842" y="276"/>
                </a:lnTo>
                <a:lnTo>
                  <a:pt x="842" y="277"/>
                </a:lnTo>
                <a:lnTo>
                  <a:pt x="844" y="279"/>
                </a:lnTo>
                <a:lnTo>
                  <a:pt x="845" y="280"/>
                </a:lnTo>
                <a:lnTo>
                  <a:pt x="845" y="280"/>
                </a:lnTo>
                <a:lnTo>
                  <a:pt x="847" y="282"/>
                </a:lnTo>
                <a:lnTo>
                  <a:pt x="847" y="283"/>
                </a:lnTo>
                <a:lnTo>
                  <a:pt x="848" y="285"/>
                </a:lnTo>
                <a:lnTo>
                  <a:pt x="850" y="286"/>
                </a:lnTo>
                <a:lnTo>
                  <a:pt x="850" y="288"/>
                </a:lnTo>
                <a:lnTo>
                  <a:pt x="851" y="289"/>
                </a:lnTo>
                <a:lnTo>
                  <a:pt x="853" y="291"/>
                </a:lnTo>
                <a:lnTo>
                  <a:pt x="854" y="292"/>
                </a:lnTo>
                <a:lnTo>
                  <a:pt x="854" y="294"/>
                </a:lnTo>
                <a:lnTo>
                  <a:pt x="856" y="295"/>
                </a:lnTo>
                <a:lnTo>
                  <a:pt x="857" y="298"/>
                </a:lnTo>
                <a:lnTo>
                  <a:pt x="859" y="300"/>
                </a:lnTo>
                <a:lnTo>
                  <a:pt x="860" y="301"/>
                </a:lnTo>
                <a:lnTo>
                  <a:pt x="862" y="304"/>
                </a:lnTo>
                <a:lnTo>
                  <a:pt x="865" y="307"/>
                </a:lnTo>
                <a:lnTo>
                  <a:pt x="865" y="307"/>
                </a:lnTo>
                <a:lnTo>
                  <a:pt x="866" y="309"/>
                </a:lnTo>
                <a:lnTo>
                  <a:pt x="868" y="312"/>
                </a:lnTo>
                <a:lnTo>
                  <a:pt x="869" y="313"/>
                </a:lnTo>
                <a:lnTo>
                  <a:pt x="871" y="316"/>
                </a:lnTo>
                <a:lnTo>
                  <a:pt x="872" y="318"/>
                </a:lnTo>
                <a:lnTo>
                  <a:pt x="874" y="319"/>
                </a:lnTo>
                <a:lnTo>
                  <a:pt x="875" y="321"/>
                </a:lnTo>
                <a:lnTo>
                  <a:pt x="875" y="322"/>
                </a:lnTo>
                <a:lnTo>
                  <a:pt x="877" y="324"/>
                </a:lnTo>
                <a:lnTo>
                  <a:pt x="878" y="325"/>
                </a:lnTo>
                <a:lnTo>
                  <a:pt x="880" y="327"/>
                </a:lnTo>
                <a:lnTo>
                  <a:pt x="880" y="328"/>
                </a:lnTo>
                <a:lnTo>
                  <a:pt x="881" y="330"/>
                </a:lnTo>
                <a:lnTo>
                  <a:pt x="881" y="331"/>
                </a:lnTo>
                <a:lnTo>
                  <a:pt x="883" y="333"/>
                </a:lnTo>
                <a:lnTo>
                  <a:pt x="883" y="333"/>
                </a:lnTo>
                <a:lnTo>
                  <a:pt x="884" y="334"/>
                </a:lnTo>
                <a:lnTo>
                  <a:pt x="884" y="336"/>
                </a:lnTo>
                <a:lnTo>
                  <a:pt x="886" y="337"/>
                </a:lnTo>
                <a:lnTo>
                  <a:pt x="886" y="339"/>
                </a:lnTo>
                <a:lnTo>
                  <a:pt x="887" y="339"/>
                </a:lnTo>
                <a:lnTo>
                  <a:pt x="887" y="340"/>
                </a:lnTo>
                <a:lnTo>
                  <a:pt x="889" y="342"/>
                </a:lnTo>
                <a:lnTo>
                  <a:pt x="889" y="343"/>
                </a:lnTo>
                <a:lnTo>
                  <a:pt x="890" y="345"/>
                </a:lnTo>
                <a:lnTo>
                  <a:pt x="890" y="346"/>
                </a:lnTo>
                <a:lnTo>
                  <a:pt x="892" y="348"/>
                </a:lnTo>
                <a:lnTo>
                  <a:pt x="893" y="349"/>
                </a:lnTo>
                <a:lnTo>
                  <a:pt x="893" y="351"/>
                </a:lnTo>
                <a:lnTo>
                  <a:pt x="895" y="352"/>
                </a:lnTo>
                <a:lnTo>
                  <a:pt x="896" y="355"/>
                </a:lnTo>
                <a:lnTo>
                  <a:pt x="896" y="35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1" name="Freeform 39"/>
          <p:cNvSpPr>
            <a:spLocks/>
          </p:cNvSpPr>
          <p:nvPr/>
        </p:nvSpPr>
        <p:spPr bwMode="auto">
          <a:xfrm>
            <a:off x="4508500" y="4618038"/>
            <a:ext cx="711200" cy="284162"/>
          </a:xfrm>
          <a:custGeom>
            <a:avLst/>
            <a:gdLst>
              <a:gd name="T0" fmla="*/ 176 w 896"/>
              <a:gd name="T1" fmla="*/ 0 h 357"/>
              <a:gd name="T2" fmla="*/ 301 w 896"/>
              <a:gd name="T3" fmla="*/ 0 h 357"/>
              <a:gd name="T4" fmla="*/ 364 w 896"/>
              <a:gd name="T5" fmla="*/ 1 h 357"/>
              <a:gd name="T6" fmla="*/ 392 w 896"/>
              <a:gd name="T7" fmla="*/ 1 h 357"/>
              <a:gd name="T8" fmla="*/ 407 w 896"/>
              <a:gd name="T9" fmla="*/ 3 h 357"/>
              <a:gd name="T10" fmla="*/ 421 w 896"/>
              <a:gd name="T11" fmla="*/ 3 h 357"/>
              <a:gd name="T12" fmla="*/ 431 w 896"/>
              <a:gd name="T13" fmla="*/ 4 h 357"/>
              <a:gd name="T14" fmla="*/ 440 w 896"/>
              <a:gd name="T15" fmla="*/ 6 h 357"/>
              <a:gd name="T16" fmla="*/ 452 w 896"/>
              <a:gd name="T17" fmla="*/ 7 h 357"/>
              <a:gd name="T18" fmla="*/ 466 w 896"/>
              <a:gd name="T19" fmla="*/ 9 h 357"/>
              <a:gd name="T20" fmla="*/ 476 w 896"/>
              <a:gd name="T21" fmla="*/ 10 h 357"/>
              <a:gd name="T22" fmla="*/ 487 w 896"/>
              <a:gd name="T23" fmla="*/ 13 h 357"/>
              <a:gd name="T24" fmla="*/ 497 w 896"/>
              <a:gd name="T25" fmla="*/ 15 h 357"/>
              <a:gd name="T26" fmla="*/ 512 w 896"/>
              <a:gd name="T27" fmla="*/ 21 h 357"/>
              <a:gd name="T28" fmla="*/ 527 w 896"/>
              <a:gd name="T29" fmla="*/ 25 h 357"/>
              <a:gd name="T30" fmla="*/ 539 w 896"/>
              <a:gd name="T31" fmla="*/ 28 h 357"/>
              <a:gd name="T32" fmla="*/ 548 w 896"/>
              <a:gd name="T33" fmla="*/ 33 h 357"/>
              <a:gd name="T34" fmla="*/ 559 w 896"/>
              <a:gd name="T35" fmla="*/ 37 h 357"/>
              <a:gd name="T36" fmla="*/ 571 w 896"/>
              <a:gd name="T37" fmla="*/ 43 h 357"/>
              <a:gd name="T38" fmla="*/ 584 w 896"/>
              <a:gd name="T39" fmla="*/ 51 h 357"/>
              <a:gd name="T40" fmla="*/ 595 w 896"/>
              <a:gd name="T41" fmla="*/ 55 h 357"/>
              <a:gd name="T42" fmla="*/ 602 w 896"/>
              <a:gd name="T43" fmla="*/ 60 h 357"/>
              <a:gd name="T44" fmla="*/ 613 w 896"/>
              <a:gd name="T45" fmla="*/ 66 h 357"/>
              <a:gd name="T46" fmla="*/ 625 w 896"/>
              <a:gd name="T47" fmla="*/ 72 h 357"/>
              <a:gd name="T48" fmla="*/ 635 w 896"/>
              <a:gd name="T49" fmla="*/ 78 h 357"/>
              <a:gd name="T50" fmla="*/ 643 w 896"/>
              <a:gd name="T51" fmla="*/ 82 h 357"/>
              <a:gd name="T52" fmla="*/ 650 w 896"/>
              <a:gd name="T53" fmla="*/ 87 h 357"/>
              <a:gd name="T54" fmla="*/ 659 w 896"/>
              <a:gd name="T55" fmla="*/ 93 h 357"/>
              <a:gd name="T56" fmla="*/ 668 w 896"/>
              <a:gd name="T57" fmla="*/ 99 h 357"/>
              <a:gd name="T58" fmla="*/ 677 w 896"/>
              <a:gd name="T59" fmla="*/ 105 h 357"/>
              <a:gd name="T60" fmla="*/ 682 w 896"/>
              <a:gd name="T61" fmla="*/ 108 h 357"/>
              <a:gd name="T62" fmla="*/ 688 w 896"/>
              <a:gd name="T63" fmla="*/ 112 h 357"/>
              <a:gd name="T64" fmla="*/ 694 w 896"/>
              <a:gd name="T65" fmla="*/ 117 h 357"/>
              <a:gd name="T66" fmla="*/ 701 w 896"/>
              <a:gd name="T67" fmla="*/ 123 h 357"/>
              <a:gd name="T68" fmla="*/ 706 w 896"/>
              <a:gd name="T69" fmla="*/ 126 h 357"/>
              <a:gd name="T70" fmla="*/ 710 w 896"/>
              <a:gd name="T71" fmla="*/ 130 h 357"/>
              <a:gd name="T72" fmla="*/ 716 w 896"/>
              <a:gd name="T73" fmla="*/ 133 h 357"/>
              <a:gd name="T74" fmla="*/ 724 w 896"/>
              <a:gd name="T75" fmla="*/ 139 h 357"/>
              <a:gd name="T76" fmla="*/ 731 w 896"/>
              <a:gd name="T77" fmla="*/ 144 h 357"/>
              <a:gd name="T78" fmla="*/ 737 w 896"/>
              <a:gd name="T79" fmla="*/ 148 h 357"/>
              <a:gd name="T80" fmla="*/ 742 w 896"/>
              <a:gd name="T81" fmla="*/ 154 h 357"/>
              <a:gd name="T82" fmla="*/ 749 w 896"/>
              <a:gd name="T83" fmla="*/ 160 h 357"/>
              <a:gd name="T84" fmla="*/ 758 w 896"/>
              <a:gd name="T85" fmla="*/ 169 h 357"/>
              <a:gd name="T86" fmla="*/ 764 w 896"/>
              <a:gd name="T87" fmla="*/ 177 h 357"/>
              <a:gd name="T88" fmla="*/ 770 w 896"/>
              <a:gd name="T89" fmla="*/ 184 h 357"/>
              <a:gd name="T90" fmla="*/ 778 w 896"/>
              <a:gd name="T91" fmla="*/ 192 h 357"/>
              <a:gd name="T92" fmla="*/ 787 w 896"/>
              <a:gd name="T93" fmla="*/ 202 h 357"/>
              <a:gd name="T94" fmla="*/ 796 w 896"/>
              <a:gd name="T95" fmla="*/ 214 h 357"/>
              <a:gd name="T96" fmla="*/ 803 w 896"/>
              <a:gd name="T97" fmla="*/ 223 h 357"/>
              <a:gd name="T98" fmla="*/ 809 w 896"/>
              <a:gd name="T99" fmla="*/ 231 h 357"/>
              <a:gd name="T100" fmla="*/ 817 w 896"/>
              <a:gd name="T101" fmla="*/ 241 h 357"/>
              <a:gd name="T102" fmla="*/ 826 w 896"/>
              <a:gd name="T103" fmla="*/ 253 h 357"/>
              <a:gd name="T104" fmla="*/ 836 w 896"/>
              <a:gd name="T105" fmla="*/ 267 h 357"/>
              <a:gd name="T106" fmla="*/ 842 w 896"/>
              <a:gd name="T107" fmla="*/ 277 h 357"/>
              <a:gd name="T108" fmla="*/ 850 w 896"/>
              <a:gd name="T109" fmla="*/ 286 h 357"/>
              <a:gd name="T110" fmla="*/ 857 w 896"/>
              <a:gd name="T111" fmla="*/ 298 h 357"/>
              <a:gd name="T112" fmla="*/ 868 w 896"/>
              <a:gd name="T113" fmla="*/ 312 h 357"/>
              <a:gd name="T114" fmla="*/ 877 w 896"/>
              <a:gd name="T115" fmla="*/ 324 h 357"/>
              <a:gd name="T116" fmla="*/ 883 w 896"/>
              <a:gd name="T117" fmla="*/ 333 h 357"/>
              <a:gd name="T118" fmla="*/ 889 w 896"/>
              <a:gd name="T119" fmla="*/ 342 h 357"/>
              <a:gd name="T120" fmla="*/ 895 w 896"/>
              <a:gd name="T121" fmla="*/ 35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7">
                <a:moveTo>
                  <a:pt x="0" y="0"/>
                </a:moveTo>
                <a:lnTo>
                  <a:pt x="35" y="0"/>
                </a:lnTo>
                <a:lnTo>
                  <a:pt x="66" y="0"/>
                </a:lnTo>
                <a:lnTo>
                  <a:pt x="97" y="0"/>
                </a:lnTo>
                <a:lnTo>
                  <a:pt x="125" y="0"/>
                </a:lnTo>
                <a:lnTo>
                  <a:pt x="151" y="0"/>
                </a:lnTo>
                <a:lnTo>
                  <a:pt x="176" y="0"/>
                </a:lnTo>
                <a:lnTo>
                  <a:pt x="199" y="0"/>
                </a:lnTo>
                <a:lnTo>
                  <a:pt x="220" y="0"/>
                </a:lnTo>
                <a:lnTo>
                  <a:pt x="238" y="0"/>
                </a:lnTo>
                <a:lnTo>
                  <a:pt x="256" y="0"/>
                </a:lnTo>
                <a:lnTo>
                  <a:pt x="272" y="0"/>
                </a:lnTo>
                <a:lnTo>
                  <a:pt x="287" y="0"/>
                </a:lnTo>
                <a:lnTo>
                  <a:pt x="301" y="0"/>
                </a:lnTo>
                <a:lnTo>
                  <a:pt x="313" y="0"/>
                </a:lnTo>
                <a:lnTo>
                  <a:pt x="323" y="0"/>
                </a:lnTo>
                <a:lnTo>
                  <a:pt x="334" y="0"/>
                </a:lnTo>
                <a:lnTo>
                  <a:pt x="343" y="0"/>
                </a:lnTo>
                <a:lnTo>
                  <a:pt x="350" y="1"/>
                </a:lnTo>
                <a:lnTo>
                  <a:pt x="358" y="1"/>
                </a:lnTo>
                <a:lnTo>
                  <a:pt x="364" y="1"/>
                </a:lnTo>
                <a:lnTo>
                  <a:pt x="370" y="1"/>
                </a:lnTo>
                <a:lnTo>
                  <a:pt x="376" y="1"/>
                </a:lnTo>
                <a:lnTo>
                  <a:pt x="379" y="1"/>
                </a:lnTo>
                <a:lnTo>
                  <a:pt x="383" y="1"/>
                </a:lnTo>
                <a:lnTo>
                  <a:pt x="386" y="1"/>
                </a:lnTo>
                <a:lnTo>
                  <a:pt x="389" y="1"/>
                </a:lnTo>
                <a:lnTo>
                  <a:pt x="392" y="1"/>
                </a:lnTo>
                <a:lnTo>
                  <a:pt x="395" y="1"/>
                </a:lnTo>
                <a:lnTo>
                  <a:pt x="398" y="1"/>
                </a:lnTo>
                <a:lnTo>
                  <a:pt x="400" y="1"/>
                </a:lnTo>
                <a:lnTo>
                  <a:pt x="403" y="1"/>
                </a:lnTo>
                <a:lnTo>
                  <a:pt x="404" y="1"/>
                </a:lnTo>
                <a:lnTo>
                  <a:pt x="404" y="1"/>
                </a:lnTo>
                <a:lnTo>
                  <a:pt x="407" y="3"/>
                </a:lnTo>
                <a:lnTo>
                  <a:pt x="410" y="3"/>
                </a:lnTo>
                <a:lnTo>
                  <a:pt x="412" y="3"/>
                </a:lnTo>
                <a:lnTo>
                  <a:pt x="413" y="3"/>
                </a:lnTo>
                <a:lnTo>
                  <a:pt x="416" y="3"/>
                </a:lnTo>
                <a:lnTo>
                  <a:pt x="418" y="3"/>
                </a:lnTo>
                <a:lnTo>
                  <a:pt x="419" y="3"/>
                </a:lnTo>
                <a:lnTo>
                  <a:pt x="421" y="3"/>
                </a:lnTo>
                <a:lnTo>
                  <a:pt x="422" y="3"/>
                </a:lnTo>
                <a:lnTo>
                  <a:pt x="424" y="4"/>
                </a:lnTo>
                <a:lnTo>
                  <a:pt x="425" y="4"/>
                </a:lnTo>
                <a:lnTo>
                  <a:pt x="427" y="4"/>
                </a:lnTo>
                <a:lnTo>
                  <a:pt x="428" y="4"/>
                </a:lnTo>
                <a:lnTo>
                  <a:pt x="430" y="4"/>
                </a:lnTo>
                <a:lnTo>
                  <a:pt x="431" y="4"/>
                </a:lnTo>
                <a:lnTo>
                  <a:pt x="431" y="4"/>
                </a:lnTo>
                <a:lnTo>
                  <a:pt x="433" y="4"/>
                </a:lnTo>
                <a:lnTo>
                  <a:pt x="434" y="4"/>
                </a:lnTo>
                <a:lnTo>
                  <a:pt x="436" y="4"/>
                </a:lnTo>
                <a:lnTo>
                  <a:pt x="437" y="4"/>
                </a:lnTo>
                <a:lnTo>
                  <a:pt x="439" y="6"/>
                </a:lnTo>
                <a:lnTo>
                  <a:pt x="440" y="6"/>
                </a:lnTo>
                <a:lnTo>
                  <a:pt x="442" y="6"/>
                </a:lnTo>
                <a:lnTo>
                  <a:pt x="443" y="6"/>
                </a:lnTo>
                <a:lnTo>
                  <a:pt x="445" y="6"/>
                </a:lnTo>
                <a:lnTo>
                  <a:pt x="446" y="6"/>
                </a:lnTo>
                <a:lnTo>
                  <a:pt x="448" y="6"/>
                </a:lnTo>
                <a:lnTo>
                  <a:pt x="449" y="7"/>
                </a:lnTo>
                <a:lnTo>
                  <a:pt x="452" y="7"/>
                </a:lnTo>
                <a:lnTo>
                  <a:pt x="454" y="7"/>
                </a:lnTo>
                <a:lnTo>
                  <a:pt x="455" y="7"/>
                </a:lnTo>
                <a:lnTo>
                  <a:pt x="458" y="7"/>
                </a:lnTo>
                <a:lnTo>
                  <a:pt x="458" y="7"/>
                </a:lnTo>
                <a:lnTo>
                  <a:pt x="461" y="9"/>
                </a:lnTo>
                <a:lnTo>
                  <a:pt x="463" y="9"/>
                </a:lnTo>
                <a:lnTo>
                  <a:pt x="466" y="9"/>
                </a:lnTo>
                <a:lnTo>
                  <a:pt x="467" y="9"/>
                </a:lnTo>
                <a:lnTo>
                  <a:pt x="469" y="9"/>
                </a:lnTo>
                <a:lnTo>
                  <a:pt x="470" y="10"/>
                </a:lnTo>
                <a:lnTo>
                  <a:pt x="472" y="10"/>
                </a:lnTo>
                <a:lnTo>
                  <a:pt x="473" y="10"/>
                </a:lnTo>
                <a:lnTo>
                  <a:pt x="475" y="10"/>
                </a:lnTo>
                <a:lnTo>
                  <a:pt x="476" y="10"/>
                </a:lnTo>
                <a:lnTo>
                  <a:pt x="478" y="10"/>
                </a:lnTo>
                <a:lnTo>
                  <a:pt x="479" y="12"/>
                </a:lnTo>
                <a:lnTo>
                  <a:pt x="481" y="12"/>
                </a:lnTo>
                <a:lnTo>
                  <a:pt x="482" y="12"/>
                </a:lnTo>
                <a:lnTo>
                  <a:pt x="484" y="12"/>
                </a:lnTo>
                <a:lnTo>
                  <a:pt x="485" y="12"/>
                </a:lnTo>
                <a:lnTo>
                  <a:pt x="487" y="13"/>
                </a:lnTo>
                <a:lnTo>
                  <a:pt x="488" y="13"/>
                </a:lnTo>
                <a:lnTo>
                  <a:pt x="490" y="13"/>
                </a:lnTo>
                <a:lnTo>
                  <a:pt x="490" y="13"/>
                </a:lnTo>
                <a:lnTo>
                  <a:pt x="491" y="15"/>
                </a:lnTo>
                <a:lnTo>
                  <a:pt x="493" y="15"/>
                </a:lnTo>
                <a:lnTo>
                  <a:pt x="496" y="15"/>
                </a:lnTo>
                <a:lnTo>
                  <a:pt x="497" y="15"/>
                </a:lnTo>
                <a:lnTo>
                  <a:pt x="499" y="16"/>
                </a:lnTo>
                <a:lnTo>
                  <a:pt x="500" y="16"/>
                </a:lnTo>
                <a:lnTo>
                  <a:pt x="502" y="18"/>
                </a:lnTo>
                <a:lnTo>
                  <a:pt x="505" y="18"/>
                </a:lnTo>
                <a:lnTo>
                  <a:pt x="506" y="19"/>
                </a:lnTo>
                <a:lnTo>
                  <a:pt x="509" y="19"/>
                </a:lnTo>
                <a:lnTo>
                  <a:pt x="512" y="21"/>
                </a:lnTo>
                <a:lnTo>
                  <a:pt x="514" y="21"/>
                </a:lnTo>
                <a:lnTo>
                  <a:pt x="514" y="21"/>
                </a:lnTo>
                <a:lnTo>
                  <a:pt x="517" y="22"/>
                </a:lnTo>
                <a:lnTo>
                  <a:pt x="520" y="22"/>
                </a:lnTo>
                <a:lnTo>
                  <a:pt x="523" y="24"/>
                </a:lnTo>
                <a:lnTo>
                  <a:pt x="524" y="24"/>
                </a:lnTo>
                <a:lnTo>
                  <a:pt x="527" y="25"/>
                </a:lnTo>
                <a:lnTo>
                  <a:pt x="529" y="25"/>
                </a:lnTo>
                <a:lnTo>
                  <a:pt x="530" y="25"/>
                </a:lnTo>
                <a:lnTo>
                  <a:pt x="532" y="27"/>
                </a:lnTo>
                <a:lnTo>
                  <a:pt x="533" y="27"/>
                </a:lnTo>
                <a:lnTo>
                  <a:pt x="536" y="28"/>
                </a:lnTo>
                <a:lnTo>
                  <a:pt x="538" y="28"/>
                </a:lnTo>
                <a:lnTo>
                  <a:pt x="539" y="28"/>
                </a:lnTo>
                <a:lnTo>
                  <a:pt x="539" y="30"/>
                </a:lnTo>
                <a:lnTo>
                  <a:pt x="541" y="30"/>
                </a:lnTo>
                <a:lnTo>
                  <a:pt x="542" y="30"/>
                </a:lnTo>
                <a:lnTo>
                  <a:pt x="544" y="31"/>
                </a:lnTo>
                <a:lnTo>
                  <a:pt x="545" y="31"/>
                </a:lnTo>
                <a:lnTo>
                  <a:pt x="547" y="31"/>
                </a:lnTo>
                <a:lnTo>
                  <a:pt x="548" y="33"/>
                </a:lnTo>
                <a:lnTo>
                  <a:pt x="550" y="33"/>
                </a:lnTo>
                <a:lnTo>
                  <a:pt x="551" y="34"/>
                </a:lnTo>
                <a:lnTo>
                  <a:pt x="553" y="34"/>
                </a:lnTo>
                <a:lnTo>
                  <a:pt x="554" y="34"/>
                </a:lnTo>
                <a:lnTo>
                  <a:pt x="556" y="36"/>
                </a:lnTo>
                <a:lnTo>
                  <a:pt x="557" y="36"/>
                </a:lnTo>
                <a:lnTo>
                  <a:pt x="559" y="37"/>
                </a:lnTo>
                <a:lnTo>
                  <a:pt x="560" y="39"/>
                </a:lnTo>
                <a:lnTo>
                  <a:pt x="562" y="39"/>
                </a:lnTo>
                <a:lnTo>
                  <a:pt x="565" y="40"/>
                </a:lnTo>
                <a:lnTo>
                  <a:pt x="566" y="42"/>
                </a:lnTo>
                <a:lnTo>
                  <a:pt x="568" y="42"/>
                </a:lnTo>
                <a:lnTo>
                  <a:pt x="571" y="43"/>
                </a:lnTo>
                <a:lnTo>
                  <a:pt x="571" y="43"/>
                </a:lnTo>
                <a:lnTo>
                  <a:pt x="574" y="45"/>
                </a:lnTo>
                <a:lnTo>
                  <a:pt x="575" y="46"/>
                </a:lnTo>
                <a:lnTo>
                  <a:pt x="578" y="46"/>
                </a:lnTo>
                <a:lnTo>
                  <a:pt x="580" y="48"/>
                </a:lnTo>
                <a:lnTo>
                  <a:pt x="581" y="49"/>
                </a:lnTo>
                <a:lnTo>
                  <a:pt x="583" y="49"/>
                </a:lnTo>
                <a:lnTo>
                  <a:pt x="584" y="51"/>
                </a:lnTo>
                <a:lnTo>
                  <a:pt x="586" y="51"/>
                </a:lnTo>
                <a:lnTo>
                  <a:pt x="587" y="52"/>
                </a:lnTo>
                <a:lnTo>
                  <a:pt x="589" y="52"/>
                </a:lnTo>
                <a:lnTo>
                  <a:pt x="590" y="54"/>
                </a:lnTo>
                <a:lnTo>
                  <a:pt x="592" y="54"/>
                </a:lnTo>
                <a:lnTo>
                  <a:pt x="593" y="55"/>
                </a:lnTo>
                <a:lnTo>
                  <a:pt x="595" y="55"/>
                </a:lnTo>
                <a:lnTo>
                  <a:pt x="595" y="55"/>
                </a:lnTo>
                <a:lnTo>
                  <a:pt x="596" y="57"/>
                </a:lnTo>
                <a:lnTo>
                  <a:pt x="598" y="57"/>
                </a:lnTo>
                <a:lnTo>
                  <a:pt x="599" y="58"/>
                </a:lnTo>
                <a:lnTo>
                  <a:pt x="601" y="58"/>
                </a:lnTo>
                <a:lnTo>
                  <a:pt x="601" y="60"/>
                </a:lnTo>
                <a:lnTo>
                  <a:pt x="602" y="60"/>
                </a:lnTo>
                <a:lnTo>
                  <a:pt x="604" y="60"/>
                </a:lnTo>
                <a:lnTo>
                  <a:pt x="605" y="61"/>
                </a:lnTo>
                <a:lnTo>
                  <a:pt x="607" y="61"/>
                </a:lnTo>
                <a:lnTo>
                  <a:pt x="608" y="63"/>
                </a:lnTo>
                <a:lnTo>
                  <a:pt x="610" y="63"/>
                </a:lnTo>
                <a:lnTo>
                  <a:pt x="611" y="64"/>
                </a:lnTo>
                <a:lnTo>
                  <a:pt x="613" y="66"/>
                </a:lnTo>
                <a:lnTo>
                  <a:pt x="614" y="66"/>
                </a:lnTo>
                <a:lnTo>
                  <a:pt x="616" y="67"/>
                </a:lnTo>
                <a:lnTo>
                  <a:pt x="619" y="69"/>
                </a:lnTo>
                <a:lnTo>
                  <a:pt x="620" y="69"/>
                </a:lnTo>
                <a:lnTo>
                  <a:pt x="620" y="69"/>
                </a:lnTo>
                <a:lnTo>
                  <a:pt x="623" y="70"/>
                </a:lnTo>
                <a:lnTo>
                  <a:pt x="625" y="72"/>
                </a:lnTo>
                <a:lnTo>
                  <a:pt x="626" y="73"/>
                </a:lnTo>
                <a:lnTo>
                  <a:pt x="628" y="73"/>
                </a:lnTo>
                <a:lnTo>
                  <a:pt x="629" y="75"/>
                </a:lnTo>
                <a:lnTo>
                  <a:pt x="631" y="76"/>
                </a:lnTo>
                <a:lnTo>
                  <a:pt x="632" y="76"/>
                </a:lnTo>
                <a:lnTo>
                  <a:pt x="634" y="78"/>
                </a:lnTo>
                <a:lnTo>
                  <a:pt x="635" y="78"/>
                </a:lnTo>
                <a:lnTo>
                  <a:pt x="637" y="79"/>
                </a:lnTo>
                <a:lnTo>
                  <a:pt x="638" y="79"/>
                </a:lnTo>
                <a:lnTo>
                  <a:pt x="640" y="81"/>
                </a:lnTo>
                <a:lnTo>
                  <a:pt x="640" y="81"/>
                </a:lnTo>
                <a:lnTo>
                  <a:pt x="641" y="81"/>
                </a:lnTo>
                <a:lnTo>
                  <a:pt x="643" y="82"/>
                </a:lnTo>
                <a:lnTo>
                  <a:pt x="643" y="82"/>
                </a:lnTo>
                <a:lnTo>
                  <a:pt x="644" y="84"/>
                </a:lnTo>
                <a:lnTo>
                  <a:pt x="646" y="84"/>
                </a:lnTo>
                <a:lnTo>
                  <a:pt x="646" y="84"/>
                </a:lnTo>
                <a:lnTo>
                  <a:pt x="647" y="85"/>
                </a:lnTo>
                <a:lnTo>
                  <a:pt x="649" y="85"/>
                </a:lnTo>
                <a:lnTo>
                  <a:pt x="649" y="87"/>
                </a:lnTo>
                <a:lnTo>
                  <a:pt x="650" y="87"/>
                </a:lnTo>
                <a:lnTo>
                  <a:pt x="652" y="88"/>
                </a:lnTo>
                <a:lnTo>
                  <a:pt x="653" y="88"/>
                </a:lnTo>
                <a:lnTo>
                  <a:pt x="653" y="90"/>
                </a:lnTo>
                <a:lnTo>
                  <a:pt x="655" y="90"/>
                </a:lnTo>
                <a:lnTo>
                  <a:pt x="656" y="91"/>
                </a:lnTo>
                <a:lnTo>
                  <a:pt x="658" y="91"/>
                </a:lnTo>
                <a:lnTo>
                  <a:pt x="659" y="93"/>
                </a:lnTo>
                <a:lnTo>
                  <a:pt x="661" y="94"/>
                </a:lnTo>
                <a:lnTo>
                  <a:pt x="662" y="94"/>
                </a:lnTo>
                <a:lnTo>
                  <a:pt x="662" y="94"/>
                </a:lnTo>
                <a:lnTo>
                  <a:pt x="664" y="96"/>
                </a:lnTo>
                <a:lnTo>
                  <a:pt x="667" y="97"/>
                </a:lnTo>
                <a:lnTo>
                  <a:pt x="668" y="99"/>
                </a:lnTo>
                <a:lnTo>
                  <a:pt x="668" y="99"/>
                </a:lnTo>
                <a:lnTo>
                  <a:pt x="670" y="100"/>
                </a:lnTo>
                <a:lnTo>
                  <a:pt x="671" y="100"/>
                </a:lnTo>
                <a:lnTo>
                  <a:pt x="673" y="102"/>
                </a:lnTo>
                <a:lnTo>
                  <a:pt x="674" y="102"/>
                </a:lnTo>
                <a:lnTo>
                  <a:pt x="674" y="103"/>
                </a:lnTo>
                <a:lnTo>
                  <a:pt x="676" y="103"/>
                </a:lnTo>
                <a:lnTo>
                  <a:pt x="677" y="105"/>
                </a:lnTo>
                <a:lnTo>
                  <a:pt x="677" y="105"/>
                </a:lnTo>
                <a:lnTo>
                  <a:pt x="679" y="105"/>
                </a:lnTo>
                <a:lnTo>
                  <a:pt x="679" y="106"/>
                </a:lnTo>
                <a:lnTo>
                  <a:pt x="680" y="106"/>
                </a:lnTo>
                <a:lnTo>
                  <a:pt x="680" y="106"/>
                </a:lnTo>
                <a:lnTo>
                  <a:pt x="682" y="108"/>
                </a:lnTo>
                <a:lnTo>
                  <a:pt x="682" y="108"/>
                </a:lnTo>
                <a:lnTo>
                  <a:pt x="683" y="108"/>
                </a:lnTo>
                <a:lnTo>
                  <a:pt x="683" y="109"/>
                </a:lnTo>
                <a:lnTo>
                  <a:pt x="685" y="109"/>
                </a:lnTo>
                <a:lnTo>
                  <a:pt x="685" y="111"/>
                </a:lnTo>
                <a:lnTo>
                  <a:pt x="686" y="111"/>
                </a:lnTo>
                <a:lnTo>
                  <a:pt x="686" y="111"/>
                </a:lnTo>
                <a:lnTo>
                  <a:pt x="688" y="112"/>
                </a:lnTo>
                <a:lnTo>
                  <a:pt x="688" y="112"/>
                </a:lnTo>
                <a:lnTo>
                  <a:pt x="689" y="114"/>
                </a:lnTo>
                <a:lnTo>
                  <a:pt x="691" y="114"/>
                </a:lnTo>
                <a:lnTo>
                  <a:pt x="691" y="115"/>
                </a:lnTo>
                <a:lnTo>
                  <a:pt x="692" y="115"/>
                </a:lnTo>
                <a:lnTo>
                  <a:pt x="694" y="117"/>
                </a:lnTo>
                <a:lnTo>
                  <a:pt x="694" y="117"/>
                </a:lnTo>
                <a:lnTo>
                  <a:pt x="694" y="117"/>
                </a:lnTo>
                <a:lnTo>
                  <a:pt x="695" y="118"/>
                </a:lnTo>
                <a:lnTo>
                  <a:pt x="697" y="120"/>
                </a:lnTo>
                <a:lnTo>
                  <a:pt x="698" y="120"/>
                </a:lnTo>
                <a:lnTo>
                  <a:pt x="698" y="121"/>
                </a:lnTo>
                <a:lnTo>
                  <a:pt x="700" y="121"/>
                </a:lnTo>
                <a:lnTo>
                  <a:pt x="701" y="123"/>
                </a:lnTo>
                <a:lnTo>
                  <a:pt x="701" y="123"/>
                </a:lnTo>
                <a:lnTo>
                  <a:pt x="703" y="124"/>
                </a:lnTo>
                <a:lnTo>
                  <a:pt x="703" y="124"/>
                </a:lnTo>
                <a:lnTo>
                  <a:pt x="704" y="124"/>
                </a:lnTo>
                <a:lnTo>
                  <a:pt x="704" y="126"/>
                </a:lnTo>
                <a:lnTo>
                  <a:pt x="706" y="126"/>
                </a:lnTo>
                <a:lnTo>
                  <a:pt x="706" y="126"/>
                </a:lnTo>
                <a:lnTo>
                  <a:pt x="707" y="127"/>
                </a:lnTo>
                <a:lnTo>
                  <a:pt x="707" y="127"/>
                </a:lnTo>
                <a:lnTo>
                  <a:pt x="707" y="127"/>
                </a:lnTo>
                <a:lnTo>
                  <a:pt x="709" y="129"/>
                </a:lnTo>
                <a:lnTo>
                  <a:pt x="709" y="129"/>
                </a:lnTo>
                <a:lnTo>
                  <a:pt x="710" y="129"/>
                </a:lnTo>
                <a:lnTo>
                  <a:pt x="710" y="130"/>
                </a:lnTo>
                <a:lnTo>
                  <a:pt x="712" y="130"/>
                </a:lnTo>
                <a:lnTo>
                  <a:pt x="712" y="130"/>
                </a:lnTo>
                <a:lnTo>
                  <a:pt x="713" y="132"/>
                </a:lnTo>
                <a:lnTo>
                  <a:pt x="713" y="132"/>
                </a:lnTo>
                <a:lnTo>
                  <a:pt x="715" y="132"/>
                </a:lnTo>
                <a:lnTo>
                  <a:pt x="716" y="133"/>
                </a:lnTo>
                <a:lnTo>
                  <a:pt x="716" y="133"/>
                </a:lnTo>
                <a:lnTo>
                  <a:pt x="718" y="135"/>
                </a:lnTo>
                <a:lnTo>
                  <a:pt x="719" y="135"/>
                </a:lnTo>
                <a:lnTo>
                  <a:pt x="721" y="136"/>
                </a:lnTo>
                <a:lnTo>
                  <a:pt x="721" y="136"/>
                </a:lnTo>
                <a:lnTo>
                  <a:pt x="722" y="138"/>
                </a:lnTo>
                <a:lnTo>
                  <a:pt x="722" y="138"/>
                </a:lnTo>
                <a:lnTo>
                  <a:pt x="724" y="139"/>
                </a:lnTo>
                <a:lnTo>
                  <a:pt x="725" y="139"/>
                </a:lnTo>
                <a:lnTo>
                  <a:pt x="727" y="141"/>
                </a:lnTo>
                <a:lnTo>
                  <a:pt x="728" y="141"/>
                </a:lnTo>
                <a:lnTo>
                  <a:pt x="728" y="142"/>
                </a:lnTo>
                <a:lnTo>
                  <a:pt x="730" y="142"/>
                </a:lnTo>
                <a:lnTo>
                  <a:pt x="731" y="144"/>
                </a:lnTo>
                <a:lnTo>
                  <a:pt x="731" y="144"/>
                </a:lnTo>
                <a:lnTo>
                  <a:pt x="733" y="145"/>
                </a:lnTo>
                <a:lnTo>
                  <a:pt x="733" y="145"/>
                </a:lnTo>
                <a:lnTo>
                  <a:pt x="734" y="147"/>
                </a:lnTo>
                <a:lnTo>
                  <a:pt x="734" y="147"/>
                </a:lnTo>
                <a:lnTo>
                  <a:pt x="736" y="147"/>
                </a:lnTo>
                <a:lnTo>
                  <a:pt x="736" y="148"/>
                </a:lnTo>
                <a:lnTo>
                  <a:pt x="737" y="148"/>
                </a:lnTo>
                <a:lnTo>
                  <a:pt x="737" y="150"/>
                </a:lnTo>
                <a:lnTo>
                  <a:pt x="739" y="150"/>
                </a:lnTo>
                <a:lnTo>
                  <a:pt x="739" y="151"/>
                </a:lnTo>
                <a:lnTo>
                  <a:pt x="740" y="151"/>
                </a:lnTo>
                <a:lnTo>
                  <a:pt x="740" y="151"/>
                </a:lnTo>
                <a:lnTo>
                  <a:pt x="742" y="153"/>
                </a:lnTo>
                <a:lnTo>
                  <a:pt x="742" y="154"/>
                </a:lnTo>
                <a:lnTo>
                  <a:pt x="743" y="154"/>
                </a:lnTo>
                <a:lnTo>
                  <a:pt x="745" y="156"/>
                </a:lnTo>
                <a:lnTo>
                  <a:pt x="745" y="156"/>
                </a:lnTo>
                <a:lnTo>
                  <a:pt x="746" y="157"/>
                </a:lnTo>
                <a:lnTo>
                  <a:pt x="748" y="159"/>
                </a:lnTo>
                <a:lnTo>
                  <a:pt x="748" y="160"/>
                </a:lnTo>
                <a:lnTo>
                  <a:pt x="749" y="160"/>
                </a:lnTo>
                <a:lnTo>
                  <a:pt x="751" y="162"/>
                </a:lnTo>
                <a:lnTo>
                  <a:pt x="752" y="163"/>
                </a:lnTo>
                <a:lnTo>
                  <a:pt x="754" y="165"/>
                </a:lnTo>
                <a:lnTo>
                  <a:pt x="754" y="165"/>
                </a:lnTo>
                <a:lnTo>
                  <a:pt x="755" y="166"/>
                </a:lnTo>
                <a:lnTo>
                  <a:pt x="757" y="168"/>
                </a:lnTo>
                <a:lnTo>
                  <a:pt x="758" y="169"/>
                </a:lnTo>
                <a:lnTo>
                  <a:pt x="758" y="171"/>
                </a:lnTo>
                <a:lnTo>
                  <a:pt x="760" y="172"/>
                </a:lnTo>
                <a:lnTo>
                  <a:pt x="761" y="174"/>
                </a:lnTo>
                <a:lnTo>
                  <a:pt x="763" y="174"/>
                </a:lnTo>
                <a:lnTo>
                  <a:pt x="763" y="175"/>
                </a:lnTo>
                <a:lnTo>
                  <a:pt x="764" y="177"/>
                </a:lnTo>
                <a:lnTo>
                  <a:pt x="764" y="177"/>
                </a:lnTo>
                <a:lnTo>
                  <a:pt x="766" y="178"/>
                </a:lnTo>
                <a:lnTo>
                  <a:pt x="767" y="180"/>
                </a:lnTo>
                <a:lnTo>
                  <a:pt x="767" y="180"/>
                </a:lnTo>
                <a:lnTo>
                  <a:pt x="769" y="181"/>
                </a:lnTo>
                <a:lnTo>
                  <a:pt x="769" y="181"/>
                </a:lnTo>
                <a:lnTo>
                  <a:pt x="770" y="183"/>
                </a:lnTo>
                <a:lnTo>
                  <a:pt x="770" y="184"/>
                </a:lnTo>
                <a:lnTo>
                  <a:pt x="772" y="184"/>
                </a:lnTo>
                <a:lnTo>
                  <a:pt x="772" y="186"/>
                </a:lnTo>
                <a:lnTo>
                  <a:pt x="773" y="187"/>
                </a:lnTo>
                <a:lnTo>
                  <a:pt x="775" y="187"/>
                </a:lnTo>
                <a:lnTo>
                  <a:pt x="775" y="189"/>
                </a:lnTo>
                <a:lnTo>
                  <a:pt x="776" y="190"/>
                </a:lnTo>
                <a:lnTo>
                  <a:pt x="778" y="192"/>
                </a:lnTo>
                <a:lnTo>
                  <a:pt x="778" y="193"/>
                </a:lnTo>
                <a:lnTo>
                  <a:pt x="779" y="193"/>
                </a:lnTo>
                <a:lnTo>
                  <a:pt x="781" y="195"/>
                </a:lnTo>
                <a:lnTo>
                  <a:pt x="782" y="198"/>
                </a:lnTo>
                <a:lnTo>
                  <a:pt x="784" y="199"/>
                </a:lnTo>
                <a:lnTo>
                  <a:pt x="785" y="201"/>
                </a:lnTo>
                <a:lnTo>
                  <a:pt x="787" y="202"/>
                </a:lnTo>
                <a:lnTo>
                  <a:pt x="788" y="204"/>
                </a:lnTo>
                <a:lnTo>
                  <a:pt x="788" y="204"/>
                </a:lnTo>
                <a:lnTo>
                  <a:pt x="790" y="207"/>
                </a:lnTo>
                <a:lnTo>
                  <a:pt x="791" y="208"/>
                </a:lnTo>
                <a:lnTo>
                  <a:pt x="793" y="210"/>
                </a:lnTo>
                <a:lnTo>
                  <a:pt x="794" y="211"/>
                </a:lnTo>
                <a:lnTo>
                  <a:pt x="796" y="214"/>
                </a:lnTo>
                <a:lnTo>
                  <a:pt x="797" y="216"/>
                </a:lnTo>
                <a:lnTo>
                  <a:pt x="799" y="217"/>
                </a:lnTo>
                <a:lnTo>
                  <a:pt x="799" y="217"/>
                </a:lnTo>
                <a:lnTo>
                  <a:pt x="800" y="219"/>
                </a:lnTo>
                <a:lnTo>
                  <a:pt x="802" y="220"/>
                </a:lnTo>
                <a:lnTo>
                  <a:pt x="802" y="222"/>
                </a:lnTo>
                <a:lnTo>
                  <a:pt x="803" y="223"/>
                </a:lnTo>
                <a:lnTo>
                  <a:pt x="805" y="225"/>
                </a:lnTo>
                <a:lnTo>
                  <a:pt x="805" y="225"/>
                </a:lnTo>
                <a:lnTo>
                  <a:pt x="806" y="226"/>
                </a:lnTo>
                <a:lnTo>
                  <a:pt x="808" y="228"/>
                </a:lnTo>
                <a:lnTo>
                  <a:pt x="808" y="229"/>
                </a:lnTo>
                <a:lnTo>
                  <a:pt x="809" y="229"/>
                </a:lnTo>
                <a:lnTo>
                  <a:pt x="809" y="231"/>
                </a:lnTo>
                <a:lnTo>
                  <a:pt x="811" y="232"/>
                </a:lnTo>
                <a:lnTo>
                  <a:pt x="812" y="234"/>
                </a:lnTo>
                <a:lnTo>
                  <a:pt x="812" y="235"/>
                </a:lnTo>
                <a:lnTo>
                  <a:pt x="814" y="237"/>
                </a:lnTo>
                <a:lnTo>
                  <a:pt x="815" y="238"/>
                </a:lnTo>
                <a:lnTo>
                  <a:pt x="815" y="240"/>
                </a:lnTo>
                <a:lnTo>
                  <a:pt x="817" y="241"/>
                </a:lnTo>
                <a:lnTo>
                  <a:pt x="818" y="243"/>
                </a:lnTo>
                <a:lnTo>
                  <a:pt x="820" y="244"/>
                </a:lnTo>
                <a:lnTo>
                  <a:pt x="821" y="247"/>
                </a:lnTo>
                <a:lnTo>
                  <a:pt x="823" y="249"/>
                </a:lnTo>
                <a:lnTo>
                  <a:pt x="824" y="250"/>
                </a:lnTo>
                <a:lnTo>
                  <a:pt x="826" y="253"/>
                </a:lnTo>
                <a:lnTo>
                  <a:pt x="826" y="253"/>
                </a:lnTo>
                <a:lnTo>
                  <a:pt x="827" y="256"/>
                </a:lnTo>
                <a:lnTo>
                  <a:pt x="829" y="258"/>
                </a:lnTo>
                <a:lnTo>
                  <a:pt x="830" y="261"/>
                </a:lnTo>
                <a:lnTo>
                  <a:pt x="832" y="262"/>
                </a:lnTo>
                <a:lnTo>
                  <a:pt x="833" y="264"/>
                </a:lnTo>
                <a:lnTo>
                  <a:pt x="835" y="265"/>
                </a:lnTo>
                <a:lnTo>
                  <a:pt x="836" y="267"/>
                </a:lnTo>
                <a:lnTo>
                  <a:pt x="836" y="268"/>
                </a:lnTo>
                <a:lnTo>
                  <a:pt x="838" y="270"/>
                </a:lnTo>
                <a:lnTo>
                  <a:pt x="839" y="271"/>
                </a:lnTo>
                <a:lnTo>
                  <a:pt x="841" y="273"/>
                </a:lnTo>
                <a:lnTo>
                  <a:pt x="841" y="274"/>
                </a:lnTo>
                <a:lnTo>
                  <a:pt x="842" y="276"/>
                </a:lnTo>
                <a:lnTo>
                  <a:pt x="842" y="277"/>
                </a:lnTo>
                <a:lnTo>
                  <a:pt x="844" y="279"/>
                </a:lnTo>
                <a:lnTo>
                  <a:pt x="845" y="280"/>
                </a:lnTo>
                <a:lnTo>
                  <a:pt x="845" y="280"/>
                </a:lnTo>
                <a:lnTo>
                  <a:pt x="847" y="282"/>
                </a:lnTo>
                <a:lnTo>
                  <a:pt x="847" y="283"/>
                </a:lnTo>
                <a:lnTo>
                  <a:pt x="848" y="285"/>
                </a:lnTo>
                <a:lnTo>
                  <a:pt x="850" y="286"/>
                </a:lnTo>
                <a:lnTo>
                  <a:pt x="850" y="288"/>
                </a:lnTo>
                <a:lnTo>
                  <a:pt x="851" y="289"/>
                </a:lnTo>
                <a:lnTo>
                  <a:pt x="853" y="291"/>
                </a:lnTo>
                <a:lnTo>
                  <a:pt x="854" y="292"/>
                </a:lnTo>
                <a:lnTo>
                  <a:pt x="854" y="294"/>
                </a:lnTo>
                <a:lnTo>
                  <a:pt x="856" y="295"/>
                </a:lnTo>
                <a:lnTo>
                  <a:pt x="857" y="298"/>
                </a:lnTo>
                <a:lnTo>
                  <a:pt x="859" y="300"/>
                </a:lnTo>
                <a:lnTo>
                  <a:pt x="860" y="301"/>
                </a:lnTo>
                <a:lnTo>
                  <a:pt x="862" y="304"/>
                </a:lnTo>
                <a:lnTo>
                  <a:pt x="865" y="307"/>
                </a:lnTo>
                <a:lnTo>
                  <a:pt x="865" y="307"/>
                </a:lnTo>
                <a:lnTo>
                  <a:pt x="866" y="309"/>
                </a:lnTo>
                <a:lnTo>
                  <a:pt x="868" y="312"/>
                </a:lnTo>
                <a:lnTo>
                  <a:pt x="869" y="313"/>
                </a:lnTo>
                <a:lnTo>
                  <a:pt x="871" y="316"/>
                </a:lnTo>
                <a:lnTo>
                  <a:pt x="872" y="318"/>
                </a:lnTo>
                <a:lnTo>
                  <a:pt x="874" y="319"/>
                </a:lnTo>
                <a:lnTo>
                  <a:pt x="875" y="321"/>
                </a:lnTo>
                <a:lnTo>
                  <a:pt x="875" y="322"/>
                </a:lnTo>
                <a:lnTo>
                  <a:pt x="877" y="324"/>
                </a:lnTo>
                <a:lnTo>
                  <a:pt x="878" y="325"/>
                </a:lnTo>
                <a:lnTo>
                  <a:pt x="880" y="327"/>
                </a:lnTo>
                <a:lnTo>
                  <a:pt x="880" y="328"/>
                </a:lnTo>
                <a:lnTo>
                  <a:pt x="881" y="330"/>
                </a:lnTo>
                <a:lnTo>
                  <a:pt x="881" y="331"/>
                </a:lnTo>
                <a:lnTo>
                  <a:pt x="883" y="333"/>
                </a:lnTo>
                <a:lnTo>
                  <a:pt x="883" y="333"/>
                </a:lnTo>
                <a:lnTo>
                  <a:pt x="884" y="334"/>
                </a:lnTo>
                <a:lnTo>
                  <a:pt x="884" y="336"/>
                </a:lnTo>
                <a:lnTo>
                  <a:pt x="886" y="337"/>
                </a:lnTo>
                <a:lnTo>
                  <a:pt x="886" y="339"/>
                </a:lnTo>
                <a:lnTo>
                  <a:pt x="887" y="339"/>
                </a:lnTo>
                <a:lnTo>
                  <a:pt x="887" y="340"/>
                </a:lnTo>
                <a:lnTo>
                  <a:pt x="889" y="342"/>
                </a:lnTo>
                <a:lnTo>
                  <a:pt x="889" y="343"/>
                </a:lnTo>
                <a:lnTo>
                  <a:pt x="890" y="345"/>
                </a:lnTo>
                <a:lnTo>
                  <a:pt x="890" y="346"/>
                </a:lnTo>
                <a:lnTo>
                  <a:pt x="892" y="348"/>
                </a:lnTo>
                <a:lnTo>
                  <a:pt x="893" y="349"/>
                </a:lnTo>
                <a:lnTo>
                  <a:pt x="893" y="351"/>
                </a:lnTo>
                <a:lnTo>
                  <a:pt x="895" y="352"/>
                </a:lnTo>
                <a:lnTo>
                  <a:pt x="896" y="355"/>
                </a:lnTo>
                <a:lnTo>
                  <a:pt x="896" y="357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2" name="Freeform 40"/>
          <p:cNvSpPr>
            <a:spLocks/>
          </p:cNvSpPr>
          <p:nvPr/>
        </p:nvSpPr>
        <p:spPr bwMode="auto">
          <a:xfrm>
            <a:off x="4508500" y="4903788"/>
            <a:ext cx="711200" cy="280987"/>
          </a:xfrm>
          <a:custGeom>
            <a:avLst/>
            <a:gdLst>
              <a:gd name="T0" fmla="*/ 176 w 896"/>
              <a:gd name="T1" fmla="*/ 356 h 356"/>
              <a:gd name="T2" fmla="*/ 301 w 896"/>
              <a:gd name="T3" fmla="*/ 356 h 356"/>
              <a:gd name="T4" fmla="*/ 364 w 896"/>
              <a:gd name="T5" fmla="*/ 356 h 356"/>
              <a:gd name="T6" fmla="*/ 392 w 896"/>
              <a:gd name="T7" fmla="*/ 356 h 356"/>
              <a:gd name="T8" fmla="*/ 407 w 896"/>
              <a:gd name="T9" fmla="*/ 354 h 356"/>
              <a:gd name="T10" fmla="*/ 421 w 896"/>
              <a:gd name="T11" fmla="*/ 354 h 356"/>
              <a:gd name="T12" fmla="*/ 431 w 896"/>
              <a:gd name="T13" fmla="*/ 353 h 356"/>
              <a:gd name="T14" fmla="*/ 440 w 896"/>
              <a:gd name="T15" fmla="*/ 351 h 356"/>
              <a:gd name="T16" fmla="*/ 452 w 896"/>
              <a:gd name="T17" fmla="*/ 350 h 356"/>
              <a:gd name="T18" fmla="*/ 466 w 896"/>
              <a:gd name="T19" fmla="*/ 348 h 356"/>
              <a:gd name="T20" fmla="*/ 476 w 896"/>
              <a:gd name="T21" fmla="*/ 347 h 356"/>
              <a:gd name="T22" fmla="*/ 487 w 896"/>
              <a:gd name="T23" fmla="*/ 344 h 356"/>
              <a:gd name="T24" fmla="*/ 497 w 896"/>
              <a:gd name="T25" fmla="*/ 342 h 356"/>
              <a:gd name="T26" fmla="*/ 512 w 896"/>
              <a:gd name="T27" fmla="*/ 336 h 356"/>
              <a:gd name="T28" fmla="*/ 527 w 896"/>
              <a:gd name="T29" fmla="*/ 332 h 356"/>
              <a:gd name="T30" fmla="*/ 539 w 896"/>
              <a:gd name="T31" fmla="*/ 329 h 356"/>
              <a:gd name="T32" fmla="*/ 548 w 896"/>
              <a:gd name="T33" fmla="*/ 324 h 356"/>
              <a:gd name="T34" fmla="*/ 559 w 896"/>
              <a:gd name="T35" fmla="*/ 320 h 356"/>
              <a:gd name="T36" fmla="*/ 571 w 896"/>
              <a:gd name="T37" fmla="*/ 314 h 356"/>
              <a:gd name="T38" fmla="*/ 584 w 896"/>
              <a:gd name="T39" fmla="*/ 306 h 356"/>
              <a:gd name="T40" fmla="*/ 595 w 896"/>
              <a:gd name="T41" fmla="*/ 302 h 356"/>
              <a:gd name="T42" fmla="*/ 602 w 896"/>
              <a:gd name="T43" fmla="*/ 297 h 356"/>
              <a:gd name="T44" fmla="*/ 613 w 896"/>
              <a:gd name="T45" fmla="*/ 291 h 356"/>
              <a:gd name="T46" fmla="*/ 625 w 896"/>
              <a:gd name="T47" fmla="*/ 285 h 356"/>
              <a:gd name="T48" fmla="*/ 635 w 896"/>
              <a:gd name="T49" fmla="*/ 279 h 356"/>
              <a:gd name="T50" fmla="*/ 643 w 896"/>
              <a:gd name="T51" fmla="*/ 275 h 356"/>
              <a:gd name="T52" fmla="*/ 650 w 896"/>
              <a:gd name="T53" fmla="*/ 270 h 356"/>
              <a:gd name="T54" fmla="*/ 659 w 896"/>
              <a:gd name="T55" fmla="*/ 264 h 356"/>
              <a:gd name="T56" fmla="*/ 668 w 896"/>
              <a:gd name="T57" fmla="*/ 258 h 356"/>
              <a:gd name="T58" fmla="*/ 677 w 896"/>
              <a:gd name="T59" fmla="*/ 252 h 356"/>
              <a:gd name="T60" fmla="*/ 682 w 896"/>
              <a:gd name="T61" fmla="*/ 249 h 356"/>
              <a:gd name="T62" fmla="*/ 688 w 896"/>
              <a:gd name="T63" fmla="*/ 245 h 356"/>
              <a:gd name="T64" fmla="*/ 694 w 896"/>
              <a:gd name="T65" fmla="*/ 239 h 356"/>
              <a:gd name="T66" fmla="*/ 701 w 896"/>
              <a:gd name="T67" fmla="*/ 234 h 356"/>
              <a:gd name="T68" fmla="*/ 706 w 896"/>
              <a:gd name="T69" fmla="*/ 231 h 356"/>
              <a:gd name="T70" fmla="*/ 710 w 896"/>
              <a:gd name="T71" fmla="*/ 227 h 356"/>
              <a:gd name="T72" fmla="*/ 716 w 896"/>
              <a:gd name="T73" fmla="*/ 222 h 356"/>
              <a:gd name="T74" fmla="*/ 724 w 896"/>
              <a:gd name="T75" fmla="*/ 218 h 356"/>
              <a:gd name="T76" fmla="*/ 731 w 896"/>
              <a:gd name="T77" fmla="*/ 213 h 356"/>
              <a:gd name="T78" fmla="*/ 737 w 896"/>
              <a:gd name="T79" fmla="*/ 209 h 356"/>
              <a:gd name="T80" fmla="*/ 742 w 896"/>
              <a:gd name="T81" fmla="*/ 203 h 356"/>
              <a:gd name="T82" fmla="*/ 749 w 896"/>
              <a:gd name="T83" fmla="*/ 195 h 356"/>
              <a:gd name="T84" fmla="*/ 758 w 896"/>
              <a:gd name="T85" fmla="*/ 188 h 356"/>
              <a:gd name="T86" fmla="*/ 764 w 896"/>
              <a:gd name="T87" fmla="*/ 179 h 356"/>
              <a:gd name="T88" fmla="*/ 770 w 896"/>
              <a:gd name="T89" fmla="*/ 173 h 356"/>
              <a:gd name="T90" fmla="*/ 778 w 896"/>
              <a:gd name="T91" fmla="*/ 165 h 356"/>
              <a:gd name="T92" fmla="*/ 787 w 896"/>
              <a:gd name="T93" fmla="*/ 155 h 356"/>
              <a:gd name="T94" fmla="*/ 796 w 896"/>
              <a:gd name="T95" fmla="*/ 143 h 356"/>
              <a:gd name="T96" fmla="*/ 803 w 896"/>
              <a:gd name="T97" fmla="*/ 134 h 356"/>
              <a:gd name="T98" fmla="*/ 809 w 896"/>
              <a:gd name="T99" fmla="*/ 126 h 356"/>
              <a:gd name="T100" fmla="*/ 817 w 896"/>
              <a:gd name="T101" fmla="*/ 116 h 356"/>
              <a:gd name="T102" fmla="*/ 826 w 896"/>
              <a:gd name="T103" fmla="*/ 104 h 356"/>
              <a:gd name="T104" fmla="*/ 836 w 896"/>
              <a:gd name="T105" fmla="*/ 89 h 356"/>
              <a:gd name="T106" fmla="*/ 842 w 896"/>
              <a:gd name="T107" fmla="*/ 80 h 356"/>
              <a:gd name="T108" fmla="*/ 850 w 896"/>
              <a:gd name="T109" fmla="*/ 71 h 356"/>
              <a:gd name="T110" fmla="*/ 857 w 896"/>
              <a:gd name="T111" fmla="*/ 59 h 356"/>
              <a:gd name="T112" fmla="*/ 868 w 896"/>
              <a:gd name="T113" fmla="*/ 45 h 356"/>
              <a:gd name="T114" fmla="*/ 877 w 896"/>
              <a:gd name="T115" fmla="*/ 32 h 356"/>
              <a:gd name="T116" fmla="*/ 883 w 896"/>
              <a:gd name="T117" fmla="*/ 23 h 356"/>
              <a:gd name="T118" fmla="*/ 889 w 896"/>
              <a:gd name="T119" fmla="*/ 15 h 356"/>
              <a:gd name="T120" fmla="*/ 895 w 896"/>
              <a:gd name="T121" fmla="*/ 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6">
                <a:moveTo>
                  <a:pt x="0" y="356"/>
                </a:moveTo>
                <a:lnTo>
                  <a:pt x="35" y="356"/>
                </a:lnTo>
                <a:lnTo>
                  <a:pt x="66" y="356"/>
                </a:lnTo>
                <a:lnTo>
                  <a:pt x="97" y="356"/>
                </a:lnTo>
                <a:lnTo>
                  <a:pt x="125" y="356"/>
                </a:lnTo>
                <a:lnTo>
                  <a:pt x="151" y="356"/>
                </a:lnTo>
                <a:lnTo>
                  <a:pt x="176" y="356"/>
                </a:lnTo>
                <a:lnTo>
                  <a:pt x="199" y="356"/>
                </a:lnTo>
                <a:lnTo>
                  <a:pt x="220" y="356"/>
                </a:lnTo>
                <a:lnTo>
                  <a:pt x="238" y="356"/>
                </a:lnTo>
                <a:lnTo>
                  <a:pt x="256" y="356"/>
                </a:lnTo>
                <a:lnTo>
                  <a:pt x="272" y="356"/>
                </a:lnTo>
                <a:lnTo>
                  <a:pt x="287" y="356"/>
                </a:lnTo>
                <a:lnTo>
                  <a:pt x="301" y="356"/>
                </a:lnTo>
                <a:lnTo>
                  <a:pt x="313" y="356"/>
                </a:lnTo>
                <a:lnTo>
                  <a:pt x="323" y="356"/>
                </a:lnTo>
                <a:lnTo>
                  <a:pt x="334" y="356"/>
                </a:lnTo>
                <a:lnTo>
                  <a:pt x="343" y="356"/>
                </a:lnTo>
                <a:lnTo>
                  <a:pt x="350" y="356"/>
                </a:lnTo>
                <a:lnTo>
                  <a:pt x="358" y="356"/>
                </a:lnTo>
                <a:lnTo>
                  <a:pt x="364" y="356"/>
                </a:lnTo>
                <a:lnTo>
                  <a:pt x="370" y="356"/>
                </a:lnTo>
                <a:lnTo>
                  <a:pt x="376" y="356"/>
                </a:lnTo>
                <a:lnTo>
                  <a:pt x="379" y="356"/>
                </a:lnTo>
                <a:lnTo>
                  <a:pt x="383" y="356"/>
                </a:lnTo>
                <a:lnTo>
                  <a:pt x="386" y="356"/>
                </a:lnTo>
                <a:lnTo>
                  <a:pt x="389" y="356"/>
                </a:lnTo>
                <a:lnTo>
                  <a:pt x="392" y="356"/>
                </a:lnTo>
                <a:lnTo>
                  <a:pt x="395" y="356"/>
                </a:lnTo>
                <a:lnTo>
                  <a:pt x="398" y="356"/>
                </a:lnTo>
                <a:lnTo>
                  <a:pt x="400" y="356"/>
                </a:lnTo>
                <a:lnTo>
                  <a:pt x="403" y="354"/>
                </a:lnTo>
                <a:lnTo>
                  <a:pt x="404" y="354"/>
                </a:lnTo>
                <a:lnTo>
                  <a:pt x="404" y="354"/>
                </a:lnTo>
                <a:lnTo>
                  <a:pt x="407" y="354"/>
                </a:lnTo>
                <a:lnTo>
                  <a:pt x="410" y="354"/>
                </a:lnTo>
                <a:lnTo>
                  <a:pt x="412" y="354"/>
                </a:lnTo>
                <a:lnTo>
                  <a:pt x="413" y="354"/>
                </a:lnTo>
                <a:lnTo>
                  <a:pt x="416" y="354"/>
                </a:lnTo>
                <a:lnTo>
                  <a:pt x="418" y="354"/>
                </a:lnTo>
                <a:lnTo>
                  <a:pt x="419" y="354"/>
                </a:lnTo>
                <a:lnTo>
                  <a:pt x="421" y="354"/>
                </a:lnTo>
                <a:lnTo>
                  <a:pt x="422" y="353"/>
                </a:lnTo>
                <a:lnTo>
                  <a:pt x="424" y="353"/>
                </a:lnTo>
                <a:lnTo>
                  <a:pt x="425" y="353"/>
                </a:lnTo>
                <a:lnTo>
                  <a:pt x="427" y="353"/>
                </a:lnTo>
                <a:lnTo>
                  <a:pt x="428" y="353"/>
                </a:lnTo>
                <a:lnTo>
                  <a:pt x="430" y="353"/>
                </a:lnTo>
                <a:lnTo>
                  <a:pt x="431" y="353"/>
                </a:lnTo>
                <a:lnTo>
                  <a:pt x="431" y="353"/>
                </a:lnTo>
                <a:lnTo>
                  <a:pt x="433" y="353"/>
                </a:lnTo>
                <a:lnTo>
                  <a:pt x="434" y="353"/>
                </a:lnTo>
                <a:lnTo>
                  <a:pt x="436" y="353"/>
                </a:lnTo>
                <a:lnTo>
                  <a:pt x="437" y="353"/>
                </a:lnTo>
                <a:lnTo>
                  <a:pt x="439" y="351"/>
                </a:lnTo>
                <a:lnTo>
                  <a:pt x="440" y="351"/>
                </a:lnTo>
                <a:lnTo>
                  <a:pt x="442" y="351"/>
                </a:lnTo>
                <a:lnTo>
                  <a:pt x="443" y="351"/>
                </a:lnTo>
                <a:lnTo>
                  <a:pt x="445" y="351"/>
                </a:lnTo>
                <a:lnTo>
                  <a:pt x="446" y="351"/>
                </a:lnTo>
                <a:lnTo>
                  <a:pt x="448" y="351"/>
                </a:lnTo>
                <a:lnTo>
                  <a:pt x="449" y="350"/>
                </a:lnTo>
                <a:lnTo>
                  <a:pt x="452" y="350"/>
                </a:lnTo>
                <a:lnTo>
                  <a:pt x="454" y="350"/>
                </a:lnTo>
                <a:lnTo>
                  <a:pt x="455" y="350"/>
                </a:lnTo>
                <a:lnTo>
                  <a:pt x="458" y="348"/>
                </a:lnTo>
                <a:lnTo>
                  <a:pt x="458" y="348"/>
                </a:lnTo>
                <a:lnTo>
                  <a:pt x="461" y="348"/>
                </a:lnTo>
                <a:lnTo>
                  <a:pt x="463" y="348"/>
                </a:lnTo>
                <a:lnTo>
                  <a:pt x="466" y="348"/>
                </a:lnTo>
                <a:lnTo>
                  <a:pt x="467" y="348"/>
                </a:lnTo>
                <a:lnTo>
                  <a:pt x="469" y="348"/>
                </a:lnTo>
                <a:lnTo>
                  <a:pt x="470" y="347"/>
                </a:lnTo>
                <a:lnTo>
                  <a:pt x="472" y="347"/>
                </a:lnTo>
                <a:lnTo>
                  <a:pt x="473" y="347"/>
                </a:lnTo>
                <a:lnTo>
                  <a:pt x="475" y="347"/>
                </a:lnTo>
                <a:lnTo>
                  <a:pt x="476" y="347"/>
                </a:lnTo>
                <a:lnTo>
                  <a:pt x="478" y="347"/>
                </a:lnTo>
                <a:lnTo>
                  <a:pt x="479" y="345"/>
                </a:lnTo>
                <a:lnTo>
                  <a:pt x="481" y="345"/>
                </a:lnTo>
                <a:lnTo>
                  <a:pt x="482" y="345"/>
                </a:lnTo>
                <a:lnTo>
                  <a:pt x="484" y="345"/>
                </a:lnTo>
                <a:lnTo>
                  <a:pt x="485" y="345"/>
                </a:lnTo>
                <a:lnTo>
                  <a:pt x="487" y="344"/>
                </a:lnTo>
                <a:lnTo>
                  <a:pt x="488" y="344"/>
                </a:lnTo>
                <a:lnTo>
                  <a:pt x="490" y="344"/>
                </a:lnTo>
                <a:lnTo>
                  <a:pt x="490" y="344"/>
                </a:lnTo>
                <a:lnTo>
                  <a:pt x="491" y="342"/>
                </a:lnTo>
                <a:lnTo>
                  <a:pt x="493" y="342"/>
                </a:lnTo>
                <a:lnTo>
                  <a:pt x="496" y="342"/>
                </a:lnTo>
                <a:lnTo>
                  <a:pt x="497" y="342"/>
                </a:lnTo>
                <a:lnTo>
                  <a:pt x="499" y="341"/>
                </a:lnTo>
                <a:lnTo>
                  <a:pt x="500" y="341"/>
                </a:lnTo>
                <a:lnTo>
                  <a:pt x="502" y="339"/>
                </a:lnTo>
                <a:lnTo>
                  <a:pt x="505" y="339"/>
                </a:lnTo>
                <a:lnTo>
                  <a:pt x="506" y="338"/>
                </a:lnTo>
                <a:lnTo>
                  <a:pt x="509" y="338"/>
                </a:lnTo>
                <a:lnTo>
                  <a:pt x="512" y="336"/>
                </a:lnTo>
                <a:lnTo>
                  <a:pt x="514" y="336"/>
                </a:lnTo>
                <a:lnTo>
                  <a:pt x="514" y="336"/>
                </a:lnTo>
                <a:lnTo>
                  <a:pt x="517" y="335"/>
                </a:lnTo>
                <a:lnTo>
                  <a:pt x="520" y="335"/>
                </a:lnTo>
                <a:lnTo>
                  <a:pt x="523" y="333"/>
                </a:lnTo>
                <a:lnTo>
                  <a:pt x="524" y="333"/>
                </a:lnTo>
                <a:lnTo>
                  <a:pt x="527" y="332"/>
                </a:lnTo>
                <a:lnTo>
                  <a:pt x="529" y="332"/>
                </a:lnTo>
                <a:lnTo>
                  <a:pt x="530" y="330"/>
                </a:lnTo>
                <a:lnTo>
                  <a:pt x="532" y="330"/>
                </a:lnTo>
                <a:lnTo>
                  <a:pt x="533" y="330"/>
                </a:lnTo>
                <a:lnTo>
                  <a:pt x="536" y="329"/>
                </a:lnTo>
                <a:lnTo>
                  <a:pt x="538" y="329"/>
                </a:lnTo>
                <a:lnTo>
                  <a:pt x="539" y="329"/>
                </a:lnTo>
                <a:lnTo>
                  <a:pt x="539" y="327"/>
                </a:lnTo>
                <a:lnTo>
                  <a:pt x="541" y="327"/>
                </a:lnTo>
                <a:lnTo>
                  <a:pt x="542" y="327"/>
                </a:lnTo>
                <a:lnTo>
                  <a:pt x="544" y="326"/>
                </a:lnTo>
                <a:lnTo>
                  <a:pt x="545" y="326"/>
                </a:lnTo>
                <a:lnTo>
                  <a:pt x="547" y="326"/>
                </a:lnTo>
                <a:lnTo>
                  <a:pt x="548" y="324"/>
                </a:lnTo>
                <a:lnTo>
                  <a:pt x="550" y="324"/>
                </a:lnTo>
                <a:lnTo>
                  <a:pt x="551" y="323"/>
                </a:lnTo>
                <a:lnTo>
                  <a:pt x="553" y="323"/>
                </a:lnTo>
                <a:lnTo>
                  <a:pt x="554" y="321"/>
                </a:lnTo>
                <a:lnTo>
                  <a:pt x="556" y="321"/>
                </a:lnTo>
                <a:lnTo>
                  <a:pt x="557" y="320"/>
                </a:lnTo>
                <a:lnTo>
                  <a:pt x="559" y="320"/>
                </a:lnTo>
                <a:lnTo>
                  <a:pt x="560" y="318"/>
                </a:lnTo>
                <a:lnTo>
                  <a:pt x="562" y="318"/>
                </a:lnTo>
                <a:lnTo>
                  <a:pt x="565" y="317"/>
                </a:lnTo>
                <a:lnTo>
                  <a:pt x="566" y="315"/>
                </a:lnTo>
                <a:lnTo>
                  <a:pt x="568" y="315"/>
                </a:lnTo>
                <a:lnTo>
                  <a:pt x="571" y="314"/>
                </a:lnTo>
                <a:lnTo>
                  <a:pt x="571" y="314"/>
                </a:lnTo>
                <a:lnTo>
                  <a:pt x="574" y="312"/>
                </a:lnTo>
                <a:lnTo>
                  <a:pt x="575" y="311"/>
                </a:lnTo>
                <a:lnTo>
                  <a:pt x="578" y="311"/>
                </a:lnTo>
                <a:lnTo>
                  <a:pt x="580" y="309"/>
                </a:lnTo>
                <a:lnTo>
                  <a:pt x="581" y="308"/>
                </a:lnTo>
                <a:lnTo>
                  <a:pt x="583" y="308"/>
                </a:lnTo>
                <a:lnTo>
                  <a:pt x="584" y="306"/>
                </a:lnTo>
                <a:lnTo>
                  <a:pt x="586" y="306"/>
                </a:lnTo>
                <a:lnTo>
                  <a:pt x="587" y="305"/>
                </a:lnTo>
                <a:lnTo>
                  <a:pt x="589" y="305"/>
                </a:lnTo>
                <a:lnTo>
                  <a:pt x="590" y="303"/>
                </a:lnTo>
                <a:lnTo>
                  <a:pt x="592" y="303"/>
                </a:lnTo>
                <a:lnTo>
                  <a:pt x="593" y="302"/>
                </a:lnTo>
                <a:lnTo>
                  <a:pt x="595" y="302"/>
                </a:lnTo>
                <a:lnTo>
                  <a:pt x="595" y="302"/>
                </a:lnTo>
                <a:lnTo>
                  <a:pt x="596" y="300"/>
                </a:lnTo>
                <a:lnTo>
                  <a:pt x="598" y="300"/>
                </a:lnTo>
                <a:lnTo>
                  <a:pt x="599" y="299"/>
                </a:lnTo>
                <a:lnTo>
                  <a:pt x="601" y="299"/>
                </a:lnTo>
                <a:lnTo>
                  <a:pt x="601" y="297"/>
                </a:lnTo>
                <a:lnTo>
                  <a:pt x="602" y="297"/>
                </a:lnTo>
                <a:lnTo>
                  <a:pt x="604" y="297"/>
                </a:lnTo>
                <a:lnTo>
                  <a:pt x="605" y="296"/>
                </a:lnTo>
                <a:lnTo>
                  <a:pt x="607" y="296"/>
                </a:lnTo>
                <a:lnTo>
                  <a:pt x="608" y="294"/>
                </a:lnTo>
                <a:lnTo>
                  <a:pt x="610" y="293"/>
                </a:lnTo>
                <a:lnTo>
                  <a:pt x="611" y="293"/>
                </a:lnTo>
                <a:lnTo>
                  <a:pt x="613" y="291"/>
                </a:lnTo>
                <a:lnTo>
                  <a:pt x="614" y="291"/>
                </a:lnTo>
                <a:lnTo>
                  <a:pt x="616" y="290"/>
                </a:lnTo>
                <a:lnTo>
                  <a:pt x="619" y="288"/>
                </a:lnTo>
                <a:lnTo>
                  <a:pt x="620" y="287"/>
                </a:lnTo>
                <a:lnTo>
                  <a:pt x="620" y="287"/>
                </a:lnTo>
                <a:lnTo>
                  <a:pt x="623" y="285"/>
                </a:lnTo>
                <a:lnTo>
                  <a:pt x="625" y="285"/>
                </a:lnTo>
                <a:lnTo>
                  <a:pt x="626" y="284"/>
                </a:lnTo>
                <a:lnTo>
                  <a:pt x="628" y="282"/>
                </a:lnTo>
                <a:lnTo>
                  <a:pt x="629" y="282"/>
                </a:lnTo>
                <a:lnTo>
                  <a:pt x="631" y="281"/>
                </a:lnTo>
                <a:lnTo>
                  <a:pt x="632" y="281"/>
                </a:lnTo>
                <a:lnTo>
                  <a:pt x="634" y="279"/>
                </a:lnTo>
                <a:lnTo>
                  <a:pt x="635" y="279"/>
                </a:lnTo>
                <a:lnTo>
                  <a:pt x="637" y="278"/>
                </a:lnTo>
                <a:lnTo>
                  <a:pt x="638" y="278"/>
                </a:lnTo>
                <a:lnTo>
                  <a:pt x="640" y="276"/>
                </a:lnTo>
                <a:lnTo>
                  <a:pt x="640" y="276"/>
                </a:lnTo>
                <a:lnTo>
                  <a:pt x="641" y="275"/>
                </a:lnTo>
                <a:lnTo>
                  <a:pt x="643" y="275"/>
                </a:lnTo>
                <a:lnTo>
                  <a:pt x="643" y="275"/>
                </a:lnTo>
                <a:lnTo>
                  <a:pt x="644" y="273"/>
                </a:lnTo>
                <a:lnTo>
                  <a:pt x="646" y="273"/>
                </a:lnTo>
                <a:lnTo>
                  <a:pt x="646" y="272"/>
                </a:lnTo>
                <a:lnTo>
                  <a:pt x="647" y="272"/>
                </a:lnTo>
                <a:lnTo>
                  <a:pt x="649" y="272"/>
                </a:lnTo>
                <a:lnTo>
                  <a:pt x="649" y="270"/>
                </a:lnTo>
                <a:lnTo>
                  <a:pt x="650" y="270"/>
                </a:lnTo>
                <a:lnTo>
                  <a:pt x="652" y="269"/>
                </a:lnTo>
                <a:lnTo>
                  <a:pt x="653" y="269"/>
                </a:lnTo>
                <a:lnTo>
                  <a:pt x="653" y="267"/>
                </a:lnTo>
                <a:lnTo>
                  <a:pt x="655" y="267"/>
                </a:lnTo>
                <a:lnTo>
                  <a:pt x="656" y="266"/>
                </a:lnTo>
                <a:lnTo>
                  <a:pt x="658" y="266"/>
                </a:lnTo>
                <a:lnTo>
                  <a:pt x="659" y="264"/>
                </a:lnTo>
                <a:lnTo>
                  <a:pt x="661" y="263"/>
                </a:lnTo>
                <a:lnTo>
                  <a:pt x="662" y="261"/>
                </a:lnTo>
                <a:lnTo>
                  <a:pt x="662" y="261"/>
                </a:lnTo>
                <a:lnTo>
                  <a:pt x="664" y="261"/>
                </a:lnTo>
                <a:lnTo>
                  <a:pt x="667" y="260"/>
                </a:lnTo>
                <a:lnTo>
                  <a:pt x="668" y="258"/>
                </a:lnTo>
                <a:lnTo>
                  <a:pt x="668" y="258"/>
                </a:lnTo>
                <a:lnTo>
                  <a:pt x="670" y="257"/>
                </a:lnTo>
                <a:lnTo>
                  <a:pt x="671" y="257"/>
                </a:lnTo>
                <a:lnTo>
                  <a:pt x="673" y="255"/>
                </a:lnTo>
                <a:lnTo>
                  <a:pt x="674" y="255"/>
                </a:lnTo>
                <a:lnTo>
                  <a:pt x="674" y="254"/>
                </a:lnTo>
                <a:lnTo>
                  <a:pt x="676" y="254"/>
                </a:lnTo>
                <a:lnTo>
                  <a:pt x="677" y="252"/>
                </a:lnTo>
                <a:lnTo>
                  <a:pt x="677" y="252"/>
                </a:lnTo>
                <a:lnTo>
                  <a:pt x="679" y="252"/>
                </a:lnTo>
                <a:lnTo>
                  <a:pt x="679" y="251"/>
                </a:lnTo>
                <a:lnTo>
                  <a:pt x="680" y="251"/>
                </a:lnTo>
                <a:lnTo>
                  <a:pt x="680" y="249"/>
                </a:lnTo>
                <a:lnTo>
                  <a:pt x="682" y="249"/>
                </a:lnTo>
                <a:lnTo>
                  <a:pt x="682" y="249"/>
                </a:lnTo>
                <a:lnTo>
                  <a:pt x="683" y="248"/>
                </a:lnTo>
                <a:lnTo>
                  <a:pt x="683" y="248"/>
                </a:lnTo>
                <a:lnTo>
                  <a:pt x="685" y="248"/>
                </a:lnTo>
                <a:lnTo>
                  <a:pt x="685" y="246"/>
                </a:lnTo>
                <a:lnTo>
                  <a:pt x="686" y="246"/>
                </a:lnTo>
                <a:lnTo>
                  <a:pt x="686" y="246"/>
                </a:lnTo>
                <a:lnTo>
                  <a:pt x="688" y="245"/>
                </a:lnTo>
                <a:lnTo>
                  <a:pt x="688" y="245"/>
                </a:lnTo>
                <a:lnTo>
                  <a:pt x="689" y="243"/>
                </a:lnTo>
                <a:lnTo>
                  <a:pt x="691" y="243"/>
                </a:lnTo>
                <a:lnTo>
                  <a:pt x="691" y="242"/>
                </a:lnTo>
                <a:lnTo>
                  <a:pt x="692" y="242"/>
                </a:lnTo>
                <a:lnTo>
                  <a:pt x="694" y="240"/>
                </a:lnTo>
                <a:lnTo>
                  <a:pt x="694" y="239"/>
                </a:lnTo>
                <a:lnTo>
                  <a:pt x="694" y="239"/>
                </a:lnTo>
                <a:lnTo>
                  <a:pt x="695" y="239"/>
                </a:lnTo>
                <a:lnTo>
                  <a:pt x="697" y="237"/>
                </a:lnTo>
                <a:lnTo>
                  <a:pt x="698" y="237"/>
                </a:lnTo>
                <a:lnTo>
                  <a:pt x="698" y="236"/>
                </a:lnTo>
                <a:lnTo>
                  <a:pt x="700" y="236"/>
                </a:lnTo>
                <a:lnTo>
                  <a:pt x="701" y="234"/>
                </a:lnTo>
                <a:lnTo>
                  <a:pt x="701" y="234"/>
                </a:lnTo>
                <a:lnTo>
                  <a:pt x="703" y="233"/>
                </a:lnTo>
                <a:lnTo>
                  <a:pt x="703" y="233"/>
                </a:lnTo>
                <a:lnTo>
                  <a:pt x="704" y="233"/>
                </a:lnTo>
                <a:lnTo>
                  <a:pt x="704" y="231"/>
                </a:lnTo>
                <a:lnTo>
                  <a:pt x="706" y="231"/>
                </a:lnTo>
                <a:lnTo>
                  <a:pt x="706" y="231"/>
                </a:lnTo>
                <a:lnTo>
                  <a:pt x="707" y="230"/>
                </a:lnTo>
                <a:lnTo>
                  <a:pt x="707" y="230"/>
                </a:lnTo>
                <a:lnTo>
                  <a:pt x="707" y="230"/>
                </a:lnTo>
                <a:lnTo>
                  <a:pt x="709" y="228"/>
                </a:lnTo>
                <a:lnTo>
                  <a:pt x="709" y="228"/>
                </a:lnTo>
                <a:lnTo>
                  <a:pt x="710" y="228"/>
                </a:lnTo>
                <a:lnTo>
                  <a:pt x="710" y="227"/>
                </a:lnTo>
                <a:lnTo>
                  <a:pt x="712" y="227"/>
                </a:lnTo>
                <a:lnTo>
                  <a:pt x="712" y="225"/>
                </a:lnTo>
                <a:lnTo>
                  <a:pt x="713" y="225"/>
                </a:lnTo>
                <a:lnTo>
                  <a:pt x="713" y="225"/>
                </a:lnTo>
                <a:lnTo>
                  <a:pt x="715" y="224"/>
                </a:lnTo>
                <a:lnTo>
                  <a:pt x="716" y="224"/>
                </a:lnTo>
                <a:lnTo>
                  <a:pt x="716" y="222"/>
                </a:lnTo>
                <a:lnTo>
                  <a:pt x="718" y="222"/>
                </a:lnTo>
                <a:lnTo>
                  <a:pt x="719" y="221"/>
                </a:lnTo>
                <a:lnTo>
                  <a:pt x="721" y="221"/>
                </a:lnTo>
                <a:lnTo>
                  <a:pt x="721" y="219"/>
                </a:lnTo>
                <a:lnTo>
                  <a:pt x="722" y="219"/>
                </a:lnTo>
                <a:lnTo>
                  <a:pt x="722" y="219"/>
                </a:lnTo>
                <a:lnTo>
                  <a:pt x="724" y="218"/>
                </a:lnTo>
                <a:lnTo>
                  <a:pt x="725" y="216"/>
                </a:lnTo>
                <a:lnTo>
                  <a:pt x="727" y="216"/>
                </a:lnTo>
                <a:lnTo>
                  <a:pt x="728" y="215"/>
                </a:lnTo>
                <a:lnTo>
                  <a:pt x="728" y="215"/>
                </a:lnTo>
                <a:lnTo>
                  <a:pt x="730" y="213"/>
                </a:lnTo>
                <a:lnTo>
                  <a:pt x="731" y="213"/>
                </a:lnTo>
                <a:lnTo>
                  <a:pt x="731" y="213"/>
                </a:lnTo>
                <a:lnTo>
                  <a:pt x="733" y="212"/>
                </a:lnTo>
                <a:lnTo>
                  <a:pt x="733" y="212"/>
                </a:lnTo>
                <a:lnTo>
                  <a:pt x="734" y="210"/>
                </a:lnTo>
                <a:lnTo>
                  <a:pt x="734" y="210"/>
                </a:lnTo>
                <a:lnTo>
                  <a:pt x="736" y="210"/>
                </a:lnTo>
                <a:lnTo>
                  <a:pt x="736" y="209"/>
                </a:lnTo>
                <a:lnTo>
                  <a:pt x="737" y="209"/>
                </a:lnTo>
                <a:lnTo>
                  <a:pt x="737" y="207"/>
                </a:lnTo>
                <a:lnTo>
                  <a:pt x="739" y="207"/>
                </a:lnTo>
                <a:lnTo>
                  <a:pt x="739" y="206"/>
                </a:lnTo>
                <a:lnTo>
                  <a:pt x="740" y="206"/>
                </a:lnTo>
                <a:lnTo>
                  <a:pt x="740" y="204"/>
                </a:lnTo>
                <a:lnTo>
                  <a:pt x="742" y="204"/>
                </a:lnTo>
                <a:lnTo>
                  <a:pt x="742" y="203"/>
                </a:lnTo>
                <a:lnTo>
                  <a:pt x="743" y="203"/>
                </a:lnTo>
                <a:lnTo>
                  <a:pt x="745" y="201"/>
                </a:lnTo>
                <a:lnTo>
                  <a:pt x="745" y="201"/>
                </a:lnTo>
                <a:lnTo>
                  <a:pt x="746" y="200"/>
                </a:lnTo>
                <a:lnTo>
                  <a:pt x="748" y="198"/>
                </a:lnTo>
                <a:lnTo>
                  <a:pt x="748" y="197"/>
                </a:lnTo>
                <a:lnTo>
                  <a:pt x="749" y="195"/>
                </a:lnTo>
                <a:lnTo>
                  <a:pt x="751" y="195"/>
                </a:lnTo>
                <a:lnTo>
                  <a:pt x="752" y="194"/>
                </a:lnTo>
                <a:lnTo>
                  <a:pt x="754" y="191"/>
                </a:lnTo>
                <a:lnTo>
                  <a:pt x="754" y="191"/>
                </a:lnTo>
                <a:lnTo>
                  <a:pt x="755" y="189"/>
                </a:lnTo>
                <a:lnTo>
                  <a:pt x="757" y="189"/>
                </a:lnTo>
                <a:lnTo>
                  <a:pt x="758" y="188"/>
                </a:lnTo>
                <a:lnTo>
                  <a:pt x="758" y="186"/>
                </a:lnTo>
                <a:lnTo>
                  <a:pt x="760" y="185"/>
                </a:lnTo>
                <a:lnTo>
                  <a:pt x="761" y="183"/>
                </a:lnTo>
                <a:lnTo>
                  <a:pt x="763" y="182"/>
                </a:lnTo>
                <a:lnTo>
                  <a:pt x="763" y="182"/>
                </a:lnTo>
                <a:lnTo>
                  <a:pt x="764" y="180"/>
                </a:lnTo>
                <a:lnTo>
                  <a:pt x="764" y="179"/>
                </a:lnTo>
                <a:lnTo>
                  <a:pt x="766" y="179"/>
                </a:lnTo>
                <a:lnTo>
                  <a:pt x="767" y="177"/>
                </a:lnTo>
                <a:lnTo>
                  <a:pt x="767" y="177"/>
                </a:lnTo>
                <a:lnTo>
                  <a:pt x="769" y="176"/>
                </a:lnTo>
                <a:lnTo>
                  <a:pt x="769" y="174"/>
                </a:lnTo>
                <a:lnTo>
                  <a:pt x="770" y="174"/>
                </a:lnTo>
                <a:lnTo>
                  <a:pt x="770" y="173"/>
                </a:lnTo>
                <a:lnTo>
                  <a:pt x="772" y="173"/>
                </a:lnTo>
                <a:lnTo>
                  <a:pt x="772" y="171"/>
                </a:lnTo>
                <a:lnTo>
                  <a:pt x="773" y="170"/>
                </a:lnTo>
                <a:lnTo>
                  <a:pt x="775" y="170"/>
                </a:lnTo>
                <a:lnTo>
                  <a:pt x="775" y="168"/>
                </a:lnTo>
                <a:lnTo>
                  <a:pt x="776" y="167"/>
                </a:lnTo>
                <a:lnTo>
                  <a:pt x="778" y="165"/>
                </a:lnTo>
                <a:lnTo>
                  <a:pt x="778" y="164"/>
                </a:lnTo>
                <a:lnTo>
                  <a:pt x="779" y="162"/>
                </a:lnTo>
                <a:lnTo>
                  <a:pt x="781" y="161"/>
                </a:lnTo>
                <a:lnTo>
                  <a:pt x="782" y="159"/>
                </a:lnTo>
                <a:lnTo>
                  <a:pt x="784" y="158"/>
                </a:lnTo>
                <a:lnTo>
                  <a:pt x="785" y="156"/>
                </a:lnTo>
                <a:lnTo>
                  <a:pt x="787" y="155"/>
                </a:lnTo>
                <a:lnTo>
                  <a:pt x="788" y="152"/>
                </a:lnTo>
                <a:lnTo>
                  <a:pt x="788" y="152"/>
                </a:lnTo>
                <a:lnTo>
                  <a:pt x="790" y="150"/>
                </a:lnTo>
                <a:lnTo>
                  <a:pt x="791" y="149"/>
                </a:lnTo>
                <a:lnTo>
                  <a:pt x="793" y="146"/>
                </a:lnTo>
                <a:lnTo>
                  <a:pt x="794" y="144"/>
                </a:lnTo>
                <a:lnTo>
                  <a:pt x="796" y="143"/>
                </a:lnTo>
                <a:lnTo>
                  <a:pt x="797" y="141"/>
                </a:lnTo>
                <a:lnTo>
                  <a:pt x="799" y="140"/>
                </a:lnTo>
                <a:lnTo>
                  <a:pt x="799" y="138"/>
                </a:lnTo>
                <a:lnTo>
                  <a:pt x="800" y="137"/>
                </a:lnTo>
                <a:lnTo>
                  <a:pt x="802" y="137"/>
                </a:lnTo>
                <a:lnTo>
                  <a:pt x="802" y="135"/>
                </a:lnTo>
                <a:lnTo>
                  <a:pt x="803" y="134"/>
                </a:lnTo>
                <a:lnTo>
                  <a:pt x="805" y="132"/>
                </a:lnTo>
                <a:lnTo>
                  <a:pt x="805" y="132"/>
                </a:lnTo>
                <a:lnTo>
                  <a:pt x="806" y="131"/>
                </a:lnTo>
                <a:lnTo>
                  <a:pt x="808" y="129"/>
                </a:lnTo>
                <a:lnTo>
                  <a:pt x="808" y="128"/>
                </a:lnTo>
                <a:lnTo>
                  <a:pt x="809" y="126"/>
                </a:lnTo>
                <a:lnTo>
                  <a:pt x="809" y="126"/>
                </a:lnTo>
                <a:lnTo>
                  <a:pt x="811" y="125"/>
                </a:lnTo>
                <a:lnTo>
                  <a:pt x="812" y="123"/>
                </a:lnTo>
                <a:lnTo>
                  <a:pt x="812" y="122"/>
                </a:lnTo>
                <a:lnTo>
                  <a:pt x="814" y="120"/>
                </a:lnTo>
                <a:lnTo>
                  <a:pt x="815" y="119"/>
                </a:lnTo>
                <a:lnTo>
                  <a:pt x="815" y="117"/>
                </a:lnTo>
                <a:lnTo>
                  <a:pt x="817" y="116"/>
                </a:lnTo>
                <a:lnTo>
                  <a:pt x="818" y="114"/>
                </a:lnTo>
                <a:lnTo>
                  <a:pt x="820" y="113"/>
                </a:lnTo>
                <a:lnTo>
                  <a:pt x="821" y="110"/>
                </a:lnTo>
                <a:lnTo>
                  <a:pt x="823" y="108"/>
                </a:lnTo>
                <a:lnTo>
                  <a:pt x="824" y="105"/>
                </a:lnTo>
                <a:lnTo>
                  <a:pt x="826" y="104"/>
                </a:lnTo>
                <a:lnTo>
                  <a:pt x="826" y="104"/>
                </a:lnTo>
                <a:lnTo>
                  <a:pt x="827" y="101"/>
                </a:lnTo>
                <a:lnTo>
                  <a:pt x="829" y="99"/>
                </a:lnTo>
                <a:lnTo>
                  <a:pt x="830" y="96"/>
                </a:lnTo>
                <a:lnTo>
                  <a:pt x="832" y="95"/>
                </a:lnTo>
                <a:lnTo>
                  <a:pt x="833" y="93"/>
                </a:lnTo>
                <a:lnTo>
                  <a:pt x="835" y="92"/>
                </a:lnTo>
                <a:lnTo>
                  <a:pt x="836" y="89"/>
                </a:lnTo>
                <a:lnTo>
                  <a:pt x="836" y="87"/>
                </a:lnTo>
                <a:lnTo>
                  <a:pt x="838" y="86"/>
                </a:lnTo>
                <a:lnTo>
                  <a:pt x="839" y="84"/>
                </a:lnTo>
                <a:lnTo>
                  <a:pt x="841" y="84"/>
                </a:lnTo>
                <a:lnTo>
                  <a:pt x="841" y="83"/>
                </a:lnTo>
                <a:lnTo>
                  <a:pt x="842" y="81"/>
                </a:lnTo>
                <a:lnTo>
                  <a:pt x="842" y="80"/>
                </a:lnTo>
                <a:lnTo>
                  <a:pt x="844" y="78"/>
                </a:lnTo>
                <a:lnTo>
                  <a:pt x="845" y="77"/>
                </a:lnTo>
                <a:lnTo>
                  <a:pt x="845" y="75"/>
                </a:lnTo>
                <a:lnTo>
                  <a:pt x="847" y="75"/>
                </a:lnTo>
                <a:lnTo>
                  <a:pt x="847" y="74"/>
                </a:lnTo>
                <a:lnTo>
                  <a:pt x="848" y="72"/>
                </a:lnTo>
                <a:lnTo>
                  <a:pt x="850" y="71"/>
                </a:lnTo>
                <a:lnTo>
                  <a:pt x="850" y="69"/>
                </a:lnTo>
                <a:lnTo>
                  <a:pt x="851" y="68"/>
                </a:lnTo>
                <a:lnTo>
                  <a:pt x="853" y="66"/>
                </a:lnTo>
                <a:lnTo>
                  <a:pt x="854" y="65"/>
                </a:lnTo>
                <a:lnTo>
                  <a:pt x="854" y="63"/>
                </a:lnTo>
                <a:lnTo>
                  <a:pt x="856" y="60"/>
                </a:lnTo>
                <a:lnTo>
                  <a:pt x="857" y="59"/>
                </a:lnTo>
                <a:lnTo>
                  <a:pt x="859" y="57"/>
                </a:lnTo>
                <a:lnTo>
                  <a:pt x="860" y="54"/>
                </a:lnTo>
                <a:lnTo>
                  <a:pt x="862" y="53"/>
                </a:lnTo>
                <a:lnTo>
                  <a:pt x="865" y="50"/>
                </a:lnTo>
                <a:lnTo>
                  <a:pt x="865" y="50"/>
                </a:lnTo>
                <a:lnTo>
                  <a:pt x="866" y="47"/>
                </a:lnTo>
                <a:lnTo>
                  <a:pt x="868" y="45"/>
                </a:lnTo>
                <a:lnTo>
                  <a:pt x="869" y="42"/>
                </a:lnTo>
                <a:lnTo>
                  <a:pt x="871" y="41"/>
                </a:lnTo>
                <a:lnTo>
                  <a:pt x="872" y="39"/>
                </a:lnTo>
                <a:lnTo>
                  <a:pt x="874" y="38"/>
                </a:lnTo>
                <a:lnTo>
                  <a:pt x="875" y="36"/>
                </a:lnTo>
                <a:lnTo>
                  <a:pt x="875" y="33"/>
                </a:lnTo>
                <a:lnTo>
                  <a:pt x="877" y="32"/>
                </a:lnTo>
                <a:lnTo>
                  <a:pt x="878" y="30"/>
                </a:lnTo>
                <a:lnTo>
                  <a:pt x="880" y="30"/>
                </a:lnTo>
                <a:lnTo>
                  <a:pt x="880" y="29"/>
                </a:lnTo>
                <a:lnTo>
                  <a:pt x="881" y="27"/>
                </a:lnTo>
                <a:lnTo>
                  <a:pt x="881" y="26"/>
                </a:lnTo>
                <a:lnTo>
                  <a:pt x="883" y="24"/>
                </a:lnTo>
                <a:lnTo>
                  <a:pt x="883" y="23"/>
                </a:lnTo>
                <a:lnTo>
                  <a:pt x="884" y="23"/>
                </a:lnTo>
                <a:lnTo>
                  <a:pt x="884" y="21"/>
                </a:lnTo>
                <a:lnTo>
                  <a:pt x="886" y="20"/>
                </a:lnTo>
                <a:lnTo>
                  <a:pt x="886" y="18"/>
                </a:lnTo>
                <a:lnTo>
                  <a:pt x="887" y="18"/>
                </a:lnTo>
                <a:lnTo>
                  <a:pt x="887" y="17"/>
                </a:lnTo>
                <a:lnTo>
                  <a:pt x="889" y="15"/>
                </a:lnTo>
                <a:lnTo>
                  <a:pt x="889" y="14"/>
                </a:lnTo>
                <a:lnTo>
                  <a:pt x="890" y="12"/>
                </a:lnTo>
                <a:lnTo>
                  <a:pt x="890" y="11"/>
                </a:lnTo>
                <a:lnTo>
                  <a:pt x="892" y="9"/>
                </a:lnTo>
                <a:lnTo>
                  <a:pt x="893" y="8"/>
                </a:lnTo>
                <a:lnTo>
                  <a:pt x="893" y="6"/>
                </a:lnTo>
                <a:lnTo>
                  <a:pt x="895" y="5"/>
                </a:lnTo>
                <a:lnTo>
                  <a:pt x="896" y="2"/>
                </a:lnTo>
                <a:lnTo>
                  <a:pt x="896" y="0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3" name="Freeform 41"/>
          <p:cNvSpPr>
            <a:spLocks/>
          </p:cNvSpPr>
          <p:nvPr/>
        </p:nvSpPr>
        <p:spPr bwMode="auto">
          <a:xfrm>
            <a:off x="4508500" y="4903788"/>
            <a:ext cx="711200" cy="280987"/>
          </a:xfrm>
          <a:custGeom>
            <a:avLst/>
            <a:gdLst>
              <a:gd name="T0" fmla="*/ 176 w 896"/>
              <a:gd name="T1" fmla="*/ 356 h 356"/>
              <a:gd name="T2" fmla="*/ 301 w 896"/>
              <a:gd name="T3" fmla="*/ 356 h 356"/>
              <a:gd name="T4" fmla="*/ 364 w 896"/>
              <a:gd name="T5" fmla="*/ 356 h 356"/>
              <a:gd name="T6" fmla="*/ 392 w 896"/>
              <a:gd name="T7" fmla="*/ 356 h 356"/>
              <a:gd name="T8" fmla="*/ 407 w 896"/>
              <a:gd name="T9" fmla="*/ 354 h 356"/>
              <a:gd name="T10" fmla="*/ 421 w 896"/>
              <a:gd name="T11" fmla="*/ 354 h 356"/>
              <a:gd name="T12" fmla="*/ 431 w 896"/>
              <a:gd name="T13" fmla="*/ 353 h 356"/>
              <a:gd name="T14" fmla="*/ 440 w 896"/>
              <a:gd name="T15" fmla="*/ 351 h 356"/>
              <a:gd name="T16" fmla="*/ 452 w 896"/>
              <a:gd name="T17" fmla="*/ 350 h 356"/>
              <a:gd name="T18" fmla="*/ 466 w 896"/>
              <a:gd name="T19" fmla="*/ 348 h 356"/>
              <a:gd name="T20" fmla="*/ 476 w 896"/>
              <a:gd name="T21" fmla="*/ 347 h 356"/>
              <a:gd name="T22" fmla="*/ 487 w 896"/>
              <a:gd name="T23" fmla="*/ 344 h 356"/>
              <a:gd name="T24" fmla="*/ 497 w 896"/>
              <a:gd name="T25" fmla="*/ 342 h 356"/>
              <a:gd name="T26" fmla="*/ 512 w 896"/>
              <a:gd name="T27" fmla="*/ 336 h 356"/>
              <a:gd name="T28" fmla="*/ 527 w 896"/>
              <a:gd name="T29" fmla="*/ 332 h 356"/>
              <a:gd name="T30" fmla="*/ 539 w 896"/>
              <a:gd name="T31" fmla="*/ 329 h 356"/>
              <a:gd name="T32" fmla="*/ 548 w 896"/>
              <a:gd name="T33" fmla="*/ 324 h 356"/>
              <a:gd name="T34" fmla="*/ 559 w 896"/>
              <a:gd name="T35" fmla="*/ 320 h 356"/>
              <a:gd name="T36" fmla="*/ 571 w 896"/>
              <a:gd name="T37" fmla="*/ 314 h 356"/>
              <a:gd name="T38" fmla="*/ 584 w 896"/>
              <a:gd name="T39" fmla="*/ 306 h 356"/>
              <a:gd name="T40" fmla="*/ 595 w 896"/>
              <a:gd name="T41" fmla="*/ 302 h 356"/>
              <a:gd name="T42" fmla="*/ 602 w 896"/>
              <a:gd name="T43" fmla="*/ 297 h 356"/>
              <a:gd name="T44" fmla="*/ 613 w 896"/>
              <a:gd name="T45" fmla="*/ 291 h 356"/>
              <a:gd name="T46" fmla="*/ 625 w 896"/>
              <a:gd name="T47" fmla="*/ 285 h 356"/>
              <a:gd name="T48" fmla="*/ 635 w 896"/>
              <a:gd name="T49" fmla="*/ 279 h 356"/>
              <a:gd name="T50" fmla="*/ 643 w 896"/>
              <a:gd name="T51" fmla="*/ 275 h 356"/>
              <a:gd name="T52" fmla="*/ 650 w 896"/>
              <a:gd name="T53" fmla="*/ 270 h 356"/>
              <a:gd name="T54" fmla="*/ 659 w 896"/>
              <a:gd name="T55" fmla="*/ 264 h 356"/>
              <a:gd name="T56" fmla="*/ 668 w 896"/>
              <a:gd name="T57" fmla="*/ 258 h 356"/>
              <a:gd name="T58" fmla="*/ 677 w 896"/>
              <a:gd name="T59" fmla="*/ 252 h 356"/>
              <a:gd name="T60" fmla="*/ 682 w 896"/>
              <a:gd name="T61" fmla="*/ 249 h 356"/>
              <a:gd name="T62" fmla="*/ 688 w 896"/>
              <a:gd name="T63" fmla="*/ 245 h 356"/>
              <a:gd name="T64" fmla="*/ 694 w 896"/>
              <a:gd name="T65" fmla="*/ 239 h 356"/>
              <a:gd name="T66" fmla="*/ 701 w 896"/>
              <a:gd name="T67" fmla="*/ 234 h 356"/>
              <a:gd name="T68" fmla="*/ 706 w 896"/>
              <a:gd name="T69" fmla="*/ 231 h 356"/>
              <a:gd name="T70" fmla="*/ 710 w 896"/>
              <a:gd name="T71" fmla="*/ 227 h 356"/>
              <a:gd name="T72" fmla="*/ 716 w 896"/>
              <a:gd name="T73" fmla="*/ 222 h 356"/>
              <a:gd name="T74" fmla="*/ 724 w 896"/>
              <a:gd name="T75" fmla="*/ 218 h 356"/>
              <a:gd name="T76" fmla="*/ 731 w 896"/>
              <a:gd name="T77" fmla="*/ 213 h 356"/>
              <a:gd name="T78" fmla="*/ 737 w 896"/>
              <a:gd name="T79" fmla="*/ 209 h 356"/>
              <a:gd name="T80" fmla="*/ 742 w 896"/>
              <a:gd name="T81" fmla="*/ 203 h 356"/>
              <a:gd name="T82" fmla="*/ 749 w 896"/>
              <a:gd name="T83" fmla="*/ 195 h 356"/>
              <a:gd name="T84" fmla="*/ 758 w 896"/>
              <a:gd name="T85" fmla="*/ 188 h 356"/>
              <a:gd name="T86" fmla="*/ 764 w 896"/>
              <a:gd name="T87" fmla="*/ 179 h 356"/>
              <a:gd name="T88" fmla="*/ 770 w 896"/>
              <a:gd name="T89" fmla="*/ 173 h 356"/>
              <a:gd name="T90" fmla="*/ 778 w 896"/>
              <a:gd name="T91" fmla="*/ 165 h 356"/>
              <a:gd name="T92" fmla="*/ 787 w 896"/>
              <a:gd name="T93" fmla="*/ 155 h 356"/>
              <a:gd name="T94" fmla="*/ 796 w 896"/>
              <a:gd name="T95" fmla="*/ 143 h 356"/>
              <a:gd name="T96" fmla="*/ 803 w 896"/>
              <a:gd name="T97" fmla="*/ 134 h 356"/>
              <a:gd name="T98" fmla="*/ 809 w 896"/>
              <a:gd name="T99" fmla="*/ 126 h 356"/>
              <a:gd name="T100" fmla="*/ 817 w 896"/>
              <a:gd name="T101" fmla="*/ 116 h 356"/>
              <a:gd name="T102" fmla="*/ 826 w 896"/>
              <a:gd name="T103" fmla="*/ 104 h 356"/>
              <a:gd name="T104" fmla="*/ 836 w 896"/>
              <a:gd name="T105" fmla="*/ 89 h 356"/>
              <a:gd name="T106" fmla="*/ 842 w 896"/>
              <a:gd name="T107" fmla="*/ 80 h 356"/>
              <a:gd name="T108" fmla="*/ 850 w 896"/>
              <a:gd name="T109" fmla="*/ 71 h 356"/>
              <a:gd name="T110" fmla="*/ 857 w 896"/>
              <a:gd name="T111" fmla="*/ 59 h 356"/>
              <a:gd name="T112" fmla="*/ 868 w 896"/>
              <a:gd name="T113" fmla="*/ 45 h 356"/>
              <a:gd name="T114" fmla="*/ 877 w 896"/>
              <a:gd name="T115" fmla="*/ 32 h 356"/>
              <a:gd name="T116" fmla="*/ 883 w 896"/>
              <a:gd name="T117" fmla="*/ 23 h 356"/>
              <a:gd name="T118" fmla="*/ 889 w 896"/>
              <a:gd name="T119" fmla="*/ 15 h 356"/>
              <a:gd name="T120" fmla="*/ 895 w 896"/>
              <a:gd name="T121" fmla="*/ 5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6">
                <a:moveTo>
                  <a:pt x="0" y="356"/>
                </a:moveTo>
                <a:lnTo>
                  <a:pt x="35" y="356"/>
                </a:lnTo>
                <a:lnTo>
                  <a:pt x="66" y="356"/>
                </a:lnTo>
                <a:lnTo>
                  <a:pt x="97" y="356"/>
                </a:lnTo>
                <a:lnTo>
                  <a:pt x="125" y="356"/>
                </a:lnTo>
                <a:lnTo>
                  <a:pt x="151" y="356"/>
                </a:lnTo>
                <a:lnTo>
                  <a:pt x="176" y="356"/>
                </a:lnTo>
                <a:lnTo>
                  <a:pt x="199" y="356"/>
                </a:lnTo>
                <a:lnTo>
                  <a:pt x="220" y="356"/>
                </a:lnTo>
                <a:lnTo>
                  <a:pt x="238" y="356"/>
                </a:lnTo>
                <a:lnTo>
                  <a:pt x="256" y="356"/>
                </a:lnTo>
                <a:lnTo>
                  <a:pt x="272" y="356"/>
                </a:lnTo>
                <a:lnTo>
                  <a:pt x="287" y="356"/>
                </a:lnTo>
                <a:lnTo>
                  <a:pt x="301" y="356"/>
                </a:lnTo>
                <a:lnTo>
                  <a:pt x="313" y="356"/>
                </a:lnTo>
                <a:lnTo>
                  <a:pt x="323" y="356"/>
                </a:lnTo>
                <a:lnTo>
                  <a:pt x="334" y="356"/>
                </a:lnTo>
                <a:lnTo>
                  <a:pt x="343" y="356"/>
                </a:lnTo>
                <a:lnTo>
                  <a:pt x="350" y="356"/>
                </a:lnTo>
                <a:lnTo>
                  <a:pt x="358" y="356"/>
                </a:lnTo>
                <a:lnTo>
                  <a:pt x="364" y="356"/>
                </a:lnTo>
                <a:lnTo>
                  <a:pt x="370" y="356"/>
                </a:lnTo>
                <a:lnTo>
                  <a:pt x="376" y="356"/>
                </a:lnTo>
                <a:lnTo>
                  <a:pt x="379" y="356"/>
                </a:lnTo>
                <a:lnTo>
                  <a:pt x="383" y="356"/>
                </a:lnTo>
                <a:lnTo>
                  <a:pt x="386" y="356"/>
                </a:lnTo>
                <a:lnTo>
                  <a:pt x="389" y="356"/>
                </a:lnTo>
                <a:lnTo>
                  <a:pt x="392" y="356"/>
                </a:lnTo>
                <a:lnTo>
                  <a:pt x="395" y="356"/>
                </a:lnTo>
                <a:lnTo>
                  <a:pt x="398" y="356"/>
                </a:lnTo>
                <a:lnTo>
                  <a:pt x="400" y="356"/>
                </a:lnTo>
                <a:lnTo>
                  <a:pt x="403" y="354"/>
                </a:lnTo>
                <a:lnTo>
                  <a:pt x="404" y="354"/>
                </a:lnTo>
                <a:lnTo>
                  <a:pt x="404" y="354"/>
                </a:lnTo>
                <a:lnTo>
                  <a:pt x="407" y="354"/>
                </a:lnTo>
                <a:lnTo>
                  <a:pt x="410" y="354"/>
                </a:lnTo>
                <a:lnTo>
                  <a:pt x="412" y="354"/>
                </a:lnTo>
                <a:lnTo>
                  <a:pt x="413" y="354"/>
                </a:lnTo>
                <a:lnTo>
                  <a:pt x="416" y="354"/>
                </a:lnTo>
                <a:lnTo>
                  <a:pt x="418" y="354"/>
                </a:lnTo>
                <a:lnTo>
                  <a:pt x="419" y="354"/>
                </a:lnTo>
                <a:lnTo>
                  <a:pt x="421" y="354"/>
                </a:lnTo>
                <a:lnTo>
                  <a:pt x="422" y="353"/>
                </a:lnTo>
                <a:lnTo>
                  <a:pt x="424" y="353"/>
                </a:lnTo>
                <a:lnTo>
                  <a:pt x="425" y="353"/>
                </a:lnTo>
                <a:lnTo>
                  <a:pt x="427" y="353"/>
                </a:lnTo>
                <a:lnTo>
                  <a:pt x="428" y="353"/>
                </a:lnTo>
                <a:lnTo>
                  <a:pt x="430" y="353"/>
                </a:lnTo>
                <a:lnTo>
                  <a:pt x="431" y="353"/>
                </a:lnTo>
                <a:lnTo>
                  <a:pt x="431" y="353"/>
                </a:lnTo>
                <a:lnTo>
                  <a:pt x="433" y="353"/>
                </a:lnTo>
                <a:lnTo>
                  <a:pt x="434" y="353"/>
                </a:lnTo>
                <a:lnTo>
                  <a:pt x="436" y="353"/>
                </a:lnTo>
                <a:lnTo>
                  <a:pt x="437" y="353"/>
                </a:lnTo>
                <a:lnTo>
                  <a:pt x="439" y="351"/>
                </a:lnTo>
                <a:lnTo>
                  <a:pt x="440" y="351"/>
                </a:lnTo>
                <a:lnTo>
                  <a:pt x="442" y="351"/>
                </a:lnTo>
                <a:lnTo>
                  <a:pt x="443" y="351"/>
                </a:lnTo>
                <a:lnTo>
                  <a:pt x="445" y="351"/>
                </a:lnTo>
                <a:lnTo>
                  <a:pt x="446" y="351"/>
                </a:lnTo>
                <a:lnTo>
                  <a:pt x="448" y="351"/>
                </a:lnTo>
                <a:lnTo>
                  <a:pt x="449" y="350"/>
                </a:lnTo>
                <a:lnTo>
                  <a:pt x="452" y="350"/>
                </a:lnTo>
                <a:lnTo>
                  <a:pt x="454" y="350"/>
                </a:lnTo>
                <a:lnTo>
                  <a:pt x="455" y="350"/>
                </a:lnTo>
                <a:lnTo>
                  <a:pt x="458" y="348"/>
                </a:lnTo>
                <a:lnTo>
                  <a:pt x="458" y="348"/>
                </a:lnTo>
                <a:lnTo>
                  <a:pt x="461" y="348"/>
                </a:lnTo>
                <a:lnTo>
                  <a:pt x="463" y="348"/>
                </a:lnTo>
                <a:lnTo>
                  <a:pt x="466" y="348"/>
                </a:lnTo>
                <a:lnTo>
                  <a:pt x="467" y="348"/>
                </a:lnTo>
                <a:lnTo>
                  <a:pt x="469" y="348"/>
                </a:lnTo>
                <a:lnTo>
                  <a:pt x="470" y="347"/>
                </a:lnTo>
                <a:lnTo>
                  <a:pt x="472" y="347"/>
                </a:lnTo>
                <a:lnTo>
                  <a:pt x="473" y="347"/>
                </a:lnTo>
                <a:lnTo>
                  <a:pt x="475" y="347"/>
                </a:lnTo>
                <a:lnTo>
                  <a:pt x="476" y="347"/>
                </a:lnTo>
                <a:lnTo>
                  <a:pt x="478" y="347"/>
                </a:lnTo>
                <a:lnTo>
                  <a:pt x="479" y="345"/>
                </a:lnTo>
                <a:lnTo>
                  <a:pt x="481" y="345"/>
                </a:lnTo>
                <a:lnTo>
                  <a:pt x="482" y="345"/>
                </a:lnTo>
                <a:lnTo>
                  <a:pt x="484" y="345"/>
                </a:lnTo>
                <a:lnTo>
                  <a:pt x="485" y="345"/>
                </a:lnTo>
                <a:lnTo>
                  <a:pt x="487" y="344"/>
                </a:lnTo>
                <a:lnTo>
                  <a:pt x="488" y="344"/>
                </a:lnTo>
                <a:lnTo>
                  <a:pt x="490" y="344"/>
                </a:lnTo>
                <a:lnTo>
                  <a:pt x="490" y="344"/>
                </a:lnTo>
                <a:lnTo>
                  <a:pt x="491" y="342"/>
                </a:lnTo>
                <a:lnTo>
                  <a:pt x="493" y="342"/>
                </a:lnTo>
                <a:lnTo>
                  <a:pt x="496" y="342"/>
                </a:lnTo>
                <a:lnTo>
                  <a:pt x="497" y="342"/>
                </a:lnTo>
                <a:lnTo>
                  <a:pt x="499" y="341"/>
                </a:lnTo>
                <a:lnTo>
                  <a:pt x="500" y="341"/>
                </a:lnTo>
                <a:lnTo>
                  <a:pt x="502" y="339"/>
                </a:lnTo>
                <a:lnTo>
                  <a:pt x="505" y="339"/>
                </a:lnTo>
                <a:lnTo>
                  <a:pt x="506" y="338"/>
                </a:lnTo>
                <a:lnTo>
                  <a:pt x="509" y="338"/>
                </a:lnTo>
                <a:lnTo>
                  <a:pt x="512" y="336"/>
                </a:lnTo>
                <a:lnTo>
                  <a:pt x="514" y="336"/>
                </a:lnTo>
                <a:lnTo>
                  <a:pt x="514" y="336"/>
                </a:lnTo>
                <a:lnTo>
                  <a:pt x="517" y="335"/>
                </a:lnTo>
                <a:lnTo>
                  <a:pt x="520" y="335"/>
                </a:lnTo>
                <a:lnTo>
                  <a:pt x="523" y="333"/>
                </a:lnTo>
                <a:lnTo>
                  <a:pt x="524" y="333"/>
                </a:lnTo>
                <a:lnTo>
                  <a:pt x="527" y="332"/>
                </a:lnTo>
                <a:lnTo>
                  <a:pt x="529" y="332"/>
                </a:lnTo>
                <a:lnTo>
                  <a:pt x="530" y="330"/>
                </a:lnTo>
                <a:lnTo>
                  <a:pt x="532" y="330"/>
                </a:lnTo>
                <a:lnTo>
                  <a:pt x="533" y="330"/>
                </a:lnTo>
                <a:lnTo>
                  <a:pt x="536" y="329"/>
                </a:lnTo>
                <a:lnTo>
                  <a:pt x="538" y="329"/>
                </a:lnTo>
                <a:lnTo>
                  <a:pt x="539" y="329"/>
                </a:lnTo>
                <a:lnTo>
                  <a:pt x="539" y="327"/>
                </a:lnTo>
                <a:lnTo>
                  <a:pt x="541" y="327"/>
                </a:lnTo>
                <a:lnTo>
                  <a:pt x="542" y="327"/>
                </a:lnTo>
                <a:lnTo>
                  <a:pt x="544" y="326"/>
                </a:lnTo>
                <a:lnTo>
                  <a:pt x="545" y="326"/>
                </a:lnTo>
                <a:lnTo>
                  <a:pt x="547" y="326"/>
                </a:lnTo>
                <a:lnTo>
                  <a:pt x="548" y="324"/>
                </a:lnTo>
                <a:lnTo>
                  <a:pt x="550" y="324"/>
                </a:lnTo>
                <a:lnTo>
                  <a:pt x="551" y="323"/>
                </a:lnTo>
                <a:lnTo>
                  <a:pt x="553" y="323"/>
                </a:lnTo>
                <a:lnTo>
                  <a:pt x="554" y="321"/>
                </a:lnTo>
                <a:lnTo>
                  <a:pt x="556" y="321"/>
                </a:lnTo>
                <a:lnTo>
                  <a:pt x="557" y="320"/>
                </a:lnTo>
                <a:lnTo>
                  <a:pt x="559" y="320"/>
                </a:lnTo>
                <a:lnTo>
                  <a:pt x="560" y="318"/>
                </a:lnTo>
                <a:lnTo>
                  <a:pt x="562" y="318"/>
                </a:lnTo>
                <a:lnTo>
                  <a:pt x="565" y="317"/>
                </a:lnTo>
                <a:lnTo>
                  <a:pt x="566" y="315"/>
                </a:lnTo>
                <a:lnTo>
                  <a:pt x="568" y="315"/>
                </a:lnTo>
                <a:lnTo>
                  <a:pt x="571" y="314"/>
                </a:lnTo>
                <a:lnTo>
                  <a:pt x="571" y="314"/>
                </a:lnTo>
                <a:lnTo>
                  <a:pt x="574" y="312"/>
                </a:lnTo>
                <a:lnTo>
                  <a:pt x="575" y="311"/>
                </a:lnTo>
                <a:lnTo>
                  <a:pt x="578" y="311"/>
                </a:lnTo>
                <a:lnTo>
                  <a:pt x="580" y="309"/>
                </a:lnTo>
                <a:lnTo>
                  <a:pt x="581" y="308"/>
                </a:lnTo>
                <a:lnTo>
                  <a:pt x="583" y="308"/>
                </a:lnTo>
                <a:lnTo>
                  <a:pt x="584" y="306"/>
                </a:lnTo>
                <a:lnTo>
                  <a:pt x="586" y="306"/>
                </a:lnTo>
                <a:lnTo>
                  <a:pt x="587" y="305"/>
                </a:lnTo>
                <a:lnTo>
                  <a:pt x="589" y="305"/>
                </a:lnTo>
                <a:lnTo>
                  <a:pt x="590" y="303"/>
                </a:lnTo>
                <a:lnTo>
                  <a:pt x="592" y="303"/>
                </a:lnTo>
                <a:lnTo>
                  <a:pt x="593" y="302"/>
                </a:lnTo>
                <a:lnTo>
                  <a:pt x="595" y="302"/>
                </a:lnTo>
                <a:lnTo>
                  <a:pt x="595" y="302"/>
                </a:lnTo>
                <a:lnTo>
                  <a:pt x="596" y="300"/>
                </a:lnTo>
                <a:lnTo>
                  <a:pt x="598" y="300"/>
                </a:lnTo>
                <a:lnTo>
                  <a:pt x="599" y="299"/>
                </a:lnTo>
                <a:lnTo>
                  <a:pt x="601" y="299"/>
                </a:lnTo>
                <a:lnTo>
                  <a:pt x="601" y="297"/>
                </a:lnTo>
                <a:lnTo>
                  <a:pt x="602" y="297"/>
                </a:lnTo>
                <a:lnTo>
                  <a:pt x="604" y="297"/>
                </a:lnTo>
                <a:lnTo>
                  <a:pt x="605" y="296"/>
                </a:lnTo>
                <a:lnTo>
                  <a:pt x="607" y="296"/>
                </a:lnTo>
                <a:lnTo>
                  <a:pt x="608" y="294"/>
                </a:lnTo>
                <a:lnTo>
                  <a:pt x="610" y="293"/>
                </a:lnTo>
                <a:lnTo>
                  <a:pt x="611" y="293"/>
                </a:lnTo>
                <a:lnTo>
                  <a:pt x="613" y="291"/>
                </a:lnTo>
                <a:lnTo>
                  <a:pt x="614" y="291"/>
                </a:lnTo>
                <a:lnTo>
                  <a:pt x="616" y="290"/>
                </a:lnTo>
                <a:lnTo>
                  <a:pt x="619" y="288"/>
                </a:lnTo>
                <a:lnTo>
                  <a:pt x="620" y="287"/>
                </a:lnTo>
                <a:lnTo>
                  <a:pt x="620" y="287"/>
                </a:lnTo>
                <a:lnTo>
                  <a:pt x="623" y="285"/>
                </a:lnTo>
                <a:lnTo>
                  <a:pt x="625" y="285"/>
                </a:lnTo>
                <a:lnTo>
                  <a:pt x="626" y="284"/>
                </a:lnTo>
                <a:lnTo>
                  <a:pt x="628" y="282"/>
                </a:lnTo>
                <a:lnTo>
                  <a:pt x="629" y="282"/>
                </a:lnTo>
                <a:lnTo>
                  <a:pt x="631" y="281"/>
                </a:lnTo>
                <a:lnTo>
                  <a:pt x="632" y="281"/>
                </a:lnTo>
                <a:lnTo>
                  <a:pt x="634" y="279"/>
                </a:lnTo>
                <a:lnTo>
                  <a:pt x="635" y="279"/>
                </a:lnTo>
                <a:lnTo>
                  <a:pt x="637" y="278"/>
                </a:lnTo>
                <a:lnTo>
                  <a:pt x="638" y="278"/>
                </a:lnTo>
                <a:lnTo>
                  <a:pt x="640" y="276"/>
                </a:lnTo>
                <a:lnTo>
                  <a:pt x="640" y="276"/>
                </a:lnTo>
                <a:lnTo>
                  <a:pt x="641" y="275"/>
                </a:lnTo>
                <a:lnTo>
                  <a:pt x="643" y="275"/>
                </a:lnTo>
                <a:lnTo>
                  <a:pt x="643" y="275"/>
                </a:lnTo>
                <a:lnTo>
                  <a:pt x="644" y="273"/>
                </a:lnTo>
                <a:lnTo>
                  <a:pt x="646" y="273"/>
                </a:lnTo>
                <a:lnTo>
                  <a:pt x="646" y="272"/>
                </a:lnTo>
                <a:lnTo>
                  <a:pt x="647" y="272"/>
                </a:lnTo>
                <a:lnTo>
                  <a:pt x="649" y="272"/>
                </a:lnTo>
                <a:lnTo>
                  <a:pt x="649" y="270"/>
                </a:lnTo>
                <a:lnTo>
                  <a:pt x="650" y="270"/>
                </a:lnTo>
                <a:lnTo>
                  <a:pt x="652" y="269"/>
                </a:lnTo>
                <a:lnTo>
                  <a:pt x="653" y="269"/>
                </a:lnTo>
                <a:lnTo>
                  <a:pt x="653" y="267"/>
                </a:lnTo>
                <a:lnTo>
                  <a:pt x="655" y="267"/>
                </a:lnTo>
                <a:lnTo>
                  <a:pt x="656" y="266"/>
                </a:lnTo>
                <a:lnTo>
                  <a:pt x="658" y="266"/>
                </a:lnTo>
                <a:lnTo>
                  <a:pt x="659" y="264"/>
                </a:lnTo>
                <a:lnTo>
                  <a:pt x="661" y="263"/>
                </a:lnTo>
                <a:lnTo>
                  <a:pt x="662" y="261"/>
                </a:lnTo>
                <a:lnTo>
                  <a:pt x="662" y="261"/>
                </a:lnTo>
                <a:lnTo>
                  <a:pt x="664" y="261"/>
                </a:lnTo>
                <a:lnTo>
                  <a:pt x="667" y="260"/>
                </a:lnTo>
                <a:lnTo>
                  <a:pt x="668" y="258"/>
                </a:lnTo>
                <a:lnTo>
                  <a:pt x="668" y="258"/>
                </a:lnTo>
                <a:lnTo>
                  <a:pt x="670" y="257"/>
                </a:lnTo>
                <a:lnTo>
                  <a:pt x="671" y="257"/>
                </a:lnTo>
                <a:lnTo>
                  <a:pt x="673" y="255"/>
                </a:lnTo>
                <a:lnTo>
                  <a:pt x="674" y="255"/>
                </a:lnTo>
                <a:lnTo>
                  <a:pt x="674" y="254"/>
                </a:lnTo>
                <a:lnTo>
                  <a:pt x="676" y="254"/>
                </a:lnTo>
                <a:lnTo>
                  <a:pt x="677" y="252"/>
                </a:lnTo>
                <a:lnTo>
                  <a:pt x="677" y="252"/>
                </a:lnTo>
                <a:lnTo>
                  <a:pt x="679" y="252"/>
                </a:lnTo>
                <a:lnTo>
                  <a:pt x="679" y="251"/>
                </a:lnTo>
                <a:lnTo>
                  <a:pt x="680" y="251"/>
                </a:lnTo>
                <a:lnTo>
                  <a:pt x="680" y="249"/>
                </a:lnTo>
                <a:lnTo>
                  <a:pt x="682" y="249"/>
                </a:lnTo>
                <a:lnTo>
                  <a:pt x="682" y="249"/>
                </a:lnTo>
                <a:lnTo>
                  <a:pt x="683" y="248"/>
                </a:lnTo>
                <a:lnTo>
                  <a:pt x="683" y="248"/>
                </a:lnTo>
                <a:lnTo>
                  <a:pt x="685" y="248"/>
                </a:lnTo>
                <a:lnTo>
                  <a:pt x="685" y="246"/>
                </a:lnTo>
                <a:lnTo>
                  <a:pt x="686" y="246"/>
                </a:lnTo>
                <a:lnTo>
                  <a:pt x="686" y="246"/>
                </a:lnTo>
                <a:lnTo>
                  <a:pt x="688" y="245"/>
                </a:lnTo>
                <a:lnTo>
                  <a:pt x="688" y="245"/>
                </a:lnTo>
                <a:lnTo>
                  <a:pt x="689" y="243"/>
                </a:lnTo>
                <a:lnTo>
                  <a:pt x="691" y="243"/>
                </a:lnTo>
                <a:lnTo>
                  <a:pt x="691" y="242"/>
                </a:lnTo>
                <a:lnTo>
                  <a:pt x="692" y="242"/>
                </a:lnTo>
                <a:lnTo>
                  <a:pt x="694" y="240"/>
                </a:lnTo>
                <a:lnTo>
                  <a:pt x="694" y="239"/>
                </a:lnTo>
                <a:lnTo>
                  <a:pt x="694" y="239"/>
                </a:lnTo>
                <a:lnTo>
                  <a:pt x="695" y="239"/>
                </a:lnTo>
                <a:lnTo>
                  <a:pt x="697" y="237"/>
                </a:lnTo>
                <a:lnTo>
                  <a:pt x="698" y="237"/>
                </a:lnTo>
                <a:lnTo>
                  <a:pt x="698" y="236"/>
                </a:lnTo>
                <a:lnTo>
                  <a:pt x="700" y="236"/>
                </a:lnTo>
                <a:lnTo>
                  <a:pt x="701" y="234"/>
                </a:lnTo>
                <a:lnTo>
                  <a:pt x="701" y="234"/>
                </a:lnTo>
                <a:lnTo>
                  <a:pt x="703" y="233"/>
                </a:lnTo>
                <a:lnTo>
                  <a:pt x="703" y="233"/>
                </a:lnTo>
                <a:lnTo>
                  <a:pt x="704" y="233"/>
                </a:lnTo>
                <a:lnTo>
                  <a:pt x="704" y="231"/>
                </a:lnTo>
                <a:lnTo>
                  <a:pt x="706" y="231"/>
                </a:lnTo>
                <a:lnTo>
                  <a:pt x="706" y="231"/>
                </a:lnTo>
                <a:lnTo>
                  <a:pt x="707" y="230"/>
                </a:lnTo>
                <a:lnTo>
                  <a:pt x="707" y="230"/>
                </a:lnTo>
                <a:lnTo>
                  <a:pt x="707" y="230"/>
                </a:lnTo>
                <a:lnTo>
                  <a:pt x="709" y="228"/>
                </a:lnTo>
                <a:lnTo>
                  <a:pt x="709" y="228"/>
                </a:lnTo>
                <a:lnTo>
                  <a:pt x="710" y="228"/>
                </a:lnTo>
                <a:lnTo>
                  <a:pt x="710" y="227"/>
                </a:lnTo>
                <a:lnTo>
                  <a:pt x="712" y="227"/>
                </a:lnTo>
                <a:lnTo>
                  <a:pt x="712" y="225"/>
                </a:lnTo>
                <a:lnTo>
                  <a:pt x="713" y="225"/>
                </a:lnTo>
                <a:lnTo>
                  <a:pt x="713" y="225"/>
                </a:lnTo>
                <a:lnTo>
                  <a:pt x="715" y="224"/>
                </a:lnTo>
                <a:lnTo>
                  <a:pt x="716" y="224"/>
                </a:lnTo>
                <a:lnTo>
                  <a:pt x="716" y="222"/>
                </a:lnTo>
                <a:lnTo>
                  <a:pt x="718" y="222"/>
                </a:lnTo>
                <a:lnTo>
                  <a:pt x="719" y="221"/>
                </a:lnTo>
                <a:lnTo>
                  <a:pt x="721" y="221"/>
                </a:lnTo>
                <a:lnTo>
                  <a:pt x="721" y="219"/>
                </a:lnTo>
                <a:lnTo>
                  <a:pt x="722" y="219"/>
                </a:lnTo>
                <a:lnTo>
                  <a:pt x="722" y="219"/>
                </a:lnTo>
                <a:lnTo>
                  <a:pt x="724" y="218"/>
                </a:lnTo>
                <a:lnTo>
                  <a:pt x="725" y="216"/>
                </a:lnTo>
                <a:lnTo>
                  <a:pt x="727" y="216"/>
                </a:lnTo>
                <a:lnTo>
                  <a:pt x="728" y="215"/>
                </a:lnTo>
                <a:lnTo>
                  <a:pt x="728" y="215"/>
                </a:lnTo>
                <a:lnTo>
                  <a:pt x="730" y="213"/>
                </a:lnTo>
                <a:lnTo>
                  <a:pt x="731" y="213"/>
                </a:lnTo>
                <a:lnTo>
                  <a:pt x="731" y="213"/>
                </a:lnTo>
                <a:lnTo>
                  <a:pt x="733" y="212"/>
                </a:lnTo>
                <a:lnTo>
                  <a:pt x="733" y="212"/>
                </a:lnTo>
                <a:lnTo>
                  <a:pt x="734" y="210"/>
                </a:lnTo>
                <a:lnTo>
                  <a:pt x="734" y="210"/>
                </a:lnTo>
                <a:lnTo>
                  <a:pt x="736" y="210"/>
                </a:lnTo>
                <a:lnTo>
                  <a:pt x="736" y="209"/>
                </a:lnTo>
                <a:lnTo>
                  <a:pt x="737" y="209"/>
                </a:lnTo>
                <a:lnTo>
                  <a:pt x="737" y="207"/>
                </a:lnTo>
                <a:lnTo>
                  <a:pt x="739" y="207"/>
                </a:lnTo>
                <a:lnTo>
                  <a:pt x="739" y="206"/>
                </a:lnTo>
                <a:lnTo>
                  <a:pt x="740" y="206"/>
                </a:lnTo>
                <a:lnTo>
                  <a:pt x="740" y="204"/>
                </a:lnTo>
                <a:lnTo>
                  <a:pt x="742" y="204"/>
                </a:lnTo>
                <a:lnTo>
                  <a:pt x="742" y="203"/>
                </a:lnTo>
                <a:lnTo>
                  <a:pt x="743" y="203"/>
                </a:lnTo>
                <a:lnTo>
                  <a:pt x="745" y="201"/>
                </a:lnTo>
                <a:lnTo>
                  <a:pt x="745" y="201"/>
                </a:lnTo>
                <a:lnTo>
                  <a:pt x="746" y="200"/>
                </a:lnTo>
                <a:lnTo>
                  <a:pt x="748" y="198"/>
                </a:lnTo>
                <a:lnTo>
                  <a:pt x="748" y="197"/>
                </a:lnTo>
                <a:lnTo>
                  <a:pt x="749" y="195"/>
                </a:lnTo>
                <a:lnTo>
                  <a:pt x="751" y="195"/>
                </a:lnTo>
                <a:lnTo>
                  <a:pt x="752" y="194"/>
                </a:lnTo>
                <a:lnTo>
                  <a:pt x="754" y="191"/>
                </a:lnTo>
                <a:lnTo>
                  <a:pt x="754" y="191"/>
                </a:lnTo>
                <a:lnTo>
                  <a:pt x="755" y="189"/>
                </a:lnTo>
                <a:lnTo>
                  <a:pt x="757" y="189"/>
                </a:lnTo>
                <a:lnTo>
                  <a:pt x="758" y="188"/>
                </a:lnTo>
                <a:lnTo>
                  <a:pt x="758" y="186"/>
                </a:lnTo>
                <a:lnTo>
                  <a:pt x="760" y="185"/>
                </a:lnTo>
                <a:lnTo>
                  <a:pt x="761" y="183"/>
                </a:lnTo>
                <a:lnTo>
                  <a:pt x="763" y="182"/>
                </a:lnTo>
                <a:lnTo>
                  <a:pt x="763" y="182"/>
                </a:lnTo>
                <a:lnTo>
                  <a:pt x="764" y="180"/>
                </a:lnTo>
                <a:lnTo>
                  <a:pt x="764" y="179"/>
                </a:lnTo>
                <a:lnTo>
                  <a:pt x="766" y="179"/>
                </a:lnTo>
                <a:lnTo>
                  <a:pt x="767" y="177"/>
                </a:lnTo>
                <a:lnTo>
                  <a:pt x="767" y="177"/>
                </a:lnTo>
                <a:lnTo>
                  <a:pt x="769" y="176"/>
                </a:lnTo>
                <a:lnTo>
                  <a:pt x="769" y="174"/>
                </a:lnTo>
                <a:lnTo>
                  <a:pt x="770" y="174"/>
                </a:lnTo>
                <a:lnTo>
                  <a:pt x="770" y="173"/>
                </a:lnTo>
                <a:lnTo>
                  <a:pt x="772" y="173"/>
                </a:lnTo>
                <a:lnTo>
                  <a:pt x="772" y="171"/>
                </a:lnTo>
                <a:lnTo>
                  <a:pt x="773" y="170"/>
                </a:lnTo>
                <a:lnTo>
                  <a:pt x="775" y="170"/>
                </a:lnTo>
                <a:lnTo>
                  <a:pt x="775" y="168"/>
                </a:lnTo>
                <a:lnTo>
                  <a:pt x="776" y="167"/>
                </a:lnTo>
                <a:lnTo>
                  <a:pt x="778" y="165"/>
                </a:lnTo>
                <a:lnTo>
                  <a:pt x="778" y="164"/>
                </a:lnTo>
                <a:lnTo>
                  <a:pt x="779" y="162"/>
                </a:lnTo>
                <a:lnTo>
                  <a:pt x="781" y="161"/>
                </a:lnTo>
                <a:lnTo>
                  <a:pt x="782" y="159"/>
                </a:lnTo>
                <a:lnTo>
                  <a:pt x="784" y="158"/>
                </a:lnTo>
                <a:lnTo>
                  <a:pt x="785" y="156"/>
                </a:lnTo>
                <a:lnTo>
                  <a:pt x="787" y="155"/>
                </a:lnTo>
                <a:lnTo>
                  <a:pt x="788" y="152"/>
                </a:lnTo>
                <a:lnTo>
                  <a:pt x="788" y="152"/>
                </a:lnTo>
                <a:lnTo>
                  <a:pt x="790" y="150"/>
                </a:lnTo>
                <a:lnTo>
                  <a:pt x="791" y="149"/>
                </a:lnTo>
                <a:lnTo>
                  <a:pt x="793" y="146"/>
                </a:lnTo>
                <a:lnTo>
                  <a:pt x="794" y="144"/>
                </a:lnTo>
                <a:lnTo>
                  <a:pt x="796" y="143"/>
                </a:lnTo>
                <a:lnTo>
                  <a:pt x="797" y="141"/>
                </a:lnTo>
                <a:lnTo>
                  <a:pt x="799" y="140"/>
                </a:lnTo>
                <a:lnTo>
                  <a:pt x="799" y="138"/>
                </a:lnTo>
                <a:lnTo>
                  <a:pt x="800" y="137"/>
                </a:lnTo>
                <a:lnTo>
                  <a:pt x="802" y="137"/>
                </a:lnTo>
                <a:lnTo>
                  <a:pt x="802" y="135"/>
                </a:lnTo>
                <a:lnTo>
                  <a:pt x="803" y="134"/>
                </a:lnTo>
                <a:lnTo>
                  <a:pt x="805" y="132"/>
                </a:lnTo>
                <a:lnTo>
                  <a:pt x="805" y="132"/>
                </a:lnTo>
                <a:lnTo>
                  <a:pt x="806" y="131"/>
                </a:lnTo>
                <a:lnTo>
                  <a:pt x="808" y="129"/>
                </a:lnTo>
                <a:lnTo>
                  <a:pt x="808" y="128"/>
                </a:lnTo>
                <a:lnTo>
                  <a:pt x="809" y="126"/>
                </a:lnTo>
                <a:lnTo>
                  <a:pt x="809" y="126"/>
                </a:lnTo>
                <a:lnTo>
                  <a:pt x="811" y="125"/>
                </a:lnTo>
                <a:lnTo>
                  <a:pt x="812" y="123"/>
                </a:lnTo>
                <a:lnTo>
                  <a:pt x="812" y="122"/>
                </a:lnTo>
                <a:lnTo>
                  <a:pt x="814" y="120"/>
                </a:lnTo>
                <a:lnTo>
                  <a:pt x="815" y="119"/>
                </a:lnTo>
                <a:lnTo>
                  <a:pt x="815" y="117"/>
                </a:lnTo>
                <a:lnTo>
                  <a:pt x="817" y="116"/>
                </a:lnTo>
                <a:lnTo>
                  <a:pt x="818" y="114"/>
                </a:lnTo>
                <a:lnTo>
                  <a:pt x="820" y="113"/>
                </a:lnTo>
                <a:lnTo>
                  <a:pt x="821" y="110"/>
                </a:lnTo>
                <a:lnTo>
                  <a:pt x="823" y="108"/>
                </a:lnTo>
                <a:lnTo>
                  <a:pt x="824" y="105"/>
                </a:lnTo>
                <a:lnTo>
                  <a:pt x="826" y="104"/>
                </a:lnTo>
                <a:lnTo>
                  <a:pt x="826" y="104"/>
                </a:lnTo>
                <a:lnTo>
                  <a:pt x="827" y="101"/>
                </a:lnTo>
                <a:lnTo>
                  <a:pt x="829" y="99"/>
                </a:lnTo>
                <a:lnTo>
                  <a:pt x="830" y="96"/>
                </a:lnTo>
                <a:lnTo>
                  <a:pt x="832" y="95"/>
                </a:lnTo>
                <a:lnTo>
                  <a:pt x="833" y="93"/>
                </a:lnTo>
                <a:lnTo>
                  <a:pt x="835" y="92"/>
                </a:lnTo>
                <a:lnTo>
                  <a:pt x="836" y="89"/>
                </a:lnTo>
                <a:lnTo>
                  <a:pt x="836" y="87"/>
                </a:lnTo>
                <a:lnTo>
                  <a:pt x="838" y="86"/>
                </a:lnTo>
                <a:lnTo>
                  <a:pt x="839" y="84"/>
                </a:lnTo>
                <a:lnTo>
                  <a:pt x="841" y="84"/>
                </a:lnTo>
                <a:lnTo>
                  <a:pt x="841" y="83"/>
                </a:lnTo>
                <a:lnTo>
                  <a:pt x="842" y="81"/>
                </a:lnTo>
                <a:lnTo>
                  <a:pt x="842" y="80"/>
                </a:lnTo>
                <a:lnTo>
                  <a:pt x="844" y="78"/>
                </a:lnTo>
                <a:lnTo>
                  <a:pt x="845" y="77"/>
                </a:lnTo>
                <a:lnTo>
                  <a:pt x="845" y="75"/>
                </a:lnTo>
                <a:lnTo>
                  <a:pt x="847" y="75"/>
                </a:lnTo>
                <a:lnTo>
                  <a:pt x="847" y="74"/>
                </a:lnTo>
                <a:lnTo>
                  <a:pt x="848" y="72"/>
                </a:lnTo>
                <a:lnTo>
                  <a:pt x="850" y="71"/>
                </a:lnTo>
                <a:lnTo>
                  <a:pt x="850" y="69"/>
                </a:lnTo>
                <a:lnTo>
                  <a:pt x="851" y="68"/>
                </a:lnTo>
                <a:lnTo>
                  <a:pt x="853" y="66"/>
                </a:lnTo>
                <a:lnTo>
                  <a:pt x="854" y="65"/>
                </a:lnTo>
                <a:lnTo>
                  <a:pt x="854" y="63"/>
                </a:lnTo>
                <a:lnTo>
                  <a:pt x="856" y="60"/>
                </a:lnTo>
                <a:lnTo>
                  <a:pt x="857" y="59"/>
                </a:lnTo>
                <a:lnTo>
                  <a:pt x="859" y="57"/>
                </a:lnTo>
                <a:lnTo>
                  <a:pt x="860" y="54"/>
                </a:lnTo>
                <a:lnTo>
                  <a:pt x="862" y="53"/>
                </a:lnTo>
                <a:lnTo>
                  <a:pt x="865" y="50"/>
                </a:lnTo>
                <a:lnTo>
                  <a:pt x="865" y="50"/>
                </a:lnTo>
                <a:lnTo>
                  <a:pt x="866" y="47"/>
                </a:lnTo>
                <a:lnTo>
                  <a:pt x="868" y="45"/>
                </a:lnTo>
                <a:lnTo>
                  <a:pt x="869" y="42"/>
                </a:lnTo>
                <a:lnTo>
                  <a:pt x="871" y="41"/>
                </a:lnTo>
                <a:lnTo>
                  <a:pt x="872" y="39"/>
                </a:lnTo>
                <a:lnTo>
                  <a:pt x="874" y="38"/>
                </a:lnTo>
                <a:lnTo>
                  <a:pt x="875" y="36"/>
                </a:lnTo>
                <a:lnTo>
                  <a:pt x="875" y="33"/>
                </a:lnTo>
                <a:lnTo>
                  <a:pt x="877" y="32"/>
                </a:lnTo>
                <a:lnTo>
                  <a:pt x="878" y="30"/>
                </a:lnTo>
                <a:lnTo>
                  <a:pt x="880" y="30"/>
                </a:lnTo>
                <a:lnTo>
                  <a:pt x="880" y="29"/>
                </a:lnTo>
                <a:lnTo>
                  <a:pt x="881" y="27"/>
                </a:lnTo>
                <a:lnTo>
                  <a:pt x="881" y="26"/>
                </a:lnTo>
                <a:lnTo>
                  <a:pt x="883" y="24"/>
                </a:lnTo>
                <a:lnTo>
                  <a:pt x="883" y="23"/>
                </a:lnTo>
                <a:lnTo>
                  <a:pt x="884" y="23"/>
                </a:lnTo>
                <a:lnTo>
                  <a:pt x="884" y="21"/>
                </a:lnTo>
                <a:lnTo>
                  <a:pt x="886" y="20"/>
                </a:lnTo>
                <a:lnTo>
                  <a:pt x="886" y="18"/>
                </a:lnTo>
                <a:lnTo>
                  <a:pt x="887" y="18"/>
                </a:lnTo>
                <a:lnTo>
                  <a:pt x="887" y="17"/>
                </a:lnTo>
                <a:lnTo>
                  <a:pt x="889" y="15"/>
                </a:lnTo>
                <a:lnTo>
                  <a:pt x="889" y="14"/>
                </a:lnTo>
                <a:lnTo>
                  <a:pt x="890" y="12"/>
                </a:lnTo>
                <a:lnTo>
                  <a:pt x="890" y="11"/>
                </a:lnTo>
                <a:lnTo>
                  <a:pt x="892" y="9"/>
                </a:lnTo>
                <a:lnTo>
                  <a:pt x="893" y="8"/>
                </a:lnTo>
                <a:lnTo>
                  <a:pt x="893" y="6"/>
                </a:lnTo>
                <a:lnTo>
                  <a:pt x="895" y="5"/>
                </a:lnTo>
                <a:lnTo>
                  <a:pt x="896" y="2"/>
                </a:lnTo>
                <a:lnTo>
                  <a:pt x="89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4" name="Freeform 42"/>
          <p:cNvSpPr>
            <a:spLocks/>
          </p:cNvSpPr>
          <p:nvPr/>
        </p:nvSpPr>
        <p:spPr bwMode="auto">
          <a:xfrm>
            <a:off x="4502150" y="4618038"/>
            <a:ext cx="84138" cy="285750"/>
          </a:xfrm>
          <a:custGeom>
            <a:avLst/>
            <a:gdLst>
              <a:gd name="T0" fmla="*/ 6 w 107"/>
              <a:gd name="T1" fmla="*/ 12 h 358"/>
              <a:gd name="T2" fmla="*/ 12 w 107"/>
              <a:gd name="T3" fmla="*/ 24 h 358"/>
              <a:gd name="T4" fmla="*/ 18 w 107"/>
              <a:gd name="T5" fmla="*/ 33 h 358"/>
              <a:gd name="T6" fmla="*/ 21 w 107"/>
              <a:gd name="T7" fmla="*/ 39 h 358"/>
              <a:gd name="T8" fmla="*/ 24 w 107"/>
              <a:gd name="T9" fmla="*/ 45 h 358"/>
              <a:gd name="T10" fmla="*/ 27 w 107"/>
              <a:gd name="T11" fmla="*/ 51 h 358"/>
              <a:gd name="T12" fmla="*/ 30 w 107"/>
              <a:gd name="T13" fmla="*/ 57 h 358"/>
              <a:gd name="T14" fmla="*/ 33 w 107"/>
              <a:gd name="T15" fmla="*/ 64 h 358"/>
              <a:gd name="T16" fmla="*/ 35 w 107"/>
              <a:gd name="T17" fmla="*/ 70 h 358"/>
              <a:gd name="T18" fmla="*/ 38 w 107"/>
              <a:gd name="T19" fmla="*/ 76 h 358"/>
              <a:gd name="T20" fmla="*/ 41 w 107"/>
              <a:gd name="T21" fmla="*/ 82 h 358"/>
              <a:gd name="T22" fmla="*/ 42 w 107"/>
              <a:gd name="T23" fmla="*/ 87 h 358"/>
              <a:gd name="T24" fmla="*/ 44 w 107"/>
              <a:gd name="T25" fmla="*/ 91 h 358"/>
              <a:gd name="T26" fmla="*/ 47 w 107"/>
              <a:gd name="T27" fmla="*/ 96 h 358"/>
              <a:gd name="T28" fmla="*/ 48 w 107"/>
              <a:gd name="T29" fmla="*/ 103 h 358"/>
              <a:gd name="T30" fmla="*/ 51 w 107"/>
              <a:gd name="T31" fmla="*/ 111 h 358"/>
              <a:gd name="T32" fmla="*/ 54 w 107"/>
              <a:gd name="T33" fmla="*/ 118 h 358"/>
              <a:gd name="T34" fmla="*/ 57 w 107"/>
              <a:gd name="T35" fmla="*/ 126 h 358"/>
              <a:gd name="T36" fmla="*/ 60 w 107"/>
              <a:gd name="T37" fmla="*/ 133 h 358"/>
              <a:gd name="T38" fmla="*/ 62 w 107"/>
              <a:gd name="T39" fmla="*/ 139 h 358"/>
              <a:gd name="T40" fmla="*/ 63 w 107"/>
              <a:gd name="T41" fmla="*/ 144 h 358"/>
              <a:gd name="T42" fmla="*/ 66 w 107"/>
              <a:gd name="T43" fmla="*/ 150 h 358"/>
              <a:gd name="T44" fmla="*/ 68 w 107"/>
              <a:gd name="T45" fmla="*/ 156 h 358"/>
              <a:gd name="T46" fmla="*/ 69 w 107"/>
              <a:gd name="T47" fmla="*/ 163 h 358"/>
              <a:gd name="T48" fmla="*/ 72 w 107"/>
              <a:gd name="T49" fmla="*/ 169 h 358"/>
              <a:gd name="T50" fmla="*/ 75 w 107"/>
              <a:gd name="T51" fmla="*/ 178 h 358"/>
              <a:gd name="T52" fmla="*/ 77 w 107"/>
              <a:gd name="T53" fmla="*/ 186 h 358"/>
              <a:gd name="T54" fmla="*/ 78 w 107"/>
              <a:gd name="T55" fmla="*/ 192 h 358"/>
              <a:gd name="T56" fmla="*/ 80 w 107"/>
              <a:gd name="T57" fmla="*/ 198 h 358"/>
              <a:gd name="T58" fmla="*/ 83 w 107"/>
              <a:gd name="T59" fmla="*/ 202 h 358"/>
              <a:gd name="T60" fmla="*/ 84 w 107"/>
              <a:gd name="T61" fmla="*/ 208 h 358"/>
              <a:gd name="T62" fmla="*/ 86 w 107"/>
              <a:gd name="T63" fmla="*/ 216 h 358"/>
              <a:gd name="T64" fmla="*/ 89 w 107"/>
              <a:gd name="T65" fmla="*/ 225 h 358"/>
              <a:gd name="T66" fmla="*/ 92 w 107"/>
              <a:gd name="T67" fmla="*/ 231 h 358"/>
              <a:gd name="T68" fmla="*/ 94 w 107"/>
              <a:gd name="T69" fmla="*/ 238 h 358"/>
              <a:gd name="T70" fmla="*/ 95 w 107"/>
              <a:gd name="T71" fmla="*/ 244 h 358"/>
              <a:gd name="T72" fmla="*/ 97 w 107"/>
              <a:gd name="T73" fmla="*/ 250 h 358"/>
              <a:gd name="T74" fmla="*/ 98 w 107"/>
              <a:gd name="T75" fmla="*/ 255 h 358"/>
              <a:gd name="T76" fmla="*/ 98 w 107"/>
              <a:gd name="T77" fmla="*/ 259 h 358"/>
              <a:gd name="T78" fmla="*/ 100 w 107"/>
              <a:gd name="T79" fmla="*/ 265 h 358"/>
              <a:gd name="T80" fmla="*/ 100 w 107"/>
              <a:gd name="T81" fmla="*/ 273 h 358"/>
              <a:gd name="T82" fmla="*/ 100 w 107"/>
              <a:gd name="T83" fmla="*/ 279 h 358"/>
              <a:gd name="T84" fmla="*/ 101 w 107"/>
              <a:gd name="T85" fmla="*/ 286 h 358"/>
              <a:gd name="T86" fmla="*/ 101 w 107"/>
              <a:gd name="T87" fmla="*/ 291 h 358"/>
              <a:gd name="T88" fmla="*/ 101 w 107"/>
              <a:gd name="T89" fmla="*/ 295 h 358"/>
              <a:gd name="T90" fmla="*/ 103 w 107"/>
              <a:gd name="T91" fmla="*/ 298 h 358"/>
              <a:gd name="T92" fmla="*/ 103 w 107"/>
              <a:gd name="T93" fmla="*/ 303 h 358"/>
              <a:gd name="T94" fmla="*/ 103 w 107"/>
              <a:gd name="T95" fmla="*/ 306 h 358"/>
              <a:gd name="T96" fmla="*/ 104 w 107"/>
              <a:gd name="T97" fmla="*/ 310 h 358"/>
              <a:gd name="T98" fmla="*/ 104 w 107"/>
              <a:gd name="T99" fmla="*/ 313 h 358"/>
              <a:gd name="T100" fmla="*/ 106 w 107"/>
              <a:gd name="T101" fmla="*/ 318 h 358"/>
              <a:gd name="T102" fmla="*/ 106 w 107"/>
              <a:gd name="T103" fmla="*/ 322 h 358"/>
              <a:gd name="T104" fmla="*/ 107 w 107"/>
              <a:gd name="T105" fmla="*/ 325 h 358"/>
              <a:gd name="T106" fmla="*/ 107 w 107"/>
              <a:gd name="T107" fmla="*/ 330 h 358"/>
              <a:gd name="T108" fmla="*/ 107 w 107"/>
              <a:gd name="T109" fmla="*/ 336 h 358"/>
              <a:gd name="T110" fmla="*/ 106 w 107"/>
              <a:gd name="T111" fmla="*/ 342 h 358"/>
              <a:gd name="T112" fmla="*/ 106 w 107"/>
              <a:gd name="T113" fmla="*/ 351 h 358"/>
              <a:gd name="T114" fmla="*/ 0 w 107"/>
              <a:gd name="T115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7" h="358">
                <a:moveTo>
                  <a:pt x="0" y="0"/>
                </a:moveTo>
                <a:lnTo>
                  <a:pt x="2" y="4"/>
                </a:lnTo>
                <a:lnTo>
                  <a:pt x="5" y="7"/>
                </a:lnTo>
                <a:lnTo>
                  <a:pt x="6" y="12"/>
                </a:lnTo>
                <a:lnTo>
                  <a:pt x="8" y="15"/>
                </a:lnTo>
                <a:lnTo>
                  <a:pt x="9" y="18"/>
                </a:lnTo>
                <a:lnTo>
                  <a:pt x="11" y="21"/>
                </a:lnTo>
                <a:lnTo>
                  <a:pt x="12" y="24"/>
                </a:lnTo>
                <a:lnTo>
                  <a:pt x="14" y="25"/>
                </a:lnTo>
                <a:lnTo>
                  <a:pt x="15" y="28"/>
                </a:lnTo>
                <a:lnTo>
                  <a:pt x="17" y="30"/>
                </a:lnTo>
                <a:lnTo>
                  <a:pt x="18" y="33"/>
                </a:lnTo>
                <a:lnTo>
                  <a:pt x="18" y="34"/>
                </a:lnTo>
                <a:lnTo>
                  <a:pt x="20" y="36"/>
                </a:lnTo>
                <a:lnTo>
                  <a:pt x="21" y="37"/>
                </a:lnTo>
                <a:lnTo>
                  <a:pt x="21" y="39"/>
                </a:lnTo>
                <a:lnTo>
                  <a:pt x="23" y="40"/>
                </a:lnTo>
                <a:lnTo>
                  <a:pt x="23" y="42"/>
                </a:lnTo>
                <a:lnTo>
                  <a:pt x="24" y="43"/>
                </a:lnTo>
                <a:lnTo>
                  <a:pt x="24" y="45"/>
                </a:lnTo>
                <a:lnTo>
                  <a:pt x="26" y="46"/>
                </a:lnTo>
                <a:lnTo>
                  <a:pt x="26" y="48"/>
                </a:lnTo>
                <a:lnTo>
                  <a:pt x="27" y="49"/>
                </a:lnTo>
                <a:lnTo>
                  <a:pt x="27" y="51"/>
                </a:lnTo>
                <a:lnTo>
                  <a:pt x="27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2" y="60"/>
                </a:lnTo>
                <a:lnTo>
                  <a:pt x="32" y="61"/>
                </a:lnTo>
                <a:lnTo>
                  <a:pt x="33" y="64"/>
                </a:lnTo>
                <a:lnTo>
                  <a:pt x="33" y="66"/>
                </a:lnTo>
                <a:lnTo>
                  <a:pt x="33" y="66"/>
                </a:lnTo>
                <a:lnTo>
                  <a:pt x="35" y="67"/>
                </a:lnTo>
                <a:lnTo>
                  <a:pt x="35" y="70"/>
                </a:lnTo>
                <a:lnTo>
                  <a:pt x="36" y="72"/>
                </a:lnTo>
                <a:lnTo>
                  <a:pt x="36" y="73"/>
                </a:lnTo>
                <a:lnTo>
                  <a:pt x="38" y="75"/>
                </a:lnTo>
                <a:lnTo>
                  <a:pt x="38" y="76"/>
                </a:lnTo>
                <a:lnTo>
                  <a:pt x="39" y="78"/>
                </a:lnTo>
                <a:lnTo>
                  <a:pt x="39" y="79"/>
                </a:lnTo>
                <a:lnTo>
                  <a:pt x="39" y="81"/>
                </a:lnTo>
                <a:lnTo>
                  <a:pt x="41" y="82"/>
                </a:lnTo>
                <a:lnTo>
                  <a:pt x="41" y="84"/>
                </a:lnTo>
                <a:lnTo>
                  <a:pt x="41" y="84"/>
                </a:lnTo>
                <a:lnTo>
                  <a:pt x="42" y="85"/>
                </a:lnTo>
                <a:lnTo>
                  <a:pt x="42" y="87"/>
                </a:lnTo>
                <a:lnTo>
                  <a:pt x="42" y="88"/>
                </a:lnTo>
                <a:lnTo>
                  <a:pt x="44" y="88"/>
                </a:lnTo>
                <a:lnTo>
                  <a:pt x="44" y="90"/>
                </a:lnTo>
                <a:lnTo>
                  <a:pt x="44" y="91"/>
                </a:lnTo>
                <a:lnTo>
                  <a:pt x="45" y="93"/>
                </a:lnTo>
                <a:lnTo>
                  <a:pt x="45" y="94"/>
                </a:lnTo>
                <a:lnTo>
                  <a:pt x="45" y="96"/>
                </a:lnTo>
                <a:lnTo>
                  <a:pt x="47" y="96"/>
                </a:lnTo>
                <a:lnTo>
                  <a:pt x="47" y="97"/>
                </a:lnTo>
                <a:lnTo>
                  <a:pt x="47" y="99"/>
                </a:lnTo>
                <a:lnTo>
                  <a:pt x="48" y="102"/>
                </a:lnTo>
                <a:lnTo>
                  <a:pt x="48" y="103"/>
                </a:lnTo>
                <a:lnTo>
                  <a:pt x="50" y="105"/>
                </a:lnTo>
                <a:lnTo>
                  <a:pt x="50" y="106"/>
                </a:lnTo>
                <a:lnTo>
                  <a:pt x="51" y="108"/>
                </a:lnTo>
                <a:lnTo>
                  <a:pt x="51" y="111"/>
                </a:lnTo>
                <a:lnTo>
                  <a:pt x="53" y="112"/>
                </a:lnTo>
                <a:lnTo>
                  <a:pt x="53" y="115"/>
                </a:lnTo>
                <a:lnTo>
                  <a:pt x="53" y="115"/>
                </a:lnTo>
                <a:lnTo>
                  <a:pt x="54" y="118"/>
                </a:lnTo>
                <a:lnTo>
                  <a:pt x="56" y="120"/>
                </a:lnTo>
                <a:lnTo>
                  <a:pt x="56" y="123"/>
                </a:lnTo>
                <a:lnTo>
                  <a:pt x="57" y="124"/>
                </a:lnTo>
                <a:lnTo>
                  <a:pt x="57" y="126"/>
                </a:lnTo>
                <a:lnTo>
                  <a:pt x="59" y="129"/>
                </a:lnTo>
                <a:lnTo>
                  <a:pt x="59" y="130"/>
                </a:lnTo>
                <a:lnTo>
                  <a:pt x="60" y="132"/>
                </a:lnTo>
                <a:lnTo>
                  <a:pt x="60" y="133"/>
                </a:lnTo>
                <a:lnTo>
                  <a:pt x="60" y="135"/>
                </a:lnTo>
                <a:lnTo>
                  <a:pt x="62" y="136"/>
                </a:lnTo>
                <a:lnTo>
                  <a:pt x="62" y="138"/>
                </a:lnTo>
                <a:lnTo>
                  <a:pt x="62" y="139"/>
                </a:lnTo>
                <a:lnTo>
                  <a:pt x="63" y="141"/>
                </a:lnTo>
                <a:lnTo>
                  <a:pt x="63" y="141"/>
                </a:lnTo>
                <a:lnTo>
                  <a:pt x="63" y="142"/>
                </a:lnTo>
                <a:lnTo>
                  <a:pt x="63" y="144"/>
                </a:lnTo>
                <a:lnTo>
                  <a:pt x="65" y="145"/>
                </a:lnTo>
                <a:lnTo>
                  <a:pt x="65" y="147"/>
                </a:lnTo>
                <a:lnTo>
                  <a:pt x="65" y="148"/>
                </a:lnTo>
                <a:lnTo>
                  <a:pt x="66" y="150"/>
                </a:lnTo>
                <a:lnTo>
                  <a:pt x="66" y="151"/>
                </a:lnTo>
                <a:lnTo>
                  <a:pt x="66" y="153"/>
                </a:lnTo>
                <a:lnTo>
                  <a:pt x="68" y="154"/>
                </a:lnTo>
                <a:lnTo>
                  <a:pt x="68" y="156"/>
                </a:lnTo>
                <a:lnTo>
                  <a:pt x="68" y="157"/>
                </a:lnTo>
                <a:lnTo>
                  <a:pt x="69" y="159"/>
                </a:lnTo>
                <a:lnTo>
                  <a:pt x="69" y="160"/>
                </a:lnTo>
                <a:lnTo>
                  <a:pt x="69" y="163"/>
                </a:lnTo>
                <a:lnTo>
                  <a:pt x="71" y="165"/>
                </a:lnTo>
                <a:lnTo>
                  <a:pt x="71" y="168"/>
                </a:lnTo>
                <a:lnTo>
                  <a:pt x="72" y="169"/>
                </a:lnTo>
                <a:lnTo>
                  <a:pt x="72" y="169"/>
                </a:lnTo>
                <a:lnTo>
                  <a:pt x="72" y="172"/>
                </a:lnTo>
                <a:lnTo>
                  <a:pt x="74" y="175"/>
                </a:lnTo>
                <a:lnTo>
                  <a:pt x="74" y="177"/>
                </a:lnTo>
                <a:lnTo>
                  <a:pt x="75" y="178"/>
                </a:lnTo>
                <a:lnTo>
                  <a:pt x="75" y="181"/>
                </a:lnTo>
                <a:lnTo>
                  <a:pt x="77" y="183"/>
                </a:lnTo>
                <a:lnTo>
                  <a:pt x="77" y="184"/>
                </a:lnTo>
                <a:lnTo>
                  <a:pt x="77" y="186"/>
                </a:lnTo>
                <a:lnTo>
                  <a:pt x="78" y="187"/>
                </a:lnTo>
                <a:lnTo>
                  <a:pt x="78" y="189"/>
                </a:lnTo>
                <a:lnTo>
                  <a:pt x="78" y="190"/>
                </a:lnTo>
                <a:lnTo>
                  <a:pt x="78" y="192"/>
                </a:lnTo>
                <a:lnTo>
                  <a:pt x="80" y="193"/>
                </a:lnTo>
                <a:lnTo>
                  <a:pt x="80" y="195"/>
                </a:lnTo>
                <a:lnTo>
                  <a:pt x="80" y="196"/>
                </a:lnTo>
                <a:lnTo>
                  <a:pt x="80" y="198"/>
                </a:lnTo>
                <a:lnTo>
                  <a:pt x="81" y="198"/>
                </a:lnTo>
                <a:lnTo>
                  <a:pt x="81" y="199"/>
                </a:lnTo>
                <a:lnTo>
                  <a:pt x="81" y="201"/>
                </a:lnTo>
                <a:lnTo>
                  <a:pt x="83" y="202"/>
                </a:lnTo>
                <a:lnTo>
                  <a:pt x="83" y="204"/>
                </a:lnTo>
                <a:lnTo>
                  <a:pt x="83" y="205"/>
                </a:lnTo>
                <a:lnTo>
                  <a:pt x="83" y="207"/>
                </a:lnTo>
                <a:lnTo>
                  <a:pt x="84" y="208"/>
                </a:lnTo>
                <a:lnTo>
                  <a:pt x="84" y="210"/>
                </a:lnTo>
                <a:lnTo>
                  <a:pt x="84" y="211"/>
                </a:lnTo>
                <a:lnTo>
                  <a:pt x="86" y="213"/>
                </a:lnTo>
                <a:lnTo>
                  <a:pt x="86" y="216"/>
                </a:lnTo>
                <a:lnTo>
                  <a:pt x="87" y="217"/>
                </a:lnTo>
                <a:lnTo>
                  <a:pt x="87" y="219"/>
                </a:lnTo>
                <a:lnTo>
                  <a:pt x="89" y="222"/>
                </a:lnTo>
                <a:lnTo>
                  <a:pt x="89" y="225"/>
                </a:lnTo>
                <a:lnTo>
                  <a:pt x="89" y="225"/>
                </a:lnTo>
                <a:lnTo>
                  <a:pt x="91" y="226"/>
                </a:lnTo>
                <a:lnTo>
                  <a:pt x="91" y="229"/>
                </a:lnTo>
                <a:lnTo>
                  <a:pt x="92" y="231"/>
                </a:lnTo>
                <a:lnTo>
                  <a:pt x="92" y="234"/>
                </a:lnTo>
                <a:lnTo>
                  <a:pt x="92" y="235"/>
                </a:lnTo>
                <a:lnTo>
                  <a:pt x="94" y="237"/>
                </a:lnTo>
                <a:lnTo>
                  <a:pt x="94" y="238"/>
                </a:lnTo>
                <a:lnTo>
                  <a:pt x="94" y="240"/>
                </a:lnTo>
                <a:lnTo>
                  <a:pt x="95" y="241"/>
                </a:lnTo>
                <a:lnTo>
                  <a:pt x="95" y="243"/>
                </a:lnTo>
                <a:lnTo>
                  <a:pt x="95" y="244"/>
                </a:lnTo>
                <a:lnTo>
                  <a:pt x="97" y="246"/>
                </a:lnTo>
                <a:lnTo>
                  <a:pt x="97" y="247"/>
                </a:lnTo>
                <a:lnTo>
                  <a:pt x="97" y="249"/>
                </a:lnTo>
                <a:lnTo>
                  <a:pt x="97" y="250"/>
                </a:lnTo>
                <a:lnTo>
                  <a:pt x="97" y="252"/>
                </a:lnTo>
                <a:lnTo>
                  <a:pt x="97" y="252"/>
                </a:lnTo>
                <a:lnTo>
                  <a:pt x="98" y="253"/>
                </a:lnTo>
                <a:lnTo>
                  <a:pt x="98" y="255"/>
                </a:lnTo>
                <a:lnTo>
                  <a:pt x="98" y="256"/>
                </a:lnTo>
                <a:lnTo>
                  <a:pt x="98" y="258"/>
                </a:lnTo>
                <a:lnTo>
                  <a:pt x="98" y="258"/>
                </a:lnTo>
                <a:lnTo>
                  <a:pt x="98" y="259"/>
                </a:lnTo>
                <a:lnTo>
                  <a:pt x="98" y="261"/>
                </a:lnTo>
                <a:lnTo>
                  <a:pt x="98" y="262"/>
                </a:lnTo>
                <a:lnTo>
                  <a:pt x="98" y="264"/>
                </a:lnTo>
                <a:lnTo>
                  <a:pt x="100" y="265"/>
                </a:lnTo>
                <a:lnTo>
                  <a:pt x="100" y="267"/>
                </a:lnTo>
                <a:lnTo>
                  <a:pt x="100" y="268"/>
                </a:lnTo>
                <a:lnTo>
                  <a:pt x="100" y="271"/>
                </a:lnTo>
                <a:lnTo>
                  <a:pt x="100" y="273"/>
                </a:lnTo>
                <a:lnTo>
                  <a:pt x="100" y="274"/>
                </a:lnTo>
                <a:lnTo>
                  <a:pt x="100" y="274"/>
                </a:lnTo>
                <a:lnTo>
                  <a:pt x="100" y="277"/>
                </a:lnTo>
                <a:lnTo>
                  <a:pt x="100" y="279"/>
                </a:lnTo>
                <a:lnTo>
                  <a:pt x="100" y="280"/>
                </a:lnTo>
                <a:lnTo>
                  <a:pt x="100" y="283"/>
                </a:lnTo>
                <a:lnTo>
                  <a:pt x="101" y="285"/>
                </a:lnTo>
                <a:lnTo>
                  <a:pt x="101" y="286"/>
                </a:lnTo>
                <a:lnTo>
                  <a:pt x="101" y="288"/>
                </a:lnTo>
                <a:lnTo>
                  <a:pt x="101" y="289"/>
                </a:lnTo>
                <a:lnTo>
                  <a:pt x="101" y="291"/>
                </a:lnTo>
                <a:lnTo>
                  <a:pt x="101" y="291"/>
                </a:lnTo>
                <a:lnTo>
                  <a:pt x="101" y="292"/>
                </a:lnTo>
                <a:lnTo>
                  <a:pt x="101" y="294"/>
                </a:lnTo>
                <a:lnTo>
                  <a:pt x="101" y="294"/>
                </a:lnTo>
                <a:lnTo>
                  <a:pt x="101" y="295"/>
                </a:lnTo>
                <a:lnTo>
                  <a:pt x="101" y="297"/>
                </a:lnTo>
                <a:lnTo>
                  <a:pt x="101" y="297"/>
                </a:lnTo>
                <a:lnTo>
                  <a:pt x="101" y="298"/>
                </a:lnTo>
                <a:lnTo>
                  <a:pt x="103" y="298"/>
                </a:lnTo>
                <a:lnTo>
                  <a:pt x="103" y="300"/>
                </a:lnTo>
                <a:lnTo>
                  <a:pt x="103" y="301"/>
                </a:lnTo>
                <a:lnTo>
                  <a:pt x="103" y="301"/>
                </a:lnTo>
                <a:lnTo>
                  <a:pt x="103" y="303"/>
                </a:lnTo>
                <a:lnTo>
                  <a:pt x="103" y="303"/>
                </a:lnTo>
                <a:lnTo>
                  <a:pt x="103" y="304"/>
                </a:lnTo>
                <a:lnTo>
                  <a:pt x="103" y="304"/>
                </a:lnTo>
                <a:lnTo>
                  <a:pt x="103" y="306"/>
                </a:lnTo>
                <a:lnTo>
                  <a:pt x="103" y="307"/>
                </a:lnTo>
                <a:lnTo>
                  <a:pt x="103" y="307"/>
                </a:lnTo>
                <a:lnTo>
                  <a:pt x="104" y="309"/>
                </a:lnTo>
                <a:lnTo>
                  <a:pt x="104" y="310"/>
                </a:lnTo>
                <a:lnTo>
                  <a:pt x="104" y="312"/>
                </a:lnTo>
                <a:lnTo>
                  <a:pt x="104" y="312"/>
                </a:lnTo>
                <a:lnTo>
                  <a:pt x="104" y="312"/>
                </a:lnTo>
                <a:lnTo>
                  <a:pt x="104" y="313"/>
                </a:lnTo>
                <a:lnTo>
                  <a:pt x="104" y="315"/>
                </a:lnTo>
                <a:lnTo>
                  <a:pt x="106" y="316"/>
                </a:lnTo>
                <a:lnTo>
                  <a:pt x="106" y="318"/>
                </a:lnTo>
                <a:lnTo>
                  <a:pt x="106" y="318"/>
                </a:lnTo>
                <a:lnTo>
                  <a:pt x="106" y="319"/>
                </a:lnTo>
                <a:lnTo>
                  <a:pt x="106" y="321"/>
                </a:lnTo>
                <a:lnTo>
                  <a:pt x="106" y="321"/>
                </a:lnTo>
                <a:lnTo>
                  <a:pt x="106" y="322"/>
                </a:lnTo>
                <a:lnTo>
                  <a:pt x="106" y="322"/>
                </a:lnTo>
                <a:lnTo>
                  <a:pt x="106" y="324"/>
                </a:lnTo>
                <a:lnTo>
                  <a:pt x="107" y="325"/>
                </a:lnTo>
                <a:lnTo>
                  <a:pt x="107" y="325"/>
                </a:lnTo>
                <a:lnTo>
                  <a:pt x="107" y="327"/>
                </a:lnTo>
                <a:lnTo>
                  <a:pt x="107" y="328"/>
                </a:lnTo>
                <a:lnTo>
                  <a:pt x="107" y="328"/>
                </a:lnTo>
                <a:lnTo>
                  <a:pt x="107" y="330"/>
                </a:lnTo>
                <a:lnTo>
                  <a:pt x="107" y="331"/>
                </a:lnTo>
                <a:lnTo>
                  <a:pt x="107" y="333"/>
                </a:lnTo>
                <a:lnTo>
                  <a:pt x="107" y="334"/>
                </a:lnTo>
                <a:lnTo>
                  <a:pt x="107" y="336"/>
                </a:lnTo>
                <a:lnTo>
                  <a:pt x="107" y="336"/>
                </a:lnTo>
                <a:lnTo>
                  <a:pt x="107" y="339"/>
                </a:lnTo>
                <a:lnTo>
                  <a:pt x="107" y="340"/>
                </a:lnTo>
                <a:lnTo>
                  <a:pt x="106" y="342"/>
                </a:lnTo>
                <a:lnTo>
                  <a:pt x="106" y="343"/>
                </a:lnTo>
                <a:lnTo>
                  <a:pt x="106" y="346"/>
                </a:lnTo>
                <a:lnTo>
                  <a:pt x="106" y="348"/>
                </a:lnTo>
                <a:lnTo>
                  <a:pt x="106" y="351"/>
                </a:lnTo>
                <a:lnTo>
                  <a:pt x="106" y="352"/>
                </a:lnTo>
                <a:lnTo>
                  <a:pt x="106" y="355"/>
                </a:lnTo>
                <a:lnTo>
                  <a:pt x="106" y="35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5" name="Freeform 43"/>
          <p:cNvSpPr>
            <a:spLocks/>
          </p:cNvSpPr>
          <p:nvPr/>
        </p:nvSpPr>
        <p:spPr bwMode="auto">
          <a:xfrm>
            <a:off x="4502150" y="4618038"/>
            <a:ext cx="84138" cy="285750"/>
          </a:xfrm>
          <a:custGeom>
            <a:avLst/>
            <a:gdLst>
              <a:gd name="T0" fmla="*/ 6 w 107"/>
              <a:gd name="T1" fmla="*/ 12 h 358"/>
              <a:gd name="T2" fmla="*/ 12 w 107"/>
              <a:gd name="T3" fmla="*/ 24 h 358"/>
              <a:gd name="T4" fmla="*/ 18 w 107"/>
              <a:gd name="T5" fmla="*/ 33 h 358"/>
              <a:gd name="T6" fmla="*/ 21 w 107"/>
              <a:gd name="T7" fmla="*/ 39 h 358"/>
              <a:gd name="T8" fmla="*/ 24 w 107"/>
              <a:gd name="T9" fmla="*/ 45 h 358"/>
              <a:gd name="T10" fmla="*/ 27 w 107"/>
              <a:gd name="T11" fmla="*/ 51 h 358"/>
              <a:gd name="T12" fmla="*/ 30 w 107"/>
              <a:gd name="T13" fmla="*/ 57 h 358"/>
              <a:gd name="T14" fmla="*/ 33 w 107"/>
              <a:gd name="T15" fmla="*/ 64 h 358"/>
              <a:gd name="T16" fmla="*/ 35 w 107"/>
              <a:gd name="T17" fmla="*/ 70 h 358"/>
              <a:gd name="T18" fmla="*/ 38 w 107"/>
              <a:gd name="T19" fmla="*/ 76 h 358"/>
              <a:gd name="T20" fmla="*/ 41 w 107"/>
              <a:gd name="T21" fmla="*/ 82 h 358"/>
              <a:gd name="T22" fmla="*/ 42 w 107"/>
              <a:gd name="T23" fmla="*/ 87 h 358"/>
              <a:gd name="T24" fmla="*/ 44 w 107"/>
              <a:gd name="T25" fmla="*/ 91 h 358"/>
              <a:gd name="T26" fmla="*/ 47 w 107"/>
              <a:gd name="T27" fmla="*/ 96 h 358"/>
              <a:gd name="T28" fmla="*/ 48 w 107"/>
              <a:gd name="T29" fmla="*/ 103 h 358"/>
              <a:gd name="T30" fmla="*/ 51 w 107"/>
              <a:gd name="T31" fmla="*/ 111 h 358"/>
              <a:gd name="T32" fmla="*/ 54 w 107"/>
              <a:gd name="T33" fmla="*/ 118 h 358"/>
              <a:gd name="T34" fmla="*/ 57 w 107"/>
              <a:gd name="T35" fmla="*/ 126 h 358"/>
              <a:gd name="T36" fmla="*/ 60 w 107"/>
              <a:gd name="T37" fmla="*/ 133 h 358"/>
              <a:gd name="T38" fmla="*/ 62 w 107"/>
              <a:gd name="T39" fmla="*/ 139 h 358"/>
              <a:gd name="T40" fmla="*/ 63 w 107"/>
              <a:gd name="T41" fmla="*/ 144 h 358"/>
              <a:gd name="T42" fmla="*/ 66 w 107"/>
              <a:gd name="T43" fmla="*/ 150 h 358"/>
              <a:gd name="T44" fmla="*/ 68 w 107"/>
              <a:gd name="T45" fmla="*/ 156 h 358"/>
              <a:gd name="T46" fmla="*/ 69 w 107"/>
              <a:gd name="T47" fmla="*/ 163 h 358"/>
              <a:gd name="T48" fmla="*/ 72 w 107"/>
              <a:gd name="T49" fmla="*/ 169 h 358"/>
              <a:gd name="T50" fmla="*/ 75 w 107"/>
              <a:gd name="T51" fmla="*/ 178 h 358"/>
              <a:gd name="T52" fmla="*/ 77 w 107"/>
              <a:gd name="T53" fmla="*/ 186 h 358"/>
              <a:gd name="T54" fmla="*/ 78 w 107"/>
              <a:gd name="T55" fmla="*/ 192 h 358"/>
              <a:gd name="T56" fmla="*/ 80 w 107"/>
              <a:gd name="T57" fmla="*/ 198 h 358"/>
              <a:gd name="T58" fmla="*/ 83 w 107"/>
              <a:gd name="T59" fmla="*/ 202 h 358"/>
              <a:gd name="T60" fmla="*/ 84 w 107"/>
              <a:gd name="T61" fmla="*/ 208 h 358"/>
              <a:gd name="T62" fmla="*/ 86 w 107"/>
              <a:gd name="T63" fmla="*/ 216 h 358"/>
              <a:gd name="T64" fmla="*/ 89 w 107"/>
              <a:gd name="T65" fmla="*/ 225 h 358"/>
              <a:gd name="T66" fmla="*/ 92 w 107"/>
              <a:gd name="T67" fmla="*/ 231 h 358"/>
              <a:gd name="T68" fmla="*/ 94 w 107"/>
              <a:gd name="T69" fmla="*/ 238 h 358"/>
              <a:gd name="T70" fmla="*/ 95 w 107"/>
              <a:gd name="T71" fmla="*/ 244 h 358"/>
              <a:gd name="T72" fmla="*/ 97 w 107"/>
              <a:gd name="T73" fmla="*/ 250 h 358"/>
              <a:gd name="T74" fmla="*/ 98 w 107"/>
              <a:gd name="T75" fmla="*/ 255 h 358"/>
              <a:gd name="T76" fmla="*/ 98 w 107"/>
              <a:gd name="T77" fmla="*/ 259 h 358"/>
              <a:gd name="T78" fmla="*/ 100 w 107"/>
              <a:gd name="T79" fmla="*/ 265 h 358"/>
              <a:gd name="T80" fmla="*/ 100 w 107"/>
              <a:gd name="T81" fmla="*/ 273 h 358"/>
              <a:gd name="T82" fmla="*/ 100 w 107"/>
              <a:gd name="T83" fmla="*/ 279 h 358"/>
              <a:gd name="T84" fmla="*/ 101 w 107"/>
              <a:gd name="T85" fmla="*/ 286 h 358"/>
              <a:gd name="T86" fmla="*/ 101 w 107"/>
              <a:gd name="T87" fmla="*/ 291 h 358"/>
              <a:gd name="T88" fmla="*/ 101 w 107"/>
              <a:gd name="T89" fmla="*/ 295 h 358"/>
              <a:gd name="T90" fmla="*/ 103 w 107"/>
              <a:gd name="T91" fmla="*/ 298 h 358"/>
              <a:gd name="T92" fmla="*/ 103 w 107"/>
              <a:gd name="T93" fmla="*/ 303 h 358"/>
              <a:gd name="T94" fmla="*/ 103 w 107"/>
              <a:gd name="T95" fmla="*/ 306 h 358"/>
              <a:gd name="T96" fmla="*/ 104 w 107"/>
              <a:gd name="T97" fmla="*/ 310 h 358"/>
              <a:gd name="T98" fmla="*/ 104 w 107"/>
              <a:gd name="T99" fmla="*/ 313 h 358"/>
              <a:gd name="T100" fmla="*/ 106 w 107"/>
              <a:gd name="T101" fmla="*/ 318 h 358"/>
              <a:gd name="T102" fmla="*/ 106 w 107"/>
              <a:gd name="T103" fmla="*/ 322 h 358"/>
              <a:gd name="T104" fmla="*/ 107 w 107"/>
              <a:gd name="T105" fmla="*/ 325 h 358"/>
              <a:gd name="T106" fmla="*/ 107 w 107"/>
              <a:gd name="T107" fmla="*/ 330 h 358"/>
              <a:gd name="T108" fmla="*/ 107 w 107"/>
              <a:gd name="T109" fmla="*/ 336 h 358"/>
              <a:gd name="T110" fmla="*/ 106 w 107"/>
              <a:gd name="T111" fmla="*/ 342 h 358"/>
              <a:gd name="T112" fmla="*/ 106 w 107"/>
              <a:gd name="T113" fmla="*/ 351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8">
                <a:moveTo>
                  <a:pt x="0" y="0"/>
                </a:moveTo>
                <a:lnTo>
                  <a:pt x="2" y="4"/>
                </a:lnTo>
                <a:lnTo>
                  <a:pt x="5" y="7"/>
                </a:lnTo>
                <a:lnTo>
                  <a:pt x="6" y="12"/>
                </a:lnTo>
                <a:lnTo>
                  <a:pt x="8" y="15"/>
                </a:lnTo>
                <a:lnTo>
                  <a:pt x="9" y="18"/>
                </a:lnTo>
                <a:lnTo>
                  <a:pt x="11" y="21"/>
                </a:lnTo>
                <a:lnTo>
                  <a:pt x="12" y="24"/>
                </a:lnTo>
                <a:lnTo>
                  <a:pt x="14" y="25"/>
                </a:lnTo>
                <a:lnTo>
                  <a:pt x="15" y="28"/>
                </a:lnTo>
                <a:lnTo>
                  <a:pt x="17" y="30"/>
                </a:lnTo>
                <a:lnTo>
                  <a:pt x="18" y="33"/>
                </a:lnTo>
                <a:lnTo>
                  <a:pt x="18" y="34"/>
                </a:lnTo>
                <a:lnTo>
                  <a:pt x="20" y="36"/>
                </a:lnTo>
                <a:lnTo>
                  <a:pt x="21" y="37"/>
                </a:lnTo>
                <a:lnTo>
                  <a:pt x="21" y="39"/>
                </a:lnTo>
                <a:lnTo>
                  <a:pt x="23" y="40"/>
                </a:lnTo>
                <a:lnTo>
                  <a:pt x="23" y="42"/>
                </a:lnTo>
                <a:lnTo>
                  <a:pt x="24" y="43"/>
                </a:lnTo>
                <a:lnTo>
                  <a:pt x="24" y="45"/>
                </a:lnTo>
                <a:lnTo>
                  <a:pt x="26" y="46"/>
                </a:lnTo>
                <a:lnTo>
                  <a:pt x="26" y="48"/>
                </a:lnTo>
                <a:lnTo>
                  <a:pt x="27" y="49"/>
                </a:lnTo>
                <a:lnTo>
                  <a:pt x="27" y="51"/>
                </a:lnTo>
                <a:lnTo>
                  <a:pt x="27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2" y="60"/>
                </a:lnTo>
                <a:lnTo>
                  <a:pt x="32" y="61"/>
                </a:lnTo>
                <a:lnTo>
                  <a:pt x="33" y="64"/>
                </a:lnTo>
                <a:lnTo>
                  <a:pt x="33" y="66"/>
                </a:lnTo>
                <a:lnTo>
                  <a:pt x="33" y="66"/>
                </a:lnTo>
                <a:lnTo>
                  <a:pt x="35" y="67"/>
                </a:lnTo>
                <a:lnTo>
                  <a:pt x="35" y="70"/>
                </a:lnTo>
                <a:lnTo>
                  <a:pt x="36" y="72"/>
                </a:lnTo>
                <a:lnTo>
                  <a:pt x="36" y="73"/>
                </a:lnTo>
                <a:lnTo>
                  <a:pt x="38" y="75"/>
                </a:lnTo>
                <a:lnTo>
                  <a:pt x="38" y="76"/>
                </a:lnTo>
                <a:lnTo>
                  <a:pt x="39" y="78"/>
                </a:lnTo>
                <a:lnTo>
                  <a:pt x="39" y="79"/>
                </a:lnTo>
                <a:lnTo>
                  <a:pt x="39" y="81"/>
                </a:lnTo>
                <a:lnTo>
                  <a:pt x="41" y="82"/>
                </a:lnTo>
                <a:lnTo>
                  <a:pt x="41" y="84"/>
                </a:lnTo>
                <a:lnTo>
                  <a:pt x="41" y="84"/>
                </a:lnTo>
                <a:lnTo>
                  <a:pt x="42" y="85"/>
                </a:lnTo>
                <a:lnTo>
                  <a:pt x="42" y="87"/>
                </a:lnTo>
                <a:lnTo>
                  <a:pt x="42" y="88"/>
                </a:lnTo>
                <a:lnTo>
                  <a:pt x="44" y="88"/>
                </a:lnTo>
                <a:lnTo>
                  <a:pt x="44" y="90"/>
                </a:lnTo>
                <a:lnTo>
                  <a:pt x="44" y="91"/>
                </a:lnTo>
                <a:lnTo>
                  <a:pt x="45" y="93"/>
                </a:lnTo>
                <a:lnTo>
                  <a:pt x="45" y="94"/>
                </a:lnTo>
                <a:lnTo>
                  <a:pt x="45" y="96"/>
                </a:lnTo>
                <a:lnTo>
                  <a:pt x="47" y="96"/>
                </a:lnTo>
                <a:lnTo>
                  <a:pt x="47" y="97"/>
                </a:lnTo>
                <a:lnTo>
                  <a:pt x="47" y="99"/>
                </a:lnTo>
                <a:lnTo>
                  <a:pt x="48" y="102"/>
                </a:lnTo>
                <a:lnTo>
                  <a:pt x="48" y="103"/>
                </a:lnTo>
                <a:lnTo>
                  <a:pt x="50" y="105"/>
                </a:lnTo>
                <a:lnTo>
                  <a:pt x="50" y="106"/>
                </a:lnTo>
                <a:lnTo>
                  <a:pt x="51" y="108"/>
                </a:lnTo>
                <a:lnTo>
                  <a:pt x="51" y="111"/>
                </a:lnTo>
                <a:lnTo>
                  <a:pt x="53" y="112"/>
                </a:lnTo>
                <a:lnTo>
                  <a:pt x="53" y="115"/>
                </a:lnTo>
                <a:lnTo>
                  <a:pt x="53" y="115"/>
                </a:lnTo>
                <a:lnTo>
                  <a:pt x="54" y="118"/>
                </a:lnTo>
                <a:lnTo>
                  <a:pt x="56" y="120"/>
                </a:lnTo>
                <a:lnTo>
                  <a:pt x="56" y="123"/>
                </a:lnTo>
                <a:lnTo>
                  <a:pt x="57" y="124"/>
                </a:lnTo>
                <a:lnTo>
                  <a:pt x="57" y="126"/>
                </a:lnTo>
                <a:lnTo>
                  <a:pt x="59" y="129"/>
                </a:lnTo>
                <a:lnTo>
                  <a:pt x="59" y="130"/>
                </a:lnTo>
                <a:lnTo>
                  <a:pt x="60" y="132"/>
                </a:lnTo>
                <a:lnTo>
                  <a:pt x="60" y="133"/>
                </a:lnTo>
                <a:lnTo>
                  <a:pt x="60" y="135"/>
                </a:lnTo>
                <a:lnTo>
                  <a:pt x="62" y="136"/>
                </a:lnTo>
                <a:lnTo>
                  <a:pt x="62" y="138"/>
                </a:lnTo>
                <a:lnTo>
                  <a:pt x="62" y="139"/>
                </a:lnTo>
                <a:lnTo>
                  <a:pt x="63" y="141"/>
                </a:lnTo>
                <a:lnTo>
                  <a:pt x="63" y="141"/>
                </a:lnTo>
                <a:lnTo>
                  <a:pt x="63" y="142"/>
                </a:lnTo>
                <a:lnTo>
                  <a:pt x="63" y="144"/>
                </a:lnTo>
                <a:lnTo>
                  <a:pt x="65" y="145"/>
                </a:lnTo>
                <a:lnTo>
                  <a:pt x="65" y="147"/>
                </a:lnTo>
                <a:lnTo>
                  <a:pt x="65" y="148"/>
                </a:lnTo>
                <a:lnTo>
                  <a:pt x="66" y="150"/>
                </a:lnTo>
                <a:lnTo>
                  <a:pt x="66" y="151"/>
                </a:lnTo>
                <a:lnTo>
                  <a:pt x="66" y="153"/>
                </a:lnTo>
                <a:lnTo>
                  <a:pt x="68" y="154"/>
                </a:lnTo>
                <a:lnTo>
                  <a:pt x="68" y="156"/>
                </a:lnTo>
                <a:lnTo>
                  <a:pt x="68" y="157"/>
                </a:lnTo>
                <a:lnTo>
                  <a:pt x="69" y="159"/>
                </a:lnTo>
                <a:lnTo>
                  <a:pt x="69" y="160"/>
                </a:lnTo>
                <a:lnTo>
                  <a:pt x="69" y="163"/>
                </a:lnTo>
                <a:lnTo>
                  <a:pt x="71" y="165"/>
                </a:lnTo>
                <a:lnTo>
                  <a:pt x="71" y="168"/>
                </a:lnTo>
                <a:lnTo>
                  <a:pt x="72" y="169"/>
                </a:lnTo>
                <a:lnTo>
                  <a:pt x="72" y="169"/>
                </a:lnTo>
                <a:lnTo>
                  <a:pt x="72" y="172"/>
                </a:lnTo>
                <a:lnTo>
                  <a:pt x="74" y="175"/>
                </a:lnTo>
                <a:lnTo>
                  <a:pt x="74" y="177"/>
                </a:lnTo>
                <a:lnTo>
                  <a:pt x="75" y="178"/>
                </a:lnTo>
                <a:lnTo>
                  <a:pt x="75" y="181"/>
                </a:lnTo>
                <a:lnTo>
                  <a:pt x="77" y="183"/>
                </a:lnTo>
                <a:lnTo>
                  <a:pt x="77" y="184"/>
                </a:lnTo>
                <a:lnTo>
                  <a:pt x="77" y="186"/>
                </a:lnTo>
                <a:lnTo>
                  <a:pt x="78" y="187"/>
                </a:lnTo>
                <a:lnTo>
                  <a:pt x="78" y="189"/>
                </a:lnTo>
                <a:lnTo>
                  <a:pt x="78" y="190"/>
                </a:lnTo>
                <a:lnTo>
                  <a:pt x="78" y="192"/>
                </a:lnTo>
                <a:lnTo>
                  <a:pt x="80" y="193"/>
                </a:lnTo>
                <a:lnTo>
                  <a:pt x="80" y="195"/>
                </a:lnTo>
                <a:lnTo>
                  <a:pt x="80" y="196"/>
                </a:lnTo>
                <a:lnTo>
                  <a:pt x="80" y="198"/>
                </a:lnTo>
                <a:lnTo>
                  <a:pt x="81" y="198"/>
                </a:lnTo>
                <a:lnTo>
                  <a:pt x="81" y="199"/>
                </a:lnTo>
                <a:lnTo>
                  <a:pt x="81" y="201"/>
                </a:lnTo>
                <a:lnTo>
                  <a:pt x="83" y="202"/>
                </a:lnTo>
                <a:lnTo>
                  <a:pt x="83" y="204"/>
                </a:lnTo>
                <a:lnTo>
                  <a:pt x="83" y="205"/>
                </a:lnTo>
                <a:lnTo>
                  <a:pt x="83" y="207"/>
                </a:lnTo>
                <a:lnTo>
                  <a:pt x="84" y="208"/>
                </a:lnTo>
                <a:lnTo>
                  <a:pt x="84" y="210"/>
                </a:lnTo>
                <a:lnTo>
                  <a:pt x="84" y="211"/>
                </a:lnTo>
                <a:lnTo>
                  <a:pt x="86" y="213"/>
                </a:lnTo>
                <a:lnTo>
                  <a:pt x="86" y="216"/>
                </a:lnTo>
                <a:lnTo>
                  <a:pt x="87" y="217"/>
                </a:lnTo>
                <a:lnTo>
                  <a:pt x="87" y="219"/>
                </a:lnTo>
                <a:lnTo>
                  <a:pt x="89" y="222"/>
                </a:lnTo>
                <a:lnTo>
                  <a:pt x="89" y="225"/>
                </a:lnTo>
                <a:lnTo>
                  <a:pt x="89" y="225"/>
                </a:lnTo>
                <a:lnTo>
                  <a:pt x="91" y="226"/>
                </a:lnTo>
                <a:lnTo>
                  <a:pt x="91" y="229"/>
                </a:lnTo>
                <a:lnTo>
                  <a:pt x="92" y="231"/>
                </a:lnTo>
                <a:lnTo>
                  <a:pt x="92" y="234"/>
                </a:lnTo>
                <a:lnTo>
                  <a:pt x="92" y="235"/>
                </a:lnTo>
                <a:lnTo>
                  <a:pt x="94" y="237"/>
                </a:lnTo>
                <a:lnTo>
                  <a:pt x="94" y="238"/>
                </a:lnTo>
                <a:lnTo>
                  <a:pt x="94" y="240"/>
                </a:lnTo>
                <a:lnTo>
                  <a:pt x="95" y="241"/>
                </a:lnTo>
                <a:lnTo>
                  <a:pt x="95" y="243"/>
                </a:lnTo>
                <a:lnTo>
                  <a:pt x="95" y="244"/>
                </a:lnTo>
                <a:lnTo>
                  <a:pt x="97" y="246"/>
                </a:lnTo>
                <a:lnTo>
                  <a:pt x="97" y="247"/>
                </a:lnTo>
                <a:lnTo>
                  <a:pt x="97" y="249"/>
                </a:lnTo>
                <a:lnTo>
                  <a:pt x="97" y="250"/>
                </a:lnTo>
                <a:lnTo>
                  <a:pt x="97" y="252"/>
                </a:lnTo>
                <a:lnTo>
                  <a:pt x="97" y="252"/>
                </a:lnTo>
                <a:lnTo>
                  <a:pt x="98" y="253"/>
                </a:lnTo>
                <a:lnTo>
                  <a:pt x="98" y="255"/>
                </a:lnTo>
                <a:lnTo>
                  <a:pt x="98" y="256"/>
                </a:lnTo>
                <a:lnTo>
                  <a:pt x="98" y="258"/>
                </a:lnTo>
                <a:lnTo>
                  <a:pt x="98" y="258"/>
                </a:lnTo>
                <a:lnTo>
                  <a:pt x="98" y="259"/>
                </a:lnTo>
                <a:lnTo>
                  <a:pt x="98" y="261"/>
                </a:lnTo>
                <a:lnTo>
                  <a:pt x="98" y="262"/>
                </a:lnTo>
                <a:lnTo>
                  <a:pt x="98" y="264"/>
                </a:lnTo>
                <a:lnTo>
                  <a:pt x="100" y="265"/>
                </a:lnTo>
                <a:lnTo>
                  <a:pt x="100" y="267"/>
                </a:lnTo>
                <a:lnTo>
                  <a:pt x="100" y="268"/>
                </a:lnTo>
                <a:lnTo>
                  <a:pt x="100" y="271"/>
                </a:lnTo>
                <a:lnTo>
                  <a:pt x="100" y="273"/>
                </a:lnTo>
                <a:lnTo>
                  <a:pt x="100" y="274"/>
                </a:lnTo>
                <a:lnTo>
                  <a:pt x="100" y="274"/>
                </a:lnTo>
                <a:lnTo>
                  <a:pt x="100" y="277"/>
                </a:lnTo>
                <a:lnTo>
                  <a:pt x="100" y="279"/>
                </a:lnTo>
                <a:lnTo>
                  <a:pt x="100" y="280"/>
                </a:lnTo>
                <a:lnTo>
                  <a:pt x="100" y="283"/>
                </a:lnTo>
                <a:lnTo>
                  <a:pt x="101" y="285"/>
                </a:lnTo>
                <a:lnTo>
                  <a:pt x="101" y="286"/>
                </a:lnTo>
                <a:lnTo>
                  <a:pt x="101" y="288"/>
                </a:lnTo>
                <a:lnTo>
                  <a:pt x="101" y="289"/>
                </a:lnTo>
                <a:lnTo>
                  <a:pt x="101" y="291"/>
                </a:lnTo>
                <a:lnTo>
                  <a:pt x="101" y="291"/>
                </a:lnTo>
                <a:lnTo>
                  <a:pt x="101" y="292"/>
                </a:lnTo>
                <a:lnTo>
                  <a:pt x="101" y="294"/>
                </a:lnTo>
                <a:lnTo>
                  <a:pt x="101" y="294"/>
                </a:lnTo>
                <a:lnTo>
                  <a:pt x="101" y="295"/>
                </a:lnTo>
                <a:lnTo>
                  <a:pt x="101" y="297"/>
                </a:lnTo>
                <a:lnTo>
                  <a:pt x="101" y="297"/>
                </a:lnTo>
                <a:lnTo>
                  <a:pt x="101" y="298"/>
                </a:lnTo>
                <a:lnTo>
                  <a:pt x="103" y="298"/>
                </a:lnTo>
                <a:lnTo>
                  <a:pt x="103" y="300"/>
                </a:lnTo>
                <a:lnTo>
                  <a:pt x="103" y="301"/>
                </a:lnTo>
                <a:lnTo>
                  <a:pt x="103" y="301"/>
                </a:lnTo>
                <a:lnTo>
                  <a:pt x="103" y="303"/>
                </a:lnTo>
                <a:lnTo>
                  <a:pt x="103" y="303"/>
                </a:lnTo>
                <a:lnTo>
                  <a:pt x="103" y="304"/>
                </a:lnTo>
                <a:lnTo>
                  <a:pt x="103" y="304"/>
                </a:lnTo>
                <a:lnTo>
                  <a:pt x="103" y="306"/>
                </a:lnTo>
                <a:lnTo>
                  <a:pt x="103" y="307"/>
                </a:lnTo>
                <a:lnTo>
                  <a:pt x="103" y="307"/>
                </a:lnTo>
                <a:lnTo>
                  <a:pt x="104" y="309"/>
                </a:lnTo>
                <a:lnTo>
                  <a:pt x="104" y="310"/>
                </a:lnTo>
                <a:lnTo>
                  <a:pt x="104" y="312"/>
                </a:lnTo>
                <a:lnTo>
                  <a:pt x="104" y="312"/>
                </a:lnTo>
                <a:lnTo>
                  <a:pt x="104" y="312"/>
                </a:lnTo>
                <a:lnTo>
                  <a:pt x="104" y="313"/>
                </a:lnTo>
                <a:lnTo>
                  <a:pt x="104" y="315"/>
                </a:lnTo>
                <a:lnTo>
                  <a:pt x="106" y="316"/>
                </a:lnTo>
                <a:lnTo>
                  <a:pt x="106" y="318"/>
                </a:lnTo>
                <a:lnTo>
                  <a:pt x="106" y="318"/>
                </a:lnTo>
                <a:lnTo>
                  <a:pt x="106" y="319"/>
                </a:lnTo>
                <a:lnTo>
                  <a:pt x="106" y="321"/>
                </a:lnTo>
                <a:lnTo>
                  <a:pt x="106" y="321"/>
                </a:lnTo>
                <a:lnTo>
                  <a:pt x="106" y="322"/>
                </a:lnTo>
                <a:lnTo>
                  <a:pt x="106" y="322"/>
                </a:lnTo>
                <a:lnTo>
                  <a:pt x="106" y="324"/>
                </a:lnTo>
                <a:lnTo>
                  <a:pt x="107" y="325"/>
                </a:lnTo>
                <a:lnTo>
                  <a:pt x="107" y="325"/>
                </a:lnTo>
                <a:lnTo>
                  <a:pt x="107" y="327"/>
                </a:lnTo>
                <a:lnTo>
                  <a:pt x="107" y="328"/>
                </a:lnTo>
                <a:lnTo>
                  <a:pt x="107" y="328"/>
                </a:lnTo>
                <a:lnTo>
                  <a:pt x="107" y="330"/>
                </a:lnTo>
                <a:lnTo>
                  <a:pt x="107" y="331"/>
                </a:lnTo>
                <a:lnTo>
                  <a:pt x="107" y="333"/>
                </a:lnTo>
                <a:lnTo>
                  <a:pt x="107" y="334"/>
                </a:lnTo>
                <a:lnTo>
                  <a:pt x="107" y="336"/>
                </a:lnTo>
                <a:lnTo>
                  <a:pt x="107" y="336"/>
                </a:lnTo>
                <a:lnTo>
                  <a:pt x="107" y="339"/>
                </a:lnTo>
                <a:lnTo>
                  <a:pt x="107" y="340"/>
                </a:lnTo>
                <a:lnTo>
                  <a:pt x="106" y="342"/>
                </a:lnTo>
                <a:lnTo>
                  <a:pt x="106" y="343"/>
                </a:lnTo>
                <a:lnTo>
                  <a:pt x="106" y="346"/>
                </a:lnTo>
                <a:lnTo>
                  <a:pt x="106" y="348"/>
                </a:lnTo>
                <a:lnTo>
                  <a:pt x="106" y="351"/>
                </a:lnTo>
                <a:lnTo>
                  <a:pt x="106" y="352"/>
                </a:lnTo>
                <a:lnTo>
                  <a:pt x="106" y="355"/>
                </a:lnTo>
                <a:lnTo>
                  <a:pt x="106" y="35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6" name="Freeform 44"/>
          <p:cNvSpPr>
            <a:spLocks/>
          </p:cNvSpPr>
          <p:nvPr/>
        </p:nvSpPr>
        <p:spPr bwMode="auto">
          <a:xfrm>
            <a:off x="4502150" y="4902200"/>
            <a:ext cx="84138" cy="282575"/>
          </a:xfrm>
          <a:custGeom>
            <a:avLst/>
            <a:gdLst>
              <a:gd name="T0" fmla="*/ 6 w 107"/>
              <a:gd name="T1" fmla="*/ 346 h 357"/>
              <a:gd name="T2" fmla="*/ 12 w 107"/>
              <a:gd name="T3" fmla="*/ 334 h 357"/>
              <a:gd name="T4" fmla="*/ 18 w 107"/>
              <a:gd name="T5" fmla="*/ 325 h 357"/>
              <a:gd name="T6" fmla="*/ 21 w 107"/>
              <a:gd name="T7" fmla="*/ 319 h 357"/>
              <a:gd name="T8" fmla="*/ 24 w 107"/>
              <a:gd name="T9" fmla="*/ 313 h 357"/>
              <a:gd name="T10" fmla="*/ 27 w 107"/>
              <a:gd name="T11" fmla="*/ 307 h 357"/>
              <a:gd name="T12" fmla="*/ 30 w 107"/>
              <a:gd name="T13" fmla="*/ 301 h 357"/>
              <a:gd name="T14" fmla="*/ 33 w 107"/>
              <a:gd name="T15" fmla="*/ 294 h 357"/>
              <a:gd name="T16" fmla="*/ 35 w 107"/>
              <a:gd name="T17" fmla="*/ 288 h 357"/>
              <a:gd name="T18" fmla="*/ 38 w 107"/>
              <a:gd name="T19" fmla="*/ 282 h 357"/>
              <a:gd name="T20" fmla="*/ 41 w 107"/>
              <a:gd name="T21" fmla="*/ 276 h 357"/>
              <a:gd name="T22" fmla="*/ 42 w 107"/>
              <a:gd name="T23" fmla="*/ 271 h 357"/>
              <a:gd name="T24" fmla="*/ 44 w 107"/>
              <a:gd name="T25" fmla="*/ 267 h 357"/>
              <a:gd name="T26" fmla="*/ 47 w 107"/>
              <a:gd name="T27" fmla="*/ 261 h 357"/>
              <a:gd name="T28" fmla="*/ 48 w 107"/>
              <a:gd name="T29" fmla="*/ 255 h 357"/>
              <a:gd name="T30" fmla="*/ 51 w 107"/>
              <a:gd name="T31" fmla="*/ 247 h 357"/>
              <a:gd name="T32" fmla="*/ 54 w 107"/>
              <a:gd name="T33" fmla="*/ 240 h 357"/>
              <a:gd name="T34" fmla="*/ 57 w 107"/>
              <a:gd name="T35" fmla="*/ 231 h 357"/>
              <a:gd name="T36" fmla="*/ 60 w 107"/>
              <a:gd name="T37" fmla="*/ 225 h 357"/>
              <a:gd name="T38" fmla="*/ 62 w 107"/>
              <a:gd name="T39" fmla="*/ 219 h 357"/>
              <a:gd name="T40" fmla="*/ 63 w 107"/>
              <a:gd name="T41" fmla="*/ 214 h 357"/>
              <a:gd name="T42" fmla="*/ 66 w 107"/>
              <a:gd name="T43" fmla="*/ 208 h 357"/>
              <a:gd name="T44" fmla="*/ 68 w 107"/>
              <a:gd name="T45" fmla="*/ 202 h 357"/>
              <a:gd name="T46" fmla="*/ 69 w 107"/>
              <a:gd name="T47" fmla="*/ 195 h 357"/>
              <a:gd name="T48" fmla="*/ 72 w 107"/>
              <a:gd name="T49" fmla="*/ 187 h 357"/>
              <a:gd name="T50" fmla="*/ 75 w 107"/>
              <a:gd name="T51" fmla="*/ 178 h 357"/>
              <a:gd name="T52" fmla="*/ 77 w 107"/>
              <a:gd name="T53" fmla="*/ 172 h 357"/>
              <a:gd name="T54" fmla="*/ 78 w 107"/>
              <a:gd name="T55" fmla="*/ 166 h 357"/>
              <a:gd name="T56" fmla="*/ 80 w 107"/>
              <a:gd name="T57" fmla="*/ 160 h 357"/>
              <a:gd name="T58" fmla="*/ 83 w 107"/>
              <a:gd name="T59" fmla="*/ 156 h 357"/>
              <a:gd name="T60" fmla="*/ 84 w 107"/>
              <a:gd name="T61" fmla="*/ 150 h 357"/>
              <a:gd name="T62" fmla="*/ 86 w 107"/>
              <a:gd name="T63" fmla="*/ 142 h 357"/>
              <a:gd name="T64" fmla="*/ 89 w 107"/>
              <a:gd name="T65" fmla="*/ 133 h 357"/>
              <a:gd name="T66" fmla="*/ 92 w 107"/>
              <a:gd name="T67" fmla="*/ 126 h 357"/>
              <a:gd name="T68" fmla="*/ 94 w 107"/>
              <a:gd name="T69" fmla="*/ 120 h 357"/>
              <a:gd name="T70" fmla="*/ 95 w 107"/>
              <a:gd name="T71" fmla="*/ 114 h 357"/>
              <a:gd name="T72" fmla="*/ 97 w 107"/>
              <a:gd name="T73" fmla="*/ 108 h 357"/>
              <a:gd name="T74" fmla="*/ 98 w 107"/>
              <a:gd name="T75" fmla="*/ 103 h 357"/>
              <a:gd name="T76" fmla="*/ 98 w 107"/>
              <a:gd name="T77" fmla="*/ 99 h 357"/>
              <a:gd name="T78" fmla="*/ 100 w 107"/>
              <a:gd name="T79" fmla="*/ 93 h 357"/>
              <a:gd name="T80" fmla="*/ 100 w 107"/>
              <a:gd name="T81" fmla="*/ 85 h 357"/>
              <a:gd name="T82" fmla="*/ 100 w 107"/>
              <a:gd name="T83" fmla="*/ 79 h 357"/>
              <a:gd name="T84" fmla="*/ 101 w 107"/>
              <a:gd name="T85" fmla="*/ 72 h 357"/>
              <a:gd name="T86" fmla="*/ 101 w 107"/>
              <a:gd name="T87" fmla="*/ 67 h 357"/>
              <a:gd name="T88" fmla="*/ 101 w 107"/>
              <a:gd name="T89" fmla="*/ 63 h 357"/>
              <a:gd name="T90" fmla="*/ 103 w 107"/>
              <a:gd name="T91" fmla="*/ 60 h 357"/>
              <a:gd name="T92" fmla="*/ 103 w 107"/>
              <a:gd name="T93" fmla="*/ 55 h 357"/>
              <a:gd name="T94" fmla="*/ 103 w 107"/>
              <a:gd name="T95" fmla="*/ 52 h 357"/>
              <a:gd name="T96" fmla="*/ 104 w 107"/>
              <a:gd name="T97" fmla="*/ 48 h 357"/>
              <a:gd name="T98" fmla="*/ 104 w 107"/>
              <a:gd name="T99" fmla="*/ 45 h 357"/>
              <a:gd name="T100" fmla="*/ 106 w 107"/>
              <a:gd name="T101" fmla="*/ 40 h 357"/>
              <a:gd name="T102" fmla="*/ 106 w 107"/>
              <a:gd name="T103" fmla="*/ 36 h 357"/>
              <a:gd name="T104" fmla="*/ 107 w 107"/>
              <a:gd name="T105" fmla="*/ 33 h 357"/>
              <a:gd name="T106" fmla="*/ 107 w 107"/>
              <a:gd name="T107" fmla="*/ 28 h 357"/>
              <a:gd name="T108" fmla="*/ 107 w 107"/>
              <a:gd name="T109" fmla="*/ 22 h 357"/>
              <a:gd name="T110" fmla="*/ 106 w 107"/>
              <a:gd name="T111" fmla="*/ 16 h 357"/>
              <a:gd name="T112" fmla="*/ 106 w 107"/>
              <a:gd name="T113" fmla="*/ 7 h 357"/>
              <a:gd name="T114" fmla="*/ 0 w 107"/>
              <a:gd name="T115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7" h="357">
                <a:moveTo>
                  <a:pt x="0" y="357"/>
                </a:moveTo>
                <a:lnTo>
                  <a:pt x="2" y="354"/>
                </a:lnTo>
                <a:lnTo>
                  <a:pt x="5" y="349"/>
                </a:lnTo>
                <a:lnTo>
                  <a:pt x="6" y="346"/>
                </a:lnTo>
                <a:lnTo>
                  <a:pt x="8" y="343"/>
                </a:lnTo>
                <a:lnTo>
                  <a:pt x="9" y="340"/>
                </a:lnTo>
                <a:lnTo>
                  <a:pt x="11" y="337"/>
                </a:lnTo>
                <a:lnTo>
                  <a:pt x="12" y="334"/>
                </a:lnTo>
                <a:lnTo>
                  <a:pt x="14" y="333"/>
                </a:lnTo>
                <a:lnTo>
                  <a:pt x="15" y="330"/>
                </a:lnTo>
                <a:lnTo>
                  <a:pt x="17" y="328"/>
                </a:lnTo>
                <a:lnTo>
                  <a:pt x="18" y="325"/>
                </a:lnTo>
                <a:lnTo>
                  <a:pt x="18" y="324"/>
                </a:lnTo>
                <a:lnTo>
                  <a:pt x="20" y="322"/>
                </a:lnTo>
                <a:lnTo>
                  <a:pt x="21" y="321"/>
                </a:lnTo>
                <a:lnTo>
                  <a:pt x="21" y="319"/>
                </a:lnTo>
                <a:lnTo>
                  <a:pt x="23" y="318"/>
                </a:lnTo>
                <a:lnTo>
                  <a:pt x="23" y="316"/>
                </a:lnTo>
                <a:lnTo>
                  <a:pt x="24" y="315"/>
                </a:lnTo>
                <a:lnTo>
                  <a:pt x="24" y="313"/>
                </a:lnTo>
                <a:lnTo>
                  <a:pt x="26" y="312"/>
                </a:lnTo>
                <a:lnTo>
                  <a:pt x="26" y="310"/>
                </a:lnTo>
                <a:lnTo>
                  <a:pt x="27" y="309"/>
                </a:lnTo>
                <a:lnTo>
                  <a:pt x="27" y="307"/>
                </a:lnTo>
                <a:lnTo>
                  <a:pt x="27" y="306"/>
                </a:lnTo>
                <a:lnTo>
                  <a:pt x="29" y="304"/>
                </a:lnTo>
                <a:lnTo>
                  <a:pt x="29" y="303"/>
                </a:lnTo>
                <a:lnTo>
                  <a:pt x="30" y="301"/>
                </a:lnTo>
                <a:lnTo>
                  <a:pt x="30" y="300"/>
                </a:lnTo>
                <a:lnTo>
                  <a:pt x="32" y="298"/>
                </a:lnTo>
                <a:lnTo>
                  <a:pt x="32" y="297"/>
                </a:lnTo>
                <a:lnTo>
                  <a:pt x="33" y="294"/>
                </a:lnTo>
                <a:lnTo>
                  <a:pt x="33" y="292"/>
                </a:lnTo>
                <a:lnTo>
                  <a:pt x="33" y="292"/>
                </a:lnTo>
                <a:lnTo>
                  <a:pt x="35" y="291"/>
                </a:lnTo>
                <a:lnTo>
                  <a:pt x="35" y="288"/>
                </a:lnTo>
                <a:lnTo>
                  <a:pt x="36" y="286"/>
                </a:lnTo>
                <a:lnTo>
                  <a:pt x="36" y="285"/>
                </a:lnTo>
                <a:lnTo>
                  <a:pt x="38" y="283"/>
                </a:lnTo>
                <a:lnTo>
                  <a:pt x="38" y="282"/>
                </a:lnTo>
                <a:lnTo>
                  <a:pt x="39" y="280"/>
                </a:lnTo>
                <a:lnTo>
                  <a:pt x="39" y="279"/>
                </a:lnTo>
                <a:lnTo>
                  <a:pt x="39" y="277"/>
                </a:lnTo>
                <a:lnTo>
                  <a:pt x="41" y="276"/>
                </a:lnTo>
                <a:lnTo>
                  <a:pt x="41" y="274"/>
                </a:lnTo>
                <a:lnTo>
                  <a:pt x="41" y="274"/>
                </a:lnTo>
                <a:lnTo>
                  <a:pt x="42" y="273"/>
                </a:lnTo>
                <a:lnTo>
                  <a:pt x="42" y="271"/>
                </a:lnTo>
                <a:lnTo>
                  <a:pt x="42" y="270"/>
                </a:lnTo>
                <a:lnTo>
                  <a:pt x="44" y="268"/>
                </a:lnTo>
                <a:lnTo>
                  <a:pt x="44" y="268"/>
                </a:lnTo>
                <a:lnTo>
                  <a:pt x="44" y="267"/>
                </a:lnTo>
                <a:lnTo>
                  <a:pt x="45" y="265"/>
                </a:lnTo>
                <a:lnTo>
                  <a:pt x="45" y="264"/>
                </a:lnTo>
                <a:lnTo>
                  <a:pt x="45" y="262"/>
                </a:lnTo>
                <a:lnTo>
                  <a:pt x="47" y="261"/>
                </a:lnTo>
                <a:lnTo>
                  <a:pt x="47" y="259"/>
                </a:lnTo>
                <a:lnTo>
                  <a:pt x="47" y="258"/>
                </a:lnTo>
                <a:lnTo>
                  <a:pt x="48" y="256"/>
                </a:lnTo>
                <a:lnTo>
                  <a:pt x="48" y="255"/>
                </a:lnTo>
                <a:lnTo>
                  <a:pt x="50" y="253"/>
                </a:lnTo>
                <a:lnTo>
                  <a:pt x="50" y="252"/>
                </a:lnTo>
                <a:lnTo>
                  <a:pt x="51" y="249"/>
                </a:lnTo>
                <a:lnTo>
                  <a:pt x="51" y="247"/>
                </a:lnTo>
                <a:lnTo>
                  <a:pt x="53" y="244"/>
                </a:lnTo>
                <a:lnTo>
                  <a:pt x="53" y="243"/>
                </a:lnTo>
                <a:lnTo>
                  <a:pt x="53" y="243"/>
                </a:lnTo>
                <a:lnTo>
                  <a:pt x="54" y="240"/>
                </a:lnTo>
                <a:lnTo>
                  <a:pt x="56" y="237"/>
                </a:lnTo>
                <a:lnTo>
                  <a:pt x="56" y="235"/>
                </a:lnTo>
                <a:lnTo>
                  <a:pt x="57" y="234"/>
                </a:lnTo>
                <a:lnTo>
                  <a:pt x="57" y="231"/>
                </a:lnTo>
                <a:lnTo>
                  <a:pt x="59" y="229"/>
                </a:lnTo>
                <a:lnTo>
                  <a:pt x="59" y="228"/>
                </a:lnTo>
                <a:lnTo>
                  <a:pt x="60" y="226"/>
                </a:lnTo>
                <a:lnTo>
                  <a:pt x="60" y="225"/>
                </a:lnTo>
                <a:lnTo>
                  <a:pt x="60" y="223"/>
                </a:lnTo>
                <a:lnTo>
                  <a:pt x="62" y="222"/>
                </a:lnTo>
                <a:lnTo>
                  <a:pt x="62" y="220"/>
                </a:lnTo>
                <a:lnTo>
                  <a:pt x="62" y="219"/>
                </a:lnTo>
                <a:lnTo>
                  <a:pt x="63" y="217"/>
                </a:lnTo>
                <a:lnTo>
                  <a:pt x="63" y="216"/>
                </a:lnTo>
                <a:lnTo>
                  <a:pt x="63" y="216"/>
                </a:lnTo>
                <a:lnTo>
                  <a:pt x="63" y="214"/>
                </a:lnTo>
                <a:lnTo>
                  <a:pt x="65" y="213"/>
                </a:lnTo>
                <a:lnTo>
                  <a:pt x="65" y="211"/>
                </a:lnTo>
                <a:lnTo>
                  <a:pt x="65" y="210"/>
                </a:lnTo>
                <a:lnTo>
                  <a:pt x="66" y="208"/>
                </a:lnTo>
                <a:lnTo>
                  <a:pt x="66" y="207"/>
                </a:lnTo>
                <a:lnTo>
                  <a:pt x="66" y="205"/>
                </a:lnTo>
                <a:lnTo>
                  <a:pt x="68" y="204"/>
                </a:lnTo>
                <a:lnTo>
                  <a:pt x="68" y="202"/>
                </a:lnTo>
                <a:lnTo>
                  <a:pt x="68" y="201"/>
                </a:lnTo>
                <a:lnTo>
                  <a:pt x="69" y="199"/>
                </a:lnTo>
                <a:lnTo>
                  <a:pt x="69" y="196"/>
                </a:lnTo>
                <a:lnTo>
                  <a:pt x="69" y="195"/>
                </a:lnTo>
                <a:lnTo>
                  <a:pt x="71" y="193"/>
                </a:lnTo>
                <a:lnTo>
                  <a:pt x="71" y="190"/>
                </a:lnTo>
                <a:lnTo>
                  <a:pt x="72" y="187"/>
                </a:lnTo>
                <a:lnTo>
                  <a:pt x="72" y="187"/>
                </a:lnTo>
                <a:lnTo>
                  <a:pt x="72" y="186"/>
                </a:lnTo>
                <a:lnTo>
                  <a:pt x="74" y="183"/>
                </a:lnTo>
                <a:lnTo>
                  <a:pt x="74" y="181"/>
                </a:lnTo>
                <a:lnTo>
                  <a:pt x="75" y="178"/>
                </a:lnTo>
                <a:lnTo>
                  <a:pt x="75" y="177"/>
                </a:lnTo>
                <a:lnTo>
                  <a:pt x="77" y="175"/>
                </a:lnTo>
                <a:lnTo>
                  <a:pt x="77" y="174"/>
                </a:lnTo>
                <a:lnTo>
                  <a:pt x="77" y="172"/>
                </a:lnTo>
                <a:lnTo>
                  <a:pt x="78" y="171"/>
                </a:lnTo>
                <a:lnTo>
                  <a:pt x="78" y="169"/>
                </a:lnTo>
                <a:lnTo>
                  <a:pt x="78" y="168"/>
                </a:lnTo>
                <a:lnTo>
                  <a:pt x="78" y="166"/>
                </a:lnTo>
                <a:lnTo>
                  <a:pt x="80" y="165"/>
                </a:lnTo>
                <a:lnTo>
                  <a:pt x="80" y="163"/>
                </a:lnTo>
                <a:lnTo>
                  <a:pt x="80" y="162"/>
                </a:lnTo>
                <a:lnTo>
                  <a:pt x="80" y="160"/>
                </a:lnTo>
                <a:lnTo>
                  <a:pt x="81" y="159"/>
                </a:lnTo>
                <a:lnTo>
                  <a:pt x="81" y="159"/>
                </a:lnTo>
                <a:lnTo>
                  <a:pt x="81" y="157"/>
                </a:lnTo>
                <a:lnTo>
                  <a:pt x="83" y="156"/>
                </a:lnTo>
                <a:lnTo>
                  <a:pt x="83" y="154"/>
                </a:lnTo>
                <a:lnTo>
                  <a:pt x="83" y="153"/>
                </a:lnTo>
                <a:lnTo>
                  <a:pt x="83" y="151"/>
                </a:lnTo>
                <a:lnTo>
                  <a:pt x="84" y="150"/>
                </a:lnTo>
                <a:lnTo>
                  <a:pt x="84" y="148"/>
                </a:lnTo>
                <a:lnTo>
                  <a:pt x="84" y="147"/>
                </a:lnTo>
                <a:lnTo>
                  <a:pt x="86" y="144"/>
                </a:lnTo>
                <a:lnTo>
                  <a:pt x="86" y="142"/>
                </a:lnTo>
                <a:lnTo>
                  <a:pt x="87" y="141"/>
                </a:lnTo>
                <a:lnTo>
                  <a:pt x="87" y="138"/>
                </a:lnTo>
                <a:lnTo>
                  <a:pt x="89" y="136"/>
                </a:lnTo>
                <a:lnTo>
                  <a:pt x="89" y="133"/>
                </a:lnTo>
                <a:lnTo>
                  <a:pt x="89" y="133"/>
                </a:lnTo>
                <a:lnTo>
                  <a:pt x="91" y="130"/>
                </a:lnTo>
                <a:lnTo>
                  <a:pt x="91" y="129"/>
                </a:lnTo>
                <a:lnTo>
                  <a:pt x="92" y="126"/>
                </a:lnTo>
                <a:lnTo>
                  <a:pt x="92" y="124"/>
                </a:lnTo>
                <a:lnTo>
                  <a:pt x="92" y="123"/>
                </a:lnTo>
                <a:lnTo>
                  <a:pt x="94" y="121"/>
                </a:lnTo>
                <a:lnTo>
                  <a:pt x="94" y="120"/>
                </a:lnTo>
                <a:lnTo>
                  <a:pt x="94" y="117"/>
                </a:lnTo>
                <a:lnTo>
                  <a:pt x="95" y="115"/>
                </a:lnTo>
                <a:lnTo>
                  <a:pt x="95" y="114"/>
                </a:lnTo>
                <a:lnTo>
                  <a:pt x="95" y="114"/>
                </a:lnTo>
                <a:lnTo>
                  <a:pt x="97" y="112"/>
                </a:lnTo>
                <a:lnTo>
                  <a:pt x="97" y="111"/>
                </a:lnTo>
                <a:lnTo>
                  <a:pt x="97" y="109"/>
                </a:lnTo>
                <a:lnTo>
                  <a:pt x="97" y="108"/>
                </a:lnTo>
                <a:lnTo>
                  <a:pt x="97" y="106"/>
                </a:lnTo>
                <a:lnTo>
                  <a:pt x="97" y="106"/>
                </a:lnTo>
                <a:lnTo>
                  <a:pt x="98" y="105"/>
                </a:lnTo>
                <a:lnTo>
                  <a:pt x="98" y="103"/>
                </a:lnTo>
                <a:lnTo>
                  <a:pt x="98" y="102"/>
                </a:lnTo>
                <a:lnTo>
                  <a:pt x="98" y="100"/>
                </a:lnTo>
                <a:lnTo>
                  <a:pt x="98" y="100"/>
                </a:lnTo>
                <a:lnTo>
                  <a:pt x="98" y="99"/>
                </a:lnTo>
                <a:lnTo>
                  <a:pt x="98" y="97"/>
                </a:lnTo>
                <a:lnTo>
                  <a:pt x="98" y="96"/>
                </a:lnTo>
                <a:lnTo>
                  <a:pt x="98" y="94"/>
                </a:lnTo>
                <a:lnTo>
                  <a:pt x="100" y="93"/>
                </a:lnTo>
                <a:lnTo>
                  <a:pt x="100" y="91"/>
                </a:lnTo>
                <a:lnTo>
                  <a:pt x="100" y="88"/>
                </a:lnTo>
                <a:lnTo>
                  <a:pt x="100" y="87"/>
                </a:lnTo>
                <a:lnTo>
                  <a:pt x="100" y="85"/>
                </a:lnTo>
                <a:lnTo>
                  <a:pt x="100" y="82"/>
                </a:lnTo>
                <a:lnTo>
                  <a:pt x="100" y="82"/>
                </a:lnTo>
                <a:lnTo>
                  <a:pt x="100" y="81"/>
                </a:lnTo>
                <a:lnTo>
                  <a:pt x="100" y="79"/>
                </a:lnTo>
                <a:lnTo>
                  <a:pt x="100" y="76"/>
                </a:lnTo>
                <a:lnTo>
                  <a:pt x="100" y="75"/>
                </a:lnTo>
                <a:lnTo>
                  <a:pt x="101" y="73"/>
                </a:lnTo>
                <a:lnTo>
                  <a:pt x="101" y="72"/>
                </a:lnTo>
                <a:lnTo>
                  <a:pt x="101" y="70"/>
                </a:lnTo>
                <a:lnTo>
                  <a:pt x="101" y="69"/>
                </a:lnTo>
                <a:lnTo>
                  <a:pt x="101" y="67"/>
                </a:lnTo>
                <a:lnTo>
                  <a:pt x="101" y="67"/>
                </a:lnTo>
                <a:lnTo>
                  <a:pt x="101" y="66"/>
                </a:lnTo>
                <a:lnTo>
                  <a:pt x="101" y="64"/>
                </a:lnTo>
                <a:lnTo>
                  <a:pt x="101" y="64"/>
                </a:lnTo>
                <a:lnTo>
                  <a:pt x="101" y="63"/>
                </a:lnTo>
                <a:lnTo>
                  <a:pt x="101" y="61"/>
                </a:lnTo>
                <a:lnTo>
                  <a:pt x="101" y="61"/>
                </a:lnTo>
                <a:lnTo>
                  <a:pt x="101" y="60"/>
                </a:lnTo>
                <a:lnTo>
                  <a:pt x="103" y="60"/>
                </a:lnTo>
                <a:lnTo>
                  <a:pt x="103" y="58"/>
                </a:lnTo>
                <a:lnTo>
                  <a:pt x="103" y="57"/>
                </a:lnTo>
                <a:lnTo>
                  <a:pt x="103" y="57"/>
                </a:lnTo>
                <a:lnTo>
                  <a:pt x="103" y="55"/>
                </a:lnTo>
                <a:lnTo>
                  <a:pt x="103" y="55"/>
                </a:lnTo>
                <a:lnTo>
                  <a:pt x="103" y="54"/>
                </a:lnTo>
                <a:lnTo>
                  <a:pt x="103" y="54"/>
                </a:lnTo>
                <a:lnTo>
                  <a:pt x="103" y="52"/>
                </a:lnTo>
                <a:lnTo>
                  <a:pt x="103" y="51"/>
                </a:lnTo>
                <a:lnTo>
                  <a:pt x="103" y="51"/>
                </a:lnTo>
                <a:lnTo>
                  <a:pt x="104" y="49"/>
                </a:lnTo>
                <a:lnTo>
                  <a:pt x="104" y="48"/>
                </a:lnTo>
                <a:lnTo>
                  <a:pt x="104" y="46"/>
                </a:lnTo>
                <a:lnTo>
                  <a:pt x="104" y="45"/>
                </a:lnTo>
                <a:lnTo>
                  <a:pt x="104" y="45"/>
                </a:lnTo>
                <a:lnTo>
                  <a:pt x="104" y="45"/>
                </a:lnTo>
                <a:lnTo>
                  <a:pt x="104" y="43"/>
                </a:lnTo>
                <a:lnTo>
                  <a:pt x="106" y="42"/>
                </a:lnTo>
                <a:lnTo>
                  <a:pt x="106" y="40"/>
                </a:lnTo>
                <a:lnTo>
                  <a:pt x="106" y="40"/>
                </a:lnTo>
                <a:lnTo>
                  <a:pt x="106" y="39"/>
                </a:lnTo>
                <a:lnTo>
                  <a:pt x="106" y="37"/>
                </a:lnTo>
                <a:lnTo>
                  <a:pt x="106" y="37"/>
                </a:lnTo>
                <a:lnTo>
                  <a:pt x="106" y="36"/>
                </a:lnTo>
                <a:lnTo>
                  <a:pt x="106" y="36"/>
                </a:lnTo>
                <a:lnTo>
                  <a:pt x="106" y="34"/>
                </a:lnTo>
                <a:lnTo>
                  <a:pt x="107" y="33"/>
                </a:lnTo>
                <a:lnTo>
                  <a:pt x="107" y="33"/>
                </a:lnTo>
                <a:lnTo>
                  <a:pt x="107" y="31"/>
                </a:lnTo>
                <a:lnTo>
                  <a:pt x="107" y="30"/>
                </a:lnTo>
                <a:lnTo>
                  <a:pt x="107" y="30"/>
                </a:lnTo>
                <a:lnTo>
                  <a:pt x="107" y="28"/>
                </a:lnTo>
                <a:lnTo>
                  <a:pt x="107" y="27"/>
                </a:lnTo>
                <a:lnTo>
                  <a:pt x="107" y="25"/>
                </a:lnTo>
                <a:lnTo>
                  <a:pt x="107" y="24"/>
                </a:lnTo>
                <a:lnTo>
                  <a:pt x="107" y="22"/>
                </a:lnTo>
                <a:lnTo>
                  <a:pt x="107" y="21"/>
                </a:lnTo>
                <a:lnTo>
                  <a:pt x="107" y="19"/>
                </a:lnTo>
                <a:lnTo>
                  <a:pt x="107" y="18"/>
                </a:lnTo>
                <a:lnTo>
                  <a:pt x="106" y="16"/>
                </a:lnTo>
                <a:lnTo>
                  <a:pt x="106" y="15"/>
                </a:lnTo>
                <a:lnTo>
                  <a:pt x="106" y="12"/>
                </a:lnTo>
                <a:lnTo>
                  <a:pt x="106" y="10"/>
                </a:lnTo>
                <a:lnTo>
                  <a:pt x="106" y="7"/>
                </a:lnTo>
                <a:lnTo>
                  <a:pt x="106" y="6"/>
                </a:lnTo>
                <a:lnTo>
                  <a:pt x="106" y="3"/>
                </a:lnTo>
                <a:lnTo>
                  <a:pt x="106" y="0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7" name="Freeform 45"/>
          <p:cNvSpPr>
            <a:spLocks/>
          </p:cNvSpPr>
          <p:nvPr/>
        </p:nvSpPr>
        <p:spPr bwMode="auto">
          <a:xfrm>
            <a:off x="4502150" y="4902200"/>
            <a:ext cx="84138" cy="282575"/>
          </a:xfrm>
          <a:custGeom>
            <a:avLst/>
            <a:gdLst>
              <a:gd name="T0" fmla="*/ 6 w 107"/>
              <a:gd name="T1" fmla="*/ 346 h 357"/>
              <a:gd name="T2" fmla="*/ 12 w 107"/>
              <a:gd name="T3" fmla="*/ 334 h 357"/>
              <a:gd name="T4" fmla="*/ 18 w 107"/>
              <a:gd name="T5" fmla="*/ 325 h 357"/>
              <a:gd name="T6" fmla="*/ 21 w 107"/>
              <a:gd name="T7" fmla="*/ 319 h 357"/>
              <a:gd name="T8" fmla="*/ 24 w 107"/>
              <a:gd name="T9" fmla="*/ 313 h 357"/>
              <a:gd name="T10" fmla="*/ 27 w 107"/>
              <a:gd name="T11" fmla="*/ 307 h 357"/>
              <a:gd name="T12" fmla="*/ 30 w 107"/>
              <a:gd name="T13" fmla="*/ 301 h 357"/>
              <a:gd name="T14" fmla="*/ 33 w 107"/>
              <a:gd name="T15" fmla="*/ 294 h 357"/>
              <a:gd name="T16" fmla="*/ 35 w 107"/>
              <a:gd name="T17" fmla="*/ 288 h 357"/>
              <a:gd name="T18" fmla="*/ 38 w 107"/>
              <a:gd name="T19" fmla="*/ 282 h 357"/>
              <a:gd name="T20" fmla="*/ 41 w 107"/>
              <a:gd name="T21" fmla="*/ 276 h 357"/>
              <a:gd name="T22" fmla="*/ 42 w 107"/>
              <a:gd name="T23" fmla="*/ 271 h 357"/>
              <a:gd name="T24" fmla="*/ 44 w 107"/>
              <a:gd name="T25" fmla="*/ 267 h 357"/>
              <a:gd name="T26" fmla="*/ 47 w 107"/>
              <a:gd name="T27" fmla="*/ 261 h 357"/>
              <a:gd name="T28" fmla="*/ 48 w 107"/>
              <a:gd name="T29" fmla="*/ 255 h 357"/>
              <a:gd name="T30" fmla="*/ 51 w 107"/>
              <a:gd name="T31" fmla="*/ 247 h 357"/>
              <a:gd name="T32" fmla="*/ 54 w 107"/>
              <a:gd name="T33" fmla="*/ 240 h 357"/>
              <a:gd name="T34" fmla="*/ 57 w 107"/>
              <a:gd name="T35" fmla="*/ 231 h 357"/>
              <a:gd name="T36" fmla="*/ 60 w 107"/>
              <a:gd name="T37" fmla="*/ 225 h 357"/>
              <a:gd name="T38" fmla="*/ 62 w 107"/>
              <a:gd name="T39" fmla="*/ 219 h 357"/>
              <a:gd name="T40" fmla="*/ 63 w 107"/>
              <a:gd name="T41" fmla="*/ 214 h 357"/>
              <a:gd name="T42" fmla="*/ 66 w 107"/>
              <a:gd name="T43" fmla="*/ 208 h 357"/>
              <a:gd name="T44" fmla="*/ 68 w 107"/>
              <a:gd name="T45" fmla="*/ 202 h 357"/>
              <a:gd name="T46" fmla="*/ 69 w 107"/>
              <a:gd name="T47" fmla="*/ 195 h 357"/>
              <a:gd name="T48" fmla="*/ 72 w 107"/>
              <a:gd name="T49" fmla="*/ 187 h 357"/>
              <a:gd name="T50" fmla="*/ 75 w 107"/>
              <a:gd name="T51" fmla="*/ 178 h 357"/>
              <a:gd name="T52" fmla="*/ 77 w 107"/>
              <a:gd name="T53" fmla="*/ 172 h 357"/>
              <a:gd name="T54" fmla="*/ 78 w 107"/>
              <a:gd name="T55" fmla="*/ 166 h 357"/>
              <a:gd name="T56" fmla="*/ 80 w 107"/>
              <a:gd name="T57" fmla="*/ 160 h 357"/>
              <a:gd name="T58" fmla="*/ 83 w 107"/>
              <a:gd name="T59" fmla="*/ 156 h 357"/>
              <a:gd name="T60" fmla="*/ 84 w 107"/>
              <a:gd name="T61" fmla="*/ 150 h 357"/>
              <a:gd name="T62" fmla="*/ 86 w 107"/>
              <a:gd name="T63" fmla="*/ 142 h 357"/>
              <a:gd name="T64" fmla="*/ 89 w 107"/>
              <a:gd name="T65" fmla="*/ 133 h 357"/>
              <a:gd name="T66" fmla="*/ 92 w 107"/>
              <a:gd name="T67" fmla="*/ 126 h 357"/>
              <a:gd name="T68" fmla="*/ 94 w 107"/>
              <a:gd name="T69" fmla="*/ 120 h 357"/>
              <a:gd name="T70" fmla="*/ 95 w 107"/>
              <a:gd name="T71" fmla="*/ 114 h 357"/>
              <a:gd name="T72" fmla="*/ 97 w 107"/>
              <a:gd name="T73" fmla="*/ 108 h 357"/>
              <a:gd name="T74" fmla="*/ 98 w 107"/>
              <a:gd name="T75" fmla="*/ 103 h 357"/>
              <a:gd name="T76" fmla="*/ 98 w 107"/>
              <a:gd name="T77" fmla="*/ 99 h 357"/>
              <a:gd name="T78" fmla="*/ 100 w 107"/>
              <a:gd name="T79" fmla="*/ 93 h 357"/>
              <a:gd name="T80" fmla="*/ 100 w 107"/>
              <a:gd name="T81" fmla="*/ 85 h 357"/>
              <a:gd name="T82" fmla="*/ 100 w 107"/>
              <a:gd name="T83" fmla="*/ 79 h 357"/>
              <a:gd name="T84" fmla="*/ 101 w 107"/>
              <a:gd name="T85" fmla="*/ 72 h 357"/>
              <a:gd name="T86" fmla="*/ 101 w 107"/>
              <a:gd name="T87" fmla="*/ 67 h 357"/>
              <a:gd name="T88" fmla="*/ 101 w 107"/>
              <a:gd name="T89" fmla="*/ 63 h 357"/>
              <a:gd name="T90" fmla="*/ 103 w 107"/>
              <a:gd name="T91" fmla="*/ 60 h 357"/>
              <a:gd name="T92" fmla="*/ 103 w 107"/>
              <a:gd name="T93" fmla="*/ 55 h 357"/>
              <a:gd name="T94" fmla="*/ 103 w 107"/>
              <a:gd name="T95" fmla="*/ 52 h 357"/>
              <a:gd name="T96" fmla="*/ 104 w 107"/>
              <a:gd name="T97" fmla="*/ 48 h 357"/>
              <a:gd name="T98" fmla="*/ 104 w 107"/>
              <a:gd name="T99" fmla="*/ 45 h 357"/>
              <a:gd name="T100" fmla="*/ 106 w 107"/>
              <a:gd name="T101" fmla="*/ 40 h 357"/>
              <a:gd name="T102" fmla="*/ 106 w 107"/>
              <a:gd name="T103" fmla="*/ 36 h 357"/>
              <a:gd name="T104" fmla="*/ 107 w 107"/>
              <a:gd name="T105" fmla="*/ 33 h 357"/>
              <a:gd name="T106" fmla="*/ 107 w 107"/>
              <a:gd name="T107" fmla="*/ 28 h 357"/>
              <a:gd name="T108" fmla="*/ 107 w 107"/>
              <a:gd name="T109" fmla="*/ 22 h 357"/>
              <a:gd name="T110" fmla="*/ 106 w 107"/>
              <a:gd name="T111" fmla="*/ 16 h 357"/>
              <a:gd name="T112" fmla="*/ 106 w 107"/>
              <a:gd name="T113" fmla="*/ 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7">
                <a:moveTo>
                  <a:pt x="0" y="357"/>
                </a:moveTo>
                <a:lnTo>
                  <a:pt x="2" y="354"/>
                </a:lnTo>
                <a:lnTo>
                  <a:pt x="5" y="349"/>
                </a:lnTo>
                <a:lnTo>
                  <a:pt x="6" y="346"/>
                </a:lnTo>
                <a:lnTo>
                  <a:pt x="8" y="343"/>
                </a:lnTo>
                <a:lnTo>
                  <a:pt x="9" y="340"/>
                </a:lnTo>
                <a:lnTo>
                  <a:pt x="11" y="337"/>
                </a:lnTo>
                <a:lnTo>
                  <a:pt x="12" y="334"/>
                </a:lnTo>
                <a:lnTo>
                  <a:pt x="14" y="333"/>
                </a:lnTo>
                <a:lnTo>
                  <a:pt x="15" y="330"/>
                </a:lnTo>
                <a:lnTo>
                  <a:pt x="17" y="328"/>
                </a:lnTo>
                <a:lnTo>
                  <a:pt x="18" y="325"/>
                </a:lnTo>
                <a:lnTo>
                  <a:pt x="18" y="324"/>
                </a:lnTo>
                <a:lnTo>
                  <a:pt x="20" y="322"/>
                </a:lnTo>
                <a:lnTo>
                  <a:pt x="21" y="321"/>
                </a:lnTo>
                <a:lnTo>
                  <a:pt x="21" y="319"/>
                </a:lnTo>
                <a:lnTo>
                  <a:pt x="23" y="318"/>
                </a:lnTo>
                <a:lnTo>
                  <a:pt x="23" y="316"/>
                </a:lnTo>
                <a:lnTo>
                  <a:pt x="24" y="315"/>
                </a:lnTo>
                <a:lnTo>
                  <a:pt x="24" y="313"/>
                </a:lnTo>
                <a:lnTo>
                  <a:pt x="26" y="312"/>
                </a:lnTo>
                <a:lnTo>
                  <a:pt x="26" y="310"/>
                </a:lnTo>
                <a:lnTo>
                  <a:pt x="27" y="309"/>
                </a:lnTo>
                <a:lnTo>
                  <a:pt x="27" y="307"/>
                </a:lnTo>
                <a:lnTo>
                  <a:pt x="27" y="306"/>
                </a:lnTo>
                <a:lnTo>
                  <a:pt x="29" y="304"/>
                </a:lnTo>
                <a:lnTo>
                  <a:pt x="29" y="303"/>
                </a:lnTo>
                <a:lnTo>
                  <a:pt x="30" y="301"/>
                </a:lnTo>
                <a:lnTo>
                  <a:pt x="30" y="300"/>
                </a:lnTo>
                <a:lnTo>
                  <a:pt x="32" y="298"/>
                </a:lnTo>
                <a:lnTo>
                  <a:pt x="32" y="297"/>
                </a:lnTo>
                <a:lnTo>
                  <a:pt x="33" y="294"/>
                </a:lnTo>
                <a:lnTo>
                  <a:pt x="33" y="292"/>
                </a:lnTo>
                <a:lnTo>
                  <a:pt x="33" y="292"/>
                </a:lnTo>
                <a:lnTo>
                  <a:pt x="35" y="291"/>
                </a:lnTo>
                <a:lnTo>
                  <a:pt x="35" y="288"/>
                </a:lnTo>
                <a:lnTo>
                  <a:pt x="36" y="286"/>
                </a:lnTo>
                <a:lnTo>
                  <a:pt x="36" y="285"/>
                </a:lnTo>
                <a:lnTo>
                  <a:pt x="38" y="283"/>
                </a:lnTo>
                <a:lnTo>
                  <a:pt x="38" y="282"/>
                </a:lnTo>
                <a:lnTo>
                  <a:pt x="39" y="280"/>
                </a:lnTo>
                <a:lnTo>
                  <a:pt x="39" y="279"/>
                </a:lnTo>
                <a:lnTo>
                  <a:pt x="39" y="277"/>
                </a:lnTo>
                <a:lnTo>
                  <a:pt x="41" y="276"/>
                </a:lnTo>
                <a:lnTo>
                  <a:pt x="41" y="274"/>
                </a:lnTo>
                <a:lnTo>
                  <a:pt x="41" y="274"/>
                </a:lnTo>
                <a:lnTo>
                  <a:pt x="42" y="273"/>
                </a:lnTo>
                <a:lnTo>
                  <a:pt x="42" y="271"/>
                </a:lnTo>
                <a:lnTo>
                  <a:pt x="42" y="270"/>
                </a:lnTo>
                <a:lnTo>
                  <a:pt x="44" y="268"/>
                </a:lnTo>
                <a:lnTo>
                  <a:pt x="44" y="268"/>
                </a:lnTo>
                <a:lnTo>
                  <a:pt x="44" y="267"/>
                </a:lnTo>
                <a:lnTo>
                  <a:pt x="45" y="265"/>
                </a:lnTo>
                <a:lnTo>
                  <a:pt x="45" y="264"/>
                </a:lnTo>
                <a:lnTo>
                  <a:pt x="45" y="262"/>
                </a:lnTo>
                <a:lnTo>
                  <a:pt x="47" y="261"/>
                </a:lnTo>
                <a:lnTo>
                  <a:pt x="47" y="259"/>
                </a:lnTo>
                <a:lnTo>
                  <a:pt x="47" y="258"/>
                </a:lnTo>
                <a:lnTo>
                  <a:pt x="48" y="256"/>
                </a:lnTo>
                <a:lnTo>
                  <a:pt x="48" y="255"/>
                </a:lnTo>
                <a:lnTo>
                  <a:pt x="50" y="253"/>
                </a:lnTo>
                <a:lnTo>
                  <a:pt x="50" y="252"/>
                </a:lnTo>
                <a:lnTo>
                  <a:pt x="51" y="249"/>
                </a:lnTo>
                <a:lnTo>
                  <a:pt x="51" y="247"/>
                </a:lnTo>
                <a:lnTo>
                  <a:pt x="53" y="244"/>
                </a:lnTo>
                <a:lnTo>
                  <a:pt x="53" y="243"/>
                </a:lnTo>
                <a:lnTo>
                  <a:pt x="53" y="243"/>
                </a:lnTo>
                <a:lnTo>
                  <a:pt x="54" y="240"/>
                </a:lnTo>
                <a:lnTo>
                  <a:pt x="56" y="237"/>
                </a:lnTo>
                <a:lnTo>
                  <a:pt x="56" y="235"/>
                </a:lnTo>
                <a:lnTo>
                  <a:pt x="57" y="234"/>
                </a:lnTo>
                <a:lnTo>
                  <a:pt x="57" y="231"/>
                </a:lnTo>
                <a:lnTo>
                  <a:pt x="59" y="229"/>
                </a:lnTo>
                <a:lnTo>
                  <a:pt x="59" y="228"/>
                </a:lnTo>
                <a:lnTo>
                  <a:pt x="60" y="226"/>
                </a:lnTo>
                <a:lnTo>
                  <a:pt x="60" y="225"/>
                </a:lnTo>
                <a:lnTo>
                  <a:pt x="60" y="223"/>
                </a:lnTo>
                <a:lnTo>
                  <a:pt x="62" y="222"/>
                </a:lnTo>
                <a:lnTo>
                  <a:pt x="62" y="220"/>
                </a:lnTo>
                <a:lnTo>
                  <a:pt x="62" y="219"/>
                </a:lnTo>
                <a:lnTo>
                  <a:pt x="63" y="217"/>
                </a:lnTo>
                <a:lnTo>
                  <a:pt x="63" y="216"/>
                </a:lnTo>
                <a:lnTo>
                  <a:pt x="63" y="216"/>
                </a:lnTo>
                <a:lnTo>
                  <a:pt x="63" y="214"/>
                </a:lnTo>
                <a:lnTo>
                  <a:pt x="65" y="213"/>
                </a:lnTo>
                <a:lnTo>
                  <a:pt x="65" y="211"/>
                </a:lnTo>
                <a:lnTo>
                  <a:pt x="65" y="210"/>
                </a:lnTo>
                <a:lnTo>
                  <a:pt x="66" y="208"/>
                </a:lnTo>
                <a:lnTo>
                  <a:pt x="66" y="207"/>
                </a:lnTo>
                <a:lnTo>
                  <a:pt x="66" y="205"/>
                </a:lnTo>
                <a:lnTo>
                  <a:pt x="68" y="204"/>
                </a:lnTo>
                <a:lnTo>
                  <a:pt x="68" y="202"/>
                </a:lnTo>
                <a:lnTo>
                  <a:pt x="68" y="201"/>
                </a:lnTo>
                <a:lnTo>
                  <a:pt x="69" y="199"/>
                </a:lnTo>
                <a:lnTo>
                  <a:pt x="69" y="196"/>
                </a:lnTo>
                <a:lnTo>
                  <a:pt x="69" y="195"/>
                </a:lnTo>
                <a:lnTo>
                  <a:pt x="71" y="193"/>
                </a:lnTo>
                <a:lnTo>
                  <a:pt x="71" y="190"/>
                </a:lnTo>
                <a:lnTo>
                  <a:pt x="72" y="187"/>
                </a:lnTo>
                <a:lnTo>
                  <a:pt x="72" y="187"/>
                </a:lnTo>
                <a:lnTo>
                  <a:pt x="72" y="186"/>
                </a:lnTo>
                <a:lnTo>
                  <a:pt x="74" y="183"/>
                </a:lnTo>
                <a:lnTo>
                  <a:pt x="74" y="181"/>
                </a:lnTo>
                <a:lnTo>
                  <a:pt x="75" y="178"/>
                </a:lnTo>
                <a:lnTo>
                  <a:pt x="75" y="177"/>
                </a:lnTo>
                <a:lnTo>
                  <a:pt x="77" y="175"/>
                </a:lnTo>
                <a:lnTo>
                  <a:pt x="77" y="174"/>
                </a:lnTo>
                <a:lnTo>
                  <a:pt x="77" y="172"/>
                </a:lnTo>
                <a:lnTo>
                  <a:pt x="78" y="171"/>
                </a:lnTo>
                <a:lnTo>
                  <a:pt x="78" y="169"/>
                </a:lnTo>
                <a:lnTo>
                  <a:pt x="78" y="168"/>
                </a:lnTo>
                <a:lnTo>
                  <a:pt x="78" y="166"/>
                </a:lnTo>
                <a:lnTo>
                  <a:pt x="80" y="165"/>
                </a:lnTo>
                <a:lnTo>
                  <a:pt x="80" y="163"/>
                </a:lnTo>
                <a:lnTo>
                  <a:pt x="80" y="162"/>
                </a:lnTo>
                <a:lnTo>
                  <a:pt x="80" y="160"/>
                </a:lnTo>
                <a:lnTo>
                  <a:pt x="81" y="159"/>
                </a:lnTo>
                <a:lnTo>
                  <a:pt x="81" y="159"/>
                </a:lnTo>
                <a:lnTo>
                  <a:pt x="81" y="157"/>
                </a:lnTo>
                <a:lnTo>
                  <a:pt x="83" y="156"/>
                </a:lnTo>
                <a:lnTo>
                  <a:pt x="83" y="154"/>
                </a:lnTo>
                <a:lnTo>
                  <a:pt x="83" y="153"/>
                </a:lnTo>
                <a:lnTo>
                  <a:pt x="83" y="151"/>
                </a:lnTo>
                <a:lnTo>
                  <a:pt x="84" y="150"/>
                </a:lnTo>
                <a:lnTo>
                  <a:pt x="84" y="148"/>
                </a:lnTo>
                <a:lnTo>
                  <a:pt x="84" y="147"/>
                </a:lnTo>
                <a:lnTo>
                  <a:pt x="86" y="144"/>
                </a:lnTo>
                <a:lnTo>
                  <a:pt x="86" y="142"/>
                </a:lnTo>
                <a:lnTo>
                  <a:pt x="87" y="141"/>
                </a:lnTo>
                <a:lnTo>
                  <a:pt x="87" y="138"/>
                </a:lnTo>
                <a:lnTo>
                  <a:pt x="89" y="136"/>
                </a:lnTo>
                <a:lnTo>
                  <a:pt x="89" y="133"/>
                </a:lnTo>
                <a:lnTo>
                  <a:pt x="89" y="133"/>
                </a:lnTo>
                <a:lnTo>
                  <a:pt x="91" y="130"/>
                </a:lnTo>
                <a:lnTo>
                  <a:pt x="91" y="129"/>
                </a:lnTo>
                <a:lnTo>
                  <a:pt x="92" y="126"/>
                </a:lnTo>
                <a:lnTo>
                  <a:pt x="92" y="124"/>
                </a:lnTo>
                <a:lnTo>
                  <a:pt x="92" y="123"/>
                </a:lnTo>
                <a:lnTo>
                  <a:pt x="94" y="121"/>
                </a:lnTo>
                <a:lnTo>
                  <a:pt x="94" y="120"/>
                </a:lnTo>
                <a:lnTo>
                  <a:pt x="94" y="117"/>
                </a:lnTo>
                <a:lnTo>
                  <a:pt x="95" y="115"/>
                </a:lnTo>
                <a:lnTo>
                  <a:pt x="95" y="114"/>
                </a:lnTo>
                <a:lnTo>
                  <a:pt x="95" y="114"/>
                </a:lnTo>
                <a:lnTo>
                  <a:pt x="97" y="112"/>
                </a:lnTo>
                <a:lnTo>
                  <a:pt x="97" y="111"/>
                </a:lnTo>
                <a:lnTo>
                  <a:pt x="97" y="109"/>
                </a:lnTo>
                <a:lnTo>
                  <a:pt x="97" y="108"/>
                </a:lnTo>
                <a:lnTo>
                  <a:pt x="97" y="106"/>
                </a:lnTo>
                <a:lnTo>
                  <a:pt x="97" y="106"/>
                </a:lnTo>
                <a:lnTo>
                  <a:pt x="98" y="105"/>
                </a:lnTo>
                <a:lnTo>
                  <a:pt x="98" y="103"/>
                </a:lnTo>
                <a:lnTo>
                  <a:pt x="98" y="102"/>
                </a:lnTo>
                <a:lnTo>
                  <a:pt x="98" y="100"/>
                </a:lnTo>
                <a:lnTo>
                  <a:pt x="98" y="100"/>
                </a:lnTo>
                <a:lnTo>
                  <a:pt x="98" y="99"/>
                </a:lnTo>
                <a:lnTo>
                  <a:pt x="98" y="97"/>
                </a:lnTo>
                <a:lnTo>
                  <a:pt x="98" y="96"/>
                </a:lnTo>
                <a:lnTo>
                  <a:pt x="98" y="94"/>
                </a:lnTo>
                <a:lnTo>
                  <a:pt x="100" y="93"/>
                </a:lnTo>
                <a:lnTo>
                  <a:pt x="100" y="91"/>
                </a:lnTo>
                <a:lnTo>
                  <a:pt x="100" y="88"/>
                </a:lnTo>
                <a:lnTo>
                  <a:pt x="100" y="87"/>
                </a:lnTo>
                <a:lnTo>
                  <a:pt x="100" y="85"/>
                </a:lnTo>
                <a:lnTo>
                  <a:pt x="100" y="82"/>
                </a:lnTo>
                <a:lnTo>
                  <a:pt x="100" y="82"/>
                </a:lnTo>
                <a:lnTo>
                  <a:pt x="100" y="81"/>
                </a:lnTo>
                <a:lnTo>
                  <a:pt x="100" y="79"/>
                </a:lnTo>
                <a:lnTo>
                  <a:pt x="100" y="76"/>
                </a:lnTo>
                <a:lnTo>
                  <a:pt x="100" y="75"/>
                </a:lnTo>
                <a:lnTo>
                  <a:pt x="101" y="73"/>
                </a:lnTo>
                <a:lnTo>
                  <a:pt x="101" y="72"/>
                </a:lnTo>
                <a:lnTo>
                  <a:pt x="101" y="70"/>
                </a:lnTo>
                <a:lnTo>
                  <a:pt x="101" y="69"/>
                </a:lnTo>
                <a:lnTo>
                  <a:pt x="101" y="67"/>
                </a:lnTo>
                <a:lnTo>
                  <a:pt x="101" y="67"/>
                </a:lnTo>
                <a:lnTo>
                  <a:pt x="101" y="66"/>
                </a:lnTo>
                <a:lnTo>
                  <a:pt x="101" y="64"/>
                </a:lnTo>
                <a:lnTo>
                  <a:pt x="101" y="64"/>
                </a:lnTo>
                <a:lnTo>
                  <a:pt x="101" y="63"/>
                </a:lnTo>
                <a:lnTo>
                  <a:pt x="101" y="61"/>
                </a:lnTo>
                <a:lnTo>
                  <a:pt x="101" y="61"/>
                </a:lnTo>
                <a:lnTo>
                  <a:pt x="101" y="60"/>
                </a:lnTo>
                <a:lnTo>
                  <a:pt x="103" y="60"/>
                </a:lnTo>
                <a:lnTo>
                  <a:pt x="103" y="58"/>
                </a:lnTo>
                <a:lnTo>
                  <a:pt x="103" y="57"/>
                </a:lnTo>
                <a:lnTo>
                  <a:pt x="103" y="57"/>
                </a:lnTo>
                <a:lnTo>
                  <a:pt x="103" y="55"/>
                </a:lnTo>
                <a:lnTo>
                  <a:pt x="103" y="55"/>
                </a:lnTo>
                <a:lnTo>
                  <a:pt x="103" y="54"/>
                </a:lnTo>
                <a:lnTo>
                  <a:pt x="103" y="54"/>
                </a:lnTo>
                <a:lnTo>
                  <a:pt x="103" y="52"/>
                </a:lnTo>
                <a:lnTo>
                  <a:pt x="103" y="51"/>
                </a:lnTo>
                <a:lnTo>
                  <a:pt x="103" y="51"/>
                </a:lnTo>
                <a:lnTo>
                  <a:pt x="104" y="49"/>
                </a:lnTo>
                <a:lnTo>
                  <a:pt x="104" y="48"/>
                </a:lnTo>
                <a:lnTo>
                  <a:pt x="104" y="46"/>
                </a:lnTo>
                <a:lnTo>
                  <a:pt x="104" y="45"/>
                </a:lnTo>
                <a:lnTo>
                  <a:pt x="104" y="45"/>
                </a:lnTo>
                <a:lnTo>
                  <a:pt x="104" y="45"/>
                </a:lnTo>
                <a:lnTo>
                  <a:pt x="104" y="43"/>
                </a:lnTo>
                <a:lnTo>
                  <a:pt x="106" y="42"/>
                </a:lnTo>
                <a:lnTo>
                  <a:pt x="106" y="40"/>
                </a:lnTo>
                <a:lnTo>
                  <a:pt x="106" y="40"/>
                </a:lnTo>
                <a:lnTo>
                  <a:pt x="106" y="39"/>
                </a:lnTo>
                <a:lnTo>
                  <a:pt x="106" y="37"/>
                </a:lnTo>
                <a:lnTo>
                  <a:pt x="106" y="37"/>
                </a:lnTo>
                <a:lnTo>
                  <a:pt x="106" y="36"/>
                </a:lnTo>
                <a:lnTo>
                  <a:pt x="106" y="36"/>
                </a:lnTo>
                <a:lnTo>
                  <a:pt x="106" y="34"/>
                </a:lnTo>
                <a:lnTo>
                  <a:pt x="107" y="33"/>
                </a:lnTo>
                <a:lnTo>
                  <a:pt x="107" y="33"/>
                </a:lnTo>
                <a:lnTo>
                  <a:pt x="107" y="31"/>
                </a:lnTo>
                <a:lnTo>
                  <a:pt x="107" y="30"/>
                </a:lnTo>
                <a:lnTo>
                  <a:pt x="107" y="30"/>
                </a:lnTo>
                <a:lnTo>
                  <a:pt x="107" y="28"/>
                </a:lnTo>
                <a:lnTo>
                  <a:pt x="107" y="27"/>
                </a:lnTo>
                <a:lnTo>
                  <a:pt x="107" y="25"/>
                </a:lnTo>
                <a:lnTo>
                  <a:pt x="107" y="24"/>
                </a:lnTo>
                <a:lnTo>
                  <a:pt x="107" y="22"/>
                </a:lnTo>
                <a:lnTo>
                  <a:pt x="107" y="21"/>
                </a:lnTo>
                <a:lnTo>
                  <a:pt x="107" y="19"/>
                </a:lnTo>
                <a:lnTo>
                  <a:pt x="107" y="18"/>
                </a:lnTo>
                <a:lnTo>
                  <a:pt x="106" y="16"/>
                </a:lnTo>
                <a:lnTo>
                  <a:pt x="106" y="15"/>
                </a:lnTo>
                <a:lnTo>
                  <a:pt x="106" y="12"/>
                </a:lnTo>
                <a:lnTo>
                  <a:pt x="106" y="10"/>
                </a:lnTo>
                <a:lnTo>
                  <a:pt x="106" y="7"/>
                </a:lnTo>
                <a:lnTo>
                  <a:pt x="106" y="6"/>
                </a:lnTo>
                <a:lnTo>
                  <a:pt x="106" y="3"/>
                </a:lnTo>
                <a:lnTo>
                  <a:pt x="10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8" name="Freeform 46"/>
          <p:cNvSpPr>
            <a:spLocks/>
          </p:cNvSpPr>
          <p:nvPr/>
        </p:nvSpPr>
        <p:spPr bwMode="auto">
          <a:xfrm>
            <a:off x="5246688" y="4862513"/>
            <a:ext cx="95250" cy="95250"/>
          </a:xfrm>
          <a:custGeom>
            <a:avLst/>
            <a:gdLst>
              <a:gd name="T0" fmla="*/ 57 w 120"/>
              <a:gd name="T1" fmla="*/ 0 h 120"/>
              <a:gd name="T2" fmla="*/ 48 w 120"/>
              <a:gd name="T3" fmla="*/ 2 h 120"/>
              <a:gd name="T4" fmla="*/ 41 w 120"/>
              <a:gd name="T5" fmla="*/ 3 h 120"/>
              <a:gd name="T6" fmla="*/ 32 w 120"/>
              <a:gd name="T7" fmla="*/ 8 h 120"/>
              <a:gd name="T8" fmla="*/ 26 w 120"/>
              <a:gd name="T9" fmla="*/ 12 h 120"/>
              <a:gd name="T10" fmla="*/ 18 w 120"/>
              <a:gd name="T11" fmla="*/ 18 h 120"/>
              <a:gd name="T12" fmla="*/ 12 w 120"/>
              <a:gd name="T13" fmla="*/ 24 h 120"/>
              <a:gd name="T14" fmla="*/ 8 w 120"/>
              <a:gd name="T15" fmla="*/ 32 h 120"/>
              <a:gd name="T16" fmla="*/ 5 w 120"/>
              <a:gd name="T17" fmla="*/ 39 h 120"/>
              <a:gd name="T18" fmla="*/ 2 w 120"/>
              <a:gd name="T19" fmla="*/ 48 h 120"/>
              <a:gd name="T20" fmla="*/ 2 w 120"/>
              <a:gd name="T21" fmla="*/ 57 h 120"/>
              <a:gd name="T22" fmla="*/ 2 w 120"/>
              <a:gd name="T23" fmla="*/ 63 h 120"/>
              <a:gd name="T24" fmla="*/ 2 w 120"/>
              <a:gd name="T25" fmla="*/ 72 h 120"/>
              <a:gd name="T26" fmla="*/ 5 w 120"/>
              <a:gd name="T27" fmla="*/ 81 h 120"/>
              <a:gd name="T28" fmla="*/ 8 w 120"/>
              <a:gd name="T29" fmla="*/ 89 h 120"/>
              <a:gd name="T30" fmla="*/ 12 w 120"/>
              <a:gd name="T31" fmla="*/ 96 h 120"/>
              <a:gd name="T32" fmla="*/ 18 w 120"/>
              <a:gd name="T33" fmla="*/ 102 h 120"/>
              <a:gd name="T34" fmla="*/ 26 w 120"/>
              <a:gd name="T35" fmla="*/ 108 h 120"/>
              <a:gd name="T36" fmla="*/ 32 w 120"/>
              <a:gd name="T37" fmla="*/ 113 h 120"/>
              <a:gd name="T38" fmla="*/ 41 w 120"/>
              <a:gd name="T39" fmla="*/ 116 h 120"/>
              <a:gd name="T40" fmla="*/ 48 w 120"/>
              <a:gd name="T41" fmla="*/ 119 h 120"/>
              <a:gd name="T42" fmla="*/ 57 w 120"/>
              <a:gd name="T43" fmla="*/ 120 h 120"/>
              <a:gd name="T44" fmla="*/ 65 w 120"/>
              <a:gd name="T45" fmla="*/ 120 h 120"/>
              <a:gd name="T46" fmla="*/ 74 w 120"/>
              <a:gd name="T47" fmla="*/ 119 h 120"/>
              <a:gd name="T48" fmla="*/ 81 w 120"/>
              <a:gd name="T49" fmla="*/ 116 h 120"/>
              <a:gd name="T50" fmla="*/ 90 w 120"/>
              <a:gd name="T51" fmla="*/ 113 h 120"/>
              <a:gd name="T52" fmla="*/ 96 w 120"/>
              <a:gd name="T53" fmla="*/ 108 h 120"/>
              <a:gd name="T54" fmla="*/ 104 w 120"/>
              <a:gd name="T55" fmla="*/ 102 h 120"/>
              <a:gd name="T56" fmla="*/ 110 w 120"/>
              <a:gd name="T57" fmla="*/ 96 h 120"/>
              <a:gd name="T58" fmla="*/ 114 w 120"/>
              <a:gd name="T59" fmla="*/ 89 h 120"/>
              <a:gd name="T60" fmla="*/ 117 w 120"/>
              <a:gd name="T61" fmla="*/ 81 h 120"/>
              <a:gd name="T62" fmla="*/ 120 w 120"/>
              <a:gd name="T63" fmla="*/ 72 h 120"/>
              <a:gd name="T64" fmla="*/ 120 w 120"/>
              <a:gd name="T65" fmla="*/ 63 h 120"/>
              <a:gd name="T66" fmla="*/ 120 w 120"/>
              <a:gd name="T67" fmla="*/ 57 h 120"/>
              <a:gd name="T68" fmla="*/ 120 w 120"/>
              <a:gd name="T69" fmla="*/ 48 h 120"/>
              <a:gd name="T70" fmla="*/ 117 w 120"/>
              <a:gd name="T71" fmla="*/ 39 h 120"/>
              <a:gd name="T72" fmla="*/ 114 w 120"/>
              <a:gd name="T73" fmla="*/ 32 h 120"/>
              <a:gd name="T74" fmla="*/ 110 w 120"/>
              <a:gd name="T75" fmla="*/ 24 h 120"/>
              <a:gd name="T76" fmla="*/ 104 w 120"/>
              <a:gd name="T77" fmla="*/ 18 h 120"/>
              <a:gd name="T78" fmla="*/ 96 w 120"/>
              <a:gd name="T79" fmla="*/ 12 h 120"/>
              <a:gd name="T80" fmla="*/ 90 w 120"/>
              <a:gd name="T81" fmla="*/ 8 h 120"/>
              <a:gd name="T82" fmla="*/ 81 w 120"/>
              <a:gd name="T83" fmla="*/ 3 h 120"/>
              <a:gd name="T84" fmla="*/ 74 w 120"/>
              <a:gd name="T85" fmla="*/ 2 h 120"/>
              <a:gd name="T86" fmla="*/ 65 w 120"/>
              <a:gd name="T87" fmla="*/ 0 h 120"/>
              <a:gd name="T88" fmla="*/ 60 w 120"/>
              <a:gd name="T89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0" h="120">
                <a:moveTo>
                  <a:pt x="60" y="60"/>
                </a:moveTo>
                <a:lnTo>
                  <a:pt x="60" y="0"/>
                </a:lnTo>
                <a:lnTo>
                  <a:pt x="57" y="0"/>
                </a:lnTo>
                <a:lnTo>
                  <a:pt x="54" y="0"/>
                </a:lnTo>
                <a:lnTo>
                  <a:pt x="51" y="0"/>
                </a:lnTo>
                <a:lnTo>
                  <a:pt x="48" y="2"/>
                </a:lnTo>
                <a:lnTo>
                  <a:pt x="45" y="2"/>
                </a:lnTo>
                <a:lnTo>
                  <a:pt x="44" y="3"/>
                </a:lnTo>
                <a:lnTo>
                  <a:pt x="41" y="3"/>
                </a:lnTo>
                <a:lnTo>
                  <a:pt x="38" y="5"/>
                </a:lnTo>
                <a:lnTo>
                  <a:pt x="35" y="6"/>
                </a:lnTo>
                <a:lnTo>
                  <a:pt x="32" y="8"/>
                </a:lnTo>
                <a:lnTo>
                  <a:pt x="30" y="9"/>
                </a:lnTo>
                <a:lnTo>
                  <a:pt x="27" y="11"/>
                </a:lnTo>
                <a:lnTo>
                  <a:pt x="26" y="12"/>
                </a:lnTo>
                <a:lnTo>
                  <a:pt x="23" y="14"/>
                </a:lnTo>
                <a:lnTo>
                  <a:pt x="21" y="15"/>
                </a:lnTo>
                <a:lnTo>
                  <a:pt x="18" y="18"/>
                </a:lnTo>
                <a:lnTo>
                  <a:pt x="17" y="20"/>
                </a:lnTo>
                <a:lnTo>
                  <a:pt x="15" y="21"/>
                </a:lnTo>
                <a:lnTo>
                  <a:pt x="12" y="24"/>
                </a:lnTo>
                <a:lnTo>
                  <a:pt x="11" y="27"/>
                </a:lnTo>
                <a:lnTo>
                  <a:pt x="9" y="29"/>
                </a:lnTo>
                <a:lnTo>
                  <a:pt x="8" y="32"/>
                </a:lnTo>
                <a:lnTo>
                  <a:pt x="6" y="35"/>
                </a:lnTo>
                <a:lnTo>
                  <a:pt x="6" y="36"/>
                </a:lnTo>
                <a:lnTo>
                  <a:pt x="5" y="39"/>
                </a:lnTo>
                <a:lnTo>
                  <a:pt x="3" y="42"/>
                </a:lnTo>
                <a:lnTo>
                  <a:pt x="3" y="45"/>
                </a:lnTo>
                <a:lnTo>
                  <a:pt x="2" y="48"/>
                </a:lnTo>
                <a:lnTo>
                  <a:pt x="2" y="51"/>
                </a:lnTo>
                <a:lnTo>
                  <a:pt x="2" y="54"/>
                </a:lnTo>
                <a:lnTo>
                  <a:pt x="2" y="57"/>
                </a:lnTo>
                <a:lnTo>
                  <a:pt x="0" y="60"/>
                </a:lnTo>
                <a:lnTo>
                  <a:pt x="0" y="60"/>
                </a:lnTo>
                <a:lnTo>
                  <a:pt x="2" y="63"/>
                </a:lnTo>
                <a:lnTo>
                  <a:pt x="2" y="66"/>
                </a:lnTo>
                <a:lnTo>
                  <a:pt x="2" y="69"/>
                </a:lnTo>
                <a:lnTo>
                  <a:pt x="2" y="72"/>
                </a:lnTo>
                <a:lnTo>
                  <a:pt x="3" y="75"/>
                </a:lnTo>
                <a:lnTo>
                  <a:pt x="3" y="78"/>
                </a:lnTo>
                <a:lnTo>
                  <a:pt x="5" y="81"/>
                </a:lnTo>
                <a:lnTo>
                  <a:pt x="6" y="83"/>
                </a:lnTo>
                <a:lnTo>
                  <a:pt x="6" y="86"/>
                </a:lnTo>
                <a:lnTo>
                  <a:pt x="8" y="89"/>
                </a:lnTo>
                <a:lnTo>
                  <a:pt x="9" y="92"/>
                </a:lnTo>
                <a:lnTo>
                  <a:pt x="11" y="93"/>
                </a:lnTo>
                <a:lnTo>
                  <a:pt x="12" y="96"/>
                </a:lnTo>
                <a:lnTo>
                  <a:pt x="15" y="98"/>
                </a:lnTo>
                <a:lnTo>
                  <a:pt x="17" y="101"/>
                </a:lnTo>
                <a:lnTo>
                  <a:pt x="18" y="102"/>
                </a:lnTo>
                <a:lnTo>
                  <a:pt x="21" y="105"/>
                </a:lnTo>
                <a:lnTo>
                  <a:pt x="23" y="107"/>
                </a:lnTo>
                <a:lnTo>
                  <a:pt x="26" y="108"/>
                </a:lnTo>
                <a:lnTo>
                  <a:pt x="27" y="110"/>
                </a:lnTo>
                <a:lnTo>
                  <a:pt x="30" y="111"/>
                </a:lnTo>
                <a:lnTo>
                  <a:pt x="32" y="113"/>
                </a:lnTo>
                <a:lnTo>
                  <a:pt x="35" y="114"/>
                </a:lnTo>
                <a:lnTo>
                  <a:pt x="38" y="116"/>
                </a:lnTo>
                <a:lnTo>
                  <a:pt x="41" y="116"/>
                </a:lnTo>
                <a:lnTo>
                  <a:pt x="44" y="117"/>
                </a:lnTo>
                <a:lnTo>
                  <a:pt x="45" y="119"/>
                </a:lnTo>
                <a:lnTo>
                  <a:pt x="48" y="119"/>
                </a:lnTo>
                <a:lnTo>
                  <a:pt x="51" y="119"/>
                </a:lnTo>
                <a:lnTo>
                  <a:pt x="54" y="120"/>
                </a:lnTo>
                <a:lnTo>
                  <a:pt x="57" y="120"/>
                </a:lnTo>
                <a:lnTo>
                  <a:pt x="60" y="120"/>
                </a:lnTo>
                <a:lnTo>
                  <a:pt x="60" y="120"/>
                </a:lnTo>
                <a:lnTo>
                  <a:pt x="65" y="120"/>
                </a:lnTo>
                <a:lnTo>
                  <a:pt x="68" y="120"/>
                </a:lnTo>
                <a:lnTo>
                  <a:pt x="71" y="119"/>
                </a:lnTo>
                <a:lnTo>
                  <a:pt x="74" y="119"/>
                </a:lnTo>
                <a:lnTo>
                  <a:pt x="75" y="119"/>
                </a:lnTo>
                <a:lnTo>
                  <a:pt x="78" y="117"/>
                </a:lnTo>
                <a:lnTo>
                  <a:pt x="81" y="116"/>
                </a:lnTo>
                <a:lnTo>
                  <a:pt x="84" y="116"/>
                </a:lnTo>
                <a:lnTo>
                  <a:pt x="87" y="114"/>
                </a:lnTo>
                <a:lnTo>
                  <a:pt x="90" y="113"/>
                </a:lnTo>
                <a:lnTo>
                  <a:pt x="92" y="111"/>
                </a:lnTo>
                <a:lnTo>
                  <a:pt x="95" y="110"/>
                </a:lnTo>
                <a:lnTo>
                  <a:pt x="96" y="108"/>
                </a:lnTo>
                <a:lnTo>
                  <a:pt x="99" y="107"/>
                </a:lnTo>
                <a:lnTo>
                  <a:pt x="101" y="105"/>
                </a:lnTo>
                <a:lnTo>
                  <a:pt x="104" y="102"/>
                </a:lnTo>
                <a:lnTo>
                  <a:pt x="105" y="101"/>
                </a:lnTo>
                <a:lnTo>
                  <a:pt x="107" y="98"/>
                </a:lnTo>
                <a:lnTo>
                  <a:pt x="110" y="96"/>
                </a:lnTo>
                <a:lnTo>
                  <a:pt x="111" y="93"/>
                </a:lnTo>
                <a:lnTo>
                  <a:pt x="113" y="92"/>
                </a:lnTo>
                <a:lnTo>
                  <a:pt x="114" y="89"/>
                </a:lnTo>
                <a:lnTo>
                  <a:pt x="116" y="86"/>
                </a:lnTo>
                <a:lnTo>
                  <a:pt x="116" y="83"/>
                </a:lnTo>
                <a:lnTo>
                  <a:pt x="117" y="81"/>
                </a:lnTo>
                <a:lnTo>
                  <a:pt x="119" y="78"/>
                </a:lnTo>
                <a:lnTo>
                  <a:pt x="119" y="75"/>
                </a:lnTo>
                <a:lnTo>
                  <a:pt x="120" y="72"/>
                </a:lnTo>
                <a:lnTo>
                  <a:pt x="120" y="69"/>
                </a:lnTo>
                <a:lnTo>
                  <a:pt x="120" y="66"/>
                </a:lnTo>
                <a:lnTo>
                  <a:pt x="120" y="63"/>
                </a:lnTo>
                <a:lnTo>
                  <a:pt x="120" y="60"/>
                </a:lnTo>
                <a:lnTo>
                  <a:pt x="120" y="60"/>
                </a:lnTo>
                <a:lnTo>
                  <a:pt x="120" y="57"/>
                </a:lnTo>
                <a:lnTo>
                  <a:pt x="120" y="54"/>
                </a:lnTo>
                <a:lnTo>
                  <a:pt x="120" y="51"/>
                </a:lnTo>
                <a:lnTo>
                  <a:pt x="120" y="48"/>
                </a:lnTo>
                <a:lnTo>
                  <a:pt x="119" y="45"/>
                </a:lnTo>
                <a:lnTo>
                  <a:pt x="119" y="42"/>
                </a:lnTo>
                <a:lnTo>
                  <a:pt x="117" y="39"/>
                </a:lnTo>
                <a:lnTo>
                  <a:pt x="116" y="36"/>
                </a:lnTo>
                <a:lnTo>
                  <a:pt x="116" y="35"/>
                </a:lnTo>
                <a:lnTo>
                  <a:pt x="114" y="32"/>
                </a:lnTo>
                <a:lnTo>
                  <a:pt x="113" y="29"/>
                </a:lnTo>
                <a:lnTo>
                  <a:pt x="111" y="27"/>
                </a:lnTo>
                <a:lnTo>
                  <a:pt x="110" y="24"/>
                </a:lnTo>
                <a:lnTo>
                  <a:pt x="107" y="21"/>
                </a:lnTo>
                <a:lnTo>
                  <a:pt x="105" y="20"/>
                </a:lnTo>
                <a:lnTo>
                  <a:pt x="104" y="18"/>
                </a:lnTo>
                <a:lnTo>
                  <a:pt x="101" y="15"/>
                </a:lnTo>
                <a:lnTo>
                  <a:pt x="99" y="14"/>
                </a:lnTo>
                <a:lnTo>
                  <a:pt x="96" y="12"/>
                </a:lnTo>
                <a:lnTo>
                  <a:pt x="95" y="11"/>
                </a:lnTo>
                <a:lnTo>
                  <a:pt x="92" y="9"/>
                </a:lnTo>
                <a:lnTo>
                  <a:pt x="90" y="8"/>
                </a:lnTo>
                <a:lnTo>
                  <a:pt x="87" y="6"/>
                </a:lnTo>
                <a:lnTo>
                  <a:pt x="84" y="5"/>
                </a:lnTo>
                <a:lnTo>
                  <a:pt x="81" y="3"/>
                </a:lnTo>
                <a:lnTo>
                  <a:pt x="78" y="3"/>
                </a:lnTo>
                <a:lnTo>
                  <a:pt x="75" y="2"/>
                </a:lnTo>
                <a:lnTo>
                  <a:pt x="74" y="2"/>
                </a:lnTo>
                <a:lnTo>
                  <a:pt x="71" y="0"/>
                </a:lnTo>
                <a:lnTo>
                  <a:pt x="68" y="0"/>
                </a:lnTo>
                <a:lnTo>
                  <a:pt x="65" y="0"/>
                </a:lnTo>
                <a:lnTo>
                  <a:pt x="60" y="0"/>
                </a:lnTo>
                <a:lnTo>
                  <a:pt x="60" y="0"/>
                </a:lnTo>
                <a:lnTo>
                  <a:pt x="6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9" name="Freeform 47"/>
          <p:cNvSpPr>
            <a:spLocks/>
          </p:cNvSpPr>
          <p:nvPr/>
        </p:nvSpPr>
        <p:spPr bwMode="auto">
          <a:xfrm>
            <a:off x="5243513" y="4859338"/>
            <a:ext cx="107950" cy="107950"/>
          </a:xfrm>
          <a:custGeom>
            <a:avLst/>
            <a:gdLst>
              <a:gd name="T0" fmla="*/ 62 w 137"/>
              <a:gd name="T1" fmla="*/ 0 h 136"/>
              <a:gd name="T2" fmla="*/ 51 w 137"/>
              <a:gd name="T3" fmla="*/ 3 h 136"/>
              <a:gd name="T4" fmla="*/ 42 w 137"/>
              <a:gd name="T5" fmla="*/ 6 h 136"/>
              <a:gd name="T6" fmla="*/ 33 w 137"/>
              <a:gd name="T7" fmla="*/ 10 h 136"/>
              <a:gd name="T8" fmla="*/ 24 w 137"/>
              <a:gd name="T9" fmla="*/ 16 h 136"/>
              <a:gd name="T10" fmla="*/ 18 w 137"/>
              <a:gd name="T11" fmla="*/ 22 h 136"/>
              <a:gd name="T12" fmla="*/ 12 w 137"/>
              <a:gd name="T13" fmla="*/ 30 h 136"/>
              <a:gd name="T14" fmla="*/ 6 w 137"/>
              <a:gd name="T15" fmla="*/ 39 h 136"/>
              <a:gd name="T16" fmla="*/ 3 w 137"/>
              <a:gd name="T17" fmla="*/ 48 h 136"/>
              <a:gd name="T18" fmla="*/ 0 w 137"/>
              <a:gd name="T19" fmla="*/ 58 h 136"/>
              <a:gd name="T20" fmla="*/ 0 w 137"/>
              <a:gd name="T21" fmla="*/ 69 h 136"/>
              <a:gd name="T22" fmla="*/ 0 w 137"/>
              <a:gd name="T23" fmla="*/ 75 h 136"/>
              <a:gd name="T24" fmla="*/ 2 w 137"/>
              <a:gd name="T25" fmla="*/ 85 h 136"/>
              <a:gd name="T26" fmla="*/ 5 w 137"/>
              <a:gd name="T27" fmla="*/ 94 h 136"/>
              <a:gd name="T28" fmla="*/ 9 w 137"/>
              <a:gd name="T29" fmla="*/ 103 h 136"/>
              <a:gd name="T30" fmla="*/ 15 w 137"/>
              <a:gd name="T31" fmla="*/ 111 h 136"/>
              <a:gd name="T32" fmla="*/ 23 w 137"/>
              <a:gd name="T33" fmla="*/ 118 h 136"/>
              <a:gd name="T34" fmla="*/ 30 w 137"/>
              <a:gd name="T35" fmla="*/ 124 h 136"/>
              <a:gd name="T36" fmla="*/ 39 w 137"/>
              <a:gd name="T37" fmla="*/ 130 h 136"/>
              <a:gd name="T38" fmla="*/ 48 w 137"/>
              <a:gd name="T39" fmla="*/ 133 h 136"/>
              <a:gd name="T40" fmla="*/ 57 w 137"/>
              <a:gd name="T41" fmla="*/ 135 h 136"/>
              <a:gd name="T42" fmla="*/ 68 w 137"/>
              <a:gd name="T43" fmla="*/ 136 h 136"/>
              <a:gd name="T44" fmla="*/ 75 w 137"/>
              <a:gd name="T45" fmla="*/ 136 h 136"/>
              <a:gd name="T46" fmla="*/ 86 w 137"/>
              <a:gd name="T47" fmla="*/ 135 h 136"/>
              <a:gd name="T48" fmla="*/ 95 w 137"/>
              <a:gd name="T49" fmla="*/ 130 h 136"/>
              <a:gd name="T50" fmla="*/ 104 w 137"/>
              <a:gd name="T51" fmla="*/ 126 h 136"/>
              <a:gd name="T52" fmla="*/ 111 w 137"/>
              <a:gd name="T53" fmla="*/ 121 h 136"/>
              <a:gd name="T54" fmla="*/ 119 w 137"/>
              <a:gd name="T55" fmla="*/ 114 h 136"/>
              <a:gd name="T56" fmla="*/ 125 w 137"/>
              <a:gd name="T57" fmla="*/ 106 h 136"/>
              <a:gd name="T58" fmla="*/ 129 w 137"/>
              <a:gd name="T59" fmla="*/ 97 h 136"/>
              <a:gd name="T60" fmla="*/ 134 w 137"/>
              <a:gd name="T61" fmla="*/ 88 h 136"/>
              <a:gd name="T62" fmla="*/ 135 w 137"/>
              <a:gd name="T63" fmla="*/ 79 h 136"/>
              <a:gd name="T64" fmla="*/ 137 w 137"/>
              <a:gd name="T65" fmla="*/ 69 h 136"/>
              <a:gd name="T66" fmla="*/ 135 w 137"/>
              <a:gd name="T67" fmla="*/ 61 h 136"/>
              <a:gd name="T68" fmla="*/ 134 w 137"/>
              <a:gd name="T69" fmla="*/ 51 h 136"/>
              <a:gd name="T70" fmla="*/ 131 w 137"/>
              <a:gd name="T71" fmla="*/ 42 h 136"/>
              <a:gd name="T72" fmla="*/ 126 w 137"/>
              <a:gd name="T73" fmla="*/ 33 h 136"/>
              <a:gd name="T74" fmla="*/ 120 w 137"/>
              <a:gd name="T75" fmla="*/ 25 h 136"/>
              <a:gd name="T76" fmla="*/ 114 w 137"/>
              <a:gd name="T77" fmla="*/ 18 h 136"/>
              <a:gd name="T78" fmla="*/ 107 w 137"/>
              <a:gd name="T79" fmla="*/ 12 h 136"/>
              <a:gd name="T80" fmla="*/ 98 w 137"/>
              <a:gd name="T81" fmla="*/ 7 h 136"/>
              <a:gd name="T82" fmla="*/ 89 w 137"/>
              <a:gd name="T83" fmla="*/ 3 h 136"/>
              <a:gd name="T84" fmla="*/ 78 w 137"/>
              <a:gd name="T85" fmla="*/ 1 h 136"/>
              <a:gd name="T86" fmla="*/ 68 w 137"/>
              <a:gd name="T8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7" h="136">
                <a:moveTo>
                  <a:pt x="68" y="0"/>
                </a:moveTo>
                <a:lnTo>
                  <a:pt x="65" y="0"/>
                </a:lnTo>
                <a:lnTo>
                  <a:pt x="62" y="0"/>
                </a:lnTo>
                <a:lnTo>
                  <a:pt x="57" y="1"/>
                </a:lnTo>
                <a:lnTo>
                  <a:pt x="54" y="1"/>
                </a:lnTo>
                <a:lnTo>
                  <a:pt x="51" y="3"/>
                </a:lnTo>
                <a:lnTo>
                  <a:pt x="48" y="3"/>
                </a:lnTo>
                <a:lnTo>
                  <a:pt x="45" y="4"/>
                </a:lnTo>
                <a:lnTo>
                  <a:pt x="42" y="6"/>
                </a:lnTo>
                <a:lnTo>
                  <a:pt x="39" y="7"/>
                </a:lnTo>
                <a:lnTo>
                  <a:pt x="36" y="9"/>
                </a:lnTo>
                <a:lnTo>
                  <a:pt x="33" y="10"/>
                </a:lnTo>
                <a:lnTo>
                  <a:pt x="30" y="12"/>
                </a:lnTo>
                <a:lnTo>
                  <a:pt x="27" y="13"/>
                </a:lnTo>
                <a:lnTo>
                  <a:pt x="24" y="16"/>
                </a:lnTo>
                <a:lnTo>
                  <a:pt x="23" y="18"/>
                </a:lnTo>
                <a:lnTo>
                  <a:pt x="20" y="19"/>
                </a:lnTo>
                <a:lnTo>
                  <a:pt x="18" y="22"/>
                </a:lnTo>
                <a:lnTo>
                  <a:pt x="15" y="25"/>
                </a:lnTo>
                <a:lnTo>
                  <a:pt x="14" y="27"/>
                </a:lnTo>
                <a:lnTo>
                  <a:pt x="12" y="30"/>
                </a:lnTo>
                <a:lnTo>
                  <a:pt x="9" y="33"/>
                </a:lnTo>
                <a:lnTo>
                  <a:pt x="8" y="36"/>
                </a:lnTo>
                <a:lnTo>
                  <a:pt x="6" y="39"/>
                </a:lnTo>
                <a:lnTo>
                  <a:pt x="5" y="42"/>
                </a:lnTo>
                <a:lnTo>
                  <a:pt x="5" y="45"/>
                </a:lnTo>
                <a:lnTo>
                  <a:pt x="3" y="48"/>
                </a:lnTo>
                <a:lnTo>
                  <a:pt x="2" y="51"/>
                </a:lnTo>
                <a:lnTo>
                  <a:pt x="2" y="54"/>
                </a:lnTo>
                <a:lnTo>
                  <a:pt x="0" y="58"/>
                </a:lnTo>
                <a:lnTo>
                  <a:pt x="0" y="61"/>
                </a:lnTo>
                <a:lnTo>
                  <a:pt x="0" y="64"/>
                </a:lnTo>
                <a:lnTo>
                  <a:pt x="0" y="69"/>
                </a:lnTo>
                <a:lnTo>
                  <a:pt x="0" y="69"/>
                </a:lnTo>
                <a:lnTo>
                  <a:pt x="0" y="72"/>
                </a:lnTo>
                <a:lnTo>
                  <a:pt x="0" y="75"/>
                </a:lnTo>
                <a:lnTo>
                  <a:pt x="0" y="79"/>
                </a:lnTo>
                <a:lnTo>
                  <a:pt x="2" y="82"/>
                </a:lnTo>
                <a:lnTo>
                  <a:pt x="2" y="85"/>
                </a:lnTo>
                <a:lnTo>
                  <a:pt x="3" y="88"/>
                </a:lnTo>
                <a:lnTo>
                  <a:pt x="5" y="91"/>
                </a:lnTo>
                <a:lnTo>
                  <a:pt x="5" y="94"/>
                </a:lnTo>
                <a:lnTo>
                  <a:pt x="6" y="97"/>
                </a:lnTo>
                <a:lnTo>
                  <a:pt x="8" y="100"/>
                </a:lnTo>
                <a:lnTo>
                  <a:pt x="9" y="103"/>
                </a:lnTo>
                <a:lnTo>
                  <a:pt x="12" y="106"/>
                </a:lnTo>
                <a:lnTo>
                  <a:pt x="14" y="109"/>
                </a:lnTo>
                <a:lnTo>
                  <a:pt x="15" y="111"/>
                </a:lnTo>
                <a:lnTo>
                  <a:pt x="18" y="114"/>
                </a:lnTo>
                <a:lnTo>
                  <a:pt x="20" y="117"/>
                </a:lnTo>
                <a:lnTo>
                  <a:pt x="23" y="118"/>
                </a:lnTo>
                <a:lnTo>
                  <a:pt x="24" y="121"/>
                </a:lnTo>
                <a:lnTo>
                  <a:pt x="27" y="123"/>
                </a:lnTo>
                <a:lnTo>
                  <a:pt x="30" y="124"/>
                </a:lnTo>
                <a:lnTo>
                  <a:pt x="33" y="126"/>
                </a:lnTo>
                <a:lnTo>
                  <a:pt x="36" y="129"/>
                </a:lnTo>
                <a:lnTo>
                  <a:pt x="39" y="130"/>
                </a:lnTo>
                <a:lnTo>
                  <a:pt x="42" y="130"/>
                </a:lnTo>
                <a:lnTo>
                  <a:pt x="45" y="132"/>
                </a:lnTo>
                <a:lnTo>
                  <a:pt x="48" y="133"/>
                </a:lnTo>
                <a:lnTo>
                  <a:pt x="51" y="135"/>
                </a:lnTo>
                <a:lnTo>
                  <a:pt x="54" y="135"/>
                </a:lnTo>
                <a:lnTo>
                  <a:pt x="57" y="135"/>
                </a:lnTo>
                <a:lnTo>
                  <a:pt x="62" y="136"/>
                </a:lnTo>
                <a:lnTo>
                  <a:pt x="65" y="136"/>
                </a:lnTo>
                <a:lnTo>
                  <a:pt x="68" y="136"/>
                </a:lnTo>
                <a:lnTo>
                  <a:pt x="68" y="136"/>
                </a:lnTo>
                <a:lnTo>
                  <a:pt x="72" y="136"/>
                </a:lnTo>
                <a:lnTo>
                  <a:pt x="75" y="136"/>
                </a:lnTo>
                <a:lnTo>
                  <a:pt x="78" y="135"/>
                </a:lnTo>
                <a:lnTo>
                  <a:pt x="81" y="135"/>
                </a:lnTo>
                <a:lnTo>
                  <a:pt x="86" y="135"/>
                </a:lnTo>
                <a:lnTo>
                  <a:pt x="89" y="133"/>
                </a:lnTo>
                <a:lnTo>
                  <a:pt x="92" y="132"/>
                </a:lnTo>
                <a:lnTo>
                  <a:pt x="95" y="130"/>
                </a:lnTo>
                <a:lnTo>
                  <a:pt x="98" y="130"/>
                </a:lnTo>
                <a:lnTo>
                  <a:pt x="101" y="129"/>
                </a:lnTo>
                <a:lnTo>
                  <a:pt x="104" y="126"/>
                </a:lnTo>
                <a:lnTo>
                  <a:pt x="107" y="124"/>
                </a:lnTo>
                <a:lnTo>
                  <a:pt x="108" y="123"/>
                </a:lnTo>
                <a:lnTo>
                  <a:pt x="111" y="121"/>
                </a:lnTo>
                <a:lnTo>
                  <a:pt x="114" y="118"/>
                </a:lnTo>
                <a:lnTo>
                  <a:pt x="116" y="117"/>
                </a:lnTo>
                <a:lnTo>
                  <a:pt x="119" y="114"/>
                </a:lnTo>
                <a:lnTo>
                  <a:pt x="120" y="111"/>
                </a:lnTo>
                <a:lnTo>
                  <a:pt x="123" y="109"/>
                </a:lnTo>
                <a:lnTo>
                  <a:pt x="125" y="106"/>
                </a:lnTo>
                <a:lnTo>
                  <a:pt x="126" y="103"/>
                </a:lnTo>
                <a:lnTo>
                  <a:pt x="128" y="100"/>
                </a:lnTo>
                <a:lnTo>
                  <a:pt x="129" y="97"/>
                </a:lnTo>
                <a:lnTo>
                  <a:pt x="131" y="94"/>
                </a:lnTo>
                <a:lnTo>
                  <a:pt x="132" y="91"/>
                </a:lnTo>
                <a:lnTo>
                  <a:pt x="134" y="88"/>
                </a:lnTo>
                <a:lnTo>
                  <a:pt x="134" y="85"/>
                </a:lnTo>
                <a:lnTo>
                  <a:pt x="135" y="82"/>
                </a:lnTo>
                <a:lnTo>
                  <a:pt x="135" y="79"/>
                </a:lnTo>
                <a:lnTo>
                  <a:pt x="135" y="75"/>
                </a:lnTo>
                <a:lnTo>
                  <a:pt x="137" y="72"/>
                </a:lnTo>
                <a:lnTo>
                  <a:pt x="137" y="69"/>
                </a:lnTo>
                <a:lnTo>
                  <a:pt x="137" y="69"/>
                </a:lnTo>
                <a:lnTo>
                  <a:pt x="137" y="64"/>
                </a:lnTo>
                <a:lnTo>
                  <a:pt x="135" y="61"/>
                </a:lnTo>
                <a:lnTo>
                  <a:pt x="135" y="58"/>
                </a:lnTo>
                <a:lnTo>
                  <a:pt x="135" y="54"/>
                </a:lnTo>
                <a:lnTo>
                  <a:pt x="134" y="51"/>
                </a:lnTo>
                <a:lnTo>
                  <a:pt x="134" y="48"/>
                </a:lnTo>
                <a:lnTo>
                  <a:pt x="132" y="45"/>
                </a:lnTo>
                <a:lnTo>
                  <a:pt x="131" y="42"/>
                </a:lnTo>
                <a:lnTo>
                  <a:pt x="129" y="39"/>
                </a:lnTo>
                <a:lnTo>
                  <a:pt x="128" y="36"/>
                </a:lnTo>
                <a:lnTo>
                  <a:pt x="126" y="33"/>
                </a:lnTo>
                <a:lnTo>
                  <a:pt x="125" y="30"/>
                </a:lnTo>
                <a:lnTo>
                  <a:pt x="123" y="27"/>
                </a:lnTo>
                <a:lnTo>
                  <a:pt x="120" y="25"/>
                </a:lnTo>
                <a:lnTo>
                  <a:pt x="119" y="22"/>
                </a:lnTo>
                <a:lnTo>
                  <a:pt x="116" y="19"/>
                </a:lnTo>
                <a:lnTo>
                  <a:pt x="114" y="18"/>
                </a:lnTo>
                <a:lnTo>
                  <a:pt x="111" y="16"/>
                </a:lnTo>
                <a:lnTo>
                  <a:pt x="108" y="13"/>
                </a:lnTo>
                <a:lnTo>
                  <a:pt x="107" y="12"/>
                </a:lnTo>
                <a:lnTo>
                  <a:pt x="104" y="10"/>
                </a:lnTo>
                <a:lnTo>
                  <a:pt x="101" y="9"/>
                </a:lnTo>
                <a:lnTo>
                  <a:pt x="98" y="7"/>
                </a:lnTo>
                <a:lnTo>
                  <a:pt x="95" y="6"/>
                </a:lnTo>
                <a:lnTo>
                  <a:pt x="92" y="4"/>
                </a:lnTo>
                <a:lnTo>
                  <a:pt x="89" y="3"/>
                </a:lnTo>
                <a:lnTo>
                  <a:pt x="86" y="3"/>
                </a:lnTo>
                <a:lnTo>
                  <a:pt x="81" y="1"/>
                </a:lnTo>
                <a:lnTo>
                  <a:pt x="78" y="1"/>
                </a:lnTo>
                <a:lnTo>
                  <a:pt x="75" y="0"/>
                </a:lnTo>
                <a:lnTo>
                  <a:pt x="72" y="0"/>
                </a:lnTo>
                <a:lnTo>
                  <a:pt x="68" y="0"/>
                </a:lnTo>
                <a:lnTo>
                  <a:pt x="68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0" name="Line 48"/>
          <p:cNvSpPr>
            <a:spLocks noChangeShapeType="1"/>
          </p:cNvSpPr>
          <p:nvPr/>
        </p:nvSpPr>
        <p:spPr bwMode="auto">
          <a:xfrm>
            <a:off x="2339975" y="3719513"/>
            <a:ext cx="21907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1" name="Line 49"/>
          <p:cNvSpPr>
            <a:spLocks noChangeShapeType="1"/>
          </p:cNvSpPr>
          <p:nvPr/>
        </p:nvSpPr>
        <p:spPr bwMode="auto">
          <a:xfrm>
            <a:off x="4197350" y="4052888"/>
            <a:ext cx="3333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2" name="Line 50"/>
          <p:cNvSpPr>
            <a:spLocks noChangeShapeType="1"/>
          </p:cNvSpPr>
          <p:nvPr/>
        </p:nvSpPr>
        <p:spPr bwMode="auto">
          <a:xfrm flipH="1">
            <a:off x="5199063" y="3886200"/>
            <a:ext cx="357187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3" name="Freeform 51"/>
          <p:cNvSpPr>
            <a:spLocks/>
          </p:cNvSpPr>
          <p:nvPr/>
        </p:nvSpPr>
        <p:spPr bwMode="auto">
          <a:xfrm>
            <a:off x="4508500" y="3606800"/>
            <a:ext cx="711200" cy="282575"/>
          </a:xfrm>
          <a:custGeom>
            <a:avLst/>
            <a:gdLst>
              <a:gd name="T0" fmla="*/ 176 w 896"/>
              <a:gd name="T1" fmla="*/ 0 h 355"/>
              <a:gd name="T2" fmla="*/ 301 w 896"/>
              <a:gd name="T3" fmla="*/ 0 h 355"/>
              <a:gd name="T4" fmla="*/ 364 w 896"/>
              <a:gd name="T5" fmla="*/ 0 h 355"/>
              <a:gd name="T6" fmla="*/ 392 w 896"/>
              <a:gd name="T7" fmla="*/ 1 h 355"/>
              <a:gd name="T8" fmla="*/ 407 w 896"/>
              <a:gd name="T9" fmla="*/ 1 h 355"/>
              <a:gd name="T10" fmla="*/ 421 w 896"/>
              <a:gd name="T11" fmla="*/ 3 h 355"/>
              <a:gd name="T12" fmla="*/ 431 w 896"/>
              <a:gd name="T13" fmla="*/ 4 h 355"/>
              <a:gd name="T14" fmla="*/ 440 w 896"/>
              <a:gd name="T15" fmla="*/ 4 h 355"/>
              <a:gd name="T16" fmla="*/ 452 w 896"/>
              <a:gd name="T17" fmla="*/ 6 h 355"/>
              <a:gd name="T18" fmla="*/ 466 w 896"/>
              <a:gd name="T19" fmla="*/ 9 h 355"/>
              <a:gd name="T20" fmla="*/ 476 w 896"/>
              <a:gd name="T21" fmla="*/ 10 h 355"/>
              <a:gd name="T22" fmla="*/ 487 w 896"/>
              <a:gd name="T23" fmla="*/ 12 h 355"/>
              <a:gd name="T24" fmla="*/ 497 w 896"/>
              <a:gd name="T25" fmla="*/ 15 h 355"/>
              <a:gd name="T26" fmla="*/ 512 w 896"/>
              <a:gd name="T27" fmla="*/ 19 h 355"/>
              <a:gd name="T28" fmla="*/ 527 w 896"/>
              <a:gd name="T29" fmla="*/ 24 h 355"/>
              <a:gd name="T30" fmla="*/ 539 w 896"/>
              <a:gd name="T31" fmla="*/ 28 h 355"/>
              <a:gd name="T32" fmla="*/ 548 w 896"/>
              <a:gd name="T33" fmla="*/ 31 h 355"/>
              <a:gd name="T34" fmla="*/ 559 w 896"/>
              <a:gd name="T35" fmla="*/ 37 h 355"/>
              <a:gd name="T36" fmla="*/ 571 w 896"/>
              <a:gd name="T37" fmla="*/ 43 h 355"/>
              <a:gd name="T38" fmla="*/ 584 w 896"/>
              <a:gd name="T39" fmla="*/ 49 h 355"/>
              <a:gd name="T40" fmla="*/ 595 w 896"/>
              <a:gd name="T41" fmla="*/ 55 h 355"/>
              <a:gd name="T42" fmla="*/ 602 w 896"/>
              <a:gd name="T43" fmla="*/ 60 h 355"/>
              <a:gd name="T44" fmla="*/ 613 w 896"/>
              <a:gd name="T45" fmla="*/ 64 h 355"/>
              <a:gd name="T46" fmla="*/ 625 w 896"/>
              <a:gd name="T47" fmla="*/ 72 h 355"/>
              <a:gd name="T48" fmla="*/ 635 w 896"/>
              <a:gd name="T49" fmla="*/ 78 h 355"/>
              <a:gd name="T50" fmla="*/ 643 w 896"/>
              <a:gd name="T51" fmla="*/ 82 h 355"/>
              <a:gd name="T52" fmla="*/ 650 w 896"/>
              <a:gd name="T53" fmla="*/ 87 h 355"/>
              <a:gd name="T54" fmla="*/ 659 w 896"/>
              <a:gd name="T55" fmla="*/ 93 h 355"/>
              <a:gd name="T56" fmla="*/ 668 w 896"/>
              <a:gd name="T57" fmla="*/ 99 h 355"/>
              <a:gd name="T58" fmla="*/ 677 w 896"/>
              <a:gd name="T59" fmla="*/ 103 h 355"/>
              <a:gd name="T60" fmla="*/ 682 w 896"/>
              <a:gd name="T61" fmla="*/ 108 h 355"/>
              <a:gd name="T62" fmla="*/ 688 w 896"/>
              <a:gd name="T63" fmla="*/ 111 h 355"/>
              <a:gd name="T64" fmla="*/ 694 w 896"/>
              <a:gd name="T65" fmla="*/ 117 h 355"/>
              <a:gd name="T66" fmla="*/ 701 w 896"/>
              <a:gd name="T67" fmla="*/ 121 h 355"/>
              <a:gd name="T68" fmla="*/ 706 w 896"/>
              <a:gd name="T69" fmla="*/ 126 h 355"/>
              <a:gd name="T70" fmla="*/ 710 w 896"/>
              <a:gd name="T71" fmla="*/ 129 h 355"/>
              <a:gd name="T72" fmla="*/ 716 w 896"/>
              <a:gd name="T73" fmla="*/ 133 h 355"/>
              <a:gd name="T74" fmla="*/ 724 w 896"/>
              <a:gd name="T75" fmla="*/ 139 h 355"/>
              <a:gd name="T76" fmla="*/ 731 w 896"/>
              <a:gd name="T77" fmla="*/ 144 h 355"/>
              <a:gd name="T78" fmla="*/ 737 w 896"/>
              <a:gd name="T79" fmla="*/ 148 h 355"/>
              <a:gd name="T80" fmla="*/ 742 w 896"/>
              <a:gd name="T81" fmla="*/ 153 h 355"/>
              <a:gd name="T82" fmla="*/ 749 w 896"/>
              <a:gd name="T83" fmla="*/ 160 h 355"/>
              <a:gd name="T84" fmla="*/ 758 w 896"/>
              <a:gd name="T85" fmla="*/ 169 h 355"/>
              <a:gd name="T86" fmla="*/ 764 w 896"/>
              <a:gd name="T87" fmla="*/ 177 h 355"/>
              <a:gd name="T88" fmla="*/ 770 w 896"/>
              <a:gd name="T89" fmla="*/ 183 h 355"/>
              <a:gd name="T90" fmla="*/ 778 w 896"/>
              <a:gd name="T91" fmla="*/ 190 h 355"/>
              <a:gd name="T92" fmla="*/ 787 w 896"/>
              <a:gd name="T93" fmla="*/ 202 h 355"/>
              <a:gd name="T94" fmla="*/ 796 w 896"/>
              <a:gd name="T95" fmla="*/ 213 h 355"/>
              <a:gd name="T96" fmla="*/ 803 w 896"/>
              <a:gd name="T97" fmla="*/ 222 h 355"/>
              <a:gd name="T98" fmla="*/ 809 w 896"/>
              <a:gd name="T99" fmla="*/ 231 h 355"/>
              <a:gd name="T100" fmla="*/ 817 w 896"/>
              <a:gd name="T101" fmla="*/ 240 h 355"/>
              <a:gd name="T102" fmla="*/ 826 w 896"/>
              <a:gd name="T103" fmla="*/ 253 h 355"/>
              <a:gd name="T104" fmla="*/ 836 w 896"/>
              <a:gd name="T105" fmla="*/ 267 h 355"/>
              <a:gd name="T106" fmla="*/ 842 w 896"/>
              <a:gd name="T107" fmla="*/ 277 h 355"/>
              <a:gd name="T108" fmla="*/ 850 w 896"/>
              <a:gd name="T109" fmla="*/ 286 h 355"/>
              <a:gd name="T110" fmla="*/ 857 w 896"/>
              <a:gd name="T111" fmla="*/ 297 h 355"/>
              <a:gd name="T112" fmla="*/ 868 w 896"/>
              <a:gd name="T113" fmla="*/ 312 h 355"/>
              <a:gd name="T114" fmla="*/ 877 w 896"/>
              <a:gd name="T115" fmla="*/ 324 h 355"/>
              <a:gd name="T116" fmla="*/ 883 w 896"/>
              <a:gd name="T117" fmla="*/ 333 h 355"/>
              <a:gd name="T118" fmla="*/ 889 w 896"/>
              <a:gd name="T119" fmla="*/ 342 h 355"/>
              <a:gd name="T120" fmla="*/ 895 w 896"/>
              <a:gd name="T121" fmla="*/ 35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5">
                <a:moveTo>
                  <a:pt x="0" y="0"/>
                </a:moveTo>
                <a:lnTo>
                  <a:pt x="35" y="0"/>
                </a:lnTo>
                <a:lnTo>
                  <a:pt x="66" y="0"/>
                </a:lnTo>
                <a:lnTo>
                  <a:pt x="97" y="0"/>
                </a:lnTo>
                <a:lnTo>
                  <a:pt x="125" y="0"/>
                </a:lnTo>
                <a:lnTo>
                  <a:pt x="151" y="0"/>
                </a:lnTo>
                <a:lnTo>
                  <a:pt x="176" y="0"/>
                </a:lnTo>
                <a:lnTo>
                  <a:pt x="199" y="0"/>
                </a:lnTo>
                <a:lnTo>
                  <a:pt x="220" y="0"/>
                </a:lnTo>
                <a:lnTo>
                  <a:pt x="238" y="0"/>
                </a:lnTo>
                <a:lnTo>
                  <a:pt x="256" y="0"/>
                </a:lnTo>
                <a:lnTo>
                  <a:pt x="272" y="0"/>
                </a:lnTo>
                <a:lnTo>
                  <a:pt x="287" y="0"/>
                </a:lnTo>
                <a:lnTo>
                  <a:pt x="301" y="0"/>
                </a:lnTo>
                <a:lnTo>
                  <a:pt x="313" y="0"/>
                </a:lnTo>
                <a:lnTo>
                  <a:pt x="323" y="0"/>
                </a:lnTo>
                <a:lnTo>
                  <a:pt x="334" y="0"/>
                </a:lnTo>
                <a:lnTo>
                  <a:pt x="343" y="0"/>
                </a:lnTo>
                <a:lnTo>
                  <a:pt x="350" y="0"/>
                </a:lnTo>
                <a:lnTo>
                  <a:pt x="358" y="0"/>
                </a:lnTo>
                <a:lnTo>
                  <a:pt x="364" y="0"/>
                </a:lnTo>
                <a:lnTo>
                  <a:pt x="370" y="0"/>
                </a:lnTo>
                <a:lnTo>
                  <a:pt x="376" y="0"/>
                </a:lnTo>
                <a:lnTo>
                  <a:pt x="379" y="0"/>
                </a:lnTo>
                <a:lnTo>
                  <a:pt x="383" y="0"/>
                </a:lnTo>
                <a:lnTo>
                  <a:pt x="386" y="0"/>
                </a:lnTo>
                <a:lnTo>
                  <a:pt x="389" y="1"/>
                </a:lnTo>
                <a:lnTo>
                  <a:pt x="392" y="1"/>
                </a:lnTo>
                <a:lnTo>
                  <a:pt x="395" y="1"/>
                </a:lnTo>
                <a:lnTo>
                  <a:pt x="398" y="1"/>
                </a:lnTo>
                <a:lnTo>
                  <a:pt x="400" y="1"/>
                </a:lnTo>
                <a:lnTo>
                  <a:pt x="403" y="1"/>
                </a:lnTo>
                <a:lnTo>
                  <a:pt x="404" y="1"/>
                </a:lnTo>
                <a:lnTo>
                  <a:pt x="404" y="1"/>
                </a:lnTo>
                <a:lnTo>
                  <a:pt x="407" y="1"/>
                </a:lnTo>
                <a:lnTo>
                  <a:pt x="410" y="1"/>
                </a:lnTo>
                <a:lnTo>
                  <a:pt x="412" y="1"/>
                </a:lnTo>
                <a:lnTo>
                  <a:pt x="413" y="3"/>
                </a:lnTo>
                <a:lnTo>
                  <a:pt x="416" y="3"/>
                </a:lnTo>
                <a:lnTo>
                  <a:pt x="418" y="3"/>
                </a:lnTo>
                <a:lnTo>
                  <a:pt x="419" y="3"/>
                </a:lnTo>
                <a:lnTo>
                  <a:pt x="421" y="3"/>
                </a:lnTo>
                <a:lnTo>
                  <a:pt x="422" y="3"/>
                </a:lnTo>
                <a:lnTo>
                  <a:pt x="424" y="3"/>
                </a:lnTo>
                <a:lnTo>
                  <a:pt x="425" y="3"/>
                </a:lnTo>
                <a:lnTo>
                  <a:pt x="427" y="3"/>
                </a:lnTo>
                <a:lnTo>
                  <a:pt x="428" y="3"/>
                </a:lnTo>
                <a:lnTo>
                  <a:pt x="430" y="3"/>
                </a:lnTo>
                <a:lnTo>
                  <a:pt x="431" y="4"/>
                </a:lnTo>
                <a:lnTo>
                  <a:pt x="431" y="4"/>
                </a:lnTo>
                <a:lnTo>
                  <a:pt x="433" y="4"/>
                </a:lnTo>
                <a:lnTo>
                  <a:pt x="434" y="4"/>
                </a:lnTo>
                <a:lnTo>
                  <a:pt x="436" y="4"/>
                </a:lnTo>
                <a:lnTo>
                  <a:pt x="437" y="4"/>
                </a:lnTo>
                <a:lnTo>
                  <a:pt x="439" y="4"/>
                </a:lnTo>
                <a:lnTo>
                  <a:pt x="440" y="4"/>
                </a:lnTo>
                <a:lnTo>
                  <a:pt x="442" y="4"/>
                </a:lnTo>
                <a:lnTo>
                  <a:pt x="443" y="4"/>
                </a:lnTo>
                <a:lnTo>
                  <a:pt x="445" y="6"/>
                </a:lnTo>
                <a:lnTo>
                  <a:pt x="446" y="6"/>
                </a:lnTo>
                <a:lnTo>
                  <a:pt x="448" y="6"/>
                </a:lnTo>
                <a:lnTo>
                  <a:pt x="449" y="6"/>
                </a:lnTo>
                <a:lnTo>
                  <a:pt x="452" y="6"/>
                </a:lnTo>
                <a:lnTo>
                  <a:pt x="454" y="6"/>
                </a:lnTo>
                <a:lnTo>
                  <a:pt x="455" y="7"/>
                </a:lnTo>
                <a:lnTo>
                  <a:pt x="458" y="7"/>
                </a:lnTo>
                <a:lnTo>
                  <a:pt x="458" y="7"/>
                </a:lnTo>
                <a:lnTo>
                  <a:pt x="461" y="7"/>
                </a:lnTo>
                <a:lnTo>
                  <a:pt x="463" y="7"/>
                </a:lnTo>
                <a:lnTo>
                  <a:pt x="466" y="9"/>
                </a:lnTo>
                <a:lnTo>
                  <a:pt x="467" y="9"/>
                </a:lnTo>
                <a:lnTo>
                  <a:pt x="469" y="9"/>
                </a:lnTo>
                <a:lnTo>
                  <a:pt x="470" y="9"/>
                </a:lnTo>
                <a:lnTo>
                  <a:pt x="472" y="9"/>
                </a:lnTo>
                <a:lnTo>
                  <a:pt x="473" y="9"/>
                </a:lnTo>
                <a:lnTo>
                  <a:pt x="475" y="10"/>
                </a:lnTo>
                <a:lnTo>
                  <a:pt x="476" y="10"/>
                </a:lnTo>
                <a:lnTo>
                  <a:pt x="478" y="10"/>
                </a:lnTo>
                <a:lnTo>
                  <a:pt x="479" y="10"/>
                </a:lnTo>
                <a:lnTo>
                  <a:pt x="481" y="10"/>
                </a:lnTo>
                <a:lnTo>
                  <a:pt x="482" y="12"/>
                </a:lnTo>
                <a:lnTo>
                  <a:pt x="484" y="12"/>
                </a:lnTo>
                <a:lnTo>
                  <a:pt x="485" y="12"/>
                </a:lnTo>
                <a:lnTo>
                  <a:pt x="487" y="12"/>
                </a:lnTo>
                <a:lnTo>
                  <a:pt x="488" y="12"/>
                </a:lnTo>
                <a:lnTo>
                  <a:pt x="490" y="13"/>
                </a:lnTo>
                <a:lnTo>
                  <a:pt x="490" y="13"/>
                </a:lnTo>
                <a:lnTo>
                  <a:pt x="491" y="13"/>
                </a:lnTo>
                <a:lnTo>
                  <a:pt x="493" y="13"/>
                </a:lnTo>
                <a:lnTo>
                  <a:pt x="496" y="15"/>
                </a:lnTo>
                <a:lnTo>
                  <a:pt x="497" y="15"/>
                </a:lnTo>
                <a:lnTo>
                  <a:pt x="499" y="15"/>
                </a:lnTo>
                <a:lnTo>
                  <a:pt x="500" y="16"/>
                </a:lnTo>
                <a:lnTo>
                  <a:pt x="502" y="16"/>
                </a:lnTo>
                <a:lnTo>
                  <a:pt x="505" y="18"/>
                </a:lnTo>
                <a:lnTo>
                  <a:pt x="506" y="18"/>
                </a:lnTo>
                <a:lnTo>
                  <a:pt x="509" y="19"/>
                </a:lnTo>
                <a:lnTo>
                  <a:pt x="512" y="19"/>
                </a:lnTo>
                <a:lnTo>
                  <a:pt x="514" y="21"/>
                </a:lnTo>
                <a:lnTo>
                  <a:pt x="514" y="21"/>
                </a:lnTo>
                <a:lnTo>
                  <a:pt x="517" y="21"/>
                </a:lnTo>
                <a:lnTo>
                  <a:pt x="520" y="22"/>
                </a:lnTo>
                <a:lnTo>
                  <a:pt x="523" y="22"/>
                </a:lnTo>
                <a:lnTo>
                  <a:pt x="524" y="24"/>
                </a:lnTo>
                <a:lnTo>
                  <a:pt x="527" y="24"/>
                </a:lnTo>
                <a:lnTo>
                  <a:pt x="529" y="25"/>
                </a:lnTo>
                <a:lnTo>
                  <a:pt x="530" y="25"/>
                </a:lnTo>
                <a:lnTo>
                  <a:pt x="532" y="25"/>
                </a:lnTo>
                <a:lnTo>
                  <a:pt x="533" y="27"/>
                </a:lnTo>
                <a:lnTo>
                  <a:pt x="536" y="27"/>
                </a:lnTo>
                <a:lnTo>
                  <a:pt x="538" y="28"/>
                </a:lnTo>
                <a:lnTo>
                  <a:pt x="539" y="28"/>
                </a:lnTo>
                <a:lnTo>
                  <a:pt x="539" y="28"/>
                </a:lnTo>
                <a:lnTo>
                  <a:pt x="541" y="30"/>
                </a:lnTo>
                <a:lnTo>
                  <a:pt x="542" y="30"/>
                </a:lnTo>
                <a:lnTo>
                  <a:pt x="544" y="30"/>
                </a:lnTo>
                <a:lnTo>
                  <a:pt x="545" y="31"/>
                </a:lnTo>
                <a:lnTo>
                  <a:pt x="547" y="31"/>
                </a:lnTo>
                <a:lnTo>
                  <a:pt x="548" y="31"/>
                </a:lnTo>
                <a:lnTo>
                  <a:pt x="550" y="33"/>
                </a:lnTo>
                <a:lnTo>
                  <a:pt x="551" y="33"/>
                </a:lnTo>
                <a:lnTo>
                  <a:pt x="553" y="34"/>
                </a:lnTo>
                <a:lnTo>
                  <a:pt x="554" y="34"/>
                </a:lnTo>
                <a:lnTo>
                  <a:pt x="556" y="36"/>
                </a:lnTo>
                <a:lnTo>
                  <a:pt x="557" y="36"/>
                </a:lnTo>
                <a:lnTo>
                  <a:pt x="559" y="37"/>
                </a:lnTo>
                <a:lnTo>
                  <a:pt x="560" y="37"/>
                </a:lnTo>
                <a:lnTo>
                  <a:pt x="562" y="39"/>
                </a:lnTo>
                <a:lnTo>
                  <a:pt x="565" y="39"/>
                </a:lnTo>
                <a:lnTo>
                  <a:pt x="566" y="40"/>
                </a:lnTo>
                <a:lnTo>
                  <a:pt x="568" y="42"/>
                </a:lnTo>
                <a:lnTo>
                  <a:pt x="571" y="43"/>
                </a:lnTo>
                <a:lnTo>
                  <a:pt x="571" y="43"/>
                </a:lnTo>
                <a:lnTo>
                  <a:pt x="574" y="43"/>
                </a:lnTo>
                <a:lnTo>
                  <a:pt x="575" y="45"/>
                </a:lnTo>
                <a:lnTo>
                  <a:pt x="578" y="46"/>
                </a:lnTo>
                <a:lnTo>
                  <a:pt x="580" y="48"/>
                </a:lnTo>
                <a:lnTo>
                  <a:pt x="581" y="48"/>
                </a:lnTo>
                <a:lnTo>
                  <a:pt x="583" y="49"/>
                </a:lnTo>
                <a:lnTo>
                  <a:pt x="584" y="49"/>
                </a:lnTo>
                <a:lnTo>
                  <a:pt x="586" y="51"/>
                </a:lnTo>
                <a:lnTo>
                  <a:pt x="587" y="51"/>
                </a:lnTo>
                <a:lnTo>
                  <a:pt x="589" y="52"/>
                </a:lnTo>
                <a:lnTo>
                  <a:pt x="590" y="52"/>
                </a:lnTo>
                <a:lnTo>
                  <a:pt x="592" y="54"/>
                </a:lnTo>
                <a:lnTo>
                  <a:pt x="593" y="54"/>
                </a:lnTo>
                <a:lnTo>
                  <a:pt x="595" y="55"/>
                </a:lnTo>
                <a:lnTo>
                  <a:pt x="595" y="55"/>
                </a:lnTo>
                <a:lnTo>
                  <a:pt x="596" y="55"/>
                </a:lnTo>
                <a:lnTo>
                  <a:pt x="598" y="57"/>
                </a:lnTo>
                <a:lnTo>
                  <a:pt x="599" y="57"/>
                </a:lnTo>
                <a:lnTo>
                  <a:pt x="601" y="58"/>
                </a:lnTo>
                <a:lnTo>
                  <a:pt x="601" y="58"/>
                </a:lnTo>
                <a:lnTo>
                  <a:pt x="602" y="60"/>
                </a:lnTo>
                <a:lnTo>
                  <a:pt x="604" y="60"/>
                </a:lnTo>
                <a:lnTo>
                  <a:pt x="605" y="60"/>
                </a:lnTo>
                <a:lnTo>
                  <a:pt x="607" y="61"/>
                </a:lnTo>
                <a:lnTo>
                  <a:pt x="608" y="63"/>
                </a:lnTo>
                <a:lnTo>
                  <a:pt x="610" y="63"/>
                </a:lnTo>
                <a:lnTo>
                  <a:pt x="611" y="64"/>
                </a:lnTo>
                <a:lnTo>
                  <a:pt x="613" y="64"/>
                </a:lnTo>
                <a:lnTo>
                  <a:pt x="614" y="66"/>
                </a:lnTo>
                <a:lnTo>
                  <a:pt x="616" y="67"/>
                </a:lnTo>
                <a:lnTo>
                  <a:pt x="619" y="67"/>
                </a:lnTo>
                <a:lnTo>
                  <a:pt x="620" y="69"/>
                </a:lnTo>
                <a:lnTo>
                  <a:pt x="620" y="69"/>
                </a:lnTo>
                <a:lnTo>
                  <a:pt x="623" y="70"/>
                </a:lnTo>
                <a:lnTo>
                  <a:pt x="625" y="72"/>
                </a:lnTo>
                <a:lnTo>
                  <a:pt x="626" y="72"/>
                </a:lnTo>
                <a:lnTo>
                  <a:pt x="628" y="73"/>
                </a:lnTo>
                <a:lnTo>
                  <a:pt x="629" y="75"/>
                </a:lnTo>
                <a:lnTo>
                  <a:pt x="631" y="75"/>
                </a:lnTo>
                <a:lnTo>
                  <a:pt x="632" y="76"/>
                </a:lnTo>
                <a:lnTo>
                  <a:pt x="634" y="76"/>
                </a:lnTo>
                <a:lnTo>
                  <a:pt x="635" y="78"/>
                </a:lnTo>
                <a:lnTo>
                  <a:pt x="637" y="78"/>
                </a:lnTo>
                <a:lnTo>
                  <a:pt x="638" y="79"/>
                </a:lnTo>
                <a:lnTo>
                  <a:pt x="640" y="79"/>
                </a:lnTo>
                <a:lnTo>
                  <a:pt x="640" y="81"/>
                </a:lnTo>
                <a:lnTo>
                  <a:pt x="641" y="81"/>
                </a:lnTo>
                <a:lnTo>
                  <a:pt x="643" y="81"/>
                </a:lnTo>
                <a:lnTo>
                  <a:pt x="643" y="82"/>
                </a:lnTo>
                <a:lnTo>
                  <a:pt x="644" y="82"/>
                </a:lnTo>
                <a:lnTo>
                  <a:pt x="646" y="84"/>
                </a:lnTo>
                <a:lnTo>
                  <a:pt x="646" y="84"/>
                </a:lnTo>
                <a:lnTo>
                  <a:pt x="647" y="84"/>
                </a:lnTo>
                <a:lnTo>
                  <a:pt x="649" y="85"/>
                </a:lnTo>
                <a:lnTo>
                  <a:pt x="649" y="85"/>
                </a:lnTo>
                <a:lnTo>
                  <a:pt x="650" y="87"/>
                </a:lnTo>
                <a:lnTo>
                  <a:pt x="652" y="87"/>
                </a:lnTo>
                <a:lnTo>
                  <a:pt x="653" y="88"/>
                </a:lnTo>
                <a:lnTo>
                  <a:pt x="653" y="88"/>
                </a:lnTo>
                <a:lnTo>
                  <a:pt x="655" y="90"/>
                </a:lnTo>
                <a:lnTo>
                  <a:pt x="656" y="90"/>
                </a:lnTo>
                <a:lnTo>
                  <a:pt x="658" y="91"/>
                </a:lnTo>
                <a:lnTo>
                  <a:pt x="659" y="93"/>
                </a:lnTo>
                <a:lnTo>
                  <a:pt x="661" y="93"/>
                </a:lnTo>
                <a:lnTo>
                  <a:pt x="662" y="94"/>
                </a:lnTo>
                <a:lnTo>
                  <a:pt x="662" y="94"/>
                </a:lnTo>
                <a:lnTo>
                  <a:pt x="664" y="96"/>
                </a:lnTo>
                <a:lnTo>
                  <a:pt x="667" y="97"/>
                </a:lnTo>
                <a:lnTo>
                  <a:pt x="668" y="97"/>
                </a:lnTo>
                <a:lnTo>
                  <a:pt x="668" y="99"/>
                </a:lnTo>
                <a:lnTo>
                  <a:pt x="670" y="99"/>
                </a:lnTo>
                <a:lnTo>
                  <a:pt x="671" y="100"/>
                </a:lnTo>
                <a:lnTo>
                  <a:pt x="673" y="100"/>
                </a:lnTo>
                <a:lnTo>
                  <a:pt x="674" y="102"/>
                </a:lnTo>
                <a:lnTo>
                  <a:pt x="674" y="102"/>
                </a:lnTo>
                <a:lnTo>
                  <a:pt x="676" y="103"/>
                </a:lnTo>
                <a:lnTo>
                  <a:pt x="677" y="103"/>
                </a:lnTo>
                <a:lnTo>
                  <a:pt x="677" y="105"/>
                </a:lnTo>
                <a:lnTo>
                  <a:pt x="679" y="105"/>
                </a:lnTo>
                <a:lnTo>
                  <a:pt x="679" y="105"/>
                </a:lnTo>
                <a:lnTo>
                  <a:pt x="680" y="106"/>
                </a:lnTo>
                <a:lnTo>
                  <a:pt x="680" y="106"/>
                </a:lnTo>
                <a:lnTo>
                  <a:pt x="682" y="106"/>
                </a:lnTo>
                <a:lnTo>
                  <a:pt x="682" y="108"/>
                </a:lnTo>
                <a:lnTo>
                  <a:pt x="683" y="108"/>
                </a:lnTo>
                <a:lnTo>
                  <a:pt x="683" y="108"/>
                </a:lnTo>
                <a:lnTo>
                  <a:pt x="685" y="109"/>
                </a:lnTo>
                <a:lnTo>
                  <a:pt x="685" y="109"/>
                </a:lnTo>
                <a:lnTo>
                  <a:pt x="686" y="111"/>
                </a:lnTo>
                <a:lnTo>
                  <a:pt x="686" y="111"/>
                </a:lnTo>
                <a:lnTo>
                  <a:pt x="688" y="111"/>
                </a:lnTo>
                <a:lnTo>
                  <a:pt x="688" y="112"/>
                </a:lnTo>
                <a:lnTo>
                  <a:pt x="689" y="112"/>
                </a:lnTo>
                <a:lnTo>
                  <a:pt x="691" y="114"/>
                </a:lnTo>
                <a:lnTo>
                  <a:pt x="691" y="114"/>
                </a:lnTo>
                <a:lnTo>
                  <a:pt x="692" y="115"/>
                </a:lnTo>
                <a:lnTo>
                  <a:pt x="694" y="115"/>
                </a:lnTo>
                <a:lnTo>
                  <a:pt x="694" y="117"/>
                </a:lnTo>
                <a:lnTo>
                  <a:pt x="694" y="117"/>
                </a:lnTo>
                <a:lnTo>
                  <a:pt x="695" y="118"/>
                </a:lnTo>
                <a:lnTo>
                  <a:pt x="697" y="118"/>
                </a:lnTo>
                <a:lnTo>
                  <a:pt x="698" y="120"/>
                </a:lnTo>
                <a:lnTo>
                  <a:pt x="698" y="120"/>
                </a:lnTo>
                <a:lnTo>
                  <a:pt x="700" y="121"/>
                </a:lnTo>
                <a:lnTo>
                  <a:pt x="701" y="121"/>
                </a:lnTo>
                <a:lnTo>
                  <a:pt x="701" y="123"/>
                </a:lnTo>
                <a:lnTo>
                  <a:pt x="703" y="123"/>
                </a:lnTo>
                <a:lnTo>
                  <a:pt x="703" y="124"/>
                </a:lnTo>
                <a:lnTo>
                  <a:pt x="704" y="124"/>
                </a:lnTo>
                <a:lnTo>
                  <a:pt x="704" y="124"/>
                </a:lnTo>
                <a:lnTo>
                  <a:pt x="706" y="126"/>
                </a:lnTo>
                <a:lnTo>
                  <a:pt x="706" y="126"/>
                </a:lnTo>
                <a:lnTo>
                  <a:pt x="707" y="126"/>
                </a:lnTo>
                <a:lnTo>
                  <a:pt x="707" y="127"/>
                </a:lnTo>
                <a:lnTo>
                  <a:pt x="707" y="127"/>
                </a:lnTo>
                <a:lnTo>
                  <a:pt x="709" y="127"/>
                </a:lnTo>
                <a:lnTo>
                  <a:pt x="709" y="129"/>
                </a:lnTo>
                <a:lnTo>
                  <a:pt x="710" y="129"/>
                </a:lnTo>
                <a:lnTo>
                  <a:pt x="710" y="129"/>
                </a:lnTo>
                <a:lnTo>
                  <a:pt x="712" y="130"/>
                </a:lnTo>
                <a:lnTo>
                  <a:pt x="712" y="130"/>
                </a:lnTo>
                <a:lnTo>
                  <a:pt x="713" y="130"/>
                </a:lnTo>
                <a:lnTo>
                  <a:pt x="713" y="132"/>
                </a:lnTo>
                <a:lnTo>
                  <a:pt x="715" y="132"/>
                </a:lnTo>
                <a:lnTo>
                  <a:pt x="716" y="133"/>
                </a:lnTo>
                <a:lnTo>
                  <a:pt x="716" y="133"/>
                </a:lnTo>
                <a:lnTo>
                  <a:pt x="718" y="135"/>
                </a:lnTo>
                <a:lnTo>
                  <a:pt x="719" y="135"/>
                </a:lnTo>
                <a:lnTo>
                  <a:pt x="721" y="136"/>
                </a:lnTo>
                <a:lnTo>
                  <a:pt x="721" y="136"/>
                </a:lnTo>
                <a:lnTo>
                  <a:pt x="722" y="138"/>
                </a:lnTo>
                <a:lnTo>
                  <a:pt x="722" y="138"/>
                </a:lnTo>
                <a:lnTo>
                  <a:pt x="724" y="139"/>
                </a:lnTo>
                <a:lnTo>
                  <a:pt x="725" y="139"/>
                </a:lnTo>
                <a:lnTo>
                  <a:pt x="727" y="141"/>
                </a:lnTo>
                <a:lnTo>
                  <a:pt x="728" y="141"/>
                </a:lnTo>
                <a:lnTo>
                  <a:pt x="728" y="142"/>
                </a:lnTo>
                <a:lnTo>
                  <a:pt x="730" y="142"/>
                </a:lnTo>
                <a:lnTo>
                  <a:pt x="731" y="144"/>
                </a:lnTo>
                <a:lnTo>
                  <a:pt x="731" y="144"/>
                </a:lnTo>
                <a:lnTo>
                  <a:pt x="733" y="144"/>
                </a:lnTo>
                <a:lnTo>
                  <a:pt x="733" y="145"/>
                </a:lnTo>
                <a:lnTo>
                  <a:pt x="734" y="145"/>
                </a:lnTo>
                <a:lnTo>
                  <a:pt x="734" y="147"/>
                </a:lnTo>
                <a:lnTo>
                  <a:pt x="736" y="147"/>
                </a:lnTo>
                <a:lnTo>
                  <a:pt x="736" y="147"/>
                </a:lnTo>
                <a:lnTo>
                  <a:pt x="737" y="148"/>
                </a:lnTo>
                <a:lnTo>
                  <a:pt x="737" y="148"/>
                </a:lnTo>
                <a:lnTo>
                  <a:pt x="739" y="150"/>
                </a:lnTo>
                <a:lnTo>
                  <a:pt x="739" y="150"/>
                </a:lnTo>
                <a:lnTo>
                  <a:pt x="740" y="151"/>
                </a:lnTo>
                <a:lnTo>
                  <a:pt x="740" y="151"/>
                </a:lnTo>
                <a:lnTo>
                  <a:pt x="742" y="153"/>
                </a:lnTo>
                <a:lnTo>
                  <a:pt x="742" y="153"/>
                </a:lnTo>
                <a:lnTo>
                  <a:pt x="743" y="154"/>
                </a:lnTo>
                <a:lnTo>
                  <a:pt x="745" y="154"/>
                </a:lnTo>
                <a:lnTo>
                  <a:pt x="745" y="156"/>
                </a:lnTo>
                <a:lnTo>
                  <a:pt x="746" y="157"/>
                </a:lnTo>
                <a:lnTo>
                  <a:pt x="748" y="157"/>
                </a:lnTo>
                <a:lnTo>
                  <a:pt x="748" y="159"/>
                </a:lnTo>
                <a:lnTo>
                  <a:pt x="749" y="160"/>
                </a:lnTo>
                <a:lnTo>
                  <a:pt x="751" y="162"/>
                </a:lnTo>
                <a:lnTo>
                  <a:pt x="752" y="163"/>
                </a:lnTo>
                <a:lnTo>
                  <a:pt x="754" y="165"/>
                </a:lnTo>
                <a:lnTo>
                  <a:pt x="754" y="165"/>
                </a:lnTo>
                <a:lnTo>
                  <a:pt x="755" y="166"/>
                </a:lnTo>
                <a:lnTo>
                  <a:pt x="757" y="168"/>
                </a:lnTo>
                <a:lnTo>
                  <a:pt x="758" y="169"/>
                </a:lnTo>
                <a:lnTo>
                  <a:pt x="758" y="171"/>
                </a:lnTo>
                <a:lnTo>
                  <a:pt x="760" y="171"/>
                </a:lnTo>
                <a:lnTo>
                  <a:pt x="761" y="172"/>
                </a:lnTo>
                <a:lnTo>
                  <a:pt x="763" y="174"/>
                </a:lnTo>
                <a:lnTo>
                  <a:pt x="763" y="175"/>
                </a:lnTo>
                <a:lnTo>
                  <a:pt x="764" y="175"/>
                </a:lnTo>
                <a:lnTo>
                  <a:pt x="764" y="177"/>
                </a:lnTo>
                <a:lnTo>
                  <a:pt x="766" y="178"/>
                </a:lnTo>
                <a:lnTo>
                  <a:pt x="767" y="178"/>
                </a:lnTo>
                <a:lnTo>
                  <a:pt x="767" y="180"/>
                </a:lnTo>
                <a:lnTo>
                  <a:pt x="769" y="180"/>
                </a:lnTo>
                <a:lnTo>
                  <a:pt x="769" y="181"/>
                </a:lnTo>
                <a:lnTo>
                  <a:pt x="770" y="183"/>
                </a:lnTo>
                <a:lnTo>
                  <a:pt x="770" y="183"/>
                </a:lnTo>
                <a:lnTo>
                  <a:pt x="772" y="184"/>
                </a:lnTo>
                <a:lnTo>
                  <a:pt x="772" y="184"/>
                </a:lnTo>
                <a:lnTo>
                  <a:pt x="773" y="186"/>
                </a:lnTo>
                <a:lnTo>
                  <a:pt x="775" y="187"/>
                </a:lnTo>
                <a:lnTo>
                  <a:pt x="775" y="189"/>
                </a:lnTo>
                <a:lnTo>
                  <a:pt x="776" y="189"/>
                </a:lnTo>
                <a:lnTo>
                  <a:pt x="778" y="190"/>
                </a:lnTo>
                <a:lnTo>
                  <a:pt x="778" y="192"/>
                </a:lnTo>
                <a:lnTo>
                  <a:pt x="779" y="193"/>
                </a:lnTo>
                <a:lnTo>
                  <a:pt x="781" y="195"/>
                </a:lnTo>
                <a:lnTo>
                  <a:pt x="782" y="196"/>
                </a:lnTo>
                <a:lnTo>
                  <a:pt x="784" y="198"/>
                </a:lnTo>
                <a:lnTo>
                  <a:pt x="785" y="199"/>
                </a:lnTo>
                <a:lnTo>
                  <a:pt x="787" y="202"/>
                </a:lnTo>
                <a:lnTo>
                  <a:pt x="788" y="204"/>
                </a:lnTo>
                <a:lnTo>
                  <a:pt x="788" y="204"/>
                </a:lnTo>
                <a:lnTo>
                  <a:pt x="790" y="205"/>
                </a:lnTo>
                <a:lnTo>
                  <a:pt x="791" y="208"/>
                </a:lnTo>
                <a:lnTo>
                  <a:pt x="793" y="210"/>
                </a:lnTo>
                <a:lnTo>
                  <a:pt x="794" y="211"/>
                </a:lnTo>
                <a:lnTo>
                  <a:pt x="796" y="213"/>
                </a:lnTo>
                <a:lnTo>
                  <a:pt x="797" y="214"/>
                </a:lnTo>
                <a:lnTo>
                  <a:pt x="799" y="216"/>
                </a:lnTo>
                <a:lnTo>
                  <a:pt x="799" y="217"/>
                </a:lnTo>
                <a:lnTo>
                  <a:pt x="800" y="219"/>
                </a:lnTo>
                <a:lnTo>
                  <a:pt x="802" y="220"/>
                </a:lnTo>
                <a:lnTo>
                  <a:pt x="802" y="222"/>
                </a:lnTo>
                <a:lnTo>
                  <a:pt x="803" y="222"/>
                </a:lnTo>
                <a:lnTo>
                  <a:pt x="805" y="223"/>
                </a:lnTo>
                <a:lnTo>
                  <a:pt x="805" y="225"/>
                </a:lnTo>
                <a:lnTo>
                  <a:pt x="806" y="226"/>
                </a:lnTo>
                <a:lnTo>
                  <a:pt x="808" y="226"/>
                </a:lnTo>
                <a:lnTo>
                  <a:pt x="808" y="228"/>
                </a:lnTo>
                <a:lnTo>
                  <a:pt x="809" y="229"/>
                </a:lnTo>
                <a:lnTo>
                  <a:pt x="809" y="231"/>
                </a:lnTo>
                <a:lnTo>
                  <a:pt x="811" y="232"/>
                </a:lnTo>
                <a:lnTo>
                  <a:pt x="812" y="232"/>
                </a:lnTo>
                <a:lnTo>
                  <a:pt x="812" y="234"/>
                </a:lnTo>
                <a:lnTo>
                  <a:pt x="814" y="235"/>
                </a:lnTo>
                <a:lnTo>
                  <a:pt x="815" y="237"/>
                </a:lnTo>
                <a:lnTo>
                  <a:pt x="815" y="238"/>
                </a:lnTo>
                <a:lnTo>
                  <a:pt x="817" y="240"/>
                </a:lnTo>
                <a:lnTo>
                  <a:pt x="818" y="243"/>
                </a:lnTo>
                <a:lnTo>
                  <a:pt x="820" y="244"/>
                </a:lnTo>
                <a:lnTo>
                  <a:pt x="821" y="246"/>
                </a:lnTo>
                <a:lnTo>
                  <a:pt x="823" y="249"/>
                </a:lnTo>
                <a:lnTo>
                  <a:pt x="824" y="250"/>
                </a:lnTo>
                <a:lnTo>
                  <a:pt x="826" y="253"/>
                </a:lnTo>
                <a:lnTo>
                  <a:pt x="826" y="253"/>
                </a:lnTo>
                <a:lnTo>
                  <a:pt x="827" y="255"/>
                </a:lnTo>
                <a:lnTo>
                  <a:pt x="829" y="258"/>
                </a:lnTo>
                <a:lnTo>
                  <a:pt x="830" y="259"/>
                </a:lnTo>
                <a:lnTo>
                  <a:pt x="832" y="261"/>
                </a:lnTo>
                <a:lnTo>
                  <a:pt x="833" y="264"/>
                </a:lnTo>
                <a:lnTo>
                  <a:pt x="835" y="265"/>
                </a:lnTo>
                <a:lnTo>
                  <a:pt x="836" y="267"/>
                </a:lnTo>
                <a:lnTo>
                  <a:pt x="836" y="268"/>
                </a:lnTo>
                <a:lnTo>
                  <a:pt x="838" y="270"/>
                </a:lnTo>
                <a:lnTo>
                  <a:pt x="839" y="271"/>
                </a:lnTo>
                <a:lnTo>
                  <a:pt x="841" y="273"/>
                </a:lnTo>
                <a:lnTo>
                  <a:pt x="841" y="274"/>
                </a:lnTo>
                <a:lnTo>
                  <a:pt x="842" y="276"/>
                </a:lnTo>
                <a:lnTo>
                  <a:pt x="842" y="277"/>
                </a:lnTo>
                <a:lnTo>
                  <a:pt x="844" y="277"/>
                </a:lnTo>
                <a:lnTo>
                  <a:pt x="845" y="279"/>
                </a:lnTo>
                <a:lnTo>
                  <a:pt x="845" y="280"/>
                </a:lnTo>
                <a:lnTo>
                  <a:pt x="847" y="282"/>
                </a:lnTo>
                <a:lnTo>
                  <a:pt x="847" y="283"/>
                </a:lnTo>
                <a:lnTo>
                  <a:pt x="848" y="285"/>
                </a:lnTo>
                <a:lnTo>
                  <a:pt x="850" y="286"/>
                </a:lnTo>
                <a:lnTo>
                  <a:pt x="850" y="286"/>
                </a:lnTo>
                <a:lnTo>
                  <a:pt x="851" y="288"/>
                </a:lnTo>
                <a:lnTo>
                  <a:pt x="853" y="291"/>
                </a:lnTo>
                <a:lnTo>
                  <a:pt x="854" y="292"/>
                </a:lnTo>
                <a:lnTo>
                  <a:pt x="854" y="294"/>
                </a:lnTo>
                <a:lnTo>
                  <a:pt x="856" y="295"/>
                </a:lnTo>
                <a:lnTo>
                  <a:pt x="857" y="297"/>
                </a:lnTo>
                <a:lnTo>
                  <a:pt x="859" y="300"/>
                </a:lnTo>
                <a:lnTo>
                  <a:pt x="860" y="301"/>
                </a:lnTo>
                <a:lnTo>
                  <a:pt x="862" y="304"/>
                </a:lnTo>
                <a:lnTo>
                  <a:pt x="865" y="306"/>
                </a:lnTo>
                <a:lnTo>
                  <a:pt x="865" y="306"/>
                </a:lnTo>
                <a:lnTo>
                  <a:pt x="866" y="309"/>
                </a:lnTo>
                <a:lnTo>
                  <a:pt x="868" y="312"/>
                </a:lnTo>
                <a:lnTo>
                  <a:pt x="869" y="313"/>
                </a:lnTo>
                <a:lnTo>
                  <a:pt x="871" y="315"/>
                </a:lnTo>
                <a:lnTo>
                  <a:pt x="872" y="318"/>
                </a:lnTo>
                <a:lnTo>
                  <a:pt x="874" y="319"/>
                </a:lnTo>
                <a:lnTo>
                  <a:pt x="875" y="321"/>
                </a:lnTo>
                <a:lnTo>
                  <a:pt x="875" y="322"/>
                </a:lnTo>
                <a:lnTo>
                  <a:pt x="877" y="324"/>
                </a:lnTo>
                <a:lnTo>
                  <a:pt x="878" y="325"/>
                </a:lnTo>
                <a:lnTo>
                  <a:pt x="880" y="327"/>
                </a:lnTo>
                <a:lnTo>
                  <a:pt x="880" y="328"/>
                </a:lnTo>
                <a:lnTo>
                  <a:pt x="881" y="330"/>
                </a:lnTo>
                <a:lnTo>
                  <a:pt x="881" y="331"/>
                </a:lnTo>
                <a:lnTo>
                  <a:pt x="883" y="331"/>
                </a:lnTo>
                <a:lnTo>
                  <a:pt x="883" y="333"/>
                </a:lnTo>
                <a:lnTo>
                  <a:pt x="884" y="334"/>
                </a:lnTo>
                <a:lnTo>
                  <a:pt x="884" y="336"/>
                </a:lnTo>
                <a:lnTo>
                  <a:pt x="886" y="336"/>
                </a:lnTo>
                <a:lnTo>
                  <a:pt x="886" y="337"/>
                </a:lnTo>
                <a:lnTo>
                  <a:pt x="887" y="339"/>
                </a:lnTo>
                <a:lnTo>
                  <a:pt x="887" y="340"/>
                </a:lnTo>
                <a:lnTo>
                  <a:pt x="889" y="342"/>
                </a:lnTo>
                <a:lnTo>
                  <a:pt x="889" y="343"/>
                </a:lnTo>
                <a:lnTo>
                  <a:pt x="890" y="343"/>
                </a:lnTo>
                <a:lnTo>
                  <a:pt x="890" y="345"/>
                </a:lnTo>
                <a:lnTo>
                  <a:pt x="892" y="346"/>
                </a:lnTo>
                <a:lnTo>
                  <a:pt x="893" y="349"/>
                </a:lnTo>
                <a:lnTo>
                  <a:pt x="893" y="351"/>
                </a:lnTo>
                <a:lnTo>
                  <a:pt x="895" y="352"/>
                </a:lnTo>
                <a:lnTo>
                  <a:pt x="896" y="354"/>
                </a:lnTo>
                <a:lnTo>
                  <a:pt x="896" y="355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4" name="Freeform 52"/>
          <p:cNvSpPr>
            <a:spLocks/>
          </p:cNvSpPr>
          <p:nvPr/>
        </p:nvSpPr>
        <p:spPr bwMode="auto">
          <a:xfrm>
            <a:off x="4508500" y="3890963"/>
            <a:ext cx="711200" cy="282575"/>
          </a:xfrm>
          <a:custGeom>
            <a:avLst/>
            <a:gdLst>
              <a:gd name="T0" fmla="*/ 176 w 896"/>
              <a:gd name="T1" fmla="*/ 356 h 356"/>
              <a:gd name="T2" fmla="*/ 301 w 896"/>
              <a:gd name="T3" fmla="*/ 356 h 356"/>
              <a:gd name="T4" fmla="*/ 364 w 896"/>
              <a:gd name="T5" fmla="*/ 356 h 356"/>
              <a:gd name="T6" fmla="*/ 392 w 896"/>
              <a:gd name="T7" fmla="*/ 354 h 356"/>
              <a:gd name="T8" fmla="*/ 407 w 896"/>
              <a:gd name="T9" fmla="*/ 354 h 356"/>
              <a:gd name="T10" fmla="*/ 421 w 896"/>
              <a:gd name="T11" fmla="*/ 353 h 356"/>
              <a:gd name="T12" fmla="*/ 431 w 896"/>
              <a:gd name="T13" fmla="*/ 353 h 356"/>
              <a:gd name="T14" fmla="*/ 440 w 896"/>
              <a:gd name="T15" fmla="*/ 351 h 356"/>
              <a:gd name="T16" fmla="*/ 452 w 896"/>
              <a:gd name="T17" fmla="*/ 350 h 356"/>
              <a:gd name="T18" fmla="*/ 466 w 896"/>
              <a:gd name="T19" fmla="*/ 347 h 356"/>
              <a:gd name="T20" fmla="*/ 476 w 896"/>
              <a:gd name="T21" fmla="*/ 345 h 356"/>
              <a:gd name="T22" fmla="*/ 487 w 896"/>
              <a:gd name="T23" fmla="*/ 344 h 356"/>
              <a:gd name="T24" fmla="*/ 497 w 896"/>
              <a:gd name="T25" fmla="*/ 341 h 356"/>
              <a:gd name="T26" fmla="*/ 512 w 896"/>
              <a:gd name="T27" fmla="*/ 336 h 356"/>
              <a:gd name="T28" fmla="*/ 527 w 896"/>
              <a:gd name="T29" fmla="*/ 332 h 356"/>
              <a:gd name="T30" fmla="*/ 539 w 896"/>
              <a:gd name="T31" fmla="*/ 327 h 356"/>
              <a:gd name="T32" fmla="*/ 548 w 896"/>
              <a:gd name="T33" fmla="*/ 324 h 356"/>
              <a:gd name="T34" fmla="*/ 559 w 896"/>
              <a:gd name="T35" fmla="*/ 320 h 356"/>
              <a:gd name="T36" fmla="*/ 571 w 896"/>
              <a:gd name="T37" fmla="*/ 312 h 356"/>
              <a:gd name="T38" fmla="*/ 584 w 896"/>
              <a:gd name="T39" fmla="*/ 306 h 356"/>
              <a:gd name="T40" fmla="*/ 595 w 896"/>
              <a:gd name="T41" fmla="*/ 302 h 356"/>
              <a:gd name="T42" fmla="*/ 602 w 896"/>
              <a:gd name="T43" fmla="*/ 297 h 356"/>
              <a:gd name="T44" fmla="*/ 613 w 896"/>
              <a:gd name="T45" fmla="*/ 291 h 356"/>
              <a:gd name="T46" fmla="*/ 625 w 896"/>
              <a:gd name="T47" fmla="*/ 284 h 356"/>
              <a:gd name="T48" fmla="*/ 635 w 896"/>
              <a:gd name="T49" fmla="*/ 278 h 356"/>
              <a:gd name="T50" fmla="*/ 643 w 896"/>
              <a:gd name="T51" fmla="*/ 273 h 356"/>
              <a:gd name="T52" fmla="*/ 650 w 896"/>
              <a:gd name="T53" fmla="*/ 269 h 356"/>
              <a:gd name="T54" fmla="*/ 659 w 896"/>
              <a:gd name="T55" fmla="*/ 264 h 356"/>
              <a:gd name="T56" fmla="*/ 668 w 896"/>
              <a:gd name="T57" fmla="*/ 257 h 356"/>
              <a:gd name="T58" fmla="*/ 677 w 896"/>
              <a:gd name="T59" fmla="*/ 252 h 356"/>
              <a:gd name="T60" fmla="*/ 682 w 896"/>
              <a:gd name="T61" fmla="*/ 248 h 356"/>
              <a:gd name="T62" fmla="*/ 688 w 896"/>
              <a:gd name="T63" fmla="*/ 245 h 356"/>
              <a:gd name="T64" fmla="*/ 694 w 896"/>
              <a:gd name="T65" fmla="*/ 239 h 356"/>
              <a:gd name="T66" fmla="*/ 701 w 896"/>
              <a:gd name="T67" fmla="*/ 234 h 356"/>
              <a:gd name="T68" fmla="*/ 706 w 896"/>
              <a:gd name="T69" fmla="*/ 230 h 356"/>
              <a:gd name="T70" fmla="*/ 710 w 896"/>
              <a:gd name="T71" fmla="*/ 227 h 356"/>
              <a:gd name="T72" fmla="*/ 716 w 896"/>
              <a:gd name="T73" fmla="*/ 222 h 356"/>
              <a:gd name="T74" fmla="*/ 724 w 896"/>
              <a:gd name="T75" fmla="*/ 218 h 356"/>
              <a:gd name="T76" fmla="*/ 731 w 896"/>
              <a:gd name="T77" fmla="*/ 212 h 356"/>
              <a:gd name="T78" fmla="*/ 737 w 896"/>
              <a:gd name="T79" fmla="*/ 207 h 356"/>
              <a:gd name="T80" fmla="*/ 742 w 896"/>
              <a:gd name="T81" fmla="*/ 203 h 356"/>
              <a:gd name="T82" fmla="*/ 749 w 896"/>
              <a:gd name="T83" fmla="*/ 195 h 356"/>
              <a:gd name="T84" fmla="*/ 758 w 896"/>
              <a:gd name="T85" fmla="*/ 186 h 356"/>
              <a:gd name="T86" fmla="*/ 764 w 896"/>
              <a:gd name="T87" fmla="*/ 179 h 356"/>
              <a:gd name="T88" fmla="*/ 770 w 896"/>
              <a:gd name="T89" fmla="*/ 173 h 356"/>
              <a:gd name="T90" fmla="*/ 778 w 896"/>
              <a:gd name="T91" fmla="*/ 165 h 356"/>
              <a:gd name="T92" fmla="*/ 787 w 896"/>
              <a:gd name="T93" fmla="*/ 153 h 356"/>
              <a:gd name="T94" fmla="*/ 796 w 896"/>
              <a:gd name="T95" fmla="*/ 143 h 356"/>
              <a:gd name="T96" fmla="*/ 803 w 896"/>
              <a:gd name="T97" fmla="*/ 134 h 356"/>
              <a:gd name="T98" fmla="*/ 809 w 896"/>
              <a:gd name="T99" fmla="*/ 125 h 356"/>
              <a:gd name="T100" fmla="*/ 817 w 896"/>
              <a:gd name="T101" fmla="*/ 116 h 356"/>
              <a:gd name="T102" fmla="*/ 826 w 896"/>
              <a:gd name="T103" fmla="*/ 102 h 356"/>
              <a:gd name="T104" fmla="*/ 836 w 896"/>
              <a:gd name="T105" fmla="*/ 89 h 356"/>
              <a:gd name="T106" fmla="*/ 842 w 896"/>
              <a:gd name="T107" fmla="*/ 80 h 356"/>
              <a:gd name="T108" fmla="*/ 850 w 896"/>
              <a:gd name="T109" fmla="*/ 71 h 356"/>
              <a:gd name="T110" fmla="*/ 857 w 896"/>
              <a:gd name="T111" fmla="*/ 59 h 356"/>
              <a:gd name="T112" fmla="*/ 868 w 896"/>
              <a:gd name="T113" fmla="*/ 45 h 356"/>
              <a:gd name="T114" fmla="*/ 877 w 896"/>
              <a:gd name="T115" fmla="*/ 32 h 356"/>
              <a:gd name="T116" fmla="*/ 883 w 896"/>
              <a:gd name="T117" fmla="*/ 23 h 356"/>
              <a:gd name="T118" fmla="*/ 889 w 896"/>
              <a:gd name="T119" fmla="*/ 15 h 356"/>
              <a:gd name="T120" fmla="*/ 895 w 896"/>
              <a:gd name="T121" fmla="*/ 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6">
                <a:moveTo>
                  <a:pt x="0" y="356"/>
                </a:moveTo>
                <a:lnTo>
                  <a:pt x="35" y="356"/>
                </a:lnTo>
                <a:lnTo>
                  <a:pt x="66" y="356"/>
                </a:lnTo>
                <a:lnTo>
                  <a:pt x="97" y="356"/>
                </a:lnTo>
                <a:lnTo>
                  <a:pt x="125" y="356"/>
                </a:lnTo>
                <a:lnTo>
                  <a:pt x="151" y="356"/>
                </a:lnTo>
                <a:lnTo>
                  <a:pt x="176" y="356"/>
                </a:lnTo>
                <a:lnTo>
                  <a:pt x="199" y="356"/>
                </a:lnTo>
                <a:lnTo>
                  <a:pt x="220" y="356"/>
                </a:lnTo>
                <a:lnTo>
                  <a:pt x="238" y="356"/>
                </a:lnTo>
                <a:lnTo>
                  <a:pt x="256" y="356"/>
                </a:lnTo>
                <a:lnTo>
                  <a:pt x="272" y="356"/>
                </a:lnTo>
                <a:lnTo>
                  <a:pt x="287" y="356"/>
                </a:lnTo>
                <a:lnTo>
                  <a:pt x="301" y="356"/>
                </a:lnTo>
                <a:lnTo>
                  <a:pt x="313" y="356"/>
                </a:lnTo>
                <a:lnTo>
                  <a:pt x="323" y="356"/>
                </a:lnTo>
                <a:lnTo>
                  <a:pt x="334" y="356"/>
                </a:lnTo>
                <a:lnTo>
                  <a:pt x="343" y="356"/>
                </a:lnTo>
                <a:lnTo>
                  <a:pt x="350" y="356"/>
                </a:lnTo>
                <a:lnTo>
                  <a:pt x="358" y="356"/>
                </a:lnTo>
                <a:lnTo>
                  <a:pt x="364" y="356"/>
                </a:lnTo>
                <a:lnTo>
                  <a:pt x="370" y="356"/>
                </a:lnTo>
                <a:lnTo>
                  <a:pt x="376" y="356"/>
                </a:lnTo>
                <a:lnTo>
                  <a:pt x="379" y="356"/>
                </a:lnTo>
                <a:lnTo>
                  <a:pt x="383" y="356"/>
                </a:lnTo>
                <a:lnTo>
                  <a:pt x="386" y="356"/>
                </a:lnTo>
                <a:lnTo>
                  <a:pt x="389" y="354"/>
                </a:lnTo>
                <a:lnTo>
                  <a:pt x="392" y="354"/>
                </a:lnTo>
                <a:lnTo>
                  <a:pt x="395" y="354"/>
                </a:lnTo>
                <a:lnTo>
                  <a:pt x="398" y="354"/>
                </a:lnTo>
                <a:lnTo>
                  <a:pt x="400" y="354"/>
                </a:lnTo>
                <a:lnTo>
                  <a:pt x="403" y="354"/>
                </a:lnTo>
                <a:lnTo>
                  <a:pt x="404" y="354"/>
                </a:lnTo>
                <a:lnTo>
                  <a:pt x="404" y="354"/>
                </a:lnTo>
                <a:lnTo>
                  <a:pt x="407" y="354"/>
                </a:lnTo>
                <a:lnTo>
                  <a:pt x="410" y="354"/>
                </a:lnTo>
                <a:lnTo>
                  <a:pt x="412" y="354"/>
                </a:lnTo>
                <a:lnTo>
                  <a:pt x="413" y="353"/>
                </a:lnTo>
                <a:lnTo>
                  <a:pt x="416" y="353"/>
                </a:lnTo>
                <a:lnTo>
                  <a:pt x="418" y="353"/>
                </a:lnTo>
                <a:lnTo>
                  <a:pt x="419" y="353"/>
                </a:lnTo>
                <a:lnTo>
                  <a:pt x="421" y="353"/>
                </a:lnTo>
                <a:lnTo>
                  <a:pt x="422" y="353"/>
                </a:lnTo>
                <a:lnTo>
                  <a:pt x="424" y="353"/>
                </a:lnTo>
                <a:lnTo>
                  <a:pt x="425" y="353"/>
                </a:lnTo>
                <a:lnTo>
                  <a:pt x="427" y="353"/>
                </a:lnTo>
                <a:lnTo>
                  <a:pt x="428" y="353"/>
                </a:lnTo>
                <a:lnTo>
                  <a:pt x="430" y="353"/>
                </a:lnTo>
                <a:lnTo>
                  <a:pt x="431" y="353"/>
                </a:lnTo>
                <a:lnTo>
                  <a:pt x="431" y="353"/>
                </a:lnTo>
                <a:lnTo>
                  <a:pt x="433" y="351"/>
                </a:lnTo>
                <a:lnTo>
                  <a:pt x="434" y="351"/>
                </a:lnTo>
                <a:lnTo>
                  <a:pt x="436" y="351"/>
                </a:lnTo>
                <a:lnTo>
                  <a:pt x="437" y="351"/>
                </a:lnTo>
                <a:lnTo>
                  <a:pt x="439" y="351"/>
                </a:lnTo>
                <a:lnTo>
                  <a:pt x="440" y="351"/>
                </a:lnTo>
                <a:lnTo>
                  <a:pt x="442" y="351"/>
                </a:lnTo>
                <a:lnTo>
                  <a:pt x="443" y="351"/>
                </a:lnTo>
                <a:lnTo>
                  <a:pt x="445" y="350"/>
                </a:lnTo>
                <a:lnTo>
                  <a:pt x="446" y="350"/>
                </a:lnTo>
                <a:lnTo>
                  <a:pt x="448" y="350"/>
                </a:lnTo>
                <a:lnTo>
                  <a:pt x="449" y="350"/>
                </a:lnTo>
                <a:lnTo>
                  <a:pt x="452" y="350"/>
                </a:lnTo>
                <a:lnTo>
                  <a:pt x="454" y="350"/>
                </a:lnTo>
                <a:lnTo>
                  <a:pt x="455" y="348"/>
                </a:lnTo>
                <a:lnTo>
                  <a:pt x="458" y="348"/>
                </a:lnTo>
                <a:lnTo>
                  <a:pt x="458" y="348"/>
                </a:lnTo>
                <a:lnTo>
                  <a:pt x="461" y="348"/>
                </a:lnTo>
                <a:lnTo>
                  <a:pt x="463" y="348"/>
                </a:lnTo>
                <a:lnTo>
                  <a:pt x="466" y="347"/>
                </a:lnTo>
                <a:lnTo>
                  <a:pt x="467" y="347"/>
                </a:lnTo>
                <a:lnTo>
                  <a:pt x="469" y="347"/>
                </a:lnTo>
                <a:lnTo>
                  <a:pt x="470" y="347"/>
                </a:lnTo>
                <a:lnTo>
                  <a:pt x="472" y="347"/>
                </a:lnTo>
                <a:lnTo>
                  <a:pt x="473" y="347"/>
                </a:lnTo>
                <a:lnTo>
                  <a:pt x="475" y="345"/>
                </a:lnTo>
                <a:lnTo>
                  <a:pt x="476" y="345"/>
                </a:lnTo>
                <a:lnTo>
                  <a:pt x="478" y="345"/>
                </a:lnTo>
                <a:lnTo>
                  <a:pt x="479" y="345"/>
                </a:lnTo>
                <a:lnTo>
                  <a:pt x="481" y="345"/>
                </a:lnTo>
                <a:lnTo>
                  <a:pt x="482" y="345"/>
                </a:lnTo>
                <a:lnTo>
                  <a:pt x="484" y="344"/>
                </a:lnTo>
                <a:lnTo>
                  <a:pt x="485" y="344"/>
                </a:lnTo>
                <a:lnTo>
                  <a:pt x="487" y="344"/>
                </a:lnTo>
                <a:lnTo>
                  <a:pt x="488" y="344"/>
                </a:lnTo>
                <a:lnTo>
                  <a:pt x="490" y="344"/>
                </a:lnTo>
                <a:lnTo>
                  <a:pt x="490" y="342"/>
                </a:lnTo>
                <a:lnTo>
                  <a:pt x="491" y="342"/>
                </a:lnTo>
                <a:lnTo>
                  <a:pt x="493" y="342"/>
                </a:lnTo>
                <a:lnTo>
                  <a:pt x="496" y="341"/>
                </a:lnTo>
                <a:lnTo>
                  <a:pt x="497" y="341"/>
                </a:lnTo>
                <a:lnTo>
                  <a:pt x="499" y="341"/>
                </a:lnTo>
                <a:lnTo>
                  <a:pt x="500" y="339"/>
                </a:lnTo>
                <a:lnTo>
                  <a:pt x="502" y="339"/>
                </a:lnTo>
                <a:lnTo>
                  <a:pt x="505" y="339"/>
                </a:lnTo>
                <a:lnTo>
                  <a:pt x="506" y="338"/>
                </a:lnTo>
                <a:lnTo>
                  <a:pt x="509" y="338"/>
                </a:lnTo>
                <a:lnTo>
                  <a:pt x="512" y="336"/>
                </a:lnTo>
                <a:lnTo>
                  <a:pt x="514" y="335"/>
                </a:lnTo>
                <a:lnTo>
                  <a:pt x="514" y="335"/>
                </a:lnTo>
                <a:lnTo>
                  <a:pt x="517" y="335"/>
                </a:lnTo>
                <a:lnTo>
                  <a:pt x="520" y="333"/>
                </a:lnTo>
                <a:lnTo>
                  <a:pt x="523" y="333"/>
                </a:lnTo>
                <a:lnTo>
                  <a:pt x="524" y="332"/>
                </a:lnTo>
                <a:lnTo>
                  <a:pt x="527" y="332"/>
                </a:lnTo>
                <a:lnTo>
                  <a:pt x="529" y="330"/>
                </a:lnTo>
                <a:lnTo>
                  <a:pt x="530" y="330"/>
                </a:lnTo>
                <a:lnTo>
                  <a:pt x="532" y="330"/>
                </a:lnTo>
                <a:lnTo>
                  <a:pt x="533" y="329"/>
                </a:lnTo>
                <a:lnTo>
                  <a:pt x="536" y="329"/>
                </a:lnTo>
                <a:lnTo>
                  <a:pt x="538" y="329"/>
                </a:lnTo>
                <a:lnTo>
                  <a:pt x="539" y="327"/>
                </a:lnTo>
                <a:lnTo>
                  <a:pt x="539" y="327"/>
                </a:lnTo>
                <a:lnTo>
                  <a:pt x="541" y="327"/>
                </a:lnTo>
                <a:lnTo>
                  <a:pt x="542" y="326"/>
                </a:lnTo>
                <a:lnTo>
                  <a:pt x="544" y="326"/>
                </a:lnTo>
                <a:lnTo>
                  <a:pt x="545" y="324"/>
                </a:lnTo>
                <a:lnTo>
                  <a:pt x="547" y="324"/>
                </a:lnTo>
                <a:lnTo>
                  <a:pt x="548" y="324"/>
                </a:lnTo>
                <a:lnTo>
                  <a:pt x="550" y="323"/>
                </a:lnTo>
                <a:lnTo>
                  <a:pt x="551" y="323"/>
                </a:lnTo>
                <a:lnTo>
                  <a:pt x="553" y="321"/>
                </a:lnTo>
                <a:lnTo>
                  <a:pt x="554" y="321"/>
                </a:lnTo>
                <a:lnTo>
                  <a:pt x="556" y="321"/>
                </a:lnTo>
                <a:lnTo>
                  <a:pt x="557" y="320"/>
                </a:lnTo>
                <a:lnTo>
                  <a:pt x="559" y="320"/>
                </a:lnTo>
                <a:lnTo>
                  <a:pt x="560" y="318"/>
                </a:lnTo>
                <a:lnTo>
                  <a:pt x="562" y="317"/>
                </a:lnTo>
                <a:lnTo>
                  <a:pt x="565" y="317"/>
                </a:lnTo>
                <a:lnTo>
                  <a:pt x="566" y="315"/>
                </a:lnTo>
                <a:lnTo>
                  <a:pt x="568" y="314"/>
                </a:lnTo>
                <a:lnTo>
                  <a:pt x="571" y="312"/>
                </a:lnTo>
                <a:lnTo>
                  <a:pt x="571" y="312"/>
                </a:lnTo>
                <a:lnTo>
                  <a:pt x="574" y="312"/>
                </a:lnTo>
                <a:lnTo>
                  <a:pt x="575" y="311"/>
                </a:lnTo>
                <a:lnTo>
                  <a:pt x="578" y="309"/>
                </a:lnTo>
                <a:lnTo>
                  <a:pt x="580" y="309"/>
                </a:lnTo>
                <a:lnTo>
                  <a:pt x="581" y="308"/>
                </a:lnTo>
                <a:lnTo>
                  <a:pt x="583" y="306"/>
                </a:lnTo>
                <a:lnTo>
                  <a:pt x="584" y="306"/>
                </a:lnTo>
                <a:lnTo>
                  <a:pt x="586" y="305"/>
                </a:lnTo>
                <a:lnTo>
                  <a:pt x="587" y="305"/>
                </a:lnTo>
                <a:lnTo>
                  <a:pt x="589" y="303"/>
                </a:lnTo>
                <a:lnTo>
                  <a:pt x="590" y="303"/>
                </a:lnTo>
                <a:lnTo>
                  <a:pt x="592" y="302"/>
                </a:lnTo>
                <a:lnTo>
                  <a:pt x="593" y="302"/>
                </a:lnTo>
                <a:lnTo>
                  <a:pt x="595" y="302"/>
                </a:lnTo>
                <a:lnTo>
                  <a:pt x="595" y="300"/>
                </a:lnTo>
                <a:lnTo>
                  <a:pt x="596" y="300"/>
                </a:lnTo>
                <a:lnTo>
                  <a:pt x="598" y="299"/>
                </a:lnTo>
                <a:lnTo>
                  <a:pt x="599" y="299"/>
                </a:lnTo>
                <a:lnTo>
                  <a:pt x="601" y="297"/>
                </a:lnTo>
                <a:lnTo>
                  <a:pt x="601" y="297"/>
                </a:lnTo>
                <a:lnTo>
                  <a:pt x="602" y="297"/>
                </a:lnTo>
                <a:lnTo>
                  <a:pt x="604" y="296"/>
                </a:lnTo>
                <a:lnTo>
                  <a:pt x="605" y="296"/>
                </a:lnTo>
                <a:lnTo>
                  <a:pt x="607" y="294"/>
                </a:lnTo>
                <a:lnTo>
                  <a:pt x="608" y="294"/>
                </a:lnTo>
                <a:lnTo>
                  <a:pt x="610" y="293"/>
                </a:lnTo>
                <a:lnTo>
                  <a:pt x="611" y="291"/>
                </a:lnTo>
                <a:lnTo>
                  <a:pt x="613" y="291"/>
                </a:lnTo>
                <a:lnTo>
                  <a:pt x="614" y="290"/>
                </a:lnTo>
                <a:lnTo>
                  <a:pt x="616" y="288"/>
                </a:lnTo>
                <a:lnTo>
                  <a:pt x="619" y="288"/>
                </a:lnTo>
                <a:lnTo>
                  <a:pt x="620" y="287"/>
                </a:lnTo>
                <a:lnTo>
                  <a:pt x="620" y="287"/>
                </a:lnTo>
                <a:lnTo>
                  <a:pt x="623" y="285"/>
                </a:lnTo>
                <a:lnTo>
                  <a:pt x="625" y="284"/>
                </a:lnTo>
                <a:lnTo>
                  <a:pt x="626" y="284"/>
                </a:lnTo>
                <a:lnTo>
                  <a:pt x="628" y="282"/>
                </a:lnTo>
                <a:lnTo>
                  <a:pt x="629" y="281"/>
                </a:lnTo>
                <a:lnTo>
                  <a:pt x="631" y="281"/>
                </a:lnTo>
                <a:lnTo>
                  <a:pt x="632" y="279"/>
                </a:lnTo>
                <a:lnTo>
                  <a:pt x="634" y="279"/>
                </a:lnTo>
                <a:lnTo>
                  <a:pt x="635" y="278"/>
                </a:lnTo>
                <a:lnTo>
                  <a:pt x="637" y="278"/>
                </a:lnTo>
                <a:lnTo>
                  <a:pt x="638" y="276"/>
                </a:lnTo>
                <a:lnTo>
                  <a:pt x="640" y="276"/>
                </a:lnTo>
                <a:lnTo>
                  <a:pt x="640" y="275"/>
                </a:lnTo>
                <a:lnTo>
                  <a:pt x="641" y="275"/>
                </a:lnTo>
                <a:lnTo>
                  <a:pt x="643" y="275"/>
                </a:lnTo>
                <a:lnTo>
                  <a:pt x="643" y="273"/>
                </a:lnTo>
                <a:lnTo>
                  <a:pt x="644" y="273"/>
                </a:lnTo>
                <a:lnTo>
                  <a:pt x="646" y="272"/>
                </a:lnTo>
                <a:lnTo>
                  <a:pt x="646" y="272"/>
                </a:lnTo>
                <a:lnTo>
                  <a:pt x="647" y="272"/>
                </a:lnTo>
                <a:lnTo>
                  <a:pt x="649" y="270"/>
                </a:lnTo>
                <a:lnTo>
                  <a:pt x="649" y="270"/>
                </a:lnTo>
                <a:lnTo>
                  <a:pt x="650" y="269"/>
                </a:lnTo>
                <a:lnTo>
                  <a:pt x="652" y="269"/>
                </a:lnTo>
                <a:lnTo>
                  <a:pt x="653" y="267"/>
                </a:lnTo>
                <a:lnTo>
                  <a:pt x="653" y="267"/>
                </a:lnTo>
                <a:lnTo>
                  <a:pt x="655" y="266"/>
                </a:lnTo>
                <a:lnTo>
                  <a:pt x="656" y="266"/>
                </a:lnTo>
                <a:lnTo>
                  <a:pt x="658" y="264"/>
                </a:lnTo>
                <a:lnTo>
                  <a:pt x="659" y="264"/>
                </a:lnTo>
                <a:lnTo>
                  <a:pt x="661" y="263"/>
                </a:lnTo>
                <a:lnTo>
                  <a:pt x="662" y="261"/>
                </a:lnTo>
                <a:lnTo>
                  <a:pt x="662" y="261"/>
                </a:lnTo>
                <a:lnTo>
                  <a:pt x="664" y="260"/>
                </a:lnTo>
                <a:lnTo>
                  <a:pt x="667" y="260"/>
                </a:lnTo>
                <a:lnTo>
                  <a:pt x="668" y="258"/>
                </a:lnTo>
                <a:lnTo>
                  <a:pt x="668" y="257"/>
                </a:lnTo>
                <a:lnTo>
                  <a:pt x="670" y="257"/>
                </a:lnTo>
                <a:lnTo>
                  <a:pt x="671" y="255"/>
                </a:lnTo>
                <a:lnTo>
                  <a:pt x="673" y="255"/>
                </a:lnTo>
                <a:lnTo>
                  <a:pt x="674" y="254"/>
                </a:lnTo>
                <a:lnTo>
                  <a:pt x="674" y="254"/>
                </a:lnTo>
                <a:lnTo>
                  <a:pt x="676" y="252"/>
                </a:lnTo>
                <a:lnTo>
                  <a:pt x="677" y="252"/>
                </a:lnTo>
                <a:lnTo>
                  <a:pt x="677" y="252"/>
                </a:lnTo>
                <a:lnTo>
                  <a:pt x="679" y="251"/>
                </a:lnTo>
                <a:lnTo>
                  <a:pt x="679" y="251"/>
                </a:lnTo>
                <a:lnTo>
                  <a:pt x="680" y="249"/>
                </a:lnTo>
                <a:lnTo>
                  <a:pt x="680" y="249"/>
                </a:lnTo>
                <a:lnTo>
                  <a:pt x="682" y="249"/>
                </a:lnTo>
                <a:lnTo>
                  <a:pt x="682" y="248"/>
                </a:lnTo>
                <a:lnTo>
                  <a:pt x="683" y="248"/>
                </a:lnTo>
                <a:lnTo>
                  <a:pt x="683" y="248"/>
                </a:lnTo>
                <a:lnTo>
                  <a:pt x="685" y="246"/>
                </a:lnTo>
                <a:lnTo>
                  <a:pt x="685" y="246"/>
                </a:lnTo>
                <a:lnTo>
                  <a:pt x="686" y="246"/>
                </a:lnTo>
                <a:lnTo>
                  <a:pt x="686" y="245"/>
                </a:lnTo>
                <a:lnTo>
                  <a:pt x="688" y="245"/>
                </a:lnTo>
                <a:lnTo>
                  <a:pt x="688" y="243"/>
                </a:lnTo>
                <a:lnTo>
                  <a:pt x="689" y="243"/>
                </a:lnTo>
                <a:lnTo>
                  <a:pt x="691" y="242"/>
                </a:lnTo>
                <a:lnTo>
                  <a:pt x="691" y="242"/>
                </a:lnTo>
                <a:lnTo>
                  <a:pt x="692" y="240"/>
                </a:lnTo>
                <a:lnTo>
                  <a:pt x="694" y="240"/>
                </a:lnTo>
                <a:lnTo>
                  <a:pt x="694" y="239"/>
                </a:lnTo>
                <a:lnTo>
                  <a:pt x="694" y="239"/>
                </a:lnTo>
                <a:lnTo>
                  <a:pt x="695" y="237"/>
                </a:lnTo>
                <a:lnTo>
                  <a:pt x="697" y="237"/>
                </a:lnTo>
                <a:lnTo>
                  <a:pt x="698" y="236"/>
                </a:lnTo>
                <a:lnTo>
                  <a:pt x="698" y="236"/>
                </a:lnTo>
                <a:lnTo>
                  <a:pt x="700" y="234"/>
                </a:lnTo>
                <a:lnTo>
                  <a:pt x="701" y="234"/>
                </a:lnTo>
                <a:lnTo>
                  <a:pt x="701" y="233"/>
                </a:lnTo>
                <a:lnTo>
                  <a:pt x="703" y="233"/>
                </a:lnTo>
                <a:lnTo>
                  <a:pt x="703" y="233"/>
                </a:lnTo>
                <a:lnTo>
                  <a:pt x="704" y="231"/>
                </a:lnTo>
                <a:lnTo>
                  <a:pt x="704" y="231"/>
                </a:lnTo>
                <a:lnTo>
                  <a:pt x="706" y="230"/>
                </a:lnTo>
                <a:lnTo>
                  <a:pt x="706" y="230"/>
                </a:lnTo>
                <a:lnTo>
                  <a:pt x="707" y="230"/>
                </a:lnTo>
                <a:lnTo>
                  <a:pt x="707" y="228"/>
                </a:lnTo>
                <a:lnTo>
                  <a:pt x="707" y="228"/>
                </a:lnTo>
                <a:lnTo>
                  <a:pt x="709" y="228"/>
                </a:lnTo>
                <a:lnTo>
                  <a:pt x="709" y="227"/>
                </a:lnTo>
                <a:lnTo>
                  <a:pt x="710" y="227"/>
                </a:lnTo>
                <a:lnTo>
                  <a:pt x="710" y="227"/>
                </a:lnTo>
                <a:lnTo>
                  <a:pt x="712" y="225"/>
                </a:lnTo>
                <a:lnTo>
                  <a:pt x="712" y="225"/>
                </a:lnTo>
                <a:lnTo>
                  <a:pt x="713" y="225"/>
                </a:lnTo>
                <a:lnTo>
                  <a:pt x="713" y="224"/>
                </a:lnTo>
                <a:lnTo>
                  <a:pt x="715" y="224"/>
                </a:lnTo>
                <a:lnTo>
                  <a:pt x="716" y="222"/>
                </a:lnTo>
                <a:lnTo>
                  <a:pt x="716" y="222"/>
                </a:lnTo>
                <a:lnTo>
                  <a:pt x="718" y="222"/>
                </a:lnTo>
                <a:lnTo>
                  <a:pt x="719" y="221"/>
                </a:lnTo>
                <a:lnTo>
                  <a:pt x="721" y="219"/>
                </a:lnTo>
                <a:lnTo>
                  <a:pt x="721" y="219"/>
                </a:lnTo>
                <a:lnTo>
                  <a:pt x="722" y="218"/>
                </a:lnTo>
                <a:lnTo>
                  <a:pt x="722" y="218"/>
                </a:lnTo>
                <a:lnTo>
                  <a:pt x="724" y="218"/>
                </a:lnTo>
                <a:lnTo>
                  <a:pt x="725" y="216"/>
                </a:lnTo>
                <a:lnTo>
                  <a:pt x="727" y="216"/>
                </a:lnTo>
                <a:lnTo>
                  <a:pt x="728" y="215"/>
                </a:lnTo>
                <a:lnTo>
                  <a:pt x="728" y="215"/>
                </a:lnTo>
                <a:lnTo>
                  <a:pt x="730" y="213"/>
                </a:lnTo>
                <a:lnTo>
                  <a:pt x="731" y="213"/>
                </a:lnTo>
                <a:lnTo>
                  <a:pt x="731" y="212"/>
                </a:lnTo>
                <a:lnTo>
                  <a:pt x="733" y="212"/>
                </a:lnTo>
                <a:lnTo>
                  <a:pt x="733" y="210"/>
                </a:lnTo>
                <a:lnTo>
                  <a:pt x="734" y="210"/>
                </a:lnTo>
                <a:lnTo>
                  <a:pt x="734" y="210"/>
                </a:lnTo>
                <a:lnTo>
                  <a:pt x="736" y="209"/>
                </a:lnTo>
                <a:lnTo>
                  <a:pt x="736" y="209"/>
                </a:lnTo>
                <a:lnTo>
                  <a:pt x="737" y="207"/>
                </a:lnTo>
                <a:lnTo>
                  <a:pt x="737" y="207"/>
                </a:lnTo>
                <a:lnTo>
                  <a:pt x="739" y="206"/>
                </a:lnTo>
                <a:lnTo>
                  <a:pt x="739" y="206"/>
                </a:lnTo>
                <a:lnTo>
                  <a:pt x="740" y="206"/>
                </a:lnTo>
                <a:lnTo>
                  <a:pt x="740" y="204"/>
                </a:lnTo>
                <a:lnTo>
                  <a:pt x="742" y="204"/>
                </a:lnTo>
                <a:lnTo>
                  <a:pt x="742" y="203"/>
                </a:lnTo>
                <a:lnTo>
                  <a:pt x="743" y="201"/>
                </a:lnTo>
                <a:lnTo>
                  <a:pt x="745" y="201"/>
                </a:lnTo>
                <a:lnTo>
                  <a:pt x="745" y="200"/>
                </a:lnTo>
                <a:lnTo>
                  <a:pt x="746" y="198"/>
                </a:lnTo>
                <a:lnTo>
                  <a:pt x="748" y="198"/>
                </a:lnTo>
                <a:lnTo>
                  <a:pt x="748" y="197"/>
                </a:lnTo>
                <a:lnTo>
                  <a:pt x="749" y="195"/>
                </a:lnTo>
                <a:lnTo>
                  <a:pt x="751" y="194"/>
                </a:lnTo>
                <a:lnTo>
                  <a:pt x="752" y="192"/>
                </a:lnTo>
                <a:lnTo>
                  <a:pt x="754" y="191"/>
                </a:lnTo>
                <a:lnTo>
                  <a:pt x="754" y="191"/>
                </a:lnTo>
                <a:lnTo>
                  <a:pt x="755" y="189"/>
                </a:lnTo>
                <a:lnTo>
                  <a:pt x="757" y="188"/>
                </a:lnTo>
                <a:lnTo>
                  <a:pt x="758" y="186"/>
                </a:lnTo>
                <a:lnTo>
                  <a:pt x="758" y="185"/>
                </a:lnTo>
                <a:lnTo>
                  <a:pt x="760" y="185"/>
                </a:lnTo>
                <a:lnTo>
                  <a:pt x="761" y="183"/>
                </a:lnTo>
                <a:lnTo>
                  <a:pt x="763" y="182"/>
                </a:lnTo>
                <a:lnTo>
                  <a:pt x="763" y="180"/>
                </a:lnTo>
                <a:lnTo>
                  <a:pt x="764" y="180"/>
                </a:lnTo>
                <a:lnTo>
                  <a:pt x="764" y="179"/>
                </a:lnTo>
                <a:lnTo>
                  <a:pt x="766" y="177"/>
                </a:lnTo>
                <a:lnTo>
                  <a:pt x="767" y="177"/>
                </a:lnTo>
                <a:lnTo>
                  <a:pt x="767" y="176"/>
                </a:lnTo>
                <a:lnTo>
                  <a:pt x="769" y="176"/>
                </a:lnTo>
                <a:lnTo>
                  <a:pt x="769" y="174"/>
                </a:lnTo>
                <a:lnTo>
                  <a:pt x="770" y="173"/>
                </a:lnTo>
                <a:lnTo>
                  <a:pt x="770" y="173"/>
                </a:lnTo>
                <a:lnTo>
                  <a:pt x="772" y="171"/>
                </a:lnTo>
                <a:lnTo>
                  <a:pt x="772" y="171"/>
                </a:lnTo>
                <a:lnTo>
                  <a:pt x="773" y="170"/>
                </a:lnTo>
                <a:lnTo>
                  <a:pt x="775" y="168"/>
                </a:lnTo>
                <a:lnTo>
                  <a:pt x="775" y="167"/>
                </a:lnTo>
                <a:lnTo>
                  <a:pt x="776" y="167"/>
                </a:lnTo>
                <a:lnTo>
                  <a:pt x="778" y="165"/>
                </a:lnTo>
                <a:lnTo>
                  <a:pt x="778" y="164"/>
                </a:lnTo>
                <a:lnTo>
                  <a:pt x="779" y="162"/>
                </a:lnTo>
                <a:lnTo>
                  <a:pt x="781" y="161"/>
                </a:lnTo>
                <a:lnTo>
                  <a:pt x="782" y="159"/>
                </a:lnTo>
                <a:lnTo>
                  <a:pt x="784" y="158"/>
                </a:lnTo>
                <a:lnTo>
                  <a:pt x="785" y="156"/>
                </a:lnTo>
                <a:lnTo>
                  <a:pt x="787" y="153"/>
                </a:lnTo>
                <a:lnTo>
                  <a:pt x="788" y="152"/>
                </a:lnTo>
                <a:lnTo>
                  <a:pt x="788" y="152"/>
                </a:lnTo>
                <a:lnTo>
                  <a:pt x="790" y="150"/>
                </a:lnTo>
                <a:lnTo>
                  <a:pt x="791" y="147"/>
                </a:lnTo>
                <a:lnTo>
                  <a:pt x="793" y="146"/>
                </a:lnTo>
                <a:lnTo>
                  <a:pt x="794" y="144"/>
                </a:lnTo>
                <a:lnTo>
                  <a:pt x="796" y="143"/>
                </a:lnTo>
                <a:lnTo>
                  <a:pt x="797" y="141"/>
                </a:lnTo>
                <a:lnTo>
                  <a:pt x="799" y="140"/>
                </a:lnTo>
                <a:lnTo>
                  <a:pt x="799" y="138"/>
                </a:lnTo>
                <a:lnTo>
                  <a:pt x="800" y="137"/>
                </a:lnTo>
                <a:lnTo>
                  <a:pt x="802" y="135"/>
                </a:lnTo>
                <a:lnTo>
                  <a:pt x="802" y="134"/>
                </a:lnTo>
                <a:lnTo>
                  <a:pt x="803" y="134"/>
                </a:lnTo>
                <a:lnTo>
                  <a:pt x="805" y="132"/>
                </a:lnTo>
                <a:lnTo>
                  <a:pt x="805" y="131"/>
                </a:lnTo>
                <a:lnTo>
                  <a:pt x="806" y="129"/>
                </a:lnTo>
                <a:lnTo>
                  <a:pt x="808" y="129"/>
                </a:lnTo>
                <a:lnTo>
                  <a:pt x="808" y="128"/>
                </a:lnTo>
                <a:lnTo>
                  <a:pt x="809" y="126"/>
                </a:lnTo>
                <a:lnTo>
                  <a:pt x="809" y="125"/>
                </a:lnTo>
                <a:lnTo>
                  <a:pt x="811" y="123"/>
                </a:lnTo>
                <a:lnTo>
                  <a:pt x="812" y="123"/>
                </a:lnTo>
                <a:lnTo>
                  <a:pt x="812" y="122"/>
                </a:lnTo>
                <a:lnTo>
                  <a:pt x="814" y="120"/>
                </a:lnTo>
                <a:lnTo>
                  <a:pt x="815" y="119"/>
                </a:lnTo>
                <a:lnTo>
                  <a:pt x="815" y="117"/>
                </a:lnTo>
                <a:lnTo>
                  <a:pt x="817" y="116"/>
                </a:lnTo>
                <a:lnTo>
                  <a:pt x="818" y="114"/>
                </a:lnTo>
                <a:lnTo>
                  <a:pt x="820" y="111"/>
                </a:lnTo>
                <a:lnTo>
                  <a:pt x="821" y="110"/>
                </a:lnTo>
                <a:lnTo>
                  <a:pt x="823" y="108"/>
                </a:lnTo>
                <a:lnTo>
                  <a:pt x="824" y="105"/>
                </a:lnTo>
                <a:lnTo>
                  <a:pt x="826" y="102"/>
                </a:lnTo>
                <a:lnTo>
                  <a:pt x="826" y="102"/>
                </a:lnTo>
                <a:lnTo>
                  <a:pt x="827" y="101"/>
                </a:lnTo>
                <a:lnTo>
                  <a:pt x="829" y="98"/>
                </a:lnTo>
                <a:lnTo>
                  <a:pt x="830" y="96"/>
                </a:lnTo>
                <a:lnTo>
                  <a:pt x="832" y="95"/>
                </a:lnTo>
                <a:lnTo>
                  <a:pt x="833" y="92"/>
                </a:lnTo>
                <a:lnTo>
                  <a:pt x="835" y="90"/>
                </a:lnTo>
                <a:lnTo>
                  <a:pt x="836" y="89"/>
                </a:lnTo>
                <a:lnTo>
                  <a:pt x="836" y="87"/>
                </a:lnTo>
                <a:lnTo>
                  <a:pt x="838" y="86"/>
                </a:lnTo>
                <a:lnTo>
                  <a:pt x="839" y="84"/>
                </a:lnTo>
                <a:lnTo>
                  <a:pt x="841" y="83"/>
                </a:lnTo>
                <a:lnTo>
                  <a:pt x="841" y="81"/>
                </a:lnTo>
                <a:lnTo>
                  <a:pt x="842" y="80"/>
                </a:lnTo>
                <a:lnTo>
                  <a:pt x="842" y="80"/>
                </a:lnTo>
                <a:lnTo>
                  <a:pt x="844" y="78"/>
                </a:lnTo>
                <a:lnTo>
                  <a:pt x="845" y="77"/>
                </a:lnTo>
                <a:lnTo>
                  <a:pt x="845" y="75"/>
                </a:lnTo>
                <a:lnTo>
                  <a:pt x="847" y="74"/>
                </a:lnTo>
                <a:lnTo>
                  <a:pt x="847" y="72"/>
                </a:lnTo>
                <a:lnTo>
                  <a:pt x="848" y="71"/>
                </a:lnTo>
                <a:lnTo>
                  <a:pt x="850" y="71"/>
                </a:lnTo>
                <a:lnTo>
                  <a:pt x="850" y="69"/>
                </a:lnTo>
                <a:lnTo>
                  <a:pt x="851" y="68"/>
                </a:lnTo>
                <a:lnTo>
                  <a:pt x="853" y="66"/>
                </a:lnTo>
                <a:lnTo>
                  <a:pt x="854" y="63"/>
                </a:lnTo>
                <a:lnTo>
                  <a:pt x="854" y="62"/>
                </a:lnTo>
                <a:lnTo>
                  <a:pt x="856" y="60"/>
                </a:lnTo>
                <a:lnTo>
                  <a:pt x="857" y="59"/>
                </a:lnTo>
                <a:lnTo>
                  <a:pt x="859" y="57"/>
                </a:lnTo>
                <a:lnTo>
                  <a:pt x="860" y="54"/>
                </a:lnTo>
                <a:lnTo>
                  <a:pt x="862" y="53"/>
                </a:lnTo>
                <a:lnTo>
                  <a:pt x="865" y="50"/>
                </a:lnTo>
                <a:lnTo>
                  <a:pt x="865" y="50"/>
                </a:lnTo>
                <a:lnTo>
                  <a:pt x="866" y="47"/>
                </a:lnTo>
                <a:lnTo>
                  <a:pt x="868" y="45"/>
                </a:lnTo>
                <a:lnTo>
                  <a:pt x="869" y="42"/>
                </a:lnTo>
                <a:lnTo>
                  <a:pt x="871" y="41"/>
                </a:lnTo>
                <a:lnTo>
                  <a:pt x="872" y="39"/>
                </a:lnTo>
                <a:lnTo>
                  <a:pt x="874" y="36"/>
                </a:lnTo>
                <a:lnTo>
                  <a:pt x="875" y="35"/>
                </a:lnTo>
                <a:lnTo>
                  <a:pt x="875" y="33"/>
                </a:lnTo>
                <a:lnTo>
                  <a:pt x="877" y="32"/>
                </a:lnTo>
                <a:lnTo>
                  <a:pt x="878" y="30"/>
                </a:lnTo>
                <a:lnTo>
                  <a:pt x="880" y="29"/>
                </a:lnTo>
                <a:lnTo>
                  <a:pt x="880" y="27"/>
                </a:lnTo>
                <a:lnTo>
                  <a:pt x="881" y="27"/>
                </a:lnTo>
                <a:lnTo>
                  <a:pt x="881" y="26"/>
                </a:lnTo>
                <a:lnTo>
                  <a:pt x="883" y="24"/>
                </a:lnTo>
                <a:lnTo>
                  <a:pt x="883" y="23"/>
                </a:lnTo>
                <a:lnTo>
                  <a:pt x="884" y="21"/>
                </a:lnTo>
                <a:lnTo>
                  <a:pt x="884" y="21"/>
                </a:lnTo>
                <a:lnTo>
                  <a:pt x="886" y="20"/>
                </a:lnTo>
                <a:lnTo>
                  <a:pt x="886" y="18"/>
                </a:lnTo>
                <a:lnTo>
                  <a:pt x="887" y="17"/>
                </a:lnTo>
                <a:lnTo>
                  <a:pt x="887" y="15"/>
                </a:lnTo>
                <a:lnTo>
                  <a:pt x="889" y="15"/>
                </a:lnTo>
                <a:lnTo>
                  <a:pt x="889" y="14"/>
                </a:lnTo>
                <a:lnTo>
                  <a:pt x="890" y="12"/>
                </a:lnTo>
                <a:lnTo>
                  <a:pt x="890" y="11"/>
                </a:lnTo>
                <a:lnTo>
                  <a:pt x="892" y="9"/>
                </a:lnTo>
                <a:lnTo>
                  <a:pt x="893" y="8"/>
                </a:lnTo>
                <a:lnTo>
                  <a:pt x="893" y="6"/>
                </a:lnTo>
                <a:lnTo>
                  <a:pt x="895" y="3"/>
                </a:lnTo>
                <a:lnTo>
                  <a:pt x="896" y="2"/>
                </a:lnTo>
                <a:lnTo>
                  <a:pt x="89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5" name="Freeform 53"/>
          <p:cNvSpPr>
            <a:spLocks/>
          </p:cNvSpPr>
          <p:nvPr/>
        </p:nvSpPr>
        <p:spPr bwMode="auto">
          <a:xfrm>
            <a:off x="4502150" y="3606800"/>
            <a:ext cx="84138" cy="284163"/>
          </a:xfrm>
          <a:custGeom>
            <a:avLst/>
            <a:gdLst>
              <a:gd name="T0" fmla="*/ 6 w 107"/>
              <a:gd name="T1" fmla="*/ 10 h 358"/>
              <a:gd name="T2" fmla="*/ 12 w 107"/>
              <a:gd name="T3" fmla="*/ 22 h 358"/>
              <a:gd name="T4" fmla="*/ 18 w 107"/>
              <a:gd name="T5" fmla="*/ 31 h 358"/>
              <a:gd name="T6" fmla="*/ 21 w 107"/>
              <a:gd name="T7" fmla="*/ 39 h 358"/>
              <a:gd name="T8" fmla="*/ 24 w 107"/>
              <a:gd name="T9" fmla="*/ 45 h 358"/>
              <a:gd name="T10" fmla="*/ 27 w 107"/>
              <a:gd name="T11" fmla="*/ 51 h 358"/>
              <a:gd name="T12" fmla="*/ 30 w 107"/>
              <a:gd name="T13" fmla="*/ 57 h 358"/>
              <a:gd name="T14" fmla="*/ 33 w 107"/>
              <a:gd name="T15" fmla="*/ 63 h 358"/>
              <a:gd name="T16" fmla="*/ 35 w 107"/>
              <a:gd name="T17" fmla="*/ 69 h 358"/>
              <a:gd name="T18" fmla="*/ 38 w 107"/>
              <a:gd name="T19" fmla="*/ 76 h 358"/>
              <a:gd name="T20" fmla="*/ 41 w 107"/>
              <a:gd name="T21" fmla="*/ 81 h 358"/>
              <a:gd name="T22" fmla="*/ 42 w 107"/>
              <a:gd name="T23" fmla="*/ 87 h 358"/>
              <a:gd name="T24" fmla="*/ 44 w 107"/>
              <a:gd name="T25" fmla="*/ 91 h 358"/>
              <a:gd name="T26" fmla="*/ 47 w 107"/>
              <a:gd name="T27" fmla="*/ 96 h 358"/>
              <a:gd name="T28" fmla="*/ 48 w 107"/>
              <a:gd name="T29" fmla="*/ 102 h 358"/>
              <a:gd name="T30" fmla="*/ 51 w 107"/>
              <a:gd name="T31" fmla="*/ 111 h 358"/>
              <a:gd name="T32" fmla="*/ 54 w 107"/>
              <a:gd name="T33" fmla="*/ 118 h 358"/>
              <a:gd name="T34" fmla="*/ 57 w 107"/>
              <a:gd name="T35" fmla="*/ 126 h 358"/>
              <a:gd name="T36" fmla="*/ 60 w 107"/>
              <a:gd name="T37" fmla="*/ 133 h 358"/>
              <a:gd name="T38" fmla="*/ 62 w 107"/>
              <a:gd name="T39" fmla="*/ 138 h 358"/>
              <a:gd name="T40" fmla="*/ 63 w 107"/>
              <a:gd name="T41" fmla="*/ 144 h 358"/>
              <a:gd name="T42" fmla="*/ 66 w 107"/>
              <a:gd name="T43" fmla="*/ 148 h 358"/>
              <a:gd name="T44" fmla="*/ 68 w 107"/>
              <a:gd name="T45" fmla="*/ 154 h 358"/>
              <a:gd name="T46" fmla="*/ 69 w 107"/>
              <a:gd name="T47" fmla="*/ 162 h 358"/>
              <a:gd name="T48" fmla="*/ 72 w 107"/>
              <a:gd name="T49" fmla="*/ 169 h 358"/>
              <a:gd name="T50" fmla="*/ 75 w 107"/>
              <a:gd name="T51" fmla="*/ 178 h 358"/>
              <a:gd name="T52" fmla="*/ 77 w 107"/>
              <a:gd name="T53" fmla="*/ 186 h 358"/>
              <a:gd name="T54" fmla="*/ 78 w 107"/>
              <a:gd name="T55" fmla="*/ 192 h 358"/>
              <a:gd name="T56" fmla="*/ 80 w 107"/>
              <a:gd name="T57" fmla="*/ 196 h 358"/>
              <a:gd name="T58" fmla="*/ 83 w 107"/>
              <a:gd name="T59" fmla="*/ 202 h 358"/>
              <a:gd name="T60" fmla="*/ 84 w 107"/>
              <a:gd name="T61" fmla="*/ 207 h 358"/>
              <a:gd name="T62" fmla="*/ 86 w 107"/>
              <a:gd name="T63" fmla="*/ 214 h 358"/>
              <a:gd name="T64" fmla="*/ 89 w 107"/>
              <a:gd name="T65" fmla="*/ 223 h 358"/>
              <a:gd name="T66" fmla="*/ 92 w 107"/>
              <a:gd name="T67" fmla="*/ 231 h 358"/>
              <a:gd name="T68" fmla="*/ 94 w 107"/>
              <a:gd name="T69" fmla="*/ 238 h 358"/>
              <a:gd name="T70" fmla="*/ 95 w 107"/>
              <a:gd name="T71" fmla="*/ 244 h 358"/>
              <a:gd name="T72" fmla="*/ 97 w 107"/>
              <a:gd name="T73" fmla="*/ 249 h 358"/>
              <a:gd name="T74" fmla="*/ 98 w 107"/>
              <a:gd name="T75" fmla="*/ 255 h 358"/>
              <a:gd name="T76" fmla="*/ 98 w 107"/>
              <a:gd name="T77" fmla="*/ 259 h 358"/>
              <a:gd name="T78" fmla="*/ 100 w 107"/>
              <a:gd name="T79" fmla="*/ 265 h 358"/>
              <a:gd name="T80" fmla="*/ 100 w 107"/>
              <a:gd name="T81" fmla="*/ 273 h 358"/>
              <a:gd name="T82" fmla="*/ 100 w 107"/>
              <a:gd name="T83" fmla="*/ 279 h 358"/>
              <a:gd name="T84" fmla="*/ 101 w 107"/>
              <a:gd name="T85" fmla="*/ 285 h 358"/>
              <a:gd name="T86" fmla="*/ 101 w 107"/>
              <a:gd name="T87" fmla="*/ 291 h 358"/>
              <a:gd name="T88" fmla="*/ 101 w 107"/>
              <a:gd name="T89" fmla="*/ 295 h 358"/>
              <a:gd name="T90" fmla="*/ 103 w 107"/>
              <a:gd name="T91" fmla="*/ 298 h 358"/>
              <a:gd name="T92" fmla="*/ 103 w 107"/>
              <a:gd name="T93" fmla="*/ 301 h 358"/>
              <a:gd name="T94" fmla="*/ 103 w 107"/>
              <a:gd name="T95" fmla="*/ 306 h 358"/>
              <a:gd name="T96" fmla="*/ 104 w 107"/>
              <a:gd name="T97" fmla="*/ 309 h 358"/>
              <a:gd name="T98" fmla="*/ 104 w 107"/>
              <a:gd name="T99" fmla="*/ 313 h 358"/>
              <a:gd name="T100" fmla="*/ 106 w 107"/>
              <a:gd name="T101" fmla="*/ 318 h 358"/>
              <a:gd name="T102" fmla="*/ 106 w 107"/>
              <a:gd name="T103" fmla="*/ 321 h 358"/>
              <a:gd name="T104" fmla="*/ 107 w 107"/>
              <a:gd name="T105" fmla="*/ 325 h 358"/>
              <a:gd name="T106" fmla="*/ 107 w 107"/>
              <a:gd name="T107" fmla="*/ 330 h 358"/>
              <a:gd name="T108" fmla="*/ 107 w 107"/>
              <a:gd name="T109" fmla="*/ 334 h 358"/>
              <a:gd name="T110" fmla="*/ 106 w 107"/>
              <a:gd name="T111" fmla="*/ 342 h 358"/>
              <a:gd name="T112" fmla="*/ 106 w 107"/>
              <a:gd name="T113" fmla="*/ 349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8">
                <a:moveTo>
                  <a:pt x="0" y="0"/>
                </a:moveTo>
                <a:lnTo>
                  <a:pt x="2" y="4"/>
                </a:lnTo>
                <a:lnTo>
                  <a:pt x="5" y="7"/>
                </a:lnTo>
                <a:lnTo>
                  <a:pt x="6" y="10"/>
                </a:lnTo>
                <a:lnTo>
                  <a:pt x="8" y="13"/>
                </a:lnTo>
                <a:lnTo>
                  <a:pt x="9" y="16"/>
                </a:lnTo>
                <a:lnTo>
                  <a:pt x="11" y="19"/>
                </a:lnTo>
                <a:lnTo>
                  <a:pt x="12" y="22"/>
                </a:lnTo>
                <a:lnTo>
                  <a:pt x="14" y="25"/>
                </a:lnTo>
                <a:lnTo>
                  <a:pt x="15" y="27"/>
                </a:lnTo>
                <a:lnTo>
                  <a:pt x="17" y="30"/>
                </a:lnTo>
                <a:lnTo>
                  <a:pt x="18" y="31"/>
                </a:lnTo>
                <a:lnTo>
                  <a:pt x="18" y="33"/>
                </a:lnTo>
                <a:lnTo>
                  <a:pt x="20" y="36"/>
                </a:lnTo>
                <a:lnTo>
                  <a:pt x="21" y="37"/>
                </a:lnTo>
                <a:lnTo>
                  <a:pt x="21" y="39"/>
                </a:lnTo>
                <a:lnTo>
                  <a:pt x="23" y="40"/>
                </a:lnTo>
                <a:lnTo>
                  <a:pt x="23" y="42"/>
                </a:lnTo>
                <a:lnTo>
                  <a:pt x="24" y="43"/>
                </a:lnTo>
                <a:lnTo>
                  <a:pt x="24" y="45"/>
                </a:lnTo>
                <a:lnTo>
                  <a:pt x="26" y="46"/>
                </a:lnTo>
                <a:lnTo>
                  <a:pt x="26" y="48"/>
                </a:lnTo>
                <a:lnTo>
                  <a:pt x="27" y="49"/>
                </a:lnTo>
                <a:lnTo>
                  <a:pt x="27" y="51"/>
                </a:lnTo>
                <a:lnTo>
                  <a:pt x="27" y="52"/>
                </a:lnTo>
                <a:lnTo>
                  <a:pt x="29" y="54"/>
                </a:lnTo>
                <a:lnTo>
                  <a:pt x="29" y="55"/>
                </a:lnTo>
                <a:lnTo>
                  <a:pt x="30" y="57"/>
                </a:lnTo>
                <a:lnTo>
                  <a:pt x="30" y="58"/>
                </a:lnTo>
                <a:lnTo>
                  <a:pt x="32" y="60"/>
                </a:lnTo>
                <a:lnTo>
                  <a:pt x="32" y="61"/>
                </a:lnTo>
                <a:lnTo>
                  <a:pt x="33" y="63"/>
                </a:lnTo>
                <a:lnTo>
                  <a:pt x="33" y="66"/>
                </a:lnTo>
                <a:lnTo>
                  <a:pt x="33" y="66"/>
                </a:lnTo>
                <a:lnTo>
                  <a:pt x="35" y="67"/>
                </a:lnTo>
                <a:lnTo>
                  <a:pt x="35" y="69"/>
                </a:lnTo>
                <a:lnTo>
                  <a:pt x="36" y="72"/>
                </a:lnTo>
                <a:lnTo>
                  <a:pt x="36" y="73"/>
                </a:lnTo>
                <a:lnTo>
                  <a:pt x="38" y="75"/>
                </a:lnTo>
                <a:lnTo>
                  <a:pt x="38" y="76"/>
                </a:lnTo>
                <a:lnTo>
                  <a:pt x="39" y="78"/>
                </a:lnTo>
                <a:lnTo>
                  <a:pt x="39" y="79"/>
                </a:lnTo>
                <a:lnTo>
                  <a:pt x="39" y="81"/>
                </a:lnTo>
                <a:lnTo>
                  <a:pt x="41" y="81"/>
                </a:lnTo>
                <a:lnTo>
                  <a:pt x="41" y="82"/>
                </a:lnTo>
                <a:lnTo>
                  <a:pt x="41" y="84"/>
                </a:lnTo>
                <a:lnTo>
                  <a:pt x="42" y="85"/>
                </a:lnTo>
                <a:lnTo>
                  <a:pt x="42" y="87"/>
                </a:lnTo>
                <a:lnTo>
                  <a:pt x="42" y="87"/>
                </a:lnTo>
                <a:lnTo>
                  <a:pt x="44" y="88"/>
                </a:lnTo>
                <a:lnTo>
                  <a:pt x="44" y="90"/>
                </a:lnTo>
                <a:lnTo>
                  <a:pt x="44" y="91"/>
                </a:lnTo>
                <a:lnTo>
                  <a:pt x="45" y="93"/>
                </a:lnTo>
                <a:lnTo>
                  <a:pt x="45" y="93"/>
                </a:lnTo>
                <a:lnTo>
                  <a:pt x="45" y="94"/>
                </a:lnTo>
                <a:lnTo>
                  <a:pt x="47" y="96"/>
                </a:lnTo>
                <a:lnTo>
                  <a:pt x="47" y="97"/>
                </a:lnTo>
                <a:lnTo>
                  <a:pt x="47" y="99"/>
                </a:lnTo>
                <a:lnTo>
                  <a:pt x="48" y="100"/>
                </a:lnTo>
                <a:lnTo>
                  <a:pt x="48" y="102"/>
                </a:lnTo>
                <a:lnTo>
                  <a:pt x="50" y="105"/>
                </a:lnTo>
                <a:lnTo>
                  <a:pt x="50" y="106"/>
                </a:lnTo>
                <a:lnTo>
                  <a:pt x="51" y="108"/>
                </a:lnTo>
                <a:lnTo>
                  <a:pt x="51" y="111"/>
                </a:lnTo>
                <a:lnTo>
                  <a:pt x="53" y="112"/>
                </a:lnTo>
                <a:lnTo>
                  <a:pt x="53" y="115"/>
                </a:lnTo>
                <a:lnTo>
                  <a:pt x="53" y="115"/>
                </a:lnTo>
                <a:lnTo>
                  <a:pt x="54" y="118"/>
                </a:lnTo>
                <a:lnTo>
                  <a:pt x="56" y="120"/>
                </a:lnTo>
                <a:lnTo>
                  <a:pt x="56" y="123"/>
                </a:lnTo>
                <a:lnTo>
                  <a:pt x="57" y="124"/>
                </a:lnTo>
                <a:lnTo>
                  <a:pt x="57" y="126"/>
                </a:lnTo>
                <a:lnTo>
                  <a:pt x="59" y="127"/>
                </a:lnTo>
                <a:lnTo>
                  <a:pt x="59" y="130"/>
                </a:lnTo>
                <a:lnTo>
                  <a:pt x="60" y="132"/>
                </a:lnTo>
                <a:lnTo>
                  <a:pt x="60" y="133"/>
                </a:lnTo>
                <a:lnTo>
                  <a:pt x="60" y="135"/>
                </a:lnTo>
                <a:lnTo>
                  <a:pt x="62" y="136"/>
                </a:lnTo>
                <a:lnTo>
                  <a:pt x="62" y="136"/>
                </a:lnTo>
                <a:lnTo>
                  <a:pt x="62" y="138"/>
                </a:lnTo>
                <a:lnTo>
                  <a:pt x="63" y="139"/>
                </a:lnTo>
                <a:lnTo>
                  <a:pt x="63" y="141"/>
                </a:lnTo>
                <a:lnTo>
                  <a:pt x="63" y="142"/>
                </a:lnTo>
                <a:lnTo>
                  <a:pt x="63" y="144"/>
                </a:lnTo>
                <a:lnTo>
                  <a:pt x="65" y="145"/>
                </a:lnTo>
                <a:lnTo>
                  <a:pt x="65" y="145"/>
                </a:lnTo>
                <a:lnTo>
                  <a:pt x="65" y="147"/>
                </a:lnTo>
                <a:lnTo>
                  <a:pt x="66" y="148"/>
                </a:lnTo>
                <a:lnTo>
                  <a:pt x="66" y="150"/>
                </a:lnTo>
                <a:lnTo>
                  <a:pt x="66" y="151"/>
                </a:lnTo>
                <a:lnTo>
                  <a:pt x="68" y="153"/>
                </a:lnTo>
                <a:lnTo>
                  <a:pt x="68" y="154"/>
                </a:lnTo>
                <a:lnTo>
                  <a:pt x="68" y="157"/>
                </a:lnTo>
                <a:lnTo>
                  <a:pt x="69" y="159"/>
                </a:lnTo>
                <a:lnTo>
                  <a:pt x="69" y="160"/>
                </a:lnTo>
                <a:lnTo>
                  <a:pt x="69" y="162"/>
                </a:lnTo>
                <a:lnTo>
                  <a:pt x="71" y="165"/>
                </a:lnTo>
                <a:lnTo>
                  <a:pt x="71" y="166"/>
                </a:lnTo>
                <a:lnTo>
                  <a:pt x="72" y="169"/>
                </a:lnTo>
                <a:lnTo>
                  <a:pt x="72" y="169"/>
                </a:lnTo>
                <a:lnTo>
                  <a:pt x="72" y="172"/>
                </a:lnTo>
                <a:lnTo>
                  <a:pt x="74" y="174"/>
                </a:lnTo>
                <a:lnTo>
                  <a:pt x="74" y="177"/>
                </a:lnTo>
                <a:lnTo>
                  <a:pt x="75" y="178"/>
                </a:lnTo>
                <a:lnTo>
                  <a:pt x="75" y="180"/>
                </a:lnTo>
                <a:lnTo>
                  <a:pt x="77" y="183"/>
                </a:lnTo>
                <a:lnTo>
                  <a:pt x="77" y="184"/>
                </a:lnTo>
                <a:lnTo>
                  <a:pt x="77" y="186"/>
                </a:lnTo>
                <a:lnTo>
                  <a:pt x="78" y="187"/>
                </a:lnTo>
                <a:lnTo>
                  <a:pt x="78" y="189"/>
                </a:lnTo>
                <a:lnTo>
                  <a:pt x="78" y="190"/>
                </a:lnTo>
                <a:lnTo>
                  <a:pt x="78" y="192"/>
                </a:lnTo>
                <a:lnTo>
                  <a:pt x="80" y="193"/>
                </a:lnTo>
                <a:lnTo>
                  <a:pt x="80" y="193"/>
                </a:lnTo>
                <a:lnTo>
                  <a:pt x="80" y="195"/>
                </a:lnTo>
                <a:lnTo>
                  <a:pt x="80" y="196"/>
                </a:lnTo>
                <a:lnTo>
                  <a:pt x="81" y="198"/>
                </a:lnTo>
                <a:lnTo>
                  <a:pt x="81" y="199"/>
                </a:lnTo>
                <a:lnTo>
                  <a:pt x="81" y="201"/>
                </a:lnTo>
                <a:lnTo>
                  <a:pt x="83" y="202"/>
                </a:lnTo>
                <a:lnTo>
                  <a:pt x="83" y="204"/>
                </a:lnTo>
                <a:lnTo>
                  <a:pt x="83" y="204"/>
                </a:lnTo>
                <a:lnTo>
                  <a:pt x="83" y="205"/>
                </a:lnTo>
                <a:lnTo>
                  <a:pt x="84" y="207"/>
                </a:lnTo>
                <a:lnTo>
                  <a:pt x="84" y="210"/>
                </a:lnTo>
                <a:lnTo>
                  <a:pt x="84" y="211"/>
                </a:lnTo>
                <a:lnTo>
                  <a:pt x="86" y="213"/>
                </a:lnTo>
                <a:lnTo>
                  <a:pt x="86" y="214"/>
                </a:lnTo>
                <a:lnTo>
                  <a:pt x="87" y="217"/>
                </a:lnTo>
                <a:lnTo>
                  <a:pt x="87" y="219"/>
                </a:lnTo>
                <a:lnTo>
                  <a:pt x="89" y="222"/>
                </a:lnTo>
                <a:lnTo>
                  <a:pt x="89" y="223"/>
                </a:lnTo>
                <a:lnTo>
                  <a:pt x="89" y="223"/>
                </a:lnTo>
                <a:lnTo>
                  <a:pt x="91" y="226"/>
                </a:lnTo>
                <a:lnTo>
                  <a:pt x="91" y="229"/>
                </a:lnTo>
                <a:lnTo>
                  <a:pt x="92" y="231"/>
                </a:lnTo>
                <a:lnTo>
                  <a:pt x="92" y="232"/>
                </a:lnTo>
                <a:lnTo>
                  <a:pt x="92" y="235"/>
                </a:lnTo>
                <a:lnTo>
                  <a:pt x="94" y="237"/>
                </a:lnTo>
                <a:lnTo>
                  <a:pt x="94" y="238"/>
                </a:lnTo>
                <a:lnTo>
                  <a:pt x="94" y="240"/>
                </a:lnTo>
                <a:lnTo>
                  <a:pt x="95" y="241"/>
                </a:lnTo>
                <a:lnTo>
                  <a:pt x="95" y="243"/>
                </a:lnTo>
                <a:lnTo>
                  <a:pt x="95" y="244"/>
                </a:lnTo>
                <a:lnTo>
                  <a:pt x="97" y="246"/>
                </a:lnTo>
                <a:lnTo>
                  <a:pt x="97" y="247"/>
                </a:lnTo>
                <a:lnTo>
                  <a:pt x="97" y="249"/>
                </a:lnTo>
                <a:lnTo>
                  <a:pt x="97" y="249"/>
                </a:lnTo>
                <a:lnTo>
                  <a:pt x="97" y="250"/>
                </a:lnTo>
                <a:lnTo>
                  <a:pt x="97" y="252"/>
                </a:lnTo>
                <a:lnTo>
                  <a:pt x="98" y="253"/>
                </a:lnTo>
                <a:lnTo>
                  <a:pt x="98" y="255"/>
                </a:lnTo>
                <a:lnTo>
                  <a:pt x="98" y="255"/>
                </a:lnTo>
                <a:lnTo>
                  <a:pt x="98" y="256"/>
                </a:lnTo>
                <a:lnTo>
                  <a:pt x="98" y="258"/>
                </a:lnTo>
                <a:lnTo>
                  <a:pt x="98" y="259"/>
                </a:lnTo>
                <a:lnTo>
                  <a:pt x="98" y="261"/>
                </a:lnTo>
                <a:lnTo>
                  <a:pt x="98" y="262"/>
                </a:lnTo>
                <a:lnTo>
                  <a:pt x="98" y="264"/>
                </a:lnTo>
                <a:lnTo>
                  <a:pt x="100" y="265"/>
                </a:lnTo>
                <a:lnTo>
                  <a:pt x="100" y="267"/>
                </a:lnTo>
                <a:lnTo>
                  <a:pt x="100" y="268"/>
                </a:lnTo>
                <a:lnTo>
                  <a:pt x="100" y="270"/>
                </a:lnTo>
                <a:lnTo>
                  <a:pt x="100" y="273"/>
                </a:lnTo>
                <a:lnTo>
                  <a:pt x="100" y="274"/>
                </a:lnTo>
                <a:lnTo>
                  <a:pt x="100" y="274"/>
                </a:lnTo>
                <a:lnTo>
                  <a:pt x="100" y="277"/>
                </a:lnTo>
                <a:lnTo>
                  <a:pt x="100" y="279"/>
                </a:lnTo>
                <a:lnTo>
                  <a:pt x="100" y="280"/>
                </a:lnTo>
                <a:lnTo>
                  <a:pt x="100" y="282"/>
                </a:lnTo>
                <a:lnTo>
                  <a:pt x="101" y="283"/>
                </a:lnTo>
                <a:lnTo>
                  <a:pt x="101" y="285"/>
                </a:lnTo>
                <a:lnTo>
                  <a:pt x="101" y="286"/>
                </a:lnTo>
                <a:lnTo>
                  <a:pt x="101" y="288"/>
                </a:lnTo>
                <a:lnTo>
                  <a:pt x="101" y="289"/>
                </a:lnTo>
                <a:lnTo>
                  <a:pt x="101" y="291"/>
                </a:lnTo>
                <a:lnTo>
                  <a:pt x="101" y="292"/>
                </a:lnTo>
                <a:lnTo>
                  <a:pt x="101" y="292"/>
                </a:lnTo>
                <a:lnTo>
                  <a:pt x="101" y="294"/>
                </a:lnTo>
                <a:lnTo>
                  <a:pt x="101" y="295"/>
                </a:lnTo>
                <a:lnTo>
                  <a:pt x="101" y="295"/>
                </a:lnTo>
                <a:lnTo>
                  <a:pt x="101" y="297"/>
                </a:lnTo>
                <a:lnTo>
                  <a:pt x="101" y="297"/>
                </a:lnTo>
                <a:lnTo>
                  <a:pt x="103" y="298"/>
                </a:lnTo>
                <a:lnTo>
                  <a:pt x="103" y="300"/>
                </a:lnTo>
                <a:lnTo>
                  <a:pt x="103" y="300"/>
                </a:lnTo>
                <a:lnTo>
                  <a:pt x="103" y="301"/>
                </a:lnTo>
                <a:lnTo>
                  <a:pt x="103" y="301"/>
                </a:lnTo>
                <a:lnTo>
                  <a:pt x="103" y="303"/>
                </a:lnTo>
                <a:lnTo>
                  <a:pt x="103" y="303"/>
                </a:lnTo>
                <a:lnTo>
                  <a:pt x="103" y="304"/>
                </a:lnTo>
                <a:lnTo>
                  <a:pt x="103" y="306"/>
                </a:lnTo>
                <a:lnTo>
                  <a:pt x="103" y="306"/>
                </a:lnTo>
                <a:lnTo>
                  <a:pt x="103" y="307"/>
                </a:lnTo>
                <a:lnTo>
                  <a:pt x="104" y="309"/>
                </a:lnTo>
                <a:lnTo>
                  <a:pt x="104" y="309"/>
                </a:lnTo>
                <a:lnTo>
                  <a:pt x="104" y="310"/>
                </a:lnTo>
                <a:lnTo>
                  <a:pt x="104" y="312"/>
                </a:lnTo>
                <a:lnTo>
                  <a:pt x="104" y="312"/>
                </a:lnTo>
                <a:lnTo>
                  <a:pt x="104" y="313"/>
                </a:lnTo>
                <a:lnTo>
                  <a:pt x="104" y="315"/>
                </a:lnTo>
                <a:lnTo>
                  <a:pt x="106" y="316"/>
                </a:lnTo>
                <a:lnTo>
                  <a:pt x="106" y="316"/>
                </a:lnTo>
                <a:lnTo>
                  <a:pt x="106" y="318"/>
                </a:lnTo>
                <a:lnTo>
                  <a:pt x="106" y="319"/>
                </a:lnTo>
                <a:lnTo>
                  <a:pt x="106" y="319"/>
                </a:lnTo>
                <a:lnTo>
                  <a:pt x="106" y="321"/>
                </a:lnTo>
                <a:lnTo>
                  <a:pt x="106" y="321"/>
                </a:lnTo>
                <a:lnTo>
                  <a:pt x="106" y="322"/>
                </a:lnTo>
                <a:lnTo>
                  <a:pt x="106" y="324"/>
                </a:lnTo>
                <a:lnTo>
                  <a:pt x="107" y="324"/>
                </a:lnTo>
                <a:lnTo>
                  <a:pt x="107" y="325"/>
                </a:lnTo>
                <a:lnTo>
                  <a:pt x="107" y="327"/>
                </a:lnTo>
                <a:lnTo>
                  <a:pt x="107" y="327"/>
                </a:lnTo>
                <a:lnTo>
                  <a:pt x="107" y="328"/>
                </a:lnTo>
                <a:lnTo>
                  <a:pt x="107" y="330"/>
                </a:lnTo>
                <a:lnTo>
                  <a:pt x="107" y="330"/>
                </a:lnTo>
                <a:lnTo>
                  <a:pt x="107" y="331"/>
                </a:lnTo>
                <a:lnTo>
                  <a:pt x="107" y="333"/>
                </a:lnTo>
                <a:lnTo>
                  <a:pt x="107" y="334"/>
                </a:lnTo>
                <a:lnTo>
                  <a:pt x="107" y="336"/>
                </a:lnTo>
                <a:lnTo>
                  <a:pt x="107" y="337"/>
                </a:lnTo>
                <a:lnTo>
                  <a:pt x="107" y="339"/>
                </a:lnTo>
                <a:lnTo>
                  <a:pt x="106" y="342"/>
                </a:lnTo>
                <a:lnTo>
                  <a:pt x="106" y="343"/>
                </a:lnTo>
                <a:lnTo>
                  <a:pt x="106" y="345"/>
                </a:lnTo>
                <a:lnTo>
                  <a:pt x="106" y="348"/>
                </a:lnTo>
                <a:lnTo>
                  <a:pt x="106" y="349"/>
                </a:lnTo>
                <a:lnTo>
                  <a:pt x="106" y="352"/>
                </a:lnTo>
                <a:lnTo>
                  <a:pt x="106" y="355"/>
                </a:lnTo>
                <a:lnTo>
                  <a:pt x="106" y="35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6" name="Freeform 54"/>
          <p:cNvSpPr>
            <a:spLocks/>
          </p:cNvSpPr>
          <p:nvPr/>
        </p:nvSpPr>
        <p:spPr bwMode="auto">
          <a:xfrm>
            <a:off x="4502150" y="3889375"/>
            <a:ext cx="84138" cy="284163"/>
          </a:xfrm>
          <a:custGeom>
            <a:avLst/>
            <a:gdLst>
              <a:gd name="T0" fmla="*/ 6 w 107"/>
              <a:gd name="T1" fmla="*/ 348 h 359"/>
              <a:gd name="T2" fmla="*/ 12 w 107"/>
              <a:gd name="T3" fmla="*/ 336 h 359"/>
              <a:gd name="T4" fmla="*/ 18 w 107"/>
              <a:gd name="T5" fmla="*/ 327 h 359"/>
              <a:gd name="T6" fmla="*/ 21 w 107"/>
              <a:gd name="T7" fmla="*/ 320 h 359"/>
              <a:gd name="T8" fmla="*/ 24 w 107"/>
              <a:gd name="T9" fmla="*/ 314 h 359"/>
              <a:gd name="T10" fmla="*/ 27 w 107"/>
              <a:gd name="T11" fmla="*/ 309 h 359"/>
              <a:gd name="T12" fmla="*/ 30 w 107"/>
              <a:gd name="T13" fmla="*/ 303 h 359"/>
              <a:gd name="T14" fmla="*/ 33 w 107"/>
              <a:gd name="T15" fmla="*/ 296 h 359"/>
              <a:gd name="T16" fmla="*/ 35 w 107"/>
              <a:gd name="T17" fmla="*/ 290 h 359"/>
              <a:gd name="T18" fmla="*/ 38 w 107"/>
              <a:gd name="T19" fmla="*/ 282 h 359"/>
              <a:gd name="T20" fmla="*/ 41 w 107"/>
              <a:gd name="T21" fmla="*/ 278 h 359"/>
              <a:gd name="T22" fmla="*/ 42 w 107"/>
              <a:gd name="T23" fmla="*/ 273 h 359"/>
              <a:gd name="T24" fmla="*/ 44 w 107"/>
              <a:gd name="T25" fmla="*/ 269 h 359"/>
              <a:gd name="T26" fmla="*/ 47 w 107"/>
              <a:gd name="T27" fmla="*/ 263 h 359"/>
              <a:gd name="T28" fmla="*/ 48 w 107"/>
              <a:gd name="T29" fmla="*/ 257 h 359"/>
              <a:gd name="T30" fmla="*/ 51 w 107"/>
              <a:gd name="T31" fmla="*/ 249 h 359"/>
              <a:gd name="T32" fmla="*/ 54 w 107"/>
              <a:gd name="T33" fmla="*/ 242 h 359"/>
              <a:gd name="T34" fmla="*/ 57 w 107"/>
              <a:gd name="T35" fmla="*/ 233 h 359"/>
              <a:gd name="T36" fmla="*/ 60 w 107"/>
              <a:gd name="T37" fmla="*/ 225 h 359"/>
              <a:gd name="T38" fmla="*/ 62 w 107"/>
              <a:gd name="T39" fmla="*/ 221 h 359"/>
              <a:gd name="T40" fmla="*/ 63 w 107"/>
              <a:gd name="T41" fmla="*/ 215 h 359"/>
              <a:gd name="T42" fmla="*/ 66 w 107"/>
              <a:gd name="T43" fmla="*/ 210 h 359"/>
              <a:gd name="T44" fmla="*/ 68 w 107"/>
              <a:gd name="T45" fmla="*/ 204 h 359"/>
              <a:gd name="T46" fmla="*/ 69 w 107"/>
              <a:gd name="T47" fmla="*/ 197 h 359"/>
              <a:gd name="T48" fmla="*/ 72 w 107"/>
              <a:gd name="T49" fmla="*/ 189 h 359"/>
              <a:gd name="T50" fmla="*/ 75 w 107"/>
              <a:gd name="T51" fmla="*/ 180 h 359"/>
              <a:gd name="T52" fmla="*/ 77 w 107"/>
              <a:gd name="T53" fmla="*/ 173 h 359"/>
              <a:gd name="T54" fmla="*/ 78 w 107"/>
              <a:gd name="T55" fmla="*/ 167 h 359"/>
              <a:gd name="T56" fmla="*/ 80 w 107"/>
              <a:gd name="T57" fmla="*/ 162 h 359"/>
              <a:gd name="T58" fmla="*/ 83 w 107"/>
              <a:gd name="T59" fmla="*/ 156 h 359"/>
              <a:gd name="T60" fmla="*/ 84 w 107"/>
              <a:gd name="T61" fmla="*/ 152 h 359"/>
              <a:gd name="T62" fmla="*/ 86 w 107"/>
              <a:gd name="T63" fmla="*/ 144 h 359"/>
              <a:gd name="T64" fmla="*/ 89 w 107"/>
              <a:gd name="T65" fmla="*/ 135 h 359"/>
              <a:gd name="T66" fmla="*/ 92 w 107"/>
              <a:gd name="T67" fmla="*/ 128 h 359"/>
              <a:gd name="T68" fmla="*/ 94 w 107"/>
              <a:gd name="T69" fmla="*/ 120 h 359"/>
              <a:gd name="T70" fmla="*/ 95 w 107"/>
              <a:gd name="T71" fmla="*/ 114 h 359"/>
              <a:gd name="T72" fmla="*/ 97 w 107"/>
              <a:gd name="T73" fmla="*/ 110 h 359"/>
              <a:gd name="T74" fmla="*/ 98 w 107"/>
              <a:gd name="T75" fmla="*/ 105 h 359"/>
              <a:gd name="T76" fmla="*/ 98 w 107"/>
              <a:gd name="T77" fmla="*/ 99 h 359"/>
              <a:gd name="T78" fmla="*/ 100 w 107"/>
              <a:gd name="T79" fmla="*/ 93 h 359"/>
              <a:gd name="T80" fmla="*/ 100 w 107"/>
              <a:gd name="T81" fmla="*/ 87 h 359"/>
              <a:gd name="T82" fmla="*/ 100 w 107"/>
              <a:gd name="T83" fmla="*/ 80 h 359"/>
              <a:gd name="T84" fmla="*/ 101 w 107"/>
              <a:gd name="T85" fmla="*/ 74 h 359"/>
              <a:gd name="T86" fmla="*/ 101 w 107"/>
              <a:gd name="T87" fmla="*/ 68 h 359"/>
              <a:gd name="T88" fmla="*/ 101 w 107"/>
              <a:gd name="T89" fmla="*/ 63 h 359"/>
              <a:gd name="T90" fmla="*/ 103 w 107"/>
              <a:gd name="T91" fmla="*/ 60 h 359"/>
              <a:gd name="T92" fmla="*/ 103 w 107"/>
              <a:gd name="T93" fmla="*/ 57 h 359"/>
              <a:gd name="T94" fmla="*/ 103 w 107"/>
              <a:gd name="T95" fmla="*/ 54 h 359"/>
              <a:gd name="T96" fmla="*/ 104 w 107"/>
              <a:gd name="T97" fmla="*/ 50 h 359"/>
              <a:gd name="T98" fmla="*/ 104 w 107"/>
              <a:gd name="T99" fmla="*/ 45 h 359"/>
              <a:gd name="T100" fmla="*/ 106 w 107"/>
              <a:gd name="T101" fmla="*/ 41 h 359"/>
              <a:gd name="T102" fmla="*/ 106 w 107"/>
              <a:gd name="T103" fmla="*/ 38 h 359"/>
              <a:gd name="T104" fmla="*/ 107 w 107"/>
              <a:gd name="T105" fmla="*/ 33 h 359"/>
              <a:gd name="T106" fmla="*/ 107 w 107"/>
              <a:gd name="T107" fmla="*/ 29 h 359"/>
              <a:gd name="T108" fmla="*/ 107 w 107"/>
              <a:gd name="T109" fmla="*/ 24 h 359"/>
              <a:gd name="T110" fmla="*/ 106 w 107"/>
              <a:gd name="T111" fmla="*/ 18 h 359"/>
              <a:gd name="T112" fmla="*/ 106 w 107"/>
              <a:gd name="T113" fmla="*/ 9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9">
                <a:moveTo>
                  <a:pt x="0" y="359"/>
                </a:moveTo>
                <a:lnTo>
                  <a:pt x="2" y="354"/>
                </a:lnTo>
                <a:lnTo>
                  <a:pt x="5" y="351"/>
                </a:lnTo>
                <a:lnTo>
                  <a:pt x="6" y="348"/>
                </a:lnTo>
                <a:lnTo>
                  <a:pt x="8" y="345"/>
                </a:lnTo>
                <a:lnTo>
                  <a:pt x="9" y="342"/>
                </a:lnTo>
                <a:lnTo>
                  <a:pt x="11" y="339"/>
                </a:lnTo>
                <a:lnTo>
                  <a:pt x="12" y="336"/>
                </a:lnTo>
                <a:lnTo>
                  <a:pt x="14" y="333"/>
                </a:lnTo>
                <a:lnTo>
                  <a:pt x="15" y="332"/>
                </a:lnTo>
                <a:lnTo>
                  <a:pt x="17" y="329"/>
                </a:lnTo>
                <a:lnTo>
                  <a:pt x="18" y="327"/>
                </a:lnTo>
                <a:lnTo>
                  <a:pt x="18" y="326"/>
                </a:lnTo>
                <a:lnTo>
                  <a:pt x="20" y="323"/>
                </a:lnTo>
                <a:lnTo>
                  <a:pt x="21" y="321"/>
                </a:lnTo>
                <a:lnTo>
                  <a:pt x="21" y="320"/>
                </a:lnTo>
                <a:lnTo>
                  <a:pt x="23" y="318"/>
                </a:lnTo>
                <a:lnTo>
                  <a:pt x="23" y="317"/>
                </a:lnTo>
                <a:lnTo>
                  <a:pt x="24" y="315"/>
                </a:lnTo>
                <a:lnTo>
                  <a:pt x="24" y="314"/>
                </a:lnTo>
                <a:lnTo>
                  <a:pt x="26" y="312"/>
                </a:lnTo>
                <a:lnTo>
                  <a:pt x="26" y="311"/>
                </a:lnTo>
                <a:lnTo>
                  <a:pt x="27" y="309"/>
                </a:lnTo>
                <a:lnTo>
                  <a:pt x="27" y="309"/>
                </a:lnTo>
                <a:lnTo>
                  <a:pt x="27" y="308"/>
                </a:lnTo>
                <a:lnTo>
                  <a:pt x="29" y="306"/>
                </a:lnTo>
                <a:lnTo>
                  <a:pt x="29" y="305"/>
                </a:lnTo>
                <a:lnTo>
                  <a:pt x="30" y="303"/>
                </a:lnTo>
                <a:lnTo>
                  <a:pt x="30" y="302"/>
                </a:lnTo>
                <a:lnTo>
                  <a:pt x="32" y="299"/>
                </a:lnTo>
                <a:lnTo>
                  <a:pt x="32" y="297"/>
                </a:lnTo>
                <a:lnTo>
                  <a:pt x="33" y="296"/>
                </a:lnTo>
                <a:lnTo>
                  <a:pt x="33" y="293"/>
                </a:lnTo>
                <a:lnTo>
                  <a:pt x="33" y="293"/>
                </a:lnTo>
                <a:lnTo>
                  <a:pt x="35" y="291"/>
                </a:lnTo>
                <a:lnTo>
                  <a:pt x="35" y="290"/>
                </a:lnTo>
                <a:lnTo>
                  <a:pt x="36" y="288"/>
                </a:lnTo>
                <a:lnTo>
                  <a:pt x="36" y="287"/>
                </a:lnTo>
                <a:lnTo>
                  <a:pt x="38" y="284"/>
                </a:lnTo>
                <a:lnTo>
                  <a:pt x="38" y="282"/>
                </a:lnTo>
                <a:lnTo>
                  <a:pt x="39" y="281"/>
                </a:lnTo>
                <a:lnTo>
                  <a:pt x="39" y="281"/>
                </a:lnTo>
                <a:lnTo>
                  <a:pt x="39" y="279"/>
                </a:lnTo>
                <a:lnTo>
                  <a:pt x="41" y="278"/>
                </a:lnTo>
                <a:lnTo>
                  <a:pt x="41" y="276"/>
                </a:lnTo>
                <a:lnTo>
                  <a:pt x="41" y="275"/>
                </a:lnTo>
                <a:lnTo>
                  <a:pt x="42" y="273"/>
                </a:lnTo>
                <a:lnTo>
                  <a:pt x="42" y="273"/>
                </a:lnTo>
                <a:lnTo>
                  <a:pt x="42" y="272"/>
                </a:lnTo>
                <a:lnTo>
                  <a:pt x="44" y="270"/>
                </a:lnTo>
                <a:lnTo>
                  <a:pt x="44" y="269"/>
                </a:lnTo>
                <a:lnTo>
                  <a:pt x="44" y="269"/>
                </a:lnTo>
                <a:lnTo>
                  <a:pt x="45" y="267"/>
                </a:lnTo>
                <a:lnTo>
                  <a:pt x="45" y="266"/>
                </a:lnTo>
                <a:lnTo>
                  <a:pt x="45" y="264"/>
                </a:lnTo>
                <a:lnTo>
                  <a:pt x="47" y="263"/>
                </a:lnTo>
                <a:lnTo>
                  <a:pt x="47" y="261"/>
                </a:lnTo>
                <a:lnTo>
                  <a:pt x="47" y="260"/>
                </a:lnTo>
                <a:lnTo>
                  <a:pt x="48" y="258"/>
                </a:lnTo>
                <a:lnTo>
                  <a:pt x="48" y="257"/>
                </a:lnTo>
                <a:lnTo>
                  <a:pt x="50" y="255"/>
                </a:lnTo>
                <a:lnTo>
                  <a:pt x="50" y="252"/>
                </a:lnTo>
                <a:lnTo>
                  <a:pt x="51" y="251"/>
                </a:lnTo>
                <a:lnTo>
                  <a:pt x="51" y="249"/>
                </a:lnTo>
                <a:lnTo>
                  <a:pt x="53" y="246"/>
                </a:lnTo>
                <a:lnTo>
                  <a:pt x="53" y="243"/>
                </a:lnTo>
                <a:lnTo>
                  <a:pt x="53" y="243"/>
                </a:lnTo>
                <a:lnTo>
                  <a:pt x="54" y="242"/>
                </a:lnTo>
                <a:lnTo>
                  <a:pt x="56" y="239"/>
                </a:lnTo>
                <a:lnTo>
                  <a:pt x="56" y="237"/>
                </a:lnTo>
                <a:lnTo>
                  <a:pt x="57" y="234"/>
                </a:lnTo>
                <a:lnTo>
                  <a:pt x="57" y="233"/>
                </a:lnTo>
                <a:lnTo>
                  <a:pt x="59" y="231"/>
                </a:lnTo>
                <a:lnTo>
                  <a:pt x="59" y="230"/>
                </a:lnTo>
                <a:lnTo>
                  <a:pt x="60" y="227"/>
                </a:lnTo>
                <a:lnTo>
                  <a:pt x="60" y="225"/>
                </a:lnTo>
                <a:lnTo>
                  <a:pt x="60" y="224"/>
                </a:lnTo>
                <a:lnTo>
                  <a:pt x="62" y="224"/>
                </a:lnTo>
                <a:lnTo>
                  <a:pt x="62" y="222"/>
                </a:lnTo>
                <a:lnTo>
                  <a:pt x="62" y="221"/>
                </a:lnTo>
                <a:lnTo>
                  <a:pt x="63" y="219"/>
                </a:lnTo>
                <a:lnTo>
                  <a:pt x="63" y="218"/>
                </a:lnTo>
                <a:lnTo>
                  <a:pt x="63" y="216"/>
                </a:lnTo>
                <a:lnTo>
                  <a:pt x="63" y="215"/>
                </a:lnTo>
                <a:lnTo>
                  <a:pt x="65" y="213"/>
                </a:lnTo>
                <a:lnTo>
                  <a:pt x="65" y="213"/>
                </a:lnTo>
                <a:lnTo>
                  <a:pt x="65" y="212"/>
                </a:lnTo>
                <a:lnTo>
                  <a:pt x="66" y="210"/>
                </a:lnTo>
                <a:lnTo>
                  <a:pt x="66" y="209"/>
                </a:lnTo>
                <a:lnTo>
                  <a:pt x="66" y="207"/>
                </a:lnTo>
                <a:lnTo>
                  <a:pt x="68" y="206"/>
                </a:lnTo>
                <a:lnTo>
                  <a:pt x="68" y="204"/>
                </a:lnTo>
                <a:lnTo>
                  <a:pt x="68" y="203"/>
                </a:lnTo>
                <a:lnTo>
                  <a:pt x="69" y="200"/>
                </a:lnTo>
                <a:lnTo>
                  <a:pt x="69" y="198"/>
                </a:lnTo>
                <a:lnTo>
                  <a:pt x="69" y="197"/>
                </a:lnTo>
                <a:lnTo>
                  <a:pt x="71" y="194"/>
                </a:lnTo>
                <a:lnTo>
                  <a:pt x="71" y="192"/>
                </a:lnTo>
                <a:lnTo>
                  <a:pt x="72" y="189"/>
                </a:lnTo>
                <a:lnTo>
                  <a:pt x="72" y="189"/>
                </a:lnTo>
                <a:lnTo>
                  <a:pt x="72" y="186"/>
                </a:lnTo>
                <a:lnTo>
                  <a:pt x="74" y="185"/>
                </a:lnTo>
                <a:lnTo>
                  <a:pt x="74" y="182"/>
                </a:lnTo>
                <a:lnTo>
                  <a:pt x="75" y="180"/>
                </a:lnTo>
                <a:lnTo>
                  <a:pt x="75" y="179"/>
                </a:lnTo>
                <a:lnTo>
                  <a:pt x="77" y="177"/>
                </a:lnTo>
                <a:lnTo>
                  <a:pt x="77" y="174"/>
                </a:lnTo>
                <a:lnTo>
                  <a:pt x="77" y="173"/>
                </a:lnTo>
                <a:lnTo>
                  <a:pt x="78" y="171"/>
                </a:lnTo>
                <a:lnTo>
                  <a:pt x="78" y="170"/>
                </a:lnTo>
                <a:lnTo>
                  <a:pt x="78" y="168"/>
                </a:lnTo>
                <a:lnTo>
                  <a:pt x="78" y="167"/>
                </a:lnTo>
                <a:lnTo>
                  <a:pt x="80" y="165"/>
                </a:lnTo>
                <a:lnTo>
                  <a:pt x="80" y="165"/>
                </a:lnTo>
                <a:lnTo>
                  <a:pt x="80" y="164"/>
                </a:lnTo>
                <a:lnTo>
                  <a:pt x="80" y="162"/>
                </a:lnTo>
                <a:lnTo>
                  <a:pt x="81" y="161"/>
                </a:lnTo>
                <a:lnTo>
                  <a:pt x="81" y="159"/>
                </a:lnTo>
                <a:lnTo>
                  <a:pt x="81" y="158"/>
                </a:lnTo>
                <a:lnTo>
                  <a:pt x="83" y="156"/>
                </a:lnTo>
                <a:lnTo>
                  <a:pt x="83" y="156"/>
                </a:lnTo>
                <a:lnTo>
                  <a:pt x="83" y="155"/>
                </a:lnTo>
                <a:lnTo>
                  <a:pt x="83" y="153"/>
                </a:lnTo>
                <a:lnTo>
                  <a:pt x="84" y="152"/>
                </a:lnTo>
                <a:lnTo>
                  <a:pt x="84" y="150"/>
                </a:lnTo>
                <a:lnTo>
                  <a:pt x="84" y="147"/>
                </a:lnTo>
                <a:lnTo>
                  <a:pt x="86" y="146"/>
                </a:lnTo>
                <a:lnTo>
                  <a:pt x="86" y="144"/>
                </a:lnTo>
                <a:lnTo>
                  <a:pt x="87" y="143"/>
                </a:lnTo>
                <a:lnTo>
                  <a:pt x="87" y="140"/>
                </a:lnTo>
                <a:lnTo>
                  <a:pt x="89" y="138"/>
                </a:lnTo>
                <a:lnTo>
                  <a:pt x="89" y="135"/>
                </a:lnTo>
                <a:lnTo>
                  <a:pt x="89" y="135"/>
                </a:lnTo>
                <a:lnTo>
                  <a:pt x="91" y="132"/>
                </a:lnTo>
                <a:lnTo>
                  <a:pt x="91" y="131"/>
                </a:lnTo>
                <a:lnTo>
                  <a:pt x="92" y="128"/>
                </a:lnTo>
                <a:lnTo>
                  <a:pt x="92" y="126"/>
                </a:lnTo>
                <a:lnTo>
                  <a:pt x="92" y="125"/>
                </a:lnTo>
                <a:lnTo>
                  <a:pt x="94" y="122"/>
                </a:lnTo>
                <a:lnTo>
                  <a:pt x="94" y="120"/>
                </a:lnTo>
                <a:lnTo>
                  <a:pt x="94" y="119"/>
                </a:lnTo>
                <a:lnTo>
                  <a:pt x="95" y="117"/>
                </a:lnTo>
                <a:lnTo>
                  <a:pt x="95" y="116"/>
                </a:lnTo>
                <a:lnTo>
                  <a:pt x="95" y="114"/>
                </a:lnTo>
                <a:lnTo>
                  <a:pt x="97" y="113"/>
                </a:lnTo>
                <a:lnTo>
                  <a:pt x="97" y="111"/>
                </a:lnTo>
                <a:lnTo>
                  <a:pt x="97" y="111"/>
                </a:lnTo>
                <a:lnTo>
                  <a:pt x="97" y="110"/>
                </a:lnTo>
                <a:lnTo>
                  <a:pt x="97" y="108"/>
                </a:lnTo>
                <a:lnTo>
                  <a:pt x="97" y="107"/>
                </a:lnTo>
                <a:lnTo>
                  <a:pt x="98" y="105"/>
                </a:lnTo>
                <a:lnTo>
                  <a:pt x="98" y="105"/>
                </a:lnTo>
                <a:lnTo>
                  <a:pt x="98" y="104"/>
                </a:lnTo>
                <a:lnTo>
                  <a:pt x="98" y="102"/>
                </a:lnTo>
                <a:lnTo>
                  <a:pt x="98" y="101"/>
                </a:lnTo>
                <a:lnTo>
                  <a:pt x="98" y="99"/>
                </a:lnTo>
                <a:lnTo>
                  <a:pt x="98" y="98"/>
                </a:lnTo>
                <a:lnTo>
                  <a:pt x="98" y="96"/>
                </a:lnTo>
                <a:lnTo>
                  <a:pt x="98" y="95"/>
                </a:lnTo>
                <a:lnTo>
                  <a:pt x="100" y="93"/>
                </a:lnTo>
                <a:lnTo>
                  <a:pt x="100" y="92"/>
                </a:lnTo>
                <a:lnTo>
                  <a:pt x="100" y="90"/>
                </a:lnTo>
                <a:lnTo>
                  <a:pt x="100" y="89"/>
                </a:lnTo>
                <a:lnTo>
                  <a:pt x="100" y="87"/>
                </a:lnTo>
                <a:lnTo>
                  <a:pt x="100" y="84"/>
                </a:lnTo>
                <a:lnTo>
                  <a:pt x="100" y="84"/>
                </a:lnTo>
                <a:lnTo>
                  <a:pt x="100" y="83"/>
                </a:lnTo>
                <a:lnTo>
                  <a:pt x="100" y="80"/>
                </a:lnTo>
                <a:lnTo>
                  <a:pt x="100" y="78"/>
                </a:lnTo>
                <a:lnTo>
                  <a:pt x="100" y="77"/>
                </a:lnTo>
                <a:lnTo>
                  <a:pt x="101" y="75"/>
                </a:lnTo>
                <a:lnTo>
                  <a:pt x="101" y="74"/>
                </a:lnTo>
                <a:lnTo>
                  <a:pt x="101" y="72"/>
                </a:lnTo>
                <a:lnTo>
                  <a:pt x="101" y="71"/>
                </a:lnTo>
                <a:lnTo>
                  <a:pt x="101" y="69"/>
                </a:lnTo>
                <a:lnTo>
                  <a:pt x="101" y="68"/>
                </a:lnTo>
                <a:lnTo>
                  <a:pt x="101" y="68"/>
                </a:lnTo>
                <a:lnTo>
                  <a:pt x="101" y="66"/>
                </a:lnTo>
                <a:lnTo>
                  <a:pt x="101" y="65"/>
                </a:lnTo>
                <a:lnTo>
                  <a:pt x="101" y="63"/>
                </a:lnTo>
                <a:lnTo>
                  <a:pt x="101" y="63"/>
                </a:lnTo>
                <a:lnTo>
                  <a:pt x="101" y="62"/>
                </a:lnTo>
                <a:lnTo>
                  <a:pt x="101" y="62"/>
                </a:lnTo>
                <a:lnTo>
                  <a:pt x="103" y="60"/>
                </a:lnTo>
                <a:lnTo>
                  <a:pt x="103" y="60"/>
                </a:lnTo>
                <a:lnTo>
                  <a:pt x="103" y="59"/>
                </a:lnTo>
                <a:lnTo>
                  <a:pt x="103" y="57"/>
                </a:lnTo>
                <a:lnTo>
                  <a:pt x="103" y="57"/>
                </a:lnTo>
                <a:lnTo>
                  <a:pt x="103" y="56"/>
                </a:lnTo>
                <a:lnTo>
                  <a:pt x="103" y="56"/>
                </a:lnTo>
                <a:lnTo>
                  <a:pt x="103" y="54"/>
                </a:lnTo>
                <a:lnTo>
                  <a:pt x="103" y="54"/>
                </a:lnTo>
                <a:lnTo>
                  <a:pt x="103" y="53"/>
                </a:lnTo>
                <a:lnTo>
                  <a:pt x="103" y="51"/>
                </a:lnTo>
                <a:lnTo>
                  <a:pt x="104" y="51"/>
                </a:lnTo>
                <a:lnTo>
                  <a:pt x="104" y="50"/>
                </a:lnTo>
                <a:lnTo>
                  <a:pt x="104" y="48"/>
                </a:lnTo>
                <a:lnTo>
                  <a:pt x="104" y="47"/>
                </a:lnTo>
                <a:lnTo>
                  <a:pt x="104" y="47"/>
                </a:lnTo>
                <a:lnTo>
                  <a:pt x="104" y="45"/>
                </a:lnTo>
                <a:lnTo>
                  <a:pt x="104" y="44"/>
                </a:lnTo>
                <a:lnTo>
                  <a:pt x="106" y="44"/>
                </a:lnTo>
                <a:lnTo>
                  <a:pt x="106" y="42"/>
                </a:lnTo>
                <a:lnTo>
                  <a:pt x="106" y="41"/>
                </a:lnTo>
                <a:lnTo>
                  <a:pt x="106" y="41"/>
                </a:lnTo>
                <a:lnTo>
                  <a:pt x="106" y="39"/>
                </a:lnTo>
                <a:lnTo>
                  <a:pt x="106" y="38"/>
                </a:lnTo>
                <a:lnTo>
                  <a:pt x="106" y="38"/>
                </a:lnTo>
                <a:lnTo>
                  <a:pt x="106" y="36"/>
                </a:lnTo>
                <a:lnTo>
                  <a:pt x="106" y="35"/>
                </a:lnTo>
                <a:lnTo>
                  <a:pt x="107" y="35"/>
                </a:lnTo>
                <a:lnTo>
                  <a:pt x="107" y="33"/>
                </a:lnTo>
                <a:lnTo>
                  <a:pt x="107" y="33"/>
                </a:lnTo>
                <a:lnTo>
                  <a:pt x="107" y="32"/>
                </a:lnTo>
                <a:lnTo>
                  <a:pt x="107" y="30"/>
                </a:lnTo>
                <a:lnTo>
                  <a:pt x="107" y="29"/>
                </a:lnTo>
                <a:lnTo>
                  <a:pt x="107" y="29"/>
                </a:lnTo>
                <a:lnTo>
                  <a:pt x="107" y="27"/>
                </a:lnTo>
                <a:lnTo>
                  <a:pt x="107" y="26"/>
                </a:lnTo>
                <a:lnTo>
                  <a:pt x="107" y="24"/>
                </a:lnTo>
                <a:lnTo>
                  <a:pt x="107" y="23"/>
                </a:lnTo>
                <a:lnTo>
                  <a:pt x="107" y="21"/>
                </a:lnTo>
                <a:lnTo>
                  <a:pt x="107" y="20"/>
                </a:lnTo>
                <a:lnTo>
                  <a:pt x="106" y="18"/>
                </a:lnTo>
                <a:lnTo>
                  <a:pt x="106" y="15"/>
                </a:lnTo>
                <a:lnTo>
                  <a:pt x="106" y="14"/>
                </a:lnTo>
                <a:lnTo>
                  <a:pt x="106" y="12"/>
                </a:lnTo>
                <a:lnTo>
                  <a:pt x="106" y="9"/>
                </a:lnTo>
                <a:lnTo>
                  <a:pt x="106" y="6"/>
                </a:lnTo>
                <a:lnTo>
                  <a:pt x="106" y="3"/>
                </a:lnTo>
                <a:lnTo>
                  <a:pt x="10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7" name="Freeform 55"/>
          <p:cNvSpPr>
            <a:spLocks/>
          </p:cNvSpPr>
          <p:nvPr/>
        </p:nvSpPr>
        <p:spPr bwMode="auto">
          <a:xfrm>
            <a:off x="5246688" y="3838575"/>
            <a:ext cx="95250" cy="95250"/>
          </a:xfrm>
          <a:custGeom>
            <a:avLst/>
            <a:gdLst>
              <a:gd name="T0" fmla="*/ 57 w 120"/>
              <a:gd name="T1" fmla="*/ 0 h 120"/>
              <a:gd name="T2" fmla="*/ 48 w 120"/>
              <a:gd name="T3" fmla="*/ 2 h 120"/>
              <a:gd name="T4" fmla="*/ 41 w 120"/>
              <a:gd name="T5" fmla="*/ 3 h 120"/>
              <a:gd name="T6" fmla="*/ 32 w 120"/>
              <a:gd name="T7" fmla="*/ 8 h 120"/>
              <a:gd name="T8" fmla="*/ 26 w 120"/>
              <a:gd name="T9" fmla="*/ 12 h 120"/>
              <a:gd name="T10" fmla="*/ 18 w 120"/>
              <a:gd name="T11" fmla="*/ 18 h 120"/>
              <a:gd name="T12" fmla="*/ 12 w 120"/>
              <a:gd name="T13" fmla="*/ 24 h 120"/>
              <a:gd name="T14" fmla="*/ 8 w 120"/>
              <a:gd name="T15" fmla="*/ 32 h 120"/>
              <a:gd name="T16" fmla="*/ 5 w 120"/>
              <a:gd name="T17" fmla="*/ 39 h 120"/>
              <a:gd name="T18" fmla="*/ 2 w 120"/>
              <a:gd name="T19" fmla="*/ 48 h 120"/>
              <a:gd name="T20" fmla="*/ 2 w 120"/>
              <a:gd name="T21" fmla="*/ 57 h 120"/>
              <a:gd name="T22" fmla="*/ 2 w 120"/>
              <a:gd name="T23" fmla="*/ 63 h 120"/>
              <a:gd name="T24" fmla="*/ 2 w 120"/>
              <a:gd name="T25" fmla="*/ 72 h 120"/>
              <a:gd name="T26" fmla="*/ 5 w 120"/>
              <a:gd name="T27" fmla="*/ 81 h 120"/>
              <a:gd name="T28" fmla="*/ 8 w 120"/>
              <a:gd name="T29" fmla="*/ 89 h 120"/>
              <a:gd name="T30" fmla="*/ 12 w 120"/>
              <a:gd name="T31" fmla="*/ 96 h 120"/>
              <a:gd name="T32" fmla="*/ 18 w 120"/>
              <a:gd name="T33" fmla="*/ 102 h 120"/>
              <a:gd name="T34" fmla="*/ 26 w 120"/>
              <a:gd name="T35" fmla="*/ 108 h 120"/>
              <a:gd name="T36" fmla="*/ 32 w 120"/>
              <a:gd name="T37" fmla="*/ 113 h 120"/>
              <a:gd name="T38" fmla="*/ 41 w 120"/>
              <a:gd name="T39" fmla="*/ 116 h 120"/>
              <a:gd name="T40" fmla="*/ 48 w 120"/>
              <a:gd name="T41" fmla="*/ 119 h 120"/>
              <a:gd name="T42" fmla="*/ 57 w 120"/>
              <a:gd name="T43" fmla="*/ 120 h 120"/>
              <a:gd name="T44" fmla="*/ 65 w 120"/>
              <a:gd name="T45" fmla="*/ 120 h 120"/>
              <a:gd name="T46" fmla="*/ 74 w 120"/>
              <a:gd name="T47" fmla="*/ 119 h 120"/>
              <a:gd name="T48" fmla="*/ 81 w 120"/>
              <a:gd name="T49" fmla="*/ 116 h 120"/>
              <a:gd name="T50" fmla="*/ 90 w 120"/>
              <a:gd name="T51" fmla="*/ 113 h 120"/>
              <a:gd name="T52" fmla="*/ 96 w 120"/>
              <a:gd name="T53" fmla="*/ 108 h 120"/>
              <a:gd name="T54" fmla="*/ 104 w 120"/>
              <a:gd name="T55" fmla="*/ 102 h 120"/>
              <a:gd name="T56" fmla="*/ 110 w 120"/>
              <a:gd name="T57" fmla="*/ 96 h 120"/>
              <a:gd name="T58" fmla="*/ 114 w 120"/>
              <a:gd name="T59" fmla="*/ 89 h 120"/>
              <a:gd name="T60" fmla="*/ 117 w 120"/>
              <a:gd name="T61" fmla="*/ 81 h 120"/>
              <a:gd name="T62" fmla="*/ 120 w 120"/>
              <a:gd name="T63" fmla="*/ 72 h 120"/>
              <a:gd name="T64" fmla="*/ 120 w 120"/>
              <a:gd name="T65" fmla="*/ 63 h 120"/>
              <a:gd name="T66" fmla="*/ 120 w 120"/>
              <a:gd name="T67" fmla="*/ 57 h 120"/>
              <a:gd name="T68" fmla="*/ 120 w 120"/>
              <a:gd name="T69" fmla="*/ 48 h 120"/>
              <a:gd name="T70" fmla="*/ 117 w 120"/>
              <a:gd name="T71" fmla="*/ 39 h 120"/>
              <a:gd name="T72" fmla="*/ 114 w 120"/>
              <a:gd name="T73" fmla="*/ 32 h 120"/>
              <a:gd name="T74" fmla="*/ 110 w 120"/>
              <a:gd name="T75" fmla="*/ 24 h 120"/>
              <a:gd name="T76" fmla="*/ 104 w 120"/>
              <a:gd name="T77" fmla="*/ 18 h 120"/>
              <a:gd name="T78" fmla="*/ 96 w 120"/>
              <a:gd name="T79" fmla="*/ 12 h 120"/>
              <a:gd name="T80" fmla="*/ 90 w 120"/>
              <a:gd name="T81" fmla="*/ 8 h 120"/>
              <a:gd name="T82" fmla="*/ 81 w 120"/>
              <a:gd name="T83" fmla="*/ 3 h 120"/>
              <a:gd name="T84" fmla="*/ 74 w 120"/>
              <a:gd name="T85" fmla="*/ 2 h 120"/>
              <a:gd name="T86" fmla="*/ 65 w 120"/>
              <a:gd name="T87" fmla="*/ 0 h 120"/>
              <a:gd name="T88" fmla="*/ 60 w 120"/>
              <a:gd name="T89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0" h="120">
                <a:moveTo>
                  <a:pt x="60" y="60"/>
                </a:moveTo>
                <a:lnTo>
                  <a:pt x="60" y="0"/>
                </a:lnTo>
                <a:lnTo>
                  <a:pt x="57" y="0"/>
                </a:lnTo>
                <a:lnTo>
                  <a:pt x="54" y="0"/>
                </a:lnTo>
                <a:lnTo>
                  <a:pt x="51" y="0"/>
                </a:lnTo>
                <a:lnTo>
                  <a:pt x="48" y="2"/>
                </a:lnTo>
                <a:lnTo>
                  <a:pt x="45" y="2"/>
                </a:lnTo>
                <a:lnTo>
                  <a:pt x="44" y="3"/>
                </a:lnTo>
                <a:lnTo>
                  <a:pt x="41" y="3"/>
                </a:lnTo>
                <a:lnTo>
                  <a:pt x="38" y="5"/>
                </a:lnTo>
                <a:lnTo>
                  <a:pt x="35" y="6"/>
                </a:lnTo>
                <a:lnTo>
                  <a:pt x="32" y="8"/>
                </a:lnTo>
                <a:lnTo>
                  <a:pt x="30" y="9"/>
                </a:lnTo>
                <a:lnTo>
                  <a:pt x="27" y="11"/>
                </a:lnTo>
                <a:lnTo>
                  <a:pt x="26" y="12"/>
                </a:lnTo>
                <a:lnTo>
                  <a:pt x="23" y="14"/>
                </a:lnTo>
                <a:lnTo>
                  <a:pt x="21" y="15"/>
                </a:lnTo>
                <a:lnTo>
                  <a:pt x="18" y="18"/>
                </a:lnTo>
                <a:lnTo>
                  <a:pt x="17" y="20"/>
                </a:lnTo>
                <a:lnTo>
                  <a:pt x="15" y="21"/>
                </a:lnTo>
                <a:lnTo>
                  <a:pt x="12" y="24"/>
                </a:lnTo>
                <a:lnTo>
                  <a:pt x="11" y="27"/>
                </a:lnTo>
                <a:lnTo>
                  <a:pt x="9" y="29"/>
                </a:lnTo>
                <a:lnTo>
                  <a:pt x="8" y="32"/>
                </a:lnTo>
                <a:lnTo>
                  <a:pt x="6" y="35"/>
                </a:lnTo>
                <a:lnTo>
                  <a:pt x="6" y="36"/>
                </a:lnTo>
                <a:lnTo>
                  <a:pt x="5" y="39"/>
                </a:lnTo>
                <a:lnTo>
                  <a:pt x="3" y="42"/>
                </a:lnTo>
                <a:lnTo>
                  <a:pt x="3" y="45"/>
                </a:lnTo>
                <a:lnTo>
                  <a:pt x="2" y="48"/>
                </a:lnTo>
                <a:lnTo>
                  <a:pt x="2" y="51"/>
                </a:lnTo>
                <a:lnTo>
                  <a:pt x="2" y="54"/>
                </a:lnTo>
                <a:lnTo>
                  <a:pt x="2" y="57"/>
                </a:lnTo>
                <a:lnTo>
                  <a:pt x="0" y="60"/>
                </a:lnTo>
                <a:lnTo>
                  <a:pt x="0" y="60"/>
                </a:lnTo>
                <a:lnTo>
                  <a:pt x="2" y="63"/>
                </a:lnTo>
                <a:lnTo>
                  <a:pt x="2" y="66"/>
                </a:lnTo>
                <a:lnTo>
                  <a:pt x="2" y="69"/>
                </a:lnTo>
                <a:lnTo>
                  <a:pt x="2" y="72"/>
                </a:lnTo>
                <a:lnTo>
                  <a:pt x="3" y="75"/>
                </a:lnTo>
                <a:lnTo>
                  <a:pt x="3" y="78"/>
                </a:lnTo>
                <a:lnTo>
                  <a:pt x="5" y="81"/>
                </a:lnTo>
                <a:lnTo>
                  <a:pt x="6" y="83"/>
                </a:lnTo>
                <a:lnTo>
                  <a:pt x="6" y="86"/>
                </a:lnTo>
                <a:lnTo>
                  <a:pt x="8" y="89"/>
                </a:lnTo>
                <a:lnTo>
                  <a:pt x="9" y="92"/>
                </a:lnTo>
                <a:lnTo>
                  <a:pt x="11" y="93"/>
                </a:lnTo>
                <a:lnTo>
                  <a:pt x="12" y="96"/>
                </a:lnTo>
                <a:lnTo>
                  <a:pt x="15" y="98"/>
                </a:lnTo>
                <a:lnTo>
                  <a:pt x="17" y="101"/>
                </a:lnTo>
                <a:lnTo>
                  <a:pt x="18" y="102"/>
                </a:lnTo>
                <a:lnTo>
                  <a:pt x="21" y="105"/>
                </a:lnTo>
                <a:lnTo>
                  <a:pt x="23" y="107"/>
                </a:lnTo>
                <a:lnTo>
                  <a:pt x="26" y="108"/>
                </a:lnTo>
                <a:lnTo>
                  <a:pt x="27" y="110"/>
                </a:lnTo>
                <a:lnTo>
                  <a:pt x="30" y="111"/>
                </a:lnTo>
                <a:lnTo>
                  <a:pt x="32" y="113"/>
                </a:lnTo>
                <a:lnTo>
                  <a:pt x="35" y="114"/>
                </a:lnTo>
                <a:lnTo>
                  <a:pt x="38" y="116"/>
                </a:lnTo>
                <a:lnTo>
                  <a:pt x="41" y="116"/>
                </a:lnTo>
                <a:lnTo>
                  <a:pt x="44" y="117"/>
                </a:lnTo>
                <a:lnTo>
                  <a:pt x="45" y="119"/>
                </a:lnTo>
                <a:lnTo>
                  <a:pt x="48" y="119"/>
                </a:lnTo>
                <a:lnTo>
                  <a:pt x="51" y="119"/>
                </a:lnTo>
                <a:lnTo>
                  <a:pt x="54" y="120"/>
                </a:lnTo>
                <a:lnTo>
                  <a:pt x="57" y="120"/>
                </a:lnTo>
                <a:lnTo>
                  <a:pt x="60" y="120"/>
                </a:lnTo>
                <a:lnTo>
                  <a:pt x="60" y="120"/>
                </a:lnTo>
                <a:lnTo>
                  <a:pt x="65" y="120"/>
                </a:lnTo>
                <a:lnTo>
                  <a:pt x="68" y="120"/>
                </a:lnTo>
                <a:lnTo>
                  <a:pt x="71" y="119"/>
                </a:lnTo>
                <a:lnTo>
                  <a:pt x="74" y="119"/>
                </a:lnTo>
                <a:lnTo>
                  <a:pt x="75" y="119"/>
                </a:lnTo>
                <a:lnTo>
                  <a:pt x="78" y="117"/>
                </a:lnTo>
                <a:lnTo>
                  <a:pt x="81" y="116"/>
                </a:lnTo>
                <a:lnTo>
                  <a:pt x="84" y="116"/>
                </a:lnTo>
                <a:lnTo>
                  <a:pt x="87" y="114"/>
                </a:lnTo>
                <a:lnTo>
                  <a:pt x="90" y="113"/>
                </a:lnTo>
                <a:lnTo>
                  <a:pt x="92" y="111"/>
                </a:lnTo>
                <a:lnTo>
                  <a:pt x="95" y="110"/>
                </a:lnTo>
                <a:lnTo>
                  <a:pt x="96" y="108"/>
                </a:lnTo>
                <a:lnTo>
                  <a:pt x="99" y="107"/>
                </a:lnTo>
                <a:lnTo>
                  <a:pt x="101" y="105"/>
                </a:lnTo>
                <a:lnTo>
                  <a:pt x="104" y="102"/>
                </a:lnTo>
                <a:lnTo>
                  <a:pt x="105" y="101"/>
                </a:lnTo>
                <a:lnTo>
                  <a:pt x="107" y="98"/>
                </a:lnTo>
                <a:lnTo>
                  <a:pt x="110" y="96"/>
                </a:lnTo>
                <a:lnTo>
                  <a:pt x="111" y="93"/>
                </a:lnTo>
                <a:lnTo>
                  <a:pt x="113" y="92"/>
                </a:lnTo>
                <a:lnTo>
                  <a:pt x="114" y="89"/>
                </a:lnTo>
                <a:lnTo>
                  <a:pt x="116" y="86"/>
                </a:lnTo>
                <a:lnTo>
                  <a:pt x="116" y="83"/>
                </a:lnTo>
                <a:lnTo>
                  <a:pt x="117" y="81"/>
                </a:lnTo>
                <a:lnTo>
                  <a:pt x="119" y="78"/>
                </a:lnTo>
                <a:lnTo>
                  <a:pt x="119" y="75"/>
                </a:lnTo>
                <a:lnTo>
                  <a:pt x="120" y="72"/>
                </a:lnTo>
                <a:lnTo>
                  <a:pt x="120" y="69"/>
                </a:lnTo>
                <a:lnTo>
                  <a:pt x="120" y="66"/>
                </a:lnTo>
                <a:lnTo>
                  <a:pt x="120" y="63"/>
                </a:lnTo>
                <a:lnTo>
                  <a:pt x="120" y="60"/>
                </a:lnTo>
                <a:lnTo>
                  <a:pt x="120" y="60"/>
                </a:lnTo>
                <a:lnTo>
                  <a:pt x="120" y="57"/>
                </a:lnTo>
                <a:lnTo>
                  <a:pt x="120" y="54"/>
                </a:lnTo>
                <a:lnTo>
                  <a:pt x="120" y="51"/>
                </a:lnTo>
                <a:lnTo>
                  <a:pt x="120" y="48"/>
                </a:lnTo>
                <a:lnTo>
                  <a:pt x="119" y="45"/>
                </a:lnTo>
                <a:lnTo>
                  <a:pt x="119" y="42"/>
                </a:lnTo>
                <a:lnTo>
                  <a:pt x="117" y="39"/>
                </a:lnTo>
                <a:lnTo>
                  <a:pt x="116" y="36"/>
                </a:lnTo>
                <a:lnTo>
                  <a:pt x="116" y="35"/>
                </a:lnTo>
                <a:lnTo>
                  <a:pt x="114" y="32"/>
                </a:lnTo>
                <a:lnTo>
                  <a:pt x="113" y="29"/>
                </a:lnTo>
                <a:lnTo>
                  <a:pt x="111" y="27"/>
                </a:lnTo>
                <a:lnTo>
                  <a:pt x="110" y="24"/>
                </a:lnTo>
                <a:lnTo>
                  <a:pt x="107" y="21"/>
                </a:lnTo>
                <a:lnTo>
                  <a:pt x="105" y="20"/>
                </a:lnTo>
                <a:lnTo>
                  <a:pt x="104" y="18"/>
                </a:lnTo>
                <a:lnTo>
                  <a:pt x="101" y="15"/>
                </a:lnTo>
                <a:lnTo>
                  <a:pt x="99" y="14"/>
                </a:lnTo>
                <a:lnTo>
                  <a:pt x="96" y="12"/>
                </a:lnTo>
                <a:lnTo>
                  <a:pt x="95" y="11"/>
                </a:lnTo>
                <a:lnTo>
                  <a:pt x="92" y="9"/>
                </a:lnTo>
                <a:lnTo>
                  <a:pt x="90" y="8"/>
                </a:lnTo>
                <a:lnTo>
                  <a:pt x="87" y="6"/>
                </a:lnTo>
                <a:lnTo>
                  <a:pt x="84" y="5"/>
                </a:lnTo>
                <a:lnTo>
                  <a:pt x="81" y="3"/>
                </a:lnTo>
                <a:lnTo>
                  <a:pt x="78" y="3"/>
                </a:lnTo>
                <a:lnTo>
                  <a:pt x="75" y="2"/>
                </a:lnTo>
                <a:lnTo>
                  <a:pt x="74" y="2"/>
                </a:lnTo>
                <a:lnTo>
                  <a:pt x="71" y="0"/>
                </a:lnTo>
                <a:lnTo>
                  <a:pt x="68" y="0"/>
                </a:lnTo>
                <a:lnTo>
                  <a:pt x="65" y="0"/>
                </a:lnTo>
                <a:lnTo>
                  <a:pt x="60" y="0"/>
                </a:lnTo>
                <a:lnTo>
                  <a:pt x="60" y="0"/>
                </a:lnTo>
                <a:lnTo>
                  <a:pt x="6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8" name="Freeform 56"/>
          <p:cNvSpPr>
            <a:spLocks/>
          </p:cNvSpPr>
          <p:nvPr/>
        </p:nvSpPr>
        <p:spPr bwMode="auto">
          <a:xfrm>
            <a:off x="5243513" y="3835400"/>
            <a:ext cx="107950" cy="107950"/>
          </a:xfrm>
          <a:custGeom>
            <a:avLst/>
            <a:gdLst>
              <a:gd name="T0" fmla="*/ 62 w 137"/>
              <a:gd name="T1" fmla="*/ 0 h 136"/>
              <a:gd name="T2" fmla="*/ 51 w 137"/>
              <a:gd name="T3" fmla="*/ 3 h 136"/>
              <a:gd name="T4" fmla="*/ 42 w 137"/>
              <a:gd name="T5" fmla="*/ 6 h 136"/>
              <a:gd name="T6" fmla="*/ 33 w 137"/>
              <a:gd name="T7" fmla="*/ 10 h 136"/>
              <a:gd name="T8" fmla="*/ 24 w 137"/>
              <a:gd name="T9" fmla="*/ 16 h 136"/>
              <a:gd name="T10" fmla="*/ 18 w 137"/>
              <a:gd name="T11" fmla="*/ 22 h 136"/>
              <a:gd name="T12" fmla="*/ 12 w 137"/>
              <a:gd name="T13" fmla="*/ 30 h 136"/>
              <a:gd name="T14" fmla="*/ 6 w 137"/>
              <a:gd name="T15" fmla="*/ 39 h 136"/>
              <a:gd name="T16" fmla="*/ 3 w 137"/>
              <a:gd name="T17" fmla="*/ 48 h 136"/>
              <a:gd name="T18" fmla="*/ 0 w 137"/>
              <a:gd name="T19" fmla="*/ 58 h 136"/>
              <a:gd name="T20" fmla="*/ 0 w 137"/>
              <a:gd name="T21" fmla="*/ 69 h 136"/>
              <a:gd name="T22" fmla="*/ 0 w 137"/>
              <a:gd name="T23" fmla="*/ 75 h 136"/>
              <a:gd name="T24" fmla="*/ 2 w 137"/>
              <a:gd name="T25" fmla="*/ 85 h 136"/>
              <a:gd name="T26" fmla="*/ 5 w 137"/>
              <a:gd name="T27" fmla="*/ 94 h 136"/>
              <a:gd name="T28" fmla="*/ 9 w 137"/>
              <a:gd name="T29" fmla="*/ 103 h 136"/>
              <a:gd name="T30" fmla="*/ 15 w 137"/>
              <a:gd name="T31" fmla="*/ 111 h 136"/>
              <a:gd name="T32" fmla="*/ 23 w 137"/>
              <a:gd name="T33" fmla="*/ 118 h 136"/>
              <a:gd name="T34" fmla="*/ 30 w 137"/>
              <a:gd name="T35" fmla="*/ 124 h 136"/>
              <a:gd name="T36" fmla="*/ 39 w 137"/>
              <a:gd name="T37" fmla="*/ 130 h 136"/>
              <a:gd name="T38" fmla="*/ 48 w 137"/>
              <a:gd name="T39" fmla="*/ 133 h 136"/>
              <a:gd name="T40" fmla="*/ 57 w 137"/>
              <a:gd name="T41" fmla="*/ 135 h 136"/>
              <a:gd name="T42" fmla="*/ 68 w 137"/>
              <a:gd name="T43" fmla="*/ 136 h 136"/>
              <a:gd name="T44" fmla="*/ 75 w 137"/>
              <a:gd name="T45" fmla="*/ 136 h 136"/>
              <a:gd name="T46" fmla="*/ 86 w 137"/>
              <a:gd name="T47" fmla="*/ 135 h 136"/>
              <a:gd name="T48" fmla="*/ 95 w 137"/>
              <a:gd name="T49" fmla="*/ 130 h 136"/>
              <a:gd name="T50" fmla="*/ 104 w 137"/>
              <a:gd name="T51" fmla="*/ 126 h 136"/>
              <a:gd name="T52" fmla="*/ 111 w 137"/>
              <a:gd name="T53" fmla="*/ 121 h 136"/>
              <a:gd name="T54" fmla="*/ 119 w 137"/>
              <a:gd name="T55" fmla="*/ 114 h 136"/>
              <a:gd name="T56" fmla="*/ 125 w 137"/>
              <a:gd name="T57" fmla="*/ 106 h 136"/>
              <a:gd name="T58" fmla="*/ 129 w 137"/>
              <a:gd name="T59" fmla="*/ 97 h 136"/>
              <a:gd name="T60" fmla="*/ 134 w 137"/>
              <a:gd name="T61" fmla="*/ 88 h 136"/>
              <a:gd name="T62" fmla="*/ 135 w 137"/>
              <a:gd name="T63" fmla="*/ 79 h 136"/>
              <a:gd name="T64" fmla="*/ 137 w 137"/>
              <a:gd name="T65" fmla="*/ 69 h 136"/>
              <a:gd name="T66" fmla="*/ 135 w 137"/>
              <a:gd name="T67" fmla="*/ 61 h 136"/>
              <a:gd name="T68" fmla="*/ 134 w 137"/>
              <a:gd name="T69" fmla="*/ 51 h 136"/>
              <a:gd name="T70" fmla="*/ 131 w 137"/>
              <a:gd name="T71" fmla="*/ 42 h 136"/>
              <a:gd name="T72" fmla="*/ 126 w 137"/>
              <a:gd name="T73" fmla="*/ 33 h 136"/>
              <a:gd name="T74" fmla="*/ 120 w 137"/>
              <a:gd name="T75" fmla="*/ 25 h 136"/>
              <a:gd name="T76" fmla="*/ 114 w 137"/>
              <a:gd name="T77" fmla="*/ 18 h 136"/>
              <a:gd name="T78" fmla="*/ 107 w 137"/>
              <a:gd name="T79" fmla="*/ 12 h 136"/>
              <a:gd name="T80" fmla="*/ 98 w 137"/>
              <a:gd name="T81" fmla="*/ 7 h 136"/>
              <a:gd name="T82" fmla="*/ 89 w 137"/>
              <a:gd name="T83" fmla="*/ 3 h 136"/>
              <a:gd name="T84" fmla="*/ 78 w 137"/>
              <a:gd name="T85" fmla="*/ 1 h 136"/>
              <a:gd name="T86" fmla="*/ 68 w 137"/>
              <a:gd name="T8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7" h="136">
                <a:moveTo>
                  <a:pt x="68" y="0"/>
                </a:moveTo>
                <a:lnTo>
                  <a:pt x="65" y="0"/>
                </a:lnTo>
                <a:lnTo>
                  <a:pt x="62" y="0"/>
                </a:lnTo>
                <a:lnTo>
                  <a:pt x="57" y="1"/>
                </a:lnTo>
                <a:lnTo>
                  <a:pt x="54" y="1"/>
                </a:lnTo>
                <a:lnTo>
                  <a:pt x="51" y="3"/>
                </a:lnTo>
                <a:lnTo>
                  <a:pt x="48" y="3"/>
                </a:lnTo>
                <a:lnTo>
                  <a:pt x="45" y="4"/>
                </a:lnTo>
                <a:lnTo>
                  <a:pt x="42" y="6"/>
                </a:lnTo>
                <a:lnTo>
                  <a:pt x="39" y="7"/>
                </a:lnTo>
                <a:lnTo>
                  <a:pt x="36" y="9"/>
                </a:lnTo>
                <a:lnTo>
                  <a:pt x="33" y="10"/>
                </a:lnTo>
                <a:lnTo>
                  <a:pt x="30" y="12"/>
                </a:lnTo>
                <a:lnTo>
                  <a:pt x="27" y="13"/>
                </a:lnTo>
                <a:lnTo>
                  <a:pt x="24" y="16"/>
                </a:lnTo>
                <a:lnTo>
                  <a:pt x="23" y="18"/>
                </a:lnTo>
                <a:lnTo>
                  <a:pt x="20" y="19"/>
                </a:lnTo>
                <a:lnTo>
                  <a:pt x="18" y="22"/>
                </a:lnTo>
                <a:lnTo>
                  <a:pt x="15" y="25"/>
                </a:lnTo>
                <a:lnTo>
                  <a:pt x="14" y="27"/>
                </a:lnTo>
                <a:lnTo>
                  <a:pt x="12" y="30"/>
                </a:lnTo>
                <a:lnTo>
                  <a:pt x="9" y="33"/>
                </a:lnTo>
                <a:lnTo>
                  <a:pt x="8" y="36"/>
                </a:lnTo>
                <a:lnTo>
                  <a:pt x="6" y="39"/>
                </a:lnTo>
                <a:lnTo>
                  <a:pt x="5" y="42"/>
                </a:lnTo>
                <a:lnTo>
                  <a:pt x="5" y="45"/>
                </a:lnTo>
                <a:lnTo>
                  <a:pt x="3" y="48"/>
                </a:lnTo>
                <a:lnTo>
                  <a:pt x="2" y="51"/>
                </a:lnTo>
                <a:lnTo>
                  <a:pt x="2" y="54"/>
                </a:lnTo>
                <a:lnTo>
                  <a:pt x="0" y="58"/>
                </a:lnTo>
                <a:lnTo>
                  <a:pt x="0" y="61"/>
                </a:lnTo>
                <a:lnTo>
                  <a:pt x="0" y="64"/>
                </a:lnTo>
                <a:lnTo>
                  <a:pt x="0" y="69"/>
                </a:lnTo>
                <a:lnTo>
                  <a:pt x="0" y="69"/>
                </a:lnTo>
                <a:lnTo>
                  <a:pt x="0" y="72"/>
                </a:lnTo>
                <a:lnTo>
                  <a:pt x="0" y="75"/>
                </a:lnTo>
                <a:lnTo>
                  <a:pt x="0" y="79"/>
                </a:lnTo>
                <a:lnTo>
                  <a:pt x="2" y="82"/>
                </a:lnTo>
                <a:lnTo>
                  <a:pt x="2" y="85"/>
                </a:lnTo>
                <a:lnTo>
                  <a:pt x="3" y="88"/>
                </a:lnTo>
                <a:lnTo>
                  <a:pt x="5" y="91"/>
                </a:lnTo>
                <a:lnTo>
                  <a:pt x="5" y="94"/>
                </a:lnTo>
                <a:lnTo>
                  <a:pt x="6" y="97"/>
                </a:lnTo>
                <a:lnTo>
                  <a:pt x="8" y="100"/>
                </a:lnTo>
                <a:lnTo>
                  <a:pt x="9" y="103"/>
                </a:lnTo>
                <a:lnTo>
                  <a:pt x="12" y="106"/>
                </a:lnTo>
                <a:lnTo>
                  <a:pt x="14" y="109"/>
                </a:lnTo>
                <a:lnTo>
                  <a:pt x="15" y="111"/>
                </a:lnTo>
                <a:lnTo>
                  <a:pt x="18" y="114"/>
                </a:lnTo>
                <a:lnTo>
                  <a:pt x="20" y="117"/>
                </a:lnTo>
                <a:lnTo>
                  <a:pt x="23" y="118"/>
                </a:lnTo>
                <a:lnTo>
                  <a:pt x="24" y="121"/>
                </a:lnTo>
                <a:lnTo>
                  <a:pt x="27" y="123"/>
                </a:lnTo>
                <a:lnTo>
                  <a:pt x="30" y="124"/>
                </a:lnTo>
                <a:lnTo>
                  <a:pt x="33" y="126"/>
                </a:lnTo>
                <a:lnTo>
                  <a:pt x="36" y="129"/>
                </a:lnTo>
                <a:lnTo>
                  <a:pt x="39" y="130"/>
                </a:lnTo>
                <a:lnTo>
                  <a:pt x="42" y="130"/>
                </a:lnTo>
                <a:lnTo>
                  <a:pt x="45" y="132"/>
                </a:lnTo>
                <a:lnTo>
                  <a:pt x="48" y="133"/>
                </a:lnTo>
                <a:lnTo>
                  <a:pt x="51" y="135"/>
                </a:lnTo>
                <a:lnTo>
                  <a:pt x="54" y="135"/>
                </a:lnTo>
                <a:lnTo>
                  <a:pt x="57" y="135"/>
                </a:lnTo>
                <a:lnTo>
                  <a:pt x="62" y="136"/>
                </a:lnTo>
                <a:lnTo>
                  <a:pt x="65" y="136"/>
                </a:lnTo>
                <a:lnTo>
                  <a:pt x="68" y="136"/>
                </a:lnTo>
                <a:lnTo>
                  <a:pt x="68" y="136"/>
                </a:lnTo>
                <a:lnTo>
                  <a:pt x="72" y="136"/>
                </a:lnTo>
                <a:lnTo>
                  <a:pt x="75" y="136"/>
                </a:lnTo>
                <a:lnTo>
                  <a:pt x="78" y="135"/>
                </a:lnTo>
                <a:lnTo>
                  <a:pt x="81" y="135"/>
                </a:lnTo>
                <a:lnTo>
                  <a:pt x="86" y="135"/>
                </a:lnTo>
                <a:lnTo>
                  <a:pt x="89" y="133"/>
                </a:lnTo>
                <a:lnTo>
                  <a:pt x="92" y="132"/>
                </a:lnTo>
                <a:lnTo>
                  <a:pt x="95" y="130"/>
                </a:lnTo>
                <a:lnTo>
                  <a:pt x="98" y="130"/>
                </a:lnTo>
                <a:lnTo>
                  <a:pt x="101" y="129"/>
                </a:lnTo>
                <a:lnTo>
                  <a:pt x="104" y="126"/>
                </a:lnTo>
                <a:lnTo>
                  <a:pt x="107" y="124"/>
                </a:lnTo>
                <a:lnTo>
                  <a:pt x="108" y="123"/>
                </a:lnTo>
                <a:lnTo>
                  <a:pt x="111" y="121"/>
                </a:lnTo>
                <a:lnTo>
                  <a:pt x="114" y="118"/>
                </a:lnTo>
                <a:lnTo>
                  <a:pt x="116" y="117"/>
                </a:lnTo>
                <a:lnTo>
                  <a:pt x="119" y="114"/>
                </a:lnTo>
                <a:lnTo>
                  <a:pt x="120" y="111"/>
                </a:lnTo>
                <a:lnTo>
                  <a:pt x="123" y="109"/>
                </a:lnTo>
                <a:lnTo>
                  <a:pt x="125" y="106"/>
                </a:lnTo>
                <a:lnTo>
                  <a:pt x="126" y="103"/>
                </a:lnTo>
                <a:lnTo>
                  <a:pt x="128" y="100"/>
                </a:lnTo>
                <a:lnTo>
                  <a:pt x="129" y="97"/>
                </a:lnTo>
                <a:lnTo>
                  <a:pt x="131" y="94"/>
                </a:lnTo>
                <a:lnTo>
                  <a:pt x="132" y="91"/>
                </a:lnTo>
                <a:lnTo>
                  <a:pt x="134" y="88"/>
                </a:lnTo>
                <a:lnTo>
                  <a:pt x="134" y="85"/>
                </a:lnTo>
                <a:lnTo>
                  <a:pt x="135" y="82"/>
                </a:lnTo>
                <a:lnTo>
                  <a:pt x="135" y="79"/>
                </a:lnTo>
                <a:lnTo>
                  <a:pt x="135" y="75"/>
                </a:lnTo>
                <a:lnTo>
                  <a:pt x="137" y="72"/>
                </a:lnTo>
                <a:lnTo>
                  <a:pt x="137" y="69"/>
                </a:lnTo>
                <a:lnTo>
                  <a:pt x="137" y="69"/>
                </a:lnTo>
                <a:lnTo>
                  <a:pt x="137" y="64"/>
                </a:lnTo>
                <a:lnTo>
                  <a:pt x="135" y="61"/>
                </a:lnTo>
                <a:lnTo>
                  <a:pt x="135" y="58"/>
                </a:lnTo>
                <a:lnTo>
                  <a:pt x="135" y="54"/>
                </a:lnTo>
                <a:lnTo>
                  <a:pt x="134" y="51"/>
                </a:lnTo>
                <a:lnTo>
                  <a:pt x="134" y="48"/>
                </a:lnTo>
                <a:lnTo>
                  <a:pt x="132" y="45"/>
                </a:lnTo>
                <a:lnTo>
                  <a:pt x="131" y="42"/>
                </a:lnTo>
                <a:lnTo>
                  <a:pt x="129" y="39"/>
                </a:lnTo>
                <a:lnTo>
                  <a:pt x="128" y="36"/>
                </a:lnTo>
                <a:lnTo>
                  <a:pt x="126" y="33"/>
                </a:lnTo>
                <a:lnTo>
                  <a:pt x="125" y="30"/>
                </a:lnTo>
                <a:lnTo>
                  <a:pt x="123" y="27"/>
                </a:lnTo>
                <a:lnTo>
                  <a:pt x="120" y="25"/>
                </a:lnTo>
                <a:lnTo>
                  <a:pt x="119" y="22"/>
                </a:lnTo>
                <a:lnTo>
                  <a:pt x="116" y="19"/>
                </a:lnTo>
                <a:lnTo>
                  <a:pt x="114" y="18"/>
                </a:lnTo>
                <a:lnTo>
                  <a:pt x="111" y="16"/>
                </a:lnTo>
                <a:lnTo>
                  <a:pt x="108" y="13"/>
                </a:lnTo>
                <a:lnTo>
                  <a:pt x="107" y="12"/>
                </a:lnTo>
                <a:lnTo>
                  <a:pt x="104" y="10"/>
                </a:lnTo>
                <a:lnTo>
                  <a:pt x="101" y="9"/>
                </a:lnTo>
                <a:lnTo>
                  <a:pt x="98" y="7"/>
                </a:lnTo>
                <a:lnTo>
                  <a:pt x="95" y="6"/>
                </a:lnTo>
                <a:lnTo>
                  <a:pt x="92" y="4"/>
                </a:lnTo>
                <a:lnTo>
                  <a:pt x="89" y="3"/>
                </a:lnTo>
                <a:lnTo>
                  <a:pt x="86" y="3"/>
                </a:lnTo>
                <a:lnTo>
                  <a:pt x="81" y="1"/>
                </a:lnTo>
                <a:lnTo>
                  <a:pt x="78" y="1"/>
                </a:lnTo>
                <a:lnTo>
                  <a:pt x="75" y="0"/>
                </a:lnTo>
                <a:lnTo>
                  <a:pt x="72" y="0"/>
                </a:lnTo>
                <a:lnTo>
                  <a:pt x="68" y="0"/>
                </a:lnTo>
                <a:lnTo>
                  <a:pt x="68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89" name="Line 57"/>
          <p:cNvSpPr>
            <a:spLocks noChangeShapeType="1"/>
          </p:cNvSpPr>
          <p:nvPr/>
        </p:nvSpPr>
        <p:spPr bwMode="auto">
          <a:xfrm>
            <a:off x="5556250" y="4219575"/>
            <a:ext cx="3333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0" name="Line 58"/>
          <p:cNvSpPr>
            <a:spLocks noChangeShapeType="1"/>
          </p:cNvSpPr>
          <p:nvPr/>
        </p:nvSpPr>
        <p:spPr bwMode="auto">
          <a:xfrm>
            <a:off x="5556250" y="4552950"/>
            <a:ext cx="33337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1" name="Line 59"/>
          <p:cNvSpPr>
            <a:spLocks noChangeShapeType="1"/>
          </p:cNvSpPr>
          <p:nvPr/>
        </p:nvSpPr>
        <p:spPr bwMode="auto">
          <a:xfrm flipH="1">
            <a:off x="6556375" y="4386263"/>
            <a:ext cx="3333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2" name="Freeform 60"/>
          <p:cNvSpPr>
            <a:spLocks/>
          </p:cNvSpPr>
          <p:nvPr/>
        </p:nvSpPr>
        <p:spPr bwMode="auto">
          <a:xfrm>
            <a:off x="5856288" y="4113213"/>
            <a:ext cx="711200" cy="282575"/>
          </a:xfrm>
          <a:custGeom>
            <a:avLst/>
            <a:gdLst>
              <a:gd name="T0" fmla="*/ 174 w 896"/>
              <a:gd name="T1" fmla="*/ 0 h 357"/>
              <a:gd name="T2" fmla="*/ 300 w 896"/>
              <a:gd name="T3" fmla="*/ 0 h 357"/>
              <a:gd name="T4" fmla="*/ 363 w 896"/>
              <a:gd name="T5" fmla="*/ 0 h 357"/>
              <a:gd name="T6" fmla="*/ 392 w 896"/>
              <a:gd name="T7" fmla="*/ 2 h 357"/>
              <a:gd name="T8" fmla="*/ 407 w 896"/>
              <a:gd name="T9" fmla="*/ 2 h 357"/>
              <a:gd name="T10" fmla="*/ 420 w 896"/>
              <a:gd name="T11" fmla="*/ 3 h 357"/>
              <a:gd name="T12" fmla="*/ 429 w 896"/>
              <a:gd name="T13" fmla="*/ 5 h 357"/>
              <a:gd name="T14" fmla="*/ 438 w 896"/>
              <a:gd name="T15" fmla="*/ 5 h 357"/>
              <a:gd name="T16" fmla="*/ 450 w 896"/>
              <a:gd name="T17" fmla="*/ 6 h 357"/>
              <a:gd name="T18" fmla="*/ 464 w 896"/>
              <a:gd name="T19" fmla="*/ 9 h 357"/>
              <a:gd name="T20" fmla="*/ 476 w 896"/>
              <a:gd name="T21" fmla="*/ 11 h 357"/>
              <a:gd name="T22" fmla="*/ 485 w 896"/>
              <a:gd name="T23" fmla="*/ 12 h 357"/>
              <a:gd name="T24" fmla="*/ 495 w 896"/>
              <a:gd name="T25" fmla="*/ 15 h 357"/>
              <a:gd name="T26" fmla="*/ 510 w 896"/>
              <a:gd name="T27" fmla="*/ 20 h 357"/>
              <a:gd name="T28" fmla="*/ 525 w 896"/>
              <a:gd name="T29" fmla="*/ 24 h 357"/>
              <a:gd name="T30" fmla="*/ 537 w 896"/>
              <a:gd name="T31" fmla="*/ 29 h 357"/>
              <a:gd name="T32" fmla="*/ 546 w 896"/>
              <a:gd name="T33" fmla="*/ 33 h 357"/>
              <a:gd name="T34" fmla="*/ 557 w 896"/>
              <a:gd name="T35" fmla="*/ 38 h 357"/>
              <a:gd name="T36" fmla="*/ 570 w 896"/>
              <a:gd name="T37" fmla="*/ 44 h 357"/>
              <a:gd name="T38" fmla="*/ 584 w 896"/>
              <a:gd name="T39" fmla="*/ 51 h 357"/>
              <a:gd name="T40" fmla="*/ 593 w 896"/>
              <a:gd name="T41" fmla="*/ 56 h 357"/>
              <a:gd name="T42" fmla="*/ 602 w 896"/>
              <a:gd name="T43" fmla="*/ 60 h 357"/>
              <a:gd name="T44" fmla="*/ 612 w 896"/>
              <a:gd name="T45" fmla="*/ 65 h 357"/>
              <a:gd name="T46" fmla="*/ 623 w 896"/>
              <a:gd name="T47" fmla="*/ 72 h 357"/>
              <a:gd name="T48" fmla="*/ 635 w 896"/>
              <a:gd name="T49" fmla="*/ 78 h 357"/>
              <a:gd name="T50" fmla="*/ 642 w 896"/>
              <a:gd name="T51" fmla="*/ 83 h 357"/>
              <a:gd name="T52" fmla="*/ 650 w 896"/>
              <a:gd name="T53" fmla="*/ 87 h 357"/>
              <a:gd name="T54" fmla="*/ 659 w 896"/>
              <a:gd name="T55" fmla="*/ 93 h 357"/>
              <a:gd name="T56" fmla="*/ 668 w 896"/>
              <a:gd name="T57" fmla="*/ 99 h 357"/>
              <a:gd name="T58" fmla="*/ 675 w 896"/>
              <a:gd name="T59" fmla="*/ 104 h 357"/>
              <a:gd name="T60" fmla="*/ 681 w 896"/>
              <a:gd name="T61" fmla="*/ 108 h 357"/>
              <a:gd name="T62" fmla="*/ 686 w 896"/>
              <a:gd name="T63" fmla="*/ 113 h 357"/>
              <a:gd name="T64" fmla="*/ 693 w 896"/>
              <a:gd name="T65" fmla="*/ 117 h 357"/>
              <a:gd name="T66" fmla="*/ 699 w 896"/>
              <a:gd name="T67" fmla="*/ 122 h 357"/>
              <a:gd name="T68" fmla="*/ 705 w 896"/>
              <a:gd name="T69" fmla="*/ 126 h 357"/>
              <a:gd name="T70" fmla="*/ 710 w 896"/>
              <a:gd name="T71" fmla="*/ 129 h 357"/>
              <a:gd name="T72" fmla="*/ 716 w 896"/>
              <a:gd name="T73" fmla="*/ 134 h 357"/>
              <a:gd name="T74" fmla="*/ 723 w 896"/>
              <a:gd name="T75" fmla="*/ 140 h 357"/>
              <a:gd name="T76" fmla="*/ 731 w 896"/>
              <a:gd name="T77" fmla="*/ 144 h 357"/>
              <a:gd name="T78" fmla="*/ 735 w 896"/>
              <a:gd name="T79" fmla="*/ 149 h 357"/>
              <a:gd name="T80" fmla="*/ 741 w 896"/>
              <a:gd name="T81" fmla="*/ 153 h 357"/>
              <a:gd name="T82" fmla="*/ 749 w 896"/>
              <a:gd name="T83" fmla="*/ 161 h 357"/>
              <a:gd name="T84" fmla="*/ 756 w 896"/>
              <a:gd name="T85" fmla="*/ 170 h 357"/>
              <a:gd name="T86" fmla="*/ 764 w 896"/>
              <a:gd name="T87" fmla="*/ 177 h 357"/>
              <a:gd name="T88" fmla="*/ 770 w 896"/>
              <a:gd name="T89" fmla="*/ 183 h 357"/>
              <a:gd name="T90" fmla="*/ 776 w 896"/>
              <a:gd name="T91" fmla="*/ 191 h 357"/>
              <a:gd name="T92" fmla="*/ 786 w 896"/>
              <a:gd name="T93" fmla="*/ 203 h 357"/>
              <a:gd name="T94" fmla="*/ 795 w 896"/>
              <a:gd name="T95" fmla="*/ 213 h 357"/>
              <a:gd name="T96" fmla="*/ 803 w 896"/>
              <a:gd name="T97" fmla="*/ 224 h 357"/>
              <a:gd name="T98" fmla="*/ 809 w 896"/>
              <a:gd name="T99" fmla="*/ 231 h 357"/>
              <a:gd name="T100" fmla="*/ 816 w 896"/>
              <a:gd name="T101" fmla="*/ 242 h 357"/>
              <a:gd name="T102" fmla="*/ 825 w 896"/>
              <a:gd name="T103" fmla="*/ 254 h 357"/>
              <a:gd name="T104" fmla="*/ 834 w 896"/>
              <a:gd name="T105" fmla="*/ 267 h 357"/>
              <a:gd name="T106" fmla="*/ 842 w 896"/>
              <a:gd name="T107" fmla="*/ 278 h 357"/>
              <a:gd name="T108" fmla="*/ 848 w 896"/>
              <a:gd name="T109" fmla="*/ 287 h 357"/>
              <a:gd name="T110" fmla="*/ 857 w 896"/>
              <a:gd name="T111" fmla="*/ 297 h 357"/>
              <a:gd name="T112" fmla="*/ 867 w 896"/>
              <a:gd name="T113" fmla="*/ 312 h 357"/>
              <a:gd name="T114" fmla="*/ 876 w 896"/>
              <a:gd name="T115" fmla="*/ 324 h 357"/>
              <a:gd name="T116" fmla="*/ 882 w 896"/>
              <a:gd name="T117" fmla="*/ 333 h 357"/>
              <a:gd name="T118" fmla="*/ 887 w 896"/>
              <a:gd name="T119" fmla="*/ 342 h 357"/>
              <a:gd name="T120" fmla="*/ 894 w 896"/>
              <a:gd name="T121" fmla="*/ 353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7">
                <a:moveTo>
                  <a:pt x="0" y="0"/>
                </a:moveTo>
                <a:lnTo>
                  <a:pt x="35" y="0"/>
                </a:lnTo>
                <a:lnTo>
                  <a:pt x="66" y="0"/>
                </a:lnTo>
                <a:lnTo>
                  <a:pt x="96" y="0"/>
                </a:lnTo>
                <a:lnTo>
                  <a:pt x="125" y="0"/>
                </a:lnTo>
                <a:lnTo>
                  <a:pt x="150" y="0"/>
                </a:lnTo>
                <a:lnTo>
                  <a:pt x="174" y="0"/>
                </a:lnTo>
                <a:lnTo>
                  <a:pt x="197" y="0"/>
                </a:lnTo>
                <a:lnTo>
                  <a:pt x="218" y="0"/>
                </a:lnTo>
                <a:lnTo>
                  <a:pt x="237" y="0"/>
                </a:lnTo>
                <a:lnTo>
                  <a:pt x="255" y="0"/>
                </a:lnTo>
                <a:lnTo>
                  <a:pt x="272" y="0"/>
                </a:lnTo>
                <a:lnTo>
                  <a:pt x="287" y="0"/>
                </a:lnTo>
                <a:lnTo>
                  <a:pt x="300" y="0"/>
                </a:lnTo>
                <a:lnTo>
                  <a:pt x="312" y="0"/>
                </a:lnTo>
                <a:lnTo>
                  <a:pt x="323" y="0"/>
                </a:lnTo>
                <a:lnTo>
                  <a:pt x="333" y="0"/>
                </a:lnTo>
                <a:lnTo>
                  <a:pt x="342" y="0"/>
                </a:lnTo>
                <a:lnTo>
                  <a:pt x="350" y="0"/>
                </a:lnTo>
                <a:lnTo>
                  <a:pt x="357" y="0"/>
                </a:lnTo>
                <a:lnTo>
                  <a:pt x="363" y="0"/>
                </a:lnTo>
                <a:lnTo>
                  <a:pt x="369" y="0"/>
                </a:lnTo>
                <a:lnTo>
                  <a:pt x="374" y="0"/>
                </a:lnTo>
                <a:lnTo>
                  <a:pt x="378" y="2"/>
                </a:lnTo>
                <a:lnTo>
                  <a:pt x="383" y="2"/>
                </a:lnTo>
                <a:lnTo>
                  <a:pt x="386" y="2"/>
                </a:lnTo>
                <a:lnTo>
                  <a:pt x="389" y="2"/>
                </a:lnTo>
                <a:lnTo>
                  <a:pt x="392" y="2"/>
                </a:lnTo>
                <a:lnTo>
                  <a:pt x="395" y="2"/>
                </a:lnTo>
                <a:lnTo>
                  <a:pt x="396" y="2"/>
                </a:lnTo>
                <a:lnTo>
                  <a:pt x="399" y="2"/>
                </a:lnTo>
                <a:lnTo>
                  <a:pt x="401" y="2"/>
                </a:lnTo>
                <a:lnTo>
                  <a:pt x="404" y="2"/>
                </a:lnTo>
                <a:lnTo>
                  <a:pt x="404" y="2"/>
                </a:lnTo>
                <a:lnTo>
                  <a:pt x="407" y="2"/>
                </a:lnTo>
                <a:lnTo>
                  <a:pt x="408" y="3"/>
                </a:lnTo>
                <a:lnTo>
                  <a:pt x="411" y="3"/>
                </a:lnTo>
                <a:lnTo>
                  <a:pt x="413" y="3"/>
                </a:lnTo>
                <a:lnTo>
                  <a:pt x="414" y="3"/>
                </a:lnTo>
                <a:lnTo>
                  <a:pt x="417" y="3"/>
                </a:lnTo>
                <a:lnTo>
                  <a:pt x="419" y="3"/>
                </a:lnTo>
                <a:lnTo>
                  <a:pt x="420" y="3"/>
                </a:lnTo>
                <a:lnTo>
                  <a:pt x="422" y="3"/>
                </a:lnTo>
                <a:lnTo>
                  <a:pt x="423" y="3"/>
                </a:lnTo>
                <a:lnTo>
                  <a:pt x="425" y="3"/>
                </a:lnTo>
                <a:lnTo>
                  <a:pt x="426" y="3"/>
                </a:lnTo>
                <a:lnTo>
                  <a:pt x="426" y="5"/>
                </a:lnTo>
                <a:lnTo>
                  <a:pt x="428" y="5"/>
                </a:lnTo>
                <a:lnTo>
                  <a:pt x="429" y="5"/>
                </a:lnTo>
                <a:lnTo>
                  <a:pt x="431" y="5"/>
                </a:lnTo>
                <a:lnTo>
                  <a:pt x="432" y="5"/>
                </a:lnTo>
                <a:lnTo>
                  <a:pt x="434" y="5"/>
                </a:lnTo>
                <a:lnTo>
                  <a:pt x="435" y="5"/>
                </a:lnTo>
                <a:lnTo>
                  <a:pt x="435" y="5"/>
                </a:lnTo>
                <a:lnTo>
                  <a:pt x="437" y="5"/>
                </a:lnTo>
                <a:lnTo>
                  <a:pt x="438" y="5"/>
                </a:lnTo>
                <a:lnTo>
                  <a:pt x="440" y="6"/>
                </a:lnTo>
                <a:lnTo>
                  <a:pt x="441" y="6"/>
                </a:lnTo>
                <a:lnTo>
                  <a:pt x="443" y="6"/>
                </a:lnTo>
                <a:lnTo>
                  <a:pt x="444" y="6"/>
                </a:lnTo>
                <a:lnTo>
                  <a:pt x="447" y="6"/>
                </a:lnTo>
                <a:lnTo>
                  <a:pt x="449" y="6"/>
                </a:lnTo>
                <a:lnTo>
                  <a:pt x="450" y="6"/>
                </a:lnTo>
                <a:lnTo>
                  <a:pt x="453" y="8"/>
                </a:lnTo>
                <a:lnTo>
                  <a:pt x="455" y="8"/>
                </a:lnTo>
                <a:lnTo>
                  <a:pt x="458" y="8"/>
                </a:lnTo>
                <a:lnTo>
                  <a:pt x="458" y="8"/>
                </a:lnTo>
                <a:lnTo>
                  <a:pt x="459" y="8"/>
                </a:lnTo>
                <a:lnTo>
                  <a:pt x="462" y="9"/>
                </a:lnTo>
                <a:lnTo>
                  <a:pt x="464" y="9"/>
                </a:lnTo>
                <a:lnTo>
                  <a:pt x="465" y="9"/>
                </a:lnTo>
                <a:lnTo>
                  <a:pt x="468" y="9"/>
                </a:lnTo>
                <a:lnTo>
                  <a:pt x="470" y="9"/>
                </a:lnTo>
                <a:lnTo>
                  <a:pt x="471" y="11"/>
                </a:lnTo>
                <a:lnTo>
                  <a:pt x="473" y="11"/>
                </a:lnTo>
                <a:lnTo>
                  <a:pt x="474" y="11"/>
                </a:lnTo>
                <a:lnTo>
                  <a:pt x="476" y="11"/>
                </a:lnTo>
                <a:lnTo>
                  <a:pt x="477" y="11"/>
                </a:lnTo>
                <a:lnTo>
                  <a:pt x="479" y="11"/>
                </a:lnTo>
                <a:lnTo>
                  <a:pt x="480" y="12"/>
                </a:lnTo>
                <a:lnTo>
                  <a:pt x="482" y="12"/>
                </a:lnTo>
                <a:lnTo>
                  <a:pt x="483" y="12"/>
                </a:lnTo>
                <a:lnTo>
                  <a:pt x="483" y="12"/>
                </a:lnTo>
                <a:lnTo>
                  <a:pt x="485" y="12"/>
                </a:lnTo>
                <a:lnTo>
                  <a:pt x="486" y="14"/>
                </a:lnTo>
                <a:lnTo>
                  <a:pt x="488" y="14"/>
                </a:lnTo>
                <a:lnTo>
                  <a:pt x="489" y="14"/>
                </a:lnTo>
                <a:lnTo>
                  <a:pt x="491" y="14"/>
                </a:lnTo>
                <a:lnTo>
                  <a:pt x="492" y="15"/>
                </a:lnTo>
                <a:lnTo>
                  <a:pt x="494" y="15"/>
                </a:lnTo>
                <a:lnTo>
                  <a:pt x="495" y="15"/>
                </a:lnTo>
                <a:lnTo>
                  <a:pt x="497" y="17"/>
                </a:lnTo>
                <a:lnTo>
                  <a:pt x="500" y="17"/>
                </a:lnTo>
                <a:lnTo>
                  <a:pt x="501" y="17"/>
                </a:lnTo>
                <a:lnTo>
                  <a:pt x="503" y="18"/>
                </a:lnTo>
                <a:lnTo>
                  <a:pt x="506" y="18"/>
                </a:lnTo>
                <a:lnTo>
                  <a:pt x="509" y="20"/>
                </a:lnTo>
                <a:lnTo>
                  <a:pt x="510" y="20"/>
                </a:lnTo>
                <a:lnTo>
                  <a:pt x="513" y="21"/>
                </a:lnTo>
                <a:lnTo>
                  <a:pt x="513" y="21"/>
                </a:lnTo>
                <a:lnTo>
                  <a:pt x="516" y="21"/>
                </a:lnTo>
                <a:lnTo>
                  <a:pt x="519" y="23"/>
                </a:lnTo>
                <a:lnTo>
                  <a:pt x="521" y="23"/>
                </a:lnTo>
                <a:lnTo>
                  <a:pt x="524" y="24"/>
                </a:lnTo>
                <a:lnTo>
                  <a:pt x="525" y="24"/>
                </a:lnTo>
                <a:lnTo>
                  <a:pt x="527" y="26"/>
                </a:lnTo>
                <a:lnTo>
                  <a:pt x="530" y="26"/>
                </a:lnTo>
                <a:lnTo>
                  <a:pt x="531" y="27"/>
                </a:lnTo>
                <a:lnTo>
                  <a:pt x="533" y="27"/>
                </a:lnTo>
                <a:lnTo>
                  <a:pt x="534" y="27"/>
                </a:lnTo>
                <a:lnTo>
                  <a:pt x="536" y="29"/>
                </a:lnTo>
                <a:lnTo>
                  <a:pt x="537" y="29"/>
                </a:lnTo>
                <a:lnTo>
                  <a:pt x="539" y="29"/>
                </a:lnTo>
                <a:lnTo>
                  <a:pt x="540" y="30"/>
                </a:lnTo>
                <a:lnTo>
                  <a:pt x="542" y="30"/>
                </a:lnTo>
                <a:lnTo>
                  <a:pt x="543" y="30"/>
                </a:lnTo>
                <a:lnTo>
                  <a:pt x="545" y="32"/>
                </a:lnTo>
                <a:lnTo>
                  <a:pt x="546" y="32"/>
                </a:lnTo>
                <a:lnTo>
                  <a:pt x="546" y="33"/>
                </a:lnTo>
                <a:lnTo>
                  <a:pt x="548" y="33"/>
                </a:lnTo>
                <a:lnTo>
                  <a:pt x="549" y="33"/>
                </a:lnTo>
                <a:lnTo>
                  <a:pt x="551" y="35"/>
                </a:lnTo>
                <a:lnTo>
                  <a:pt x="552" y="35"/>
                </a:lnTo>
                <a:lnTo>
                  <a:pt x="554" y="36"/>
                </a:lnTo>
                <a:lnTo>
                  <a:pt x="555" y="36"/>
                </a:lnTo>
                <a:lnTo>
                  <a:pt x="557" y="38"/>
                </a:lnTo>
                <a:lnTo>
                  <a:pt x="560" y="38"/>
                </a:lnTo>
                <a:lnTo>
                  <a:pt x="561" y="39"/>
                </a:lnTo>
                <a:lnTo>
                  <a:pt x="563" y="41"/>
                </a:lnTo>
                <a:lnTo>
                  <a:pt x="566" y="41"/>
                </a:lnTo>
                <a:lnTo>
                  <a:pt x="567" y="42"/>
                </a:lnTo>
                <a:lnTo>
                  <a:pt x="570" y="44"/>
                </a:lnTo>
                <a:lnTo>
                  <a:pt x="570" y="44"/>
                </a:lnTo>
                <a:lnTo>
                  <a:pt x="572" y="45"/>
                </a:lnTo>
                <a:lnTo>
                  <a:pt x="575" y="45"/>
                </a:lnTo>
                <a:lnTo>
                  <a:pt x="576" y="47"/>
                </a:lnTo>
                <a:lnTo>
                  <a:pt x="578" y="48"/>
                </a:lnTo>
                <a:lnTo>
                  <a:pt x="581" y="48"/>
                </a:lnTo>
                <a:lnTo>
                  <a:pt x="582" y="50"/>
                </a:lnTo>
                <a:lnTo>
                  <a:pt x="584" y="51"/>
                </a:lnTo>
                <a:lnTo>
                  <a:pt x="585" y="51"/>
                </a:lnTo>
                <a:lnTo>
                  <a:pt x="587" y="53"/>
                </a:lnTo>
                <a:lnTo>
                  <a:pt x="588" y="53"/>
                </a:lnTo>
                <a:lnTo>
                  <a:pt x="590" y="54"/>
                </a:lnTo>
                <a:lnTo>
                  <a:pt x="591" y="54"/>
                </a:lnTo>
                <a:lnTo>
                  <a:pt x="591" y="54"/>
                </a:lnTo>
                <a:lnTo>
                  <a:pt x="593" y="56"/>
                </a:lnTo>
                <a:lnTo>
                  <a:pt x="594" y="56"/>
                </a:lnTo>
                <a:lnTo>
                  <a:pt x="596" y="57"/>
                </a:lnTo>
                <a:lnTo>
                  <a:pt x="597" y="57"/>
                </a:lnTo>
                <a:lnTo>
                  <a:pt x="597" y="57"/>
                </a:lnTo>
                <a:lnTo>
                  <a:pt x="599" y="59"/>
                </a:lnTo>
                <a:lnTo>
                  <a:pt x="600" y="59"/>
                </a:lnTo>
                <a:lnTo>
                  <a:pt x="602" y="60"/>
                </a:lnTo>
                <a:lnTo>
                  <a:pt x="603" y="60"/>
                </a:lnTo>
                <a:lnTo>
                  <a:pt x="603" y="62"/>
                </a:lnTo>
                <a:lnTo>
                  <a:pt x="605" y="62"/>
                </a:lnTo>
                <a:lnTo>
                  <a:pt x="606" y="63"/>
                </a:lnTo>
                <a:lnTo>
                  <a:pt x="608" y="63"/>
                </a:lnTo>
                <a:lnTo>
                  <a:pt x="609" y="65"/>
                </a:lnTo>
                <a:lnTo>
                  <a:pt x="612" y="65"/>
                </a:lnTo>
                <a:lnTo>
                  <a:pt x="614" y="66"/>
                </a:lnTo>
                <a:lnTo>
                  <a:pt x="615" y="68"/>
                </a:lnTo>
                <a:lnTo>
                  <a:pt x="617" y="69"/>
                </a:lnTo>
                <a:lnTo>
                  <a:pt x="620" y="69"/>
                </a:lnTo>
                <a:lnTo>
                  <a:pt x="620" y="69"/>
                </a:lnTo>
                <a:lnTo>
                  <a:pt x="621" y="71"/>
                </a:lnTo>
                <a:lnTo>
                  <a:pt x="623" y="72"/>
                </a:lnTo>
                <a:lnTo>
                  <a:pt x="626" y="74"/>
                </a:lnTo>
                <a:lnTo>
                  <a:pt x="627" y="74"/>
                </a:lnTo>
                <a:lnTo>
                  <a:pt x="629" y="75"/>
                </a:lnTo>
                <a:lnTo>
                  <a:pt x="630" y="75"/>
                </a:lnTo>
                <a:lnTo>
                  <a:pt x="632" y="77"/>
                </a:lnTo>
                <a:lnTo>
                  <a:pt x="633" y="78"/>
                </a:lnTo>
                <a:lnTo>
                  <a:pt x="635" y="78"/>
                </a:lnTo>
                <a:lnTo>
                  <a:pt x="636" y="78"/>
                </a:lnTo>
                <a:lnTo>
                  <a:pt x="638" y="80"/>
                </a:lnTo>
                <a:lnTo>
                  <a:pt x="638" y="80"/>
                </a:lnTo>
                <a:lnTo>
                  <a:pt x="639" y="81"/>
                </a:lnTo>
                <a:lnTo>
                  <a:pt x="641" y="81"/>
                </a:lnTo>
                <a:lnTo>
                  <a:pt x="641" y="83"/>
                </a:lnTo>
                <a:lnTo>
                  <a:pt x="642" y="83"/>
                </a:lnTo>
                <a:lnTo>
                  <a:pt x="644" y="83"/>
                </a:lnTo>
                <a:lnTo>
                  <a:pt x="644" y="84"/>
                </a:lnTo>
                <a:lnTo>
                  <a:pt x="645" y="84"/>
                </a:lnTo>
                <a:lnTo>
                  <a:pt x="647" y="86"/>
                </a:lnTo>
                <a:lnTo>
                  <a:pt x="647" y="86"/>
                </a:lnTo>
                <a:lnTo>
                  <a:pt x="648" y="86"/>
                </a:lnTo>
                <a:lnTo>
                  <a:pt x="650" y="87"/>
                </a:lnTo>
                <a:lnTo>
                  <a:pt x="650" y="87"/>
                </a:lnTo>
                <a:lnTo>
                  <a:pt x="651" y="89"/>
                </a:lnTo>
                <a:lnTo>
                  <a:pt x="653" y="89"/>
                </a:lnTo>
                <a:lnTo>
                  <a:pt x="654" y="90"/>
                </a:lnTo>
                <a:lnTo>
                  <a:pt x="656" y="92"/>
                </a:lnTo>
                <a:lnTo>
                  <a:pt x="657" y="92"/>
                </a:lnTo>
                <a:lnTo>
                  <a:pt x="659" y="93"/>
                </a:lnTo>
                <a:lnTo>
                  <a:pt x="660" y="95"/>
                </a:lnTo>
                <a:lnTo>
                  <a:pt x="662" y="95"/>
                </a:lnTo>
                <a:lnTo>
                  <a:pt x="662" y="95"/>
                </a:lnTo>
                <a:lnTo>
                  <a:pt x="663" y="96"/>
                </a:lnTo>
                <a:lnTo>
                  <a:pt x="665" y="98"/>
                </a:lnTo>
                <a:lnTo>
                  <a:pt x="666" y="98"/>
                </a:lnTo>
                <a:lnTo>
                  <a:pt x="668" y="99"/>
                </a:lnTo>
                <a:lnTo>
                  <a:pt x="669" y="101"/>
                </a:lnTo>
                <a:lnTo>
                  <a:pt x="671" y="101"/>
                </a:lnTo>
                <a:lnTo>
                  <a:pt x="672" y="102"/>
                </a:lnTo>
                <a:lnTo>
                  <a:pt x="672" y="102"/>
                </a:lnTo>
                <a:lnTo>
                  <a:pt x="674" y="102"/>
                </a:lnTo>
                <a:lnTo>
                  <a:pt x="675" y="104"/>
                </a:lnTo>
                <a:lnTo>
                  <a:pt x="675" y="104"/>
                </a:lnTo>
                <a:lnTo>
                  <a:pt x="677" y="105"/>
                </a:lnTo>
                <a:lnTo>
                  <a:pt x="677" y="105"/>
                </a:lnTo>
                <a:lnTo>
                  <a:pt x="678" y="105"/>
                </a:lnTo>
                <a:lnTo>
                  <a:pt x="678" y="107"/>
                </a:lnTo>
                <a:lnTo>
                  <a:pt x="680" y="107"/>
                </a:lnTo>
                <a:lnTo>
                  <a:pt x="680" y="108"/>
                </a:lnTo>
                <a:lnTo>
                  <a:pt x="681" y="108"/>
                </a:lnTo>
                <a:lnTo>
                  <a:pt x="681" y="108"/>
                </a:lnTo>
                <a:lnTo>
                  <a:pt x="683" y="110"/>
                </a:lnTo>
                <a:lnTo>
                  <a:pt x="683" y="110"/>
                </a:lnTo>
                <a:lnTo>
                  <a:pt x="684" y="110"/>
                </a:lnTo>
                <a:lnTo>
                  <a:pt x="684" y="111"/>
                </a:lnTo>
                <a:lnTo>
                  <a:pt x="686" y="111"/>
                </a:lnTo>
                <a:lnTo>
                  <a:pt x="686" y="113"/>
                </a:lnTo>
                <a:lnTo>
                  <a:pt x="687" y="113"/>
                </a:lnTo>
                <a:lnTo>
                  <a:pt x="689" y="113"/>
                </a:lnTo>
                <a:lnTo>
                  <a:pt x="689" y="114"/>
                </a:lnTo>
                <a:lnTo>
                  <a:pt x="690" y="114"/>
                </a:lnTo>
                <a:lnTo>
                  <a:pt x="692" y="116"/>
                </a:lnTo>
                <a:lnTo>
                  <a:pt x="692" y="117"/>
                </a:lnTo>
                <a:lnTo>
                  <a:pt x="693" y="117"/>
                </a:lnTo>
                <a:lnTo>
                  <a:pt x="693" y="117"/>
                </a:lnTo>
                <a:lnTo>
                  <a:pt x="695" y="119"/>
                </a:lnTo>
                <a:lnTo>
                  <a:pt x="696" y="119"/>
                </a:lnTo>
                <a:lnTo>
                  <a:pt x="696" y="120"/>
                </a:lnTo>
                <a:lnTo>
                  <a:pt x="698" y="122"/>
                </a:lnTo>
                <a:lnTo>
                  <a:pt x="699" y="122"/>
                </a:lnTo>
                <a:lnTo>
                  <a:pt x="699" y="122"/>
                </a:lnTo>
                <a:lnTo>
                  <a:pt x="701" y="123"/>
                </a:lnTo>
                <a:lnTo>
                  <a:pt x="701" y="123"/>
                </a:lnTo>
                <a:lnTo>
                  <a:pt x="702" y="125"/>
                </a:lnTo>
                <a:lnTo>
                  <a:pt x="702" y="125"/>
                </a:lnTo>
                <a:lnTo>
                  <a:pt x="704" y="125"/>
                </a:lnTo>
                <a:lnTo>
                  <a:pt x="704" y="126"/>
                </a:lnTo>
                <a:lnTo>
                  <a:pt x="705" y="126"/>
                </a:lnTo>
                <a:lnTo>
                  <a:pt x="705" y="126"/>
                </a:lnTo>
                <a:lnTo>
                  <a:pt x="707" y="128"/>
                </a:lnTo>
                <a:lnTo>
                  <a:pt x="707" y="128"/>
                </a:lnTo>
                <a:lnTo>
                  <a:pt x="707" y="128"/>
                </a:lnTo>
                <a:lnTo>
                  <a:pt x="708" y="129"/>
                </a:lnTo>
                <a:lnTo>
                  <a:pt x="708" y="129"/>
                </a:lnTo>
                <a:lnTo>
                  <a:pt x="710" y="129"/>
                </a:lnTo>
                <a:lnTo>
                  <a:pt x="710" y="131"/>
                </a:lnTo>
                <a:lnTo>
                  <a:pt x="711" y="131"/>
                </a:lnTo>
                <a:lnTo>
                  <a:pt x="711" y="131"/>
                </a:lnTo>
                <a:lnTo>
                  <a:pt x="713" y="132"/>
                </a:lnTo>
                <a:lnTo>
                  <a:pt x="714" y="132"/>
                </a:lnTo>
                <a:lnTo>
                  <a:pt x="714" y="134"/>
                </a:lnTo>
                <a:lnTo>
                  <a:pt x="716" y="134"/>
                </a:lnTo>
                <a:lnTo>
                  <a:pt x="717" y="135"/>
                </a:lnTo>
                <a:lnTo>
                  <a:pt x="717" y="135"/>
                </a:lnTo>
                <a:lnTo>
                  <a:pt x="719" y="137"/>
                </a:lnTo>
                <a:lnTo>
                  <a:pt x="720" y="137"/>
                </a:lnTo>
                <a:lnTo>
                  <a:pt x="722" y="138"/>
                </a:lnTo>
                <a:lnTo>
                  <a:pt x="722" y="138"/>
                </a:lnTo>
                <a:lnTo>
                  <a:pt x="723" y="140"/>
                </a:lnTo>
                <a:lnTo>
                  <a:pt x="725" y="140"/>
                </a:lnTo>
                <a:lnTo>
                  <a:pt x="725" y="141"/>
                </a:lnTo>
                <a:lnTo>
                  <a:pt x="726" y="141"/>
                </a:lnTo>
                <a:lnTo>
                  <a:pt x="728" y="143"/>
                </a:lnTo>
                <a:lnTo>
                  <a:pt x="729" y="143"/>
                </a:lnTo>
                <a:lnTo>
                  <a:pt x="729" y="144"/>
                </a:lnTo>
                <a:lnTo>
                  <a:pt x="731" y="144"/>
                </a:lnTo>
                <a:lnTo>
                  <a:pt x="731" y="146"/>
                </a:lnTo>
                <a:lnTo>
                  <a:pt x="732" y="146"/>
                </a:lnTo>
                <a:lnTo>
                  <a:pt x="732" y="146"/>
                </a:lnTo>
                <a:lnTo>
                  <a:pt x="734" y="147"/>
                </a:lnTo>
                <a:lnTo>
                  <a:pt x="735" y="147"/>
                </a:lnTo>
                <a:lnTo>
                  <a:pt x="735" y="149"/>
                </a:lnTo>
                <a:lnTo>
                  <a:pt x="735" y="149"/>
                </a:lnTo>
                <a:lnTo>
                  <a:pt x="737" y="149"/>
                </a:lnTo>
                <a:lnTo>
                  <a:pt x="737" y="150"/>
                </a:lnTo>
                <a:lnTo>
                  <a:pt x="738" y="150"/>
                </a:lnTo>
                <a:lnTo>
                  <a:pt x="738" y="152"/>
                </a:lnTo>
                <a:lnTo>
                  <a:pt x="740" y="152"/>
                </a:lnTo>
                <a:lnTo>
                  <a:pt x="740" y="153"/>
                </a:lnTo>
                <a:lnTo>
                  <a:pt x="741" y="153"/>
                </a:lnTo>
                <a:lnTo>
                  <a:pt x="743" y="155"/>
                </a:lnTo>
                <a:lnTo>
                  <a:pt x="743" y="156"/>
                </a:lnTo>
                <a:lnTo>
                  <a:pt x="744" y="156"/>
                </a:lnTo>
                <a:lnTo>
                  <a:pt x="746" y="158"/>
                </a:lnTo>
                <a:lnTo>
                  <a:pt x="746" y="159"/>
                </a:lnTo>
                <a:lnTo>
                  <a:pt x="747" y="159"/>
                </a:lnTo>
                <a:lnTo>
                  <a:pt x="749" y="161"/>
                </a:lnTo>
                <a:lnTo>
                  <a:pt x="750" y="162"/>
                </a:lnTo>
                <a:lnTo>
                  <a:pt x="752" y="164"/>
                </a:lnTo>
                <a:lnTo>
                  <a:pt x="752" y="165"/>
                </a:lnTo>
                <a:lnTo>
                  <a:pt x="752" y="165"/>
                </a:lnTo>
                <a:lnTo>
                  <a:pt x="753" y="167"/>
                </a:lnTo>
                <a:lnTo>
                  <a:pt x="755" y="168"/>
                </a:lnTo>
                <a:lnTo>
                  <a:pt x="756" y="170"/>
                </a:lnTo>
                <a:lnTo>
                  <a:pt x="758" y="171"/>
                </a:lnTo>
                <a:lnTo>
                  <a:pt x="759" y="173"/>
                </a:lnTo>
                <a:lnTo>
                  <a:pt x="759" y="173"/>
                </a:lnTo>
                <a:lnTo>
                  <a:pt x="761" y="174"/>
                </a:lnTo>
                <a:lnTo>
                  <a:pt x="762" y="176"/>
                </a:lnTo>
                <a:lnTo>
                  <a:pt x="762" y="176"/>
                </a:lnTo>
                <a:lnTo>
                  <a:pt x="764" y="177"/>
                </a:lnTo>
                <a:lnTo>
                  <a:pt x="765" y="179"/>
                </a:lnTo>
                <a:lnTo>
                  <a:pt x="765" y="179"/>
                </a:lnTo>
                <a:lnTo>
                  <a:pt x="767" y="180"/>
                </a:lnTo>
                <a:lnTo>
                  <a:pt x="767" y="182"/>
                </a:lnTo>
                <a:lnTo>
                  <a:pt x="768" y="182"/>
                </a:lnTo>
                <a:lnTo>
                  <a:pt x="768" y="183"/>
                </a:lnTo>
                <a:lnTo>
                  <a:pt x="770" y="183"/>
                </a:lnTo>
                <a:lnTo>
                  <a:pt x="770" y="185"/>
                </a:lnTo>
                <a:lnTo>
                  <a:pt x="771" y="186"/>
                </a:lnTo>
                <a:lnTo>
                  <a:pt x="773" y="186"/>
                </a:lnTo>
                <a:lnTo>
                  <a:pt x="773" y="188"/>
                </a:lnTo>
                <a:lnTo>
                  <a:pt x="774" y="189"/>
                </a:lnTo>
                <a:lnTo>
                  <a:pt x="776" y="191"/>
                </a:lnTo>
                <a:lnTo>
                  <a:pt x="776" y="191"/>
                </a:lnTo>
                <a:lnTo>
                  <a:pt x="777" y="192"/>
                </a:lnTo>
                <a:lnTo>
                  <a:pt x="779" y="194"/>
                </a:lnTo>
                <a:lnTo>
                  <a:pt x="780" y="195"/>
                </a:lnTo>
                <a:lnTo>
                  <a:pt x="782" y="197"/>
                </a:lnTo>
                <a:lnTo>
                  <a:pt x="782" y="198"/>
                </a:lnTo>
                <a:lnTo>
                  <a:pt x="783" y="201"/>
                </a:lnTo>
                <a:lnTo>
                  <a:pt x="786" y="203"/>
                </a:lnTo>
                <a:lnTo>
                  <a:pt x="788" y="204"/>
                </a:lnTo>
                <a:lnTo>
                  <a:pt x="788" y="204"/>
                </a:lnTo>
                <a:lnTo>
                  <a:pt x="789" y="207"/>
                </a:lnTo>
                <a:lnTo>
                  <a:pt x="791" y="209"/>
                </a:lnTo>
                <a:lnTo>
                  <a:pt x="792" y="210"/>
                </a:lnTo>
                <a:lnTo>
                  <a:pt x="794" y="212"/>
                </a:lnTo>
                <a:lnTo>
                  <a:pt x="795" y="213"/>
                </a:lnTo>
                <a:lnTo>
                  <a:pt x="797" y="215"/>
                </a:lnTo>
                <a:lnTo>
                  <a:pt x="797" y="216"/>
                </a:lnTo>
                <a:lnTo>
                  <a:pt x="798" y="218"/>
                </a:lnTo>
                <a:lnTo>
                  <a:pt x="800" y="219"/>
                </a:lnTo>
                <a:lnTo>
                  <a:pt x="800" y="221"/>
                </a:lnTo>
                <a:lnTo>
                  <a:pt x="801" y="222"/>
                </a:lnTo>
                <a:lnTo>
                  <a:pt x="803" y="224"/>
                </a:lnTo>
                <a:lnTo>
                  <a:pt x="803" y="224"/>
                </a:lnTo>
                <a:lnTo>
                  <a:pt x="804" y="225"/>
                </a:lnTo>
                <a:lnTo>
                  <a:pt x="806" y="227"/>
                </a:lnTo>
                <a:lnTo>
                  <a:pt x="806" y="228"/>
                </a:lnTo>
                <a:lnTo>
                  <a:pt x="807" y="228"/>
                </a:lnTo>
                <a:lnTo>
                  <a:pt x="807" y="230"/>
                </a:lnTo>
                <a:lnTo>
                  <a:pt x="809" y="231"/>
                </a:lnTo>
                <a:lnTo>
                  <a:pt x="810" y="233"/>
                </a:lnTo>
                <a:lnTo>
                  <a:pt x="810" y="234"/>
                </a:lnTo>
                <a:lnTo>
                  <a:pt x="812" y="236"/>
                </a:lnTo>
                <a:lnTo>
                  <a:pt x="812" y="236"/>
                </a:lnTo>
                <a:lnTo>
                  <a:pt x="813" y="237"/>
                </a:lnTo>
                <a:lnTo>
                  <a:pt x="815" y="240"/>
                </a:lnTo>
                <a:lnTo>
                  <a:pt x="816" y="242"/>
                </a:lnTo>
                <a:lnTo>
                  <a:pt x="818" y="243"/>
                </a:lnTo>
                <a:lnTo>
                  <a:pt x="819" y="245"/>
                </a:lnTo>
                <a:lnTo>
                  <a:pt x="819" y="246"/>
                </a:lnTo>
                <a:lnTo>
                  <a:pt x="821" y="249"/>
                </a:lnTo>
                <a:lnTo>
                  <a:pt x="824" y="251"/>
                </a:lnTo>
                <a:lnTo>
                  <a:pt x="825" y="254"/>
                </a:lnTo>
                <a:lnTo>
                  <a:pt x="825" y="254"/>
                </a:lnTo>
                <a:lnTo>
                  <a:pt x="827" y="255"/>
                </a:lnTo>
                <a:lnTo>
                  <a:pt x="828" y="258"/>
                </a:lnTo>
                <a:lnTo>
                  <a:pt x="830" y="260"/>
                </a:lnTo>
                <a:lnTo>
                  <a:pt x="831" y="263"/>
                </a:lnTo>
                <a:lnTo>
                  <a:pt x="833" y="264"/>
                </a:lnTo>
                <a:lnTo>
                  <a:pt x="834" y="266"/>
                </a:lnTo>
                <a:lnTo>
                  <a:pt x="834" y="267"/>
                </a:lnTo>
                <a:lnTo>
                  <a:pt x="836" y="269"/>
                </a:lnTo>
                <a:lnTo>
                  <a:pt x="837" y="270"/>
                </a:lnTo>
                <a:lnTo>
                  <a:pt x="837" y="272"/>
                </a:lnTo>
                <a:lnTo>
                  <a:pt x="839" y="273"/>
                </a:lnTo>
                <a:lnTo>
                  <a:pt x="840" y="275"/>
                </a:lnTo>
                <a:lnTo>
                  <a:pt x="840" y="276"/>
                </a:lnTo>
                <a:lnTo>
                  <a:pt x="842" y="278"/>
                </a:lnTo>
                <a:lnTo>
                  <a:pt x="843" y="279"/>
                </a:lnTo>
                <a:lnTo>
                  <a:pt x="843" y="279"/>
                </a:lnTo>
                <a:lnTo>
                  <a:pt x="845" y="281"/>
                </a:lnTo>
                <a:lnTo>
                  <a:pt x="845" y="282"/>
                </a:lnTo>
                <a:lnTo>
                  <a:pt x="846" y="284"/>
                </a:lnTo>
                <a:lnTo>
                  <a:pt x="848" y="285"/>
                </a:lnTo>
                <a:lnTo>
                  <a:pt x="848" y="287"/>
                </a:lnTo>
                <a:lnTo>
                  <a:pt x="849" y="288"/>
                </a:lnTo>
                <a:lnTo>
                  <a:pt x="851" y="290"/>
                </a:lnTo>
                <a:lnTo>
                  <a:pt x="851" y="291"/>
                </a:lnTo>
                <a:lnTo>
                  <a:pt x="852" y="293"/>
                </a:lnTo>
                <a:lnTo>
                  <a:pt x="854" y="294"/>
                </a:lnTo>
                <a:lnTo>
                  <a:pt x="855" y="296"/>
                </a:lnTo>
                <a:lnTo>
                  <a:pt x="857" y="297"/>
                </a:lnTo>
                <a:lnTo>
                  <a:pt x="858" y="300"/>
                </a:lnTo>
                <a:lnTo>
                  <a:pt x="860" y="302"/>
                </a:lnTo>
                <a:lnTo>
                  <a:pt x="861" y="305"/>
                </a:lnTo>
                <a:lnTo>
                  <a:pt x="863" y="306"/>
                </a:lnTo>
                <a:lnTo>
                  <a:pt x="863" y="306"/>
                </a:lnTo>
                <a:lnTo>
                  <a:pt x="864" y="309"/>
                </a:lnTo>
                <a:lnTo>
                  <a:pt x="867" y="312"/>
                </a:lnTo>
                <a:lnTo>
                  <a:pt x="869" y="314"/>
                </a:lnTo>
                <a:lnTo>
                  <a:pt x="870" y="317"/>
                </a:lnTo>
                <a:lnTo>
                  <a:pt x="872" y="318"/>
                </a:lnTo>
                <a:lnTo>
                  <a:pt x="872" y="320"/>
                </a:lnTo>
                <a:lnTo>
                  <a:pt x="873" y="321"/>
                </a:lnTo>
                <a:lnTo>
                  <a:pt x="875" y="323"/>
                </a:lnTo>
                <a:lnTo>
                  <a:pt x="876" y="324"/>
                </a:lnTo>
                <a:lnTo>
                  <a:pt x="876" y="326"/>
                </a:lnTo>
                <a:lnTo>
                  <a:pt x="878" y="327"/>
                </a:lnTo>
                <a:lnTo>
                  <a:pt x="879" y="329"/>
                </a:lnTo>
                <a:lnTo>
                  <a:pt x="879" y="330"/>
                </a:lnTo>
                <a:lnTo>
                  <a:pt x="881" y="332"/>
                </a:lnTo>
                <a:lnTo>
                  <a:pt x="881" y="333"/>
                </a:lnTo>
                <a:lnTo>
                  <a:pt x="882" y="333"/>
                </a:lnTo>
                <a:lnTo>
                  <a:pt x="882" y="335"/>
                </a:lnTo>
                <a:lnTo>
                  <a:pt x="884" y="336"/>
                </a:lnTo>
                <a:lnTo>
                  <a:pt x="884" y="338"/>
                </a:lnTo>
                <a:lnTo>
                  <a:pt x="885" y="338"/>
                </a:lnTo>
                <a:lnTo>
                  <a:pt x="885" y="339"/>
                </a:lnTo>
                <a:lnTo>
                  <a:pt x="887" y="341"/>
                </a:lnTo>
                <a:lnTo>
                  <a:pt x="887" y="342"/>
                </a:lnTo>
                <a:lnTo>
                  <a:pt x="888" y="344"/>
                </a:lnTo>
                <a:lnTo>
                  <a:pt x="888" y="345"/>
                </a:lnTo>
                <a:lnTo>
                  <a:pt x="890" y="347"/>
                </a:lnTo>
                <a:lnTo>
                  <a:pt x="891" y="348"/>
                </a:lnTo>
                <a:lnTo>
                  <a:pt x="891" y="350"/>
                </a:lnTo>
                <a:lnTo>
                  <a:pt x="893" y="351"/>
                </a:lnTo>
                <a:lnTo>
                  <a:pt x="894" y="353"/>
                </a:lnTo>
                <a:lnTo>
                  <a:pt x="894" y="354"/>
                </a:lnTo>
                <a:lnTo>
                  <a:pt x="896" y="357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3" name="Freeform 61"/>
          <p:cNvSpPr>
            <a:spLocks/>
          </p:cNvSpPr>
          <p:nvPr/>
        </p:nvSpPr>
        <p:spPr bwMode="auto">
          <a:xfrm>
            <a:off x="5856288" y="4397375"/>
            <a:ext cx="711200" cy="282575"/>
          </a:xfrm>
          <a:custGeom>
            <a:avLst/>
            <a:gdLst>
              <a:gd name="T0" fmla="*/ 174 w 896"/>
              <a:gd name="T1" fmla="*/ 355 h 355"/>
              <a:gd name="T2" fmla="*/ 300 w 896"/>
              <a:gd name="T3" fmla="*/ 355 h 355"/>
              <a:gd name="T4" fmla="*/ 363 w 896"/>
              <a:gd name="T5" fmla="*/ 355 h 355"/>
              <a:gd name="T6" fmla="*/ 392 w 896"/>
              <a:gd name="T7" fmla="*/ 355 h 355"/>
              <a:gd name="T8" fmla="*/ 407 w 896"/>
              <a:gd name="T9" fmla="*/ 354 h 355"/>
              <a:gd name="T10" fmla="*/ 420 w 896"/>
              <a:gd name="T11" fmla="*/ 352 h 355"/>
              <a:gd name="T12" fmla="*/ 429 w 896"/>
              <a:gd name="T13" fmla="*/ 352 h 355"/>
              <a:gd name="T14" fmla="*/ 438 w 896"/>
              <a:gd name="T15" fmla="*/ 351 h 355"/>
              <a:gd name="T16" fmla="*/ 450 w 896"/>
              <a:gd name="T17" fmla="*/ 349 h 355"/>
              <a:gd name="T18" fmla="*/ 464 w 896"/>
              <a:gd name="T19" fmla="*/ 348 h 355"/>
              <a:gd name="T20" fmla="*/ 476 w 896"/>
              <a:gd name="T21" fmla="*/ 345 h 355"/>
              <a:gd name="T22" fmla="*/ 485 w 896"/>
              <a:gd name="T23" fmla="*/ 343 h 355"/>
              <a:gd name="T24" fmla="*/ 495 w 896"/>
              <a:gd name="T25" fmla="*/ 340 h 355"/>
              <a:gd name="T26" fmla="*/ 510 w 896"/>
              <a:gd name="T27" fmla="*/ 336 h 355"/>
              <a:gd name="T28" fmla="*/ 525 w 896"/>
              <a:gd name="T29" fmla="*/ 331 h 355"/>
              <a:gd name="T30" fmla="*/ 537 w 896"/>
              <a:gd name="T31" fmla="*/ 327 h 355"/>
              <a:gd name="T32" fmla="*/ 546 w 896"/>
              <a:gd name="T33" fmla="*/ 324 h 355"/>
              <a:gd name="T34" fmla="*/ 557 w 896"/>
              <a:gd name="T35" fmla="*/ 319 h 355"/>
              <a:gd name="T36" fmla="*/ 570 w 896"/>
              <a:gd name="T37" fmla="*/ 313 h 355"/>
              <a:gd name="T38" fmla="*/ 584 w 896"/>
              <a:gd name="T39" fmla="*/ 306 h 355"/>
              <a:gd name="T40" fmla="*/ 593 w 896"/>
              <a:gd name="T41" fmla="*/ 301 h 355"/>
              <a:gd name="T42" fmla="*/ 602 w 896"/>
              <a:gd name="T43" fmla="*/ 297 h 355"/>
              <a:gd name="T44" fmla="*/ 612 w 896"/>
              <a:gd name="T45" fmla="*/ 291 h 355"/>
              <a:gd name="T46" fmla="*/ 623 w 896"/>
              <a:gd name="T47" fmla="*/ 285 h 355"/>
              <a:gd name="T48" fmla="*/ 635 w 896"/>
              <a:gd name="T49" fmla="*/ 277 h 355"/>
              <a:gd name="T50" fmla="*/ 642 w 896"/>
              <a:gd name="T51" fmla="*/ 273 h 355"/>
              <a:gd name="T52" fmla="*/ 650 w 896"/>
              <a:gd name="T53" fmla="*/ 270 h 355"/>
              <a:gd name="T54" fmla="*/ 659 w 896"/>
              <a:gd name="T55" fmla="*/ 264 h 355"/>
              <a:gd name="T56" fmla="*/ 668 w 896"/>
              <a:gd name="T57" fmla="*/ 258 h 355"/>
              <a:gd name="T58" fmla="*/ 675 w 896"/>
              <a:gd name="T59" fmla="*/ 252 h 355"/>
              <a:gd name="T60" fmla="*/ 681 w 896"/>
              <a:gd name="T61" fmla="*/ 249 h 355"/>
              <a:gd name="T62" fmla="*/ 686 w 896"/>
              <a:gd name="T63" fmla="*/ 244 h 355"/>
              <a:gd name="T64" fmla="*/ 693 w 896"/>
              <a:gd name="T65" fmla="*/ 238 h 355"/>
              <a:gd name="T66" fmla="*/ 699 w 896"/>
              <a:gd name="T67" fmla="*/ 234 h 355"/>
              <a:gd name="T68" fmla="*/ 705 w 896"/>
              <a:gd name="T69" fmla="*/ 229 h 355"/>
              <a:gd name="T70" fmla="*/ 710 w 896"/>
              <a:gd name="T71" fmla="*/ 226 h 355"/>
              <a:gd name="T72" fmla="*/ 716 w 896"/>
              <a:gd name="T73" fmla="*/ 222 h 355"/>
              <a:gd name="T74" fmla="*/ 723 w 896"/>
              <a:gd name="T75" fmla="*/ 217 h 355"/>
              <a:gd name="T76" fmla="*/ 731 w 896"/>
              <a:gd name="T77" fmla="*/ 211 h 355"/>
              <a:gd name="T78" fmla="*/ 735 w 896"/>
              <a:gd name="T79" fmla="*/ 208 h 355"/>
              <a:gd name="T80" fmla="*/ 741 w 896"/>
              <a:gd name="T81" fmla="*/ 202 h 355"/>
              <a:gd name="T82" fmla="*/ 749 w 896"/>
              <a:gd name="T83" fmla="*/ 195 h 355"/>
              <a:gd name="T84" fmla="*/ 756 w 896"/>
              <a:gd name="T85" fmla="*/ 186 h 355"/>
              <a:gd name="T86" fmla="*/ 764 w 896"/>
              <a:gd name="T87" fmla="*/ 178 h 355"/>
              <a:gd name="T88" fmla="*/ 770 w 896"/>
              <a:gd name="T89" fmla="*/ 172 h 355"/>
              <a:gd name="T90" fmla="*/ 776 w 896"/>
              <a:gd name="T91" fmla="*/ 165 h 355"/>
              <a:gd name="T92" fmla="*/ 786 w 896"/>
              <a:gd name="T93" fmla="*/ 153 h 355"/>
              <a:gd name="T94" fmla="*/ 795 w 896"/>
              <a:gd name="T95" fmla="*/ 142 h 355"/>
              <a:gd name="T96" fmla="*/ 803 w 896"/>
              <a:gd name="T97" fmla="*/ 133 h 355"/>
              <a:gd name="T98" fmla="*/ 809 w 896"/>
              <a:gd name="T99" fmla="*/ 124 h 355"/>
              <a:gd name="T100" fmla="*/ 816 w 896"/>
              <a:gd name="T101" fmla="*/ 115 h 355"/>
              <a:gd name="T102" fmla="*/ 825 w 896"/>
              <a:gd name="T103" fmla="*/ 103 h 355"/>
              <a:gd name="T104" fmla="*/ 834 w 896"/>
              <a:gd name="T105" fmla="*/ 88 h 355"/>
              <a:gd name="T106" fmla="*/ 842 w 896"/>
              <a:gd name="T107" fmla="*/ 79 h 355"/>
              <a:gd name="T108" fmla="*/ 848 w 896"/>
              <a:gd name="T109" fmla="*/ 70 h 355"/>
              <a:gd name="T110" fmla="*/ 857 w 896"/>
              <a:gd name="T111" fmla="*/ 58 h 355"/>
              <a:gd name="T112" fmla="*/ 867 w 896"/>
              <a:gd name="T113" fmla="*/ 45 h 355"/>
              <a:gd name="T114" fmla="*/ 876 w 896"/>
              <a:gd name="T115" fmla="*/ 31 h 355"/>
              <a:gd name="T116" fmla="*/ 882 w 896"/>
              <a:gd name="T117" fmla="*/ 22 h 355"/>
              <a:gd name="T118" fmla="*/ 887 w 896"/>
              <a:gd name="T119" fmla="*/ 15 h 355"/>
              <a:gd name="T120" fmla="*/ 894 w 896"/>
              <a:gd name="T121" fmla="*/ 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5">
                <a:moveTo>
                  <a:pt x="0" y="355"/>
                </a:moveTo>
                <a:lnTo>
                  <a:pt x="35" y="355"/>
                </a:lnTo>
                <a:lnTo>
                  <a:pt x="66" y="355"/>
                </a:lnTo>
                <a:lnTo>
                  <a:pt x="96" y="355"/>
                </a:lnTo>
                <a:lnTo>
                  <a:pt x="125" y="355"/>
                </a:lnTo>
                <a:lnTo>
                  <a:pt x="150" y="355"/>
                </a:lnTo>
                <a:lnTo>
                  <a:pt x="174" y="355"/>
                </a:lnTo>
                <a:lnTo>
                  <a:pt x="197" y="355"/>
                </a:lnTo>
                <a:lnTo>
                  <a:pt x="218" y="355"/>
                </a:lnTo>
                <a:lnTo>
                  <a:pt x="237" y="355"/>
                </a:lnTo>
                <a:lnTo>
                  <a:pt x="255" y="355"/>
                </a:lnTo>
                <a:lnTo>
                  <a:pt x="272" y="355"/>
                </a:lnTo>
                <a:lnTo>
                  <a:pt x="287" y="355"/>
                </a:lnTo>
                <a:lnTo>
                  <a:pt x="300" y="355"/>
                </a:lnTo>
                <a:lnTo>
                  <a:pt x="312" y="355"/>
                </a:lnTo>
                <a:lnTo>
                  <a:pt x="323" y="355"/>
                </a:lnTo>
                <a:lnTo>
                  <a:pt x="333" y="355"/>
                </a:lnTo>
                <a:lnTo>
                  <a:pt x="342" y="355"/>
                </a:lnTo>
                <a:lnTo>
                  <a:pt x="350" y="355"/>
                </a:lnTo>
                <a:lnTo>
                  <a:pt x="357" y="355"/>
                </a:lnTo>
                <a:lnTo>
                  <a:pt x="363" y="355"/>
                </a:lnTo>
                <a:lnTo>
                  <a:pt x="369" y="355"/>
                </a:lnTo>
                <a:lnTo>
                  <a:pt x="374" y="355"/>
                </a:lnTo>
                <a:lnTo>
                  <a:pt x="378" y="355"/>
                </a:lnTo>
                <a:lnTo>
                  <a:pt x="383" y="355"/>
                </a:lnTo>
                <a:lnTo>
                  <a:pt x="386" y="355"/>
                </a:lnTo>
                <a:lnTo>
                  <a:pt x="389" y="355"/>
                </a:lnTo>
                <a:lnTo>
                  <a:pt x="392" y="355"/>
                </a:lnTo>
                <a:lnTo>
                  <a:pt x="395" y="354"/>
                </a:lnTo>
                <a:lnTo>
                  <a:pt x="396" y="354"/>
                </a:lnTo>
                <a:lnTo>
                  <a:pt x="399" y="354"/>
                </a:lnTo>
                <a:lnTo>
                  <a:pt x="401" y="354"/>
                </a:lnTo>
                <a:lnTo>
                  <a:pt x="404" y="354"/>
                </a:lnTo>
                <a:lnTo>
                  <a:pt x="404" y="354"/>
                </a:lnTo>
                <a:lnTo>
                  <a:pt x="407" y="354"/>
                </a:lnTo>
                <a:lnTo>
                  <a:pt x="408" y="354"/>
                </a:lnTo>
                <a:lnTo>
                  <a:pt x="411" y="354"/>
                </a:lnTo>
                <a:lnTo>
                  <a:pt x="413" y="354"/>
                </a:lnTo>
                <a:lnTo>
                  <a:pt x="414" y="354"/>
                </a:lnTo>
                <a:lnTo>
                  <a:pt x="417" y="354"/>
                </a:lnTo>
                <a:lnTo>
                  <a:pt x="419" y="352"/>
                </a:lnTo>
                <a:lnTo>
                  <a:pt x="420" y="352"/>
                </a:lnTo>
                <a:lnTo>
                  <a:pt x="422" y="352"/>
                </a:lnTo>
                <a:lnTo>
                  <a:pt x="423" y="352"/>
                </a:lnTo>
                <a:lnTo>
                  <a:pt x="425" y="352"/>
                </a:lnTo>
                <a:lnTo>
                  <a:pt x="426" y="352"/>
                </a:lnTo>
                <a:lnTo>
                  <a:pt x="426" y="352"/>
                </a:lnTo>
                <a:lnTo>
                  <a:pt x="428" y="352"/>
                </a:lnTo>
                <a:lnTo>
                  <a:pt x="429" y="352"/>
                </a:lnTo>
                <a:lnTo>
                  <a:pt x="431" y="352"/>
                </a:lnTo>
                <a:lnTo>
                  <a:pt x="432" y="352"/>
                </a:lnTo>
                <a:lnTo>
                  <a:pt x="434" y="352"/>
                </a:lnTo>
                <a:lnTo>
                  <a:pt x="435" y="351"/>
                </a:lnTo>
                <a:lnTo>
                  <a:pt x="435" y="351"/>
                </a:lnTo>
                <a:lnTo>
                  <a:pt x="437" y="351"/>
                </a:lnTo>
                <a:lnTo>
                  <a:pt x="438" y="351"/>
                </a:lnTo>
                <a:lnTo>
                  <a:pt x="440" y="351"/>
                </a:lnTo>
                <a:lnTo>
                  <a:pt x="441" y="351"/>
                </a:lnTo>
                <a:lnTo>
                  <a:pt x="443" y="351"/>
                </a:lnTo>
                <a:lnTo>
                  <a:pt x="444" y="351"/>
                </a:lnTo>
                <a:lnTo>
                  <a:pt x="447" y="349"/>
                </a:lnTo>
                <a:lnTo>
                  <a:pt x="449" y="349"/>
                </a:lnTo>
                <a:lnTo>
                  <a:pt x="450" y="349"/>
                </a:lnTo>
                <a:lnTo>
                  <a:pt x="453" y="349"/>
                </a:lnTo>
                <a:lnTo>
                  <a:pt x="455" y="349"/>
                </a:lnTo>
                <a:lnTo>
                  <a:pt x="458" y="348"/>
                </a:lnTo>
                <a:lnTo>
                  <a:pt x="458" y="348"/>
                </a:lnTo>
                <a:lnTo>
                  <a:pt x="459" y="348"/>
                </a:lnTo>
                <a:lnTo>
                  <a:pt x="462" y="348"/>
                </a:lnTo>
                <a:lnTo>
                  <a:pt x="464" y="348"/>
                </a:lnTo>
                <a:lnTo>
                  <a:pt x="465" y="346"/>
                </a:lnTo>
                <a:lnTo>
                  <a:pt x="468" y="346"/>
                </a:lnTo>
                <a:lnTo>
                  <a:pt x="470" y="346"/>
                </a:lnTo>
                <a:lnTo>
                  <a:pt x="471" y="346"/>
                </a:lnTo>
                <a:lnTo>
                  <a:pt x="473" y="346"/>
                </a:lnTo>
                <a:lnTo>
                  <a:pt x="474" y="346"/>
                </a:lnTo>
                <a:lnTo>
                  <a:pt x="476" y="345"/>
                </a:lnTo>
                <a:lnTo>
                  <a:pt x="477" y="345"/>
                </a:lnTo>
                <a:lnTo>
                  <a:pt x="479" y="345"/>
                </a:lnTo>
                <a:lnTo>
                  <a:pt x="480" y="345"/>
                </a:lnTo>
                <a:lnTo>
                  <a:pt x="482" y="345"/>
                </a:lnTo>
                <a:lnTo>
                  <a:pt x="483" y="345"/>
                </a:lnTo>
                <a:lnTo>
                  <a:pt x="483" y="343"/>
                </a:lnTo>
                <a:lnTo>
                  <a:pt x="485" y="343"/>
                </a:lnTo>
                <a:lnTo>
                  <a:pt x="486" y="343"/>
                </a:lnTo>
                <a:lnTo>
                  <a:pt x="488" y="343"/>
                </a:lnTo>
                <a:lnTo>
                  <a:pt x="489" y="343"/>
                </a:lnTo>
                <a:lnTo>
                  <a:pt x="491" y="342"/>
                </a:lnTo>
                <a:lnTo>
                  <a:pt x="492" y="342"/>
                </a:lnTo>
                <a:lnTo>
                  <a:pt x="494" y="342"/>
                </a:lnTo>
                <a:lnTo>
                  <a:pt x="495" y="340"/>
                </a:lnTo>
                <a:lnTo>
                  <a:pt x="497" y="340"/>
                </a:lnTo>
                <a:lnTo>
                  <a:pt x="500" y="340"/>
                </a:lnTo>
                <a:lnTo>
                  <a:pt x="501" y="339"/>
                </a:lnTo>
                <a:lnTo>
                  <a:pt x="503" y="339"/>
                </a:lnTo>
                <a:lnTo>
                  <a:pt x="506" y="337"/>
                </a:lnTo>
                <a:lnTo>
                  <a:pt x="509" y="337"/>
                </a:lnTo>
                <a:lnTo>
                  <a:pt x="510" y="336"/>
                </a:lnTo>
                <a:lnTo>
                  <a:pt x="513" y="336"/>
                </a:lnTo>
                <a:lnTo>
                  <a:pt x="513" y="336"/>
                </a:lnTo>
                <a:lnTo>
                  <a:pt x="516" y="334"/>
                </a:lnTo>
                <a:lnTo>
                  <a:pt x="519" y="334"/>
                </a:lnTo>
                <a:lnTo>
                  <a:pt x="521" y="333"/>
                </a:lnTo>
                <a:lnTo>
                  <a:pt x="524" y="333"/>
                </a:lnTo>
                <a:lnTo>
                  <a:pt x="525" y="331"/>
                </a:lnTo>
                <a:lnTo>
                  <a:pt x="527" y="331"/>
                </a:lnTo>
                <a:lnTo>
                  <a:pt x="530" y="330"/>
                </a:lnTo>
                <a:lnTo>
                  <a:pt x="531" y="330"/>
                </a:lnTo>
                <a:lnTo>
                  <a:pt x="533" y="328"/>
                </a:lnTo>
                <a:lnTo>
                  <a:pt x="534" y="328"/>
                </a:lnTo>
                <a:lnTo>
                  <a:pt x="536" y="328"/>
                </a:lnTo>
                <a:lnTo>
                  <a:pt x="537" y="327"/>
                </a:lnTo>
                <a:lnTo>
                  <a:pt x="539" y="327"/>
                </a:lnTo>
                <a:lnTo>
                  <a:pt x="540" y="327"/>
                </a:lnTo>
                <a:lnTo>
                  <a:pt x="542" y="325"/>
                </a:lnTo>
                <a:lnTo>
                  <a:pt x="543" y="325"/>
                </a:lnTo>
                <a:lnTo>
                  <a:pt x="545" y="325"/>
                </a:lnTo>
                <a:lnTo>
                  <a:pt x="546" y="324"/>
                </a:lnTo>
                <a:lnTo>
                  <a:pt x="546" y="324"/>
                </a:lnTo>
                <a:lnTo>
                  <a:pt x="548" y="324"/>
                </a:lnTo>
                <a:lnTo>
                  <a:pt x="549" y="322"/>
                </a:lnTo>
                <a:lnTo>
                  <a:pt x="551" y="322"/>
                </a:lnTo>
                <a:lnTo>
                  <a:pt x="552" y="321"/>
                </a:lnTo>
                <a:lnTo>
                  <a:pt x="554" y="321"/>
                </a:lnTo>
                <a:lnTo>
                  <a:pt x="555" y="319"/>
                </a:lnTo>
                <a:lnTo>
                  <a:pt x="557" y="319"/>
                </a:lnTo>
                <a:lnTo>
                  <a:pt x="560" y="318"/>
                </a:lnTo>
                <a:lnTo>
                  <a:pt x="561" y="318"/>
                </a:lnTo>
                <a:lnTo>
                  <a:pt x="563" y="316"/>
                </a:lnTo>
                <a:lnTo>
                  <a:pt x="566" y="315"/>
                </a:lnTo>
                <a:lnTo>
                  <a:pt x="567" y="313"/>
                </a:lnTo>
                <a:lnTo>
                  <a:pt x="570" y="313"/>
                </a:lnTo>
                <a:lnTo>
                  <a:pt x="570" y="313"/>
                </a:lnTo>
                <a:lnTo>
                  <a:pt x="572" y="312"/>
                </a:lnTo>
                <a:lnTo>
                  <a:pt x="575" y="310"/>
                </a:lnTo>
                <a:lnTo>
                  <a:pt x="576" y="309"/>
                </a:lnTo>
                <a:lnTo>
                  <a:pt x="578" y="309"/>
                </a:lnTo>
                <a:lnTo>
                  <a:pt x="581" y="307"/>
                </a:lnTo>
                <a:lnTo>
                  <a:pt x="582" y="307"/>
                </a:lnTo>
                <a:lnTo>
                  <a:pt x="584" y="306"/>
                </a:lnTo>
                <a:lnTo>
                  <a:pt x="585" y="304"/>
                </a:lnTo>
                <a:lnTo>
                  <a:pt x="587" y="304"/>
                </a:lnTo>
                <a:lnTo>
                  <a:pt x="588" y="303"/>
                </a:lnTo>
                <a:lnTo>
                  <a:pt x="590" y="303"/>
                </a:lnTo>
                <a:lnTo>
                  <a:pt x="591" y="303"/>
                </a:lnTo>
                <a:lnTo>
                  <a:pt x="591" y="301"/>
                </a:lnTo>
                <a:lnTo>
                  <a:pt x="593" y="301"/>
                </a:lnTo>
                <a:lnTo>
                  <a:pt x="594" y="300"/>
                </a:lnTo>
                <a:lnTo>
                  <a:pt x="596" y="300"/>
                </a:lnTo>
                <a:lnTo>
                  <a:pt x="597" y="298"/>
                </a:lnTo>
                <a:lnTo>
                  <a:pt x="597" y="298"/>
                </a:lnTo>
                <a:lnTo>
                  <a:pt x="599" y="298"/>
                </a:lnTo>
                <a:lnTo>
                  <a:pt x="600" y="297"/>
                </a:lnTo>
                <a:lnTo>
                  <a:pt x="602" y="297"/>
                </a:lnTo>
                <a:lnTo>
                  <a:pt x="603" y="295"/>
                </a:lnTo>
                <a:lnTo>
                  <a:pt x="603" y="295"/>
                </a:lnTo>
                <a:lnTo>
                  <a:pt x="605" y="294"/>
                </a:lnTo>
                <a:lnTo>
                  <a:pt x="606" y="294"/>
                </a:lnTo>
                <a:lnTo>
                  <a:pt x="608" y="292"/>
                </a:lnTo>
                <a:lnTo>
                  <a:pt x="609" y="292"/>
                </a:lnTo>
                <a:lnTo>
                  <a:pt x="612" y="291"/>
                </a:lnTo>
                <a:lnTo>
                  <a:pt x="614" y="289"/>
                </a:lnTo>
                <a:lnTo>
                  <a:pt x="615" y="289"/>
                </a:lnTo>
                <a:lnTo>
                  <a:pt x="617" y="288"/>
                </a:lnTo>
                <a:lnTo>
                  <a:pt x="620" y="286"/>
                </a:lnTo>
                <a:lnTo>
                  <a:pt x="620" y="286"/>
                </a:lnTo>
                <a:lnTo>
                  <a:pt x="621" y="285"/>
                </a:lnTo>
                <a:lnTo>
                  <a:pt x="623" y="285"/>
                </a:lnTo>
                <a:lnTo>
                  <a:pt x="626" y="283"/>
                </a:lnTo>
                <a:lnTo>
                  <a:pt x="627" y="282"/>
                </a:lnTo>
                <a:lnTo>
                  <a:pt x="629" y="282"/>
                </a:lnTo>
                <a:lnTo>
                  <a:pt x="630" y="280"/>
                </a:lnTo>
                <a:lnTo>
                  <a:pt x="632" y="279"/>
                </a:lnTo>
                <a:lnTo>
                  <a:pt x="633" y="279"/>
                </a:lnTo>
                <a:lnTo>
                  <a:pt x="635" y="277"/>
                </a:lnTo>
                <a:lnTo>
                  <a:pt x="636" y="277"/>
                </a:lnTo>
                <a:lnTo>
                  <a:pt x="638" y="276"/>
                </a:lnTo>
                <a:lnTo>
                  <a:pt x="638" y="276"/>
                </a:lnTo>
                <a:lnTo>
                  <a:pt x="639" y="276"/>
                </a:lnTo>
                <a:lnTo>
                  <a:pt x="641" y="274"/>
                </a:lnTo>
                <a:lnTo>
                  <a:pt x="641" y="274"/>
                </a:lnTo>
                <a:lnTo>
                  <a:pt x="642" y="273"/>
                </a:lnTo>
                <a:lnTo>
                  <a:pt x="644" y="273"/>
                </a:lnTo>
                <a:lnTo>
                  <a:pt x="644" y="273"/>
                </a:lnTo>
                <a:lnTo>
                  <a:pt x="645" y="271"/>
                </a:lnTo>
                <a:lnTo>
                  <a:pt x="647" y="271"/>
                </a:lnTo>
                <a:lnTo>
                  <a:pt x="647" y="270"/>
                </a:lnTo>
                <a:lnTo>
                  <a:pt x="648" y="270"/>
                </a:lnTo>
                <a:lnTo>
                  <a:pt x="650" y="270"/>
                </a:lnTo>
                <a:lnTo>
                  <a:pt x="650" y="268"/>
                </a:lnTo>
                <a:lnTo>
                  <a:pt x="651" y="268"/>
                </a:lnTo>
                <a:lnTo>
                  <a:pt x="653" y="267"/>
                </a:lnTo>
                <a:lnTo>
                  <a:pt x="654" y="267"/>
                </a:lnTo>
                <a:lnTo>
                  <a:pt x="656" y="265"/>
                </a:lnTo>
                <a:lnTo>
                  <a:pt x="657" y="264"/>
                </a:lnTo>
                <a:lnTo>
                  <a:pt x="659" y="264"/>
                </a:lnTo>
                <a:lnTo>
                  <a:pt x="660" y="262"/>
                </a:lnTo>
                <a:lnTo>
                  <a:pt x="662" y="261"/>
                </a:lnTo>
                <a:lnTo>
                  <a:pt x="662" y="261"/>
                </a:lnTo>
                <a:lnTo>
                  <a:pt x="663" y="261"/>
                </a:lnTo>
                <a:lnTo>
                  <a:pt x="665" y="259"/>
                </a:lnTo>
                <a:lnTo>
                  <a:pt x="666" y="258"/>
                </a:lnTo>
                <a:lnTo>
                  <a:pt x="668" y="258"/>
                </a:lnTo>
                <a:lnTo>
                  <a:pt x="669" y="256"/>
                </a:lnTo>
                <a:lnTo>
                  <a:pt x="671" y="255"/>
                </a:lnTo>
                <a:lnTo>
                  <a:pt x="672" y="255"/>
                </a:lnTo>
                <a:lnTo>
                  <a:pt x="672" y="253"/>
                </a:lnTo>
                <a:lnTo>
                  <a:pt x="674" y="253"/>
                </a:lnTo>
                <a:lnTo>
                  <a:pt x="675" y="253"/>
                </a:lnTo>
                <a:lnTo>
                  <a:pt x="675" y="252"/>
                </a:lnTo>
                <a:lnTo>
                  <a:pt x="677" y="252"/>
                </a:lnTo>
                <a:lnTo>
                  <a:pt x="677" y="250"/>
                </a:lnTo>
                <a:lnTo>
                  <a:pt x="678" y="250"/>
                </a:lnTo>
                <a:lnTo>
                  <a:pt x="678" y="250"/>
                </a:lnTo>
                <a:lnTo>
                  <a:pt x="680" y="249"/>
                </a:lnTo>
                <a:lnTo>
                  <a:pt x="680" y="249"/>
                </a:lnTo>
                <a:lnTo>
                  <a:pt x="681" y="249"/>
                </a:lnTo>
                <a:lnTo>
                  <a:pt x="681" y="247"/>
                </a:lnTo>
                <a:lnTo>
                  <a:pt x="683" y="247"/>
                </a:lnTo>
                <a:lnTo>
                  <a:pt x="683" y="247"/>
                </a:lnTo>
                <a:lnTo>
                  <a:pt x="684" y="246"/>
                </a:lnTo>
                <a:lnTo>
                  <a:pt x="684" y="246"/>
                </a:lnTo>
                <a:lnTo>
                  <a:pt x="686" y="244"/>
                </a:lnTo>
                <a:lnTo>
                  <a:pt x="686" y="244"/>
                </a:lnTo>
                <a:lnTo>
                  <a:pt x="687" y="244"/>
                </a:lnTo>
                <a:lnTo>
                  <a:pt x="689" y="243"/>
                </a:lnTo>
                <a:lnTo>
                  <a:pt x="689" y="243"/>
                </a:lnTo>
                <a:lnTo>
                  <a:pt x="690" y="241"/>
                </a:lnTo>
                <a:lnTo>
                  <a:pt x="692" y="240"/>
                </a:lnTo>
                <a:lnTo>
                  <a:pt x="692" y="240"/>
                </a:lnTo>
                <a:lnTo>
                  <a:pt x="693" y="238"/>
                </a:lnTo>
                <a:lnTo>
                  <a:pt x="693" y="238"/>
                </a:lnTo>
                <a:lnTo>
                  <a:pt x="695" y="238"/>
                </a:lnTo>
                <a:lnTo>
                  <a:pt x="696" y="237"/>
                </a:lnTo>
                <a:lnTo>
                  <a:pt x="696" y="237"/>
                </a:lnTo>
                <a:lnTo>
                  <a:pt x="698" y="235"/>
                </a:lnTo>
                <a:lnTo>
                  <a:pt x="699" y="234"/>
                </a:lnTo>
                <a:lnTo>
                  <a:pt x="699" y="234"/>
                </a:lnTo>
                <a:lnTo>
                  <a:pt x="701" y="234"/>
                </a:lnTo>
                <a:lnTo>
                  <a:pt x="701" y="232"/>
                </a:lnTo>
                <a:lnTo>
                  <a:pt x="702" y="232"/>
                </a:lnTo>
                <a:lnTo>
                  <a:pt x="702" y="231"/>
                </a:lnTo>
                <a:lnTo>
                  <a:pt x="704" y="231"/>
                </a:lnTo>
                <a:lnTo>
                  <a:pt x="704" y="231"/>
                </a:lnTo>
                <a:lnTo>
                  <a:pt x="705" y="229"/>
                </a:lnTo>
                <a:lnTo>
                  <a:pt x="705" y="229"/>
                </a:lnTo>
                <a:lnTo>
                  <a:pt x="707" y="229"/>
                </a:lnTo>
                <a:lnTo>
                  <a:pt x="707" y="228"/>
                </a:lnTo>
                <a:lnTo>
                  <a:pt x="707" y="228"/>
                </a:lnTo>
                <a:lnTo>
                  <a:pt x="708" y="228"/>
                </a:lnTo>
                <a:lnTo>
                  <a:pt x="708" y="226"/>
                </a:lnTo>
                <a:lnTo>
                  <a:pt x="710" y="226"/>
                </a:lnTo>
                <a:lnTo>
                  <a:pt x="710" y="226"/>
                </a:lnTo>
                <a:lnTo>
                  <a:pt x="711" y="225"/>
                </a:lnTo>
                <a:lnTo>
                  <a:pt x="711" y="225"/>
                </a:lnTo>
                <a:lnTo>
                  <a:pt x="713" y="225"/>
                </a:lnTo>
                <a:lnTo>
                  <a:pt x="714" y="223"/>
                </a:lnTo>
                <a:lnTo>
                  <a:pt x="714" y="223"/>
                </a:lnTo>
                <a:lnTo>
                  <a:pt x="716" y="222"/>
                </a:lnTo>
                <a:lnTo>
                  <a:pt x="717" y="222"/>
                </a:lnTo>
                <a:lnTo>
                  <a:pt x="717" y="220"/>
                </a:lnTo>
                <a:lnTo>
                  <a:pt x="719" y="220"/>
                </a:lnTo>
                <a:lnTo>
                  <a:pt x="720" y="219"/>
                </a:lnTo>
                <a:lnTo>
                  <a:pt x="722" y="217"/>
                </a:lnTo>
                <a:lnTo>
                  <a:pt x="722" y="217"/>
                </a:lnTo>
                <a:lnTo>
                  <a:pt x="723" y="217"/>
                </a:lnTo>
                <a:lnTo>
                  <a:pt x="725" y="216"/>
                </a:lnTo>
                <a:lnTo>
                  <a:pt x="725" y="216"/>
                </a:lnTo>
                <a:lnTo>
                  <a:pt x="726" y="214"/>
                </a:lnTo>
                <a:lnTo>
                  <a:pt x="728" y="214"/>
                </a:lnTo>
                <a:lnTo>
                  <a:pt x="729" y="213"/>
                </a:lnTo>
                <a:lnTo>
                  <a:pt x="729" y="213"/>
                </a:lnTo>
                <a:lnTo>
                  <a:pt x="731" y="211"/>
                </a:lnTo>
                <a:lnTo>
                  <a:pt x="731" y="211"/>
                </a:lnTo>
                <a:lnTo>
                  <a:pt x="732" y="211"/>
                </a:lnTo>
                <a:lnTo>
                  <a:pt x="732" y="210"/>
                </a:lnTo>
                <a:lnTo>
                  <a:pt x="734" y="210"/>
                </a:lnTo>
                <a:lnTo>
                  <a:pt x="735" y="208"/>
                </a:lnTo>
                <a:lnTo>
                  <a:pt x="735" y="208"/>
                </a:lnTo>
                <a:lnTo>
                  <a:pt x="735" y="208"/>
                </a:lnTo>
                <a:lnTo>
                  <a:pt x="737" y="207"/>
                </a:lnTo>
                <a:lnTo>
                  <a:pt x="737" y="207"/>
                </a:lnTo>
                <a:lnTo>
                  <a:pt x="738" y="205"/>
                </a:lnTo>
                <a:lnTo>
                  <a:pt x="738" y="205"/>
                </a:lnTo>
                <a:lnTo>
                  <a:pt x="740" y="204"/>
                </a:lnTo>
                <a:lnTo>
                  <a:pt x="740" y="204"/>
                </a:lnTo>
                <a:lnTo>
                  <a:pt x="741" y="202"/>
                </a:lnTo>
                <a:lnTo>
                  <a:pt x="743" y="202"/>
                </a:lnTo>
                <a:lnTo>
                  <a:pt x="743" y="201"/>
                </a:lnTo>
                <a:lnTo>
                  <a:pt x="744" y="199"/>
                </a:lnTo>
                <a:lnTo>
                  <a:pt x="746" y="199"/>
                </a:lnTo>
                <a:lnTo>
                  <a:pt x="746" y="198"/>
                </a:lnTo>
                <a:lnTo>
                  <a:pt x="747" y="196"/>
                </a:lnTo>
                <a:lnTo>
                  <a:pt x="749" y="195"/>
                </a:lnTo>
                <a:lnTo>
                  <a:pt x="750" y="193"/>
                </a:lnTo>
                <a:lnTo>
                  <a:pt x="752" y="192"/>
                </a:lnTo>
                <a:lnTo>
                  <a:pt x="752" y="190"/>
                </a:lnTo>
                <a:lnTo>
                  <a:pt x="752" y="190"/>
                </a:lnTo>
                <a:lnTo>
                  <a:pt x="753" y="189"/>
                </a:lnTo>
                <a:lnTo>
                  <a:pt x="755" y="187"/>
                </a:lnTo>
                <a:lnTo>
                  <a:pt x="756" y="186"/>
                </a:lnTo>
                <a:lnTo>
                  <a:pt x="758" y="186"/>
                </a:lnTo>
                <a:lnTo>
                  <a:pt x="759" y="184"/>
                </a:lnTo>
                <a:lnTo>
                  <a:pt x="759" y="183"/>
                </a:lnTo>
                <a:lnTo>
                  <a:pt x="761" y="181"/>
                </a:lnTo>
                <a:lnTo>
                  <a:pt x="762" y="181"/>
                </a:lnTo>
                <a:lnTo>
                  <a:pt x="762" y="180"/>
                </a:lnTo>
                <a:lnTo>
                  <a:pt x="764" y="178"/>
                </a:lnTo>
                <a:lnTo>
                  <a:pt x="765" y="178"/>
                </a:lnTo>
                <a:lnTo>
                  <a:pt x="765" y="177"/>
                </a:lnTo>
                <a:lnTo>
                  <a:pt x="767" y="175"/>
                </a:lnTo>
                <a:lnTo>
                  <a:pt x="767" y="175"/>
                </a:lnTo>
                <a:lnTo>
                  <a:pt x="768" y="174"/>
                </a:lnTo>
                <a:lnTo>
                  <a:pt x="768" y="174"/>
                </a:lnTo>
                <a:lnTo>
                  <a:pt x="770" y="172"/>
                </a:lnTo>
                <a:lnTo>
                  <a:pt x="770" y="171"/>
                </a:lnTo>
                <a:lnTo>
                  <a:pt x="771" y="171"/>
                </a:lnTo>
                <a:lnTo>
                  <a:pt x="773" y="169"/>
                </a:lnTo>
                <a:lnTo>
                  <a:pt x="773" y="168"/>
                </a:lnTo>
                <a:lnTo>
                  <a:pt x="774" y="168"/>
                </a:lnTo>
                <a:lnTo>
                  <a:pt x="776" y="166"/>
                </a:lnTo>
                <a:lnTo>
                  <a:pt x="776" y="165"/>
                </a:lnTo>
                <a:lnTo>
                  <a:pt x="777" y="163"/>
                </a:lnTo>
                <a:lnTo>
                  <a:pt x="779" y="162"/>
                </a:lnTo>
                <a:lnTo>
                  <a:pt x="780" y="160"/>
                </a:lnTo>
                <a:lnTo>
                  <a:pt x="782" y="159"/>
                </a:lnTo>
                <a:lnTo>
                  <a:pt x="782" y="157"/>
                </a:lnTo>
                <a:lnTo>
                  <a:pt x="783" y="156"/>
                </a:lnTo>
                <a:lnTo>
                  <a:pt x="786" y="153"/>
                </a:lnTo>
                <a:lnTo>
                  <a:pt x="788" y="151"/>
                </a:lnTo>
                <a:lnTo>
                  <a:pt x="788" y="151"/>
                </a:lnTo>
                <a:lnTo>
                  <a:pt x="789" y="150"/>
                </a:lnTo>
                <a:lnTo>
                  <a:pt x="791" y="147"/>
                </a:lnTo>
                <a:lnTo>
                  <a:pt x="792" y="145"/>
                </a:lnTo>
                <a:lnTo>
                  <a:pt x="794" y="144"/>
                </a:lnTo>
                <a:lnTo>
                  <a:pt x="795" y="142"/>
                </a:lnTo>
                <a:lnTo>
                  <a:pt x="797" y="141"/>
                </a:lnTo>
                <a:lnTo>
                  <a:pt x="797" y="139"/>
                </a:lnTo>
                <a:lnTo>
                  <a:pt x="798" y="138"/>
                </a:lnTo>
                <a:lnTo>
                  <a:pt x="800" y="136"/>
                </a:lnTo>
                <a:lnTo>
                  <a:pt x="800" y="135"/>
                </a:lnTo>
                <a:lnTo>
                  <a:pt x="801" y="135"/>
                </a:lnTo>
                <a:lnTo>
                  <a:pt x="803" y="133"/>
                </a:lnTo>
                <a:lnTo>
                  <a:pt x="803" y="132"/>
                </a:lnTo>
                <a:lnTo>
                  <a:pt x="804" y="130"/>
                </a:lnTo>
                <a:lnTo>
                  <a:pt x="806" y="130"/>
                </a:lnTo>
                <a:lnTo>
                  <a:pt x="806" y="129"/>
                </a:lnTo>
                <a:lnTo>
                  <a:pt x="807" y="127"/>
                </a:lnTo>
                <a:lnTo>
                  <a:pt x="807" y="126"/>
                </a:lnTo>
                <a:lnTo>
                  <a:pt x="809" y="124"/>
                </a:lnTo>
                <a:lnTo>
                  <a:pt x="810" y="124"/>
                </a:lnTo>
                <a:lnTo>
                  <a:pt x="810" y="123"/>
                </a:lnTo>
                <a:lnTo>
                  <a:pt x="812" y="121"/>
                </a:lnTo>
                <a:lnTo>
                  <a:pt x="812" y="120"/>
                </a:lnTo>
                <a:lnTo>
                  <a:pt x="813" y="118"/>
                </a:lnTo>
                <a:lnTo>
                  <a:pt x="815" y="117"/>
                </a:lnTo>
                <a:lnTo>
                  <a:pt x="816" y="115"/>
                </a:lnTo>
                <a:lnTo>
                  <a:pt x="818" y="114"/>
                </a:lnTo>
                <a:lnTo>
                  <a:pt x="819" y="111"/>
                </a:lnTo>
                <a:lnTo>
                  <a:pt x="819" y="109"/>
                </a:lnTo>
                <a:lnTo>
                  <a:pt x="821" y="108"/>
                </a:lnTo>
                <a:lnTo>
                  <a:pt x="824" y="105"/>
                </a:lnTo>
                <a:lnTo>
                  <a:pt x="825" y="103"/>
                </a:lnTo>
                <a:lnTo>
                  <a:pt x="825" y="103"/>
                </a:lnTo>
                <a:lnTo>
                  <a:pt x="827" y="100"/>
                </a:lnTo>
                <a:lnTo>
                  <a:pt x="828" y="99"/>
                </a:lnTo>
                <a:lnTo>
                  <a:pt x="830" y="96"/>
                </a:lnTo>
                <a:lnTo>
                  <a:pt x="831" y="94"/>
                </a:lnTo>
                <a:lnTo>
                  <a:pt x="833" y="93"/>
                </a:lnTo>
                <a:lnTo>
                  <a:pt x="834" y="90"/>
                </a:lnTo>
                <a:lnTo>
                  <a:pt x="834" y="88"/>
                </a:lnTo>
                <a:lnTo>
                  <a:pt x="836" y="87"/>
                </a:lnTo>
                <a:lnTo>
                  <a:pt x="837" y="85"/>
                </a:lnTo>
                <a:lnTo>
                  <a:pt x="837" y="84"/>
                </a:lnTo>
                <a:lnTo>
                  <a:pt x="839" y="82"/>
                </a:lnTo>
                <a:lnTo>
                  <a:pt x="840" y="81"/>
                </a:lnTo>
                <a:lnTo>
                  <a:pt x="840" y="81"/>
                </a:lnTo>
                <a:lnTo>
                  <a:pt x="842" y="79"/>
                </a:lnTo>
                <a:lnTo>
                  <a:pt x="843" y="78"/>
                </a:lnTo>
                <a:lnTo>
                  <a:pt x="843" y="76"/>
                </a:lnTo>
                <a:lnTo>
                  <a:pt x="845" y="75"/>
                </a:lnTo>
                <a:lnTo>
                  <a:pt x="845" y="73"/>
                </a:lnTo>
                <a:lnTo>
                  <a:pt x="846" y="72"/>
                </a:lnTo>
                <a:lnTo>
                  <a:pt x="848" y="72"/>
                </a:lnTo>
                <a:lnTo>
                  <a:pt x="848" y="70"/>
                </a:lnTo>
                <a:lnTo>
                  <a:pt x="849" y="69"/>
                </a:lnTo>
                <a:lnTo>
                  <a:pt x="851" y="67"/>
                </a:lnTo>
                <a:lnTo>
                  <a:pt x="851" y="66"/>
                </a:lnTo>
                <a:lnTo>
                  <a:pt x="852" y="64"/>
                </a:lnTo>
                <a:lnTo>
                  <a:pt x="854" y="61"/>
                </a:lnTo>
                <a:lnTo>
                  <a:pt x="855" y="60"/>
                </a:lnTo>
                <a:lnTo>
                  <a:pt x="857" y="58"/>
                </a:lnTo>
                <a:lnTo>
                  <a:pt x="858" y="57"/>
                </a:lnTo>
                <a:lnTo>
                  <a:pt x="860" y="54"/>
                </a:lnTo>
                <a:lnTo>
                  <a:pt x="861" y="52"/>
                </a:lnTo>
                <a:lnTo>
                  <a:pt x="863" y="49"/>
                </a:lnTo>
                <a:lnTo>
                  <a:pt x="863" y="49"/>
                </a:lnTo>
                <a:lnTo>
                  <a:pt x="864" y="46"/>
                </a:lnTo>
                <a:lnTo>
                  <a:pt x="867" y="45"/>
                </a:lnTo>
                <a:lnTo>
                  <a:pt x="869" y="42"/>
                </a:lnTo>
                <a:lnTo>
                  <a:pt x="870" y="40"/>
                </a:lnTo>
                <a:lnTo>
                  <a:pt x="872" y="39"/>
                </a:lnTo>
                <a:lnTo>
                  <a:pt x="872" y="36"/>
                </a:lnTo>
                <a:lnTo>
                  <a:pt x="873" y="34"/>
                </a:lnTo>
                <a:lnTo>
                  <a:pt x="875" y="33"/>
                </a:lnTo>
                <a:lnTo>
                  <a:pt x="876" y="31"/>
                </a:lnTo>
                <a:lnTo>
                  <a:pt x="876" y="30"/>
                </a:lnTo>
                <a:lnTo>
                  <a:pt x="878" y="28"/>
                </a:lnTo>
                <a:lnTo>
                  <a:pt x="879" y="27"/>
                </a:lnTo>
                <a:lnTo>
                  <a:pt x="879" y="27"/>
                </a:lnTo>
                <a:lnTo>
                  <a:pt x="881" y="25"/>
                </a:lnTo>
                <a:lnTo>
                  <a:pt x="881" y="24"/>
                </a:lnTo>
                <a:lnTo>
                  <a:pt x="882" y="22"/>
                </a:lnTo>
                <a:lnTo>
                  <a:pt x="882" y="22"/>
                </a:lnTo>
                <a:lnTo>
                  <a:pt x="884" y="21"/>
                </a:lnTo>
                <a:lnTo>
                  <a:pt x="884" y="19"/>
                </a:lnTo>
                <a:lnTo>
                  <a:pt x="885" y="18"/>
                </a:lnTo>
                <a:lnTo>
                  <a:pt x="885" y="16"/>
                </a:lnTo>
                <a:lnTo>
                  <a:pt x="887" y="16"/>
                </a:lnTo>
                <a:lnTo>
                  <a:pt x="887" y="15"/>
                </a:lnTo>
                <a:lnTo>
                  <a:pt x="888" y="13"/>
                </a:lnTo>
                <a:lnTo>
                  <a:pt x="888" y="12"/>
                </a:lnTo>
                <a:lnTo>
                  <a:pt x="890" y="10"/>
                </a:lnTo>
                <a:lnTo>
                  <a:pt x="891" y="9"/>
                </a:lnTo>
                <a:lnTo>
                  <a:pt x="891" y="7"/>
                </a:lnTo>
                <a:lnTo>
                  <a:pt x="893" y="6"/>
                </a:lnTo>
                <a:lnTo>
                  <a:pt x="894" y="4"/>
                </a:lnTo>
                <a:lnTo>
                  <a:pt x="894" y="1"/>
                </a:lnTo>
                <a:lnTo>
                  <a:pt x="89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4" name="Freeform 62"/>
          <p:cNvSpPr>
            <a:spLocks/>
          </p:cNvSpPr>
          <p:nvPr/>
        </p:nvSpPr>
        <p:spPr bwMode="auto">
          <a:xfrm>
            <a:off x="5848350" y="4113213"/>
            <a:ext cx="85725" cy="284162"/>
          </a:xfrm>
          <a:custGeom>
            <a:avLst/>
            <a:gdLst>
              <a:gd name="T0" fmla="*/ 8 w 107"/>
              <a:gd name="T1" fmla="*/ 11 h 359"/>
              <a:gd name="T2" fmla="*/ 14 w 107"/>
              <a:gd name="T3" fmla="*/ 23 h 359"/>
              <a:gd name="T4" fmla="*/ 18 w 107"/>
              <a:gd name="T5" fmla="*/ 32 h 359"/>
              <a:gd name="T6" fmla="*/ 23 w 107"/>
              <a:gd name="T7" fmla="*/ 39 h 359"/>
              <a:gd name="T8" fmla="*/ 26 w 107"/>
              <a:gd name="T9" fmla="*/ 45 h 359"/>
              <a:gd name="T10" fmla="*/ 29 w 107"/>
              <a:gd name="T11" fmla="*/ 51 h 359"/>
              <a:gd name="T12" fmla="*/ 31 w 107"/>
              <a:gd name="T13" fmla="*/ 57 h 359"/>
              <a:gd name="T14" fmla="*/ 34 w 107"/>
              <a:gd name="T15" fmla="*/ 65 h 359"/>
              <a:gd name="T16" fmla="*/ 37 w 107"/>
              <a:gd name="T17" fmla="*/ 71 h 359"/>
              <a:gd name="T18" fmla="*/ 40 w 107"/>
              <a:gd name="T19" fmla="*/ 77 h 359"/>
              <a:gd name="T20" fmla="*/ 41 w 107"/>
              <a:gd name="T21" fmla="*/ 83 h 359"/>
              <a:gd name="T22" fmla="*/ 44 w 107"/>
              <a:gd name="T23" fmla="*/ 87 h 359"/>
              <a:gd name="T24" fmla="*/ 46 w 107"/>
              <a:gd name="T25" fmla="*/ 92 h 359"/>
              <a:gd name="T26" fmla="*/ 47 w 107"/>
              <a:gd name="T27" fmla="*/ 96 h 359"/>
              <a:gd name="T28" fmla="*/ 50 w 107"/>
              <a:gd name="T29" fmla="*/ 102 h 359"/>
              <a:gd name="T30" fmla="*/ 53 w 107"/>
              <a:gd name="T31" fmla="*/ 111 h 359"/>
              <a:gd name="T32" fmla="*/ 56 w 107"/>
              <a:gd name="T33" fmla="*/ 119 h 359"/>
              <a:gd name="T34" fmla="*/ 59 w 107"/>
              <a:gd name="T35" fmla="*/ 126 h 359"/>
              <a:gd name="T36" fmla="*/ 61 w 107"/>
              <a:gd name="T37" fmla="*/ 134 h 359"/>
              <a:gd name="T38" fmla="*/ 64 w 107"/>
              <a:gd name="T39" fmla="*/ 140 h 359"/>
              <a:gd name="T40" fmla="*/ 65 w 107"/>
              <a:gd name="T41" fmla="*/ 144 h 359"/>
              <a:gd name="T42" fmla="*/ 67 w 107"/>
              <a:gd name="T43" fmla="*/ 150 h 359"/>
              <a:gd name="T44" fmla="*/ 68 w 107"/>
              <a:gd name="T45" fmla="*/ 156 h 359"/>
              <a:gd name="T46" fmla="*/ 71 w 107"/>
              <a:gd name="T47" fmla="*/ 164 h 359"/>
              <a:gd name="T48" fmla="*/ 73 w 107"/>
              <a:gd name="T49" fmla="*/ 170 h 359"/>
              <a:gd name="T50" fmla="*/ 76 w 107"/>
              <a:gd name="T51" fmla="*/ 179 h 359"/>
              <a:gd name="T52" fmla="*/ 79 w 107"/>
              <a:gd name="T53" fmla="*/ 186 h 359"/>
              <a:gd name="T54" fmla="*/ 80 w 107"/>
              <a:gd name="T55" fmla="*/ 192 h 359"/>
              <a:gd name="T56" fmla="*/ 82 w 107"/>
              <a:gd name="T57" fmla="*/ 197 h 359"/>
              <a:gd name="T58" fmla="*/ 83 w 107"/>
              <a:gd name="T59" fmla="*/ 203 h 359"/>
              <a:gd name="T60" fmla="*/ 85 w 107"/>
              <a:gd name="T61" fmla="*/ 209 h 359"/>
              <a:gd name="T62" fmla="*/ 88 w 107"/>
              <a:gd name="T63" fmla="*/ 215 h 359"/>
              <a:gd name="T64" fmla="*/ 91 w 107"/>
              <a:gd name="T65" fmla="*/ 224 h 359"/>
              <a:gd name="T66" fmla="*/ 92 w 107"/>
              <a:gd name="T67" fmla="*/ 231 h 359"/>
              <a:gd name="T68" fmla="*/ 95 w 107"/>
              <a:gd name="T69" fmla="*/ 239 h 359"/>
              <a:gd name="T70" fmla="*/ 97 w 107"/>
              <a:gd name="T71" fmla="*/ 245 h 359"/>
              <a:gd name="T72" fmla="*/ 98 w 107"/>
              <a:gd name="T73" fmla="*/ 251 h 359"/>
              <a:gd name="T74" fmla="*/ 98 w 107"/>
              <a:gd name="T75" fmla="*/ 255 h 359"/>
              <a:gd name="T76" fmla="*/ 100 w 107"/>
              <a:gd name="T77" fmla="*/ 260 h 359"/>
              <a:gd name="T78" fmla="*/ 100 w 107"/>
              <a:gd name="T79" fmla="*/ 266 h 359"/>
              <a:gd name="T80" fmla="*/ 101 w 107"/>
              <a:gd name="T81" fmla="*/ 273 h 359"/>
              <a:gd name="T82" fmla="*/ 101 w 107"/>
              <a:gd name="T83" fmla="*/ 279 h 359"/>
              <a:gd name="T84" fmla="*/ 101 w 107"/>
              <a:gd name="T85" fmla="*/ 287 h 359"/>
              <a:gd name="T86" fmla="*/ 103 w 107"/>
              <a:gd name="T87" fmla="*/ 291 h 359"/>
              <a:gd name="T88" fmla="*/ 103 w 107"/>
              <a:gd name="T89" fmla="*/ 296 h 359"/>
              <a:gd name="T90" fmla="*/ 103 w 107"/>
              <a:gd name="T91" fmla="*/ 299 h 359"/>
              <a:gd name="T92" fmla="*/ 103 w 107"/>
              <a:gd name="T93" fmla="*/ 302 h 359"/>
              <a:gd name="T94" fmla="*/ 104 w 107"/>
              <a:gd name="T95" fmla="*/ 306 h 359"/>
              <a:gd name="T96" fmla="*/ 104 w 107"/>
              <a:gd name="T97" fmla="*/ 311 h 359"/>
              <a:gd name="T98" fmla="*/ 106 w 107"/>
              <a:gd name="T99" fmla="*/ 314 h 359"/>
              <a:gd name="T100" fmla="*/ 106 w 107"/>
              <a:gd name="T101" fmla="*/ 318 h 359"/>
              <a:gd name="T102" fmla="*/ 107 w 107"/>
              <a:gd name="T103" fmla="*/ 323 h 359"/>
              <a:gd name="T104" fmla="*/ 107 w 107"/>
              <a:gd name="T105" fmla="*/ 326 h 359"/>
              <a:gd name="T106" fmla="*/ 107 w 107"/>
              <a:gd name="T107" fmla="*/ 330 h 359"/>
              <a:gd name="T108" fmla="*/ 107 w 107"/>
              <a:gd name="T109" fmla="*/ 335 h 359"/>
              <a:gd name="T110" fmla="*/ 107 w 107"/>
              <a:gd name="T111" fmla="*/ 342 h 359"/>
              <a:gd name="T112" fmla="*/ 107 w 107"/>
              <a:gd name="T113" fmla="*/ 35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9">
                <a:moveTo>
                  <a:pt x="0" y="0"/>
                </a:moveTo>
                <a:lnTo>
                  <a:pt x="3" y="5"/>
                </a:lnTo>
                <a:lnTo>
                  <a:pt x="5" y="8"/>
                </a:lnTo>
                <a:lnTo>
                  <a:pt x="8" y="11"/>
                </a:lnTo>
                <a:lnTo>
                  <a:pt x="9" y="15"/>
                </a:lnTo>
                <a:lnTo>
                  <a:pt x="11" y="18"/>
                </a:lnTo>
                <a:lnTo>
                  <a:pt x="12" y="21"/>
                </a:lnTo>
                <a:lnTo>
                  <a:pt x="14" y="23"/>
                </a:lnTo>
                <a:lnTo>
                  <a:pt x="15" y="26"/>
                </a:lnTo>
                <a:lnTo>
                  <a:pt x="17" y="29"/>
                </a:lnTo>
                <a:lnTo>
                  <a:pt x="18" y="30"/>
                </a:lnTo>
                <a:lnTo>
                  <a:pt x="18" y="32"/>
                </a:lnTo>
                <a:lnTo>
                  <a:pt x="20" y="35"/>
                </a:lnTo>
                <a:lnTo>
                  <a:pt x="22" y="36"/>
                </a:lnTo>
                <a:lnTo>
                  <a:pt x="22" y="38"/>
                </a:lnTo>
                <a:lnTo>
                  <a:pt x="23" y="39"/>
                </a:lnTo>
                <a:lnTo>
                  <a:pt x="23" y="41"/>
                </a:lnTo>
                <a:lnTo>
                  <a:pt x="25" y="42"/>
                </a:lnTo>
                <a:lnTo>
                  <a:pt x="25" y="44"/>
                </a:lnTo>
                <a:lnTo>
                  <a:pt x="26" y="45"/>
                </a:lnTo>
                <a:lnTo>
                  <a:pt x="26" y="47"/>
                </a:lnTo>
                <a:lnTo>
                  <a:pt x="28" y="48"/>
                </a:lnTo>
                <a:lnTo>
                  <a:pt x="28" y="50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1" y="56"/>
                </a:lnTo>
                <a:lnTo>
                  <a:pt x="31" y="57"/>
                </a:lnTo>
                <a:lnTo>
                  <a:pt x="32" y="59"/>
                </a:lnTo>
                <a:lnTo>
                  <a:pt x="32" y="60"/>
                </a:lnTo>
                <a:lnTo>
                  <a:pt x="34" y="62"/>
                </a:lnTo>
                <a:lnTo>
                  <a:pt x="34" y="65"/>
                </a:lnTo>
                <a:lnTo>
                  <a:pt x="35" y="66"/>
                </a:lnTo>
                <a:lnTo>
                  <a:pt x="35" y="66"/>
                </a:lnTo>
                <a:lnTo>
                  <a:pt x="35" y="68"/>
                </a:lnTo>
                <a:lnTo>
                  <a:pt x="37" y="71"/>
                </a:lnTo>
                <a:lnTo>
                  <a:pt x="37" y="72"/>
                </a:lnTo>
                <a:lnTo>
                  <a:pt x="38" y="74"/>
                </a:lnTo>
                <a:lnTo>
                  <a:pt x="38" y="75"/>
                </a:lnTo>
                <a:lnTo>
                  <a:pt x="40" y="77"/>
                </a:lnTo>
                <a:lnTo>
                  <a:pt x="40" y="78"/>
                </a:lnTo>
                <a:lnTo>
                  <a:pt x="41" y="80"/>
                </a:lnTo>
                <a:lnTo>
                  <a:pt x="41" y="81"/>
                </a:lnTo>
                <a:lnTo>
                  <a:pt x="41" y="83"/>
                </a:lnTo>
                <a:lnTo>
                  <a:pt x="43" y="83"/>
                </a:lnTo>
                <a:lnTo>
                  <a:pt x="43" y="84"/>
                </a:lnTo>
                <a:lnTo>
                  <a:pt x="43" y="86"/>
                </a:lnTo>
                <a:lnTo>
                  <a:pt x="44" y="87"/>
                </a:lnTo>
                <a:lnTo>
                  <a:pt x="44" y="89"/>
                </a:lnTo>
                <a:lnTo>
                  <a:pt x="44" y="89"/>
                </a:lnTo>
                <a:lnTo>
                  <a:pt x="44" y="90"/>
                </a:lnTo>
                <a:lnTo>
                  <a:pt x="46" y="92"/>
                </a:lnTo>
                <a:lnTo>
                  <a:pt x="46" y="93"/>
                </a:lnTo>
                <a:lnTo>
                  <a:pt x="46" y="93"/>
                </a:lnTo>
                <a:lnTo>
                  <a:pt x="47" y="95"/>
                </a:lnTo>
                <a:lnTo>
                  <a:pt x="47" y="96"/>
                </a:lnTo>
                <a:lnTo>
                  <a:pt x="49" y="98"/>
                </a:lnTo>
                <a:lnTo>
                  <a:pt x="49" y="99"/>
                </a:lnTo>
                <a:lnTo>
                  <a:pt x="49" y="101"/>
                </a:lnTo>
                <a:lnTo>
                  <a:pt x="50" y="102"/>
                </a:lnTo>
                <a:lnTo>
                  <a:pt x="50" y="105"/>
                </a:lnTo>
                <a:lnTo>
                  <a:pt x="52" y="107"/>
                </a:lnTo>
                <a:lnTo>
                  <a:pt x="52" y="108"/>
                </a:lnTo>
                <a:lnTo>
                  <a:pt x="53" y="111"/>
                </a:lnTo>
                <a:lnTo>
                  <a:pt x="53" y="113"/>
                </a:lnTo>
                <a:lnTo>
                  <a:pt x="55" y="116"/>
                </a:lnTo>
                <a:lnTo>
                  <a:pt x="55" y="116"/>
                </a:lnTo>
                <a:lnTo>
                  <a:pt x="56" y="119"/>
                </a:lnTo>
                <a:lnTo>
                  <a:pt x="56" y="120"/>
                </a:lnTo>
                <a:lnTo>
                  <a:pt x="58" y="123"/>
                </a:lnTo>
                <a:lnTo>
                  <a:pt x="58" y="125"/>
                </a:lnTo>
                <a:lnTo>
                  <a:pt x="59" y="126"/>
                </a:lnTo>
                <a:lnTo>
                  <a:pt x="59" y="128"/>
                </a:lnTo>
                <a:lnTo>
                  <a:pt x="61" y="131"/>
                </a:lnTo>
                <a:lnTo>
                  <a:pt x="61" y="132"/>
                </a:lnTo>
                <a:lnTo>
                  <a:pt x="61" y="134"/>
                </a:lnTo>
                <a:lnTo>
                  <a:pt x="62" y="135"/>
                </a:lnTo>
                <a:lnTo>
                  <a:pt x="62" y="137"/>
                </a:lnTo>
                <a:lnTo>
                  <a:pt x="64" y="138"/>
                </a:lnTo>
                <a:lnTo>
                  <a:pt x="64" y="140"/>
                </a:lnTo>
                <a:lnTo>
                  <a:pt x="64" y="140"/>
                </a:lnTo>
                <a:lnTo>
                  <a:pt x="64" y="141"/>
                </a:lnTo>
                <a:lnTo>
                  <a:pt x="65" y="143"/>
                </a:lnTo>
                <a:lnTo>
                  <a:pt x="65" y="144"/>
                </a:lnTo>
                <a:lnTo>
                  <a:pt x="65" y="146"/>
                </a:lnTo>
                <a:lnTo>
                  <a:pt x="67" y="147"/>
                </a:lnTo>
                <a:lnTo>
                  <a:pt x="67" y="149"/>
                </a:lnTo>
                <a:lnTo>
                  <a:pt x="67" y="150"/>
                </a:lnTo>
                <a:lnTo>
                  <a:pt x="67" y="150"/>
                </a:lnTo>
                <a:lnTo>
                  <a:pt x="68" y="152"/>
                </a:lnTo>
                <a:lnTo>
                  <a:pt x="68" y="153"/>
                </a:lnTo>
                <a:lnTo>
                  <a:pt x="68" y="156"/>
                </a:lnTo>
                <a:lnTo>
                  <a:pt x="70" y="158"/>
                </a:lnTo>
                <a:lnTo>
                  <a:pt x="70" y="159"/>
                </a:lnTo>
                <a:lnTo>
                  <a:pt x="71" y="161"/>
                </a:lnTo>
                <a:lnTo>
                  <a:pt x="71" y="164"/>
                </a:lnTo>
                <a:lnTo>
                  <a:pt x="73" y="165"/>
                </a:lnTo>
                <a:lnTo>
                  <a:pt x="73" y="168"/>
                </a:lnTo>
                <a:lnTo>
                  <a:pt x="73" y="170"/>
                </a:lnTo>
                <a:lnTo>
                  <a:pt x="73" y="170"/>
                </a:lnTo>
                <a:lnTo>
                  <a:pt x="74" y="173"/>
                </a:lnTo>
                <a:lnTo>
                  <a:pt x="74" y="174"/>
                </a:lnTo>
                <a:lnTo>
                  <a:pt x="76" y="177"/>
                </a:lnTo>
                <a:lnTo>
                  <a:pt x="76" y="179"/>
                </a:lnTo>
                <a:lnTo>
                  <a:pt x="77" y="182"/>
                </a:lnTo>
                <a:lnTo>
                  <a:pt x="77" y="183"/>
                </a:lnTo>
                <a:lnTo>
                  <a:pt x="77" y="185"/>
                </a:lnTo>
                <a:lnTo>
                  <a:pt x="79" y="186"/>
                </a:lnTo>
                <a:lnTo>
                  <a:pt x="79" y="188"/>
                </a:lnTo>
                <a:lnTo>
                  <a:pt x="79" y="189"/>
                </a:lnTo>
                <a:lnTo>
                  <a:pt x="80" y="191"/>
                </a:lnTo>
                <a:lnTo>
                  <a:pt x="80" y="192"/>
                </a:lnTo>
                <a:lnTo>
                  <a:pt x="80" y="194"/>
                </a:lnTo>
                <a:lnTo>
                  <a:pt x="82" y="195"/>
                </a:lnTo>
                <a:lnTo>
                  <a:pt x="82" y="195"/>
                </a:lnTo>
                <a:lnTo>
                  <a:pt x="82" y="197"/>
                </a:lnTo>
                <a:lnTo>
                  <a:pt x="82" y="198"/>
                </a:lnTo>
                <a:lnTo>
                  <a:pt x="83" y="200"/>
                </a:lnTo>
                <a:lnTo>
                  <a:pt x="83" y="201"/>
                </a:lnTo>
                <a:lnTo>
                  <a:pt x="83" y="203"/>
                </a:lnTo>
                <a:lnTo>
                  <a:pt x="83" y="204"/>
                </a:lnTo>
                <a:lnTo>
                  <a:pt x="85" y="206"/>
                </a:lnTo>
                <a:lnTo>
                  <a:pt x="85" y="207"/>
                </a:lnTo>
                <a:lnTo>
                  <a:pt x="85" y="209"/>
                </a:lnTo>
                <a:lnTo>
                  <a:pt x="86" y="210"/>
                </a:lnTo>
                <a:lnTo>
                  <a:pt x="86" y="212"/>
                </a:lnTo>
                <a:lnTo>
                  <a:pt x="86" y="213"/>
                </a:lnTo>
                <a:lnTo>
                  <a:pt x="88" y="215"/>
                </a:lnTo>
                <a:lnTo>
                  <a:pt x="88" y="218"/>
                </a:lnTo>
                <a:lnTo>
                  <a:pt x="89" y="219"/>
                </a:lnTo>
                <a:lnTo>
                  <a:pt x="89" y="222"/>
                </a:lnTo>
                <a:lnTo>
                  <a:pt x="91" y="224"/>
                </a:lnTo>
                <a:lnTo>
                  <a:pt x="91" y="224"/>
                </a:lnTo>
                <a:lnTo>
                  <a:pt x="91" y="227"/>
                </a:lnTo>
                <a:lnTo>
                  <a:pt x="92" y="230"/>
                </a:lnTo>
                <a:lnTo>
                  <a:pt x="92" y="231"/>
                </a:lnTo>
                <a:lnTo>
                  <a:pt x="94" y="234"/>
                </a:lnTo>
                <a:lnTo>
                  <a:pt x="94" y="236"/>
                </a:lnTo>
                <a:lnTo>
                  <a:pt x="94" y="237"/>
                </a:lnTo>
                <a:lnTo>
                  <a:pt x="95" y="239"/>
                </a:lnTo>
                <a:lnTo>
                  <a:pt x="95" y="240"/>
                </a:lnTo>
                <a:lnTo>
                  <a:pt x="95" y="242"/>
                </a:lnTo>
                <a:lnTo>
                  <a:pt x="97" y="243"/>
                </a:lnTo>
                <a:lnTo>
                  <a:pt x="97" y="245"/>
                </a:lnTo>
                <a:lnTo>
                  <a:pt x="97" y="246"/>
                </a:lnTo>
                <a:lnTo>
                  <a:pt x="97" y="248"/>
                </a:lnTo>
                <a:lnTo>
                  <a:pt x="98" y="249"/>
                </a:lnTo>
                <a:lnTo>
                  <a:pt x="98" y="251"/>
                </a:lnTo>
                <a:lnTo>
                  <a:pt x="98" y="251"/>
                </a:lnTo>
                <a:lnTo>
                  <a:pt x="98" y="252"/>
                </a:lnTo>
                <a:lnTo>
                  <a:pt x="98" y="254"/>
                </a:lnTo>
                <a:lnTo>
                  <a:pt x="98" y="255"/>
                </a:lnTo>
                <a:lnTo>
                  <a:pt x="98" y="257"/>
                </a:lnTo>
                <a:lnTo>
                  <a:pt x="100" y="257"/>
                </a:lnTo>
                <a:lnTo>
                  <a:pt x="100" y="258"/>
                </a:lnTo>
                <a:lnTo>
                  <a:pt x="100" y="260"/>
                </a:lnTo>
                <a:lnTo>
                  <a:pt x="100" y="261"/>
                </a:lnTo>
                <a:lnTo>
                  <a:pt x="100" y="263"/>
                </a:lnTo>
                <a:lnTo>
                  <a:pt x="100" y="264"/>
                </a:lnTo>
                <a:lnTo>
                  <a:pt x="100" y="266"/>
                </a:lnTo>
                <a:lnTo>
                  <a:pt x="100" y="267"/>
                </a:lnTo>
                <a:lnTo>
                  <a:pt x="100" y="269"/>
                </a:lnTo>
                <a:lnTo>
                  <a:pt x="100" y="272"/>
                </a:lnTo>
                <a:lnTo>
                  <a:pt x="101" y="273"/>
                </a:lnTo>
                <a:lnTo>
                  <a:pt x="101" y="275"/>
                </a:lnTo>
                <a:lnTo>
                  <a:pt x="101" y="275"/>
                </a:lnTo>
                <a:lnTo>
                  <a:pt x="101" y="278"/>
                </a:lnTo>
                <a:lnTo>
                  <a:pt x="101" y="279"/>
                </a:lnTo>
                <a:lnTo>
                  <a:pt x="101" y="281"/>
                </a:lnTo>
                <a:lnTo>
                  <a:pt x="101" y="282"/>
                </a:lnTo>
                <a:lnTo>
                  <a:pt x="101" y="285"/>
                </a:lnTo>
                <a:lnTo>
                  <a:pt x="101" y="287"/>
                </a:lnTo>
                <a:lnTo>
                  <a:pt x="101" y="288"/>
                </a:lnTo>
                <a:lnTo>
                  <a:pt x="101" y="288"/>
                </a:lnTo>
                <a:lnTo>
                  <a:pt x="101" y="290"/>
                </a:lnTo>
                <a:lnTo>
                  <a:pt x="103" y="291"/>
                </a:lnTo>
                <a:lnTo>
                  <a:pt x="103" y="293"/>
                </a:lnTo>
                <a:lnTo>
                  <a:pt x="103" y="294"/>
                </a:lnTo>
                <a:lnTo>
                  <a:pt x="103" y="294"/>
                </a:lnTo>
                <a:lnTo>
                  <a:pt x="103" y="296"/>
                </a:lnTo>
                <a:lnTo>
                  <a:pt x="103" y="297"/>
                </a:lnTo>
                <a:lnTo>
                  <a:pt x="103" y="297"/>
                </a:lnTo>
                <a:lnTo>
                  <a:pt x="103" y="299"/>
                </a:lnTo>
                <a:lnTo>
                  <a:pt x="103" y="299"/>
                </a:lnTo>
                <a:lnTo>
                  <a:pt x="103" y="300"/>
                </a:lnTo>
                <a:lnTo>
                  <a:pt x="103" y="300"/>
                </a:lnTo>
                <a:lnTo>
                  <a:pt x="103" y="302"/>
                </a:lnTo>
                <a:lnTo>
                  <a:pt x="103" y="302"/>
                </a:lnTo>
                <a:lnTo>
                  <a:pt x="104" y="303"/>
                </a:lnTo>
                <a:lnTo>
                  <a:pt x="104" y="305"/>
                </a:lnTo>
                <a:lnTo>
                  <a:pt x="104" y="305"/>
                </a:lnTo>
                <a:lnTo>
                  <a:pt x="104" y="306"/>
                </a:lnTo>
                <a:lnTo>
                  <a:pt x="104" y="306"/>
                </a:lnTo>
                <a:lnTo>
                  <a:pt x="104" y="308"/>
                </a:lnTo>
                <a:lnTo>
                  <a:pt x="104" y="309"/>
                </a:lnTo>
                <a:lnTo>
                  <a:pt x="104" y="311"/>
                </a:lnTo>
                <a:lnTo>
                  <a:pt x="106" y="311"/>
                </a:lnTo>
                <a:lnTo>
                  <a:pt x="106" y="312"/>
                </a:lnTo>
                <a:lnTo>
                  <a:pt x="106" y="312"/>
                </a:lnTo>
                <a:lnTo>
                  <a:pt x="106" y="314"/>
                </a:lnTo>
                <a:lnTo>
                  <a:pt x="106" y="315"/>
                </a:lnTo>
                <a:lnTo>
                  <a:pt x="106" y="317"/>
                </a:lnTo>
                <a:lnTo>
                  <a:pt x="106" y="317"/>
                </a:lnTo>
                <a:lnTo>
                  <a:pt x="106" y="318"/>
                </a:lnTo>
                <a:lnTo>
                  <a:pt x="107" y="320"/>
                </a:lnTo>
                <a:lnTo>
                  <a:pt x="107" y="320"/>
                </a:lnTo>
                <a:lnTo>
                  <a:pt x="107" y="321"/>
                </a:lnTo>
                <a:lnTo>
                  <a:pt x="107" y="323"/>
                </a:lnTo>
                <a:lnTo>
                  <a:pt x="107" y="323"/>
                </a:lnTo>
                <a:lnTo>
                  <a:pt x="107" y="324"/>
                </a:lnTo>
                <a:lnTo>
                  <a:pt x="107" y="326"/>
                </a:lnTo>
                <a:lnTo>
                  <a:pt x="107" y="326"/>
                </a:lnTo>
                <a:lnTo>
                  <a:pt x="107" y="327"/>
                </a:lnTo>
                <a:lnTo>
                  <a:pt x="107" y="327"/>
                </a:lnTo>
                <a:lnTo>
                  <a:pt x="107" y="329"/>
                </a:lnTo>
                <a:lnTo>
                  <a:pt x="107" y="330"/>
                </a:lnTo>
                <a:lnTo>
                  <a:pt x="107" y="332"/>
                </a:lnTo>
                <a:lnTo>
                  <a:pt x="107" y="333"/>
                </a:lnTo>
                <a:lnTo>
                  <a:pt x="107" y="333"/>
                </a:lnTo>
                <a:lnTo>
                  <a:pt x="107" y="335"/>
                </a:lnTo>
                <a:lnTo>
                  <a:pt x="107" y="336"/>
                </a:lnTo>
                <a:lnTo>
                  <a:pt x="107" y="338"/>
                </a:lnTo>
                <a:lnTo>
                  <a:pt x="107" y="339"/>
                </a:lnTo>
                <a:lnTo>
                  <a:pt x="107" y="342"/>
                </a:lnTo>
                <a:lnTo>
                  <a:pt x="107" y="344"/>
                </a:lnTo>
                <a:lnTo>
                  <a:pt x="107" y="345"/>
                </a:lnTo>
                <a:lnTo>
                  <a:pt x="107" y="348"/>
                </a:lnTo>
                <a:lnTo>
                  <a:pt x="107" y="350"/>
                </a:lnTo>
                <a:lnTo>
                  <a:pt x="107" y="353"/>
                </a:lnTo>
                <a:lnTo>
                  <a:pt x="107" y="356"/>
                </a:lnTo>
                <a:lnTo>
                  <a:pt x="106" y="35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5" name="Freeform 63"/>
          <p:cNvSpPr>
            <a:spLocks/>
          </p:cNvSpPr>
          <p:nvPr/>
        </p:nvSpPr>
        <p:spPr bwMode="auto">
          <a:xfrm>
            <a:off x="5848350" y="4395788"/>
            <a:ext cx="85725" cy="284162"/>
          </a:xfrm>
          <a:custGeom>
            <a:avLst/>
            <a:gdLst>
              <a:gd name="T0" fmla="*/ 8 w 107"/>
              <a:gd name="T1" fmla="*/ 347 h 357"/>
              <a:gd name="T2" fmla="*/ 14 w 107"/>
              <a:gd name="T3" fmla="*/ 335 h 357"/>
              <a:gd name="T4" fmla="*/ 18 w 107"/>
              <a:gd name="T5" fmla="*/ 326 h 357"/>
              <a:gd name="T6" fmla="*/ 23 w 107"/>
              <a:gd name="T7" fmla="*/ 318 h 357"/>
              <a:gd name="T8" fmla="*/ 26 w 107"/>
              <a:gd name="T9" fmla="*/ 312 h 357"/>
              <a:gd name="T10" fmla="*/ 29 w 107"/>
              <a:gd name="T11" fmla="*/ 308 h 357"/>
              <a:gd name="T12" fmla="*/ 31 w 107"/>
              <a:gd name="T13" fmla="*/ 302 h 357"/>
              <a:gd name="T14" fmla="*/ 34 w 107"/>
              <a:gd name="T15" fmla="*/ 294 h 357"/>
              <a:gd name="T16" fmla="*/ 37 w 107"/>
              <a:gd name="T17" fmla="*/ 288 h 357"/>
              <a:gd name="T18" fmla="*/ 40 w 107"/>
              <a:gd name="T19" fmla="*/ 282 h 357"/>
              <a:gd name="T20" fmla="*/ 41 w 107"/>
              <a:gd name="T21" fmla="*/ 276 h 357"/>
              <a:gd name="T22" fmla="*/ 44 w 107"/>
              <a:gd name="T23" fmla="*/ 272 h 357"/>
              <a:gd name="T24" fmla="*/ 46 w 107"/>
              <a:gd name="T25" fmla="*/ 267 h 357"/>
              <a:gd name="T26" fmla="*/ 47 w 107"/>
              <a:gd name="T27" fmla="*/ 261 h 357"/>
              <a:gd name="T28" fmla="*/ 50 w 107"/>
              <a:gd name="T29" fmla="*/ 255 h 357"/>
              <a:gd name="T30" fmla="*/ 53 w 107"/>
              <a:gd name="T31" fmla="*/ 248 h 357"/>
              <a:gd name="T32" fmla="*/ 56 w 107"/>
              <a:gd name="T33" fmla="*/ 240 h 357"/>
              <a:gd name="T34" fmla="*/ 59 w 107"/>
              <a:gd name="T35" fmla="*/ 231 h 357"/>
              <a:gd name="T36" fmla="*/ 61 w 107"/>
              <a:gd name="T37" fmla="*/ 225 h 357"/>
              <a:gd name="T38" fmla="*/ 64 w 107"/>
              <a:gd name="T39" fmla="*/ 219 h 357"/>
              <a:gd name="T40" fmla="*/ 65 w 107"/>
              <a:gd name="T41" fmla="*/ 213 h 357"/>
              <a:gd name="T42" fmla="*/ 67 w 107"/>
              <a:gd name="T43" fmla="*/ 209 h 357"/>
              <a:gd name="T44" fmla="*/ 68 w 107"/>
              <a:gd name="T45" fmla="*/ 203 h 357"/>
              <a:gd name="T46" fmla="*/ 71 w 107"/>
              <a:gd name="T47" fmla="*/ 195 h 357"/>
              <a:gd name="T48" fmla="*/ 73 w 107"/>
              <a:gd name="T49" fmla="*/ 188 h 357"/>
              <a:gd name="T50" fmla="*/ 76 w 107"/>
              <a:gd name="T51" fmla="*/ 179 h 357"/>
              <a:gd name="T52" fmla="*/ 79 w 107"/>
              <a:gd name="T53" fmla="*/ 171 h 357"/>
              <a:gd name="T54" fmla="*/ 80 w 107"/>
              <a:gd name="T55" fmla="*/ 167 h 357"/>
              <a:gd name="T56" fmla="*/ 82 w 107"/>
              <a:gd name="T57" fmla="*/ 161 h 357"/>
              <a:gd name="T58" fmla="*/ 83 w 107"/>
              <a:gd name="T59" fmla="*/ 156 h 357"/>
              <a:gd name="T60" fmla="*/ 85 w 107"/>
              <a:gd name="T61" fmla="*/ 150 h 357"/>
              <a:gd name="T62" fmla="*/ 88 w 107"/>
              <a:gd name="T63" fmla="*/ 143 h 357"/>
              <a:gd name="T64" fmla="*/ 91 w 107"/>
              <a:gd name="T65" fmla="*/ 134 h 357"/>
              <a:gd name="T66" fmla="*/ 92 w 107"/>
              <a:gd name="T67" fmla="*/ 126 h 357"/>
              <a:gd name="T68" fmla="*/ 95 w 107"/>
              <a:gd name="T69" fmla="*/ 119 h 357"/>
              <a:gd name="T70" fmla="*/ 97 w 107"/>
              <a:gd name="T71" fmla="*/ 113 h 357"/>
              <a:gd name="T72" fmla="*/ 98 w 107"/>
              <a:gd name="T73" fmla="*/ 108 h 357"/>
              <a:gd name="T74" fmla="*/ 98 w 107"/>
              <a:gd name="T75" fmla="*/ 104 h 357"/>
              <a:gd name="T76" fmla="*/ 100 w 107"/>
              <a:gd name="T77" fmla="*/ 99 h 357"/>
              <a:gd name="T78" fmla="*/ 100 w 107"/>
              <a:gd name="T79" fmla="*/ 93 h 357"/>
              <a:gd name="T80" fmla="*/ 101 w 107"/>
              <a:gd name="T81" fmla="*/ 86 h 357"/>
              <a:gd name="T82" fmla="*/ 101 w 107"/>
              <a:gd name="T83" fmla="*/ 80 h 357"/>
              <a:gd name="T84" fmla="*/ 101 w 107"/>
              <a:gd name="T85" fmla="*/ 72 h 357"/>
              <a:gd name="T86" fmla="*/ 103 w 107"/>
              <a:gd name="T87" fmla="*/ 66 h 357"/>
              <a:gd name="T88" fmla="*/ 103 w 107"/>
              <a:gd name="T89" fmla="*/ 63 h 357"/>
              <a:gd name="T90" fmla="*/ 103 w 107"/>
              <a:gd name="T91" fmla="*/ 59 h 357"/>
              <a:gd name="T92" fmla="*/ 103 w 107"/>
              <a:gd name="T93" fmla="*/ 56 h 357"/>
              <a:gd name="T94" fmla="*/ 104 w 107"/>
              <a:gd name="T95" fmla="*/ 53 h 357"/>
              <a:gd name="T96" fmla="*/ 104 w 107"/>
              <a:gd name="T97" fmla="*/ 48 h 357"/>
              <a:gd name="T98" fmla="*/ 106 w 107"/>
              <a:gd name="T99" fmla="*/ 44 h 357"/>
              <a:gd name="T100" fmla="*/ 106 w 107"/>
              <a:gd name="T101" fmla="*/ 39 h 357"/>
              <a:gd name="T102" fmla="*/ 107 w 107"/>
              <a:gd name="T103" fmla="*/ 36 h 357"/>
              <a:gd name="T104" fmla="*/ 107 w 107"/>
              <a:gd name="T105" fmla="*/ 32 h 357"/>
              <a:gd name="T106" fmla="*/ 107 w 107"/>
              <a:gd name="T107" fmla="*/ 29 h 357"/>
              <a:gd name="T108" fmla="*/ 107 w 107"/>
              <a:gd name="T109" fmla="*/ 23 h 357"/>
              <a:gd name="T110" fmla="*/ 107 w 107"/>
              <a:gd name="T111" fmla="*/ 17 h 357"/>
              <a:gd name="T112" fmla="*/ 107 w 107"/>
              <a:gd name="T113" fmla="*/ 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7">
                <a:moveTo>
                  <a:pt x="0" y="357"/>
                </a:moveTo>
                <a:lnTo>
                  <a:pt x="3" y="354"/>
                </a:lnTo>
                <a:lnTo>
                  <a:pt x="5" y="350"/>
                </a:lnTo>
                <a:lnTo>
                  <a:pt x="8" y="347"/>
                </a:lnTo>
                <a:lnTo>
                  <a:pt x="9" y="344"/>
                </a:lnTo>
                <a:lnTo>
                  <a:pt x="11" y="341"/>
                </a:lnTo>
                <a:lnTo>
                  <a:pt x="12" y="338"/>
                </a:lnTo>
                <a:lnTo>
                  <a:pt x="14" y="335"/>
                </a:lnTo>
                <a:lnTo>
                  <a:pt x="15" y="333"/>
                </a:lnTo>
                <a:lnTo>
                  <a:pt x="17" y="330"/>
                </a:lnTo>
                <a:lnTo>
                  <a:pt x="18" y="329"/>
                </a:lnTo>
                <a:lnTo>
                  <a:pt x="18" y="326"/>
                </a:lnTo>
                <a:lnTo>
                  <a:pt x="20" y="324"/>
                </a:lnTo>
                <a:lnTo>
                  <a:pt x="22" y="323"/>
                </a:lnTo>
                <a:lnTo>
                  <a:pt x="22" y="321"/>
                </a:lnTo>
                <a:lnTo>
                  <a:pt x="23" y="318"/>
                </a:lnTo>
                <a:lnTo>
                  <a:pt x="23" y="317"/>
                </a:lnTo>
                <a:lnTo>
                  <a:pt x="25" y="315"/>
                </a:lnTo>
                <a:lnTo>
                  <a:pt x="25" y="314"/>
                </a:lnTo>
                <a:lnTo>
                  <a:pt x="26" y="312"/>
                </a:lnTo>
                <a:lnTo>
                  <a:pt x="26" y="312"/>
                </a:lnTo>
                <a:lnTo>
                  <a:pt x="28" y="311"/>
                </a:lnTo>
                <a:lnTo>
                  <a:pt x="28" y="309"/>
                </a:lnTo>
                <a:lnTo>
                  <a:pt x="29" y="308"/>
                </a:lnTo>
                <a:lnTo>
                  <a:pt x="29" y="306"/>
                </a:lnTo>
                <a:lnTo>
                  <a:pt x="29" y="305"/>
                </a:lnTo>
                <a:lnTo>
                  <a:pt x="31" y="303"/>
                </a:lnTo>
                <a:lnTo>
                  <a:pt x="31" y="302"/>
                </a:lnTo>
                <a:lnTo>
                  <a:pt x="32" y="300"/>
                </a:lnTo>
                <a:lnTo>
                  <a:pt x="32" y="299"/>
                </a:lnTo>
                <a:lnTo>
                  <a:pt x="34" y="296"/>
                </a:lnTo>
                <a:lnTo>
                  <a:pt x="34" y="294"/>
                </a:lnTo>
                <a:lnTo>
                  <a:pt x="35" y="293"/>
                </a:lnTo>
                <a:lnTo>
                  <a:pt x="35" y="293"/>
                </a:lnTo>
                <a:lnTo>
                  <a:pt x="35" y="290"/>
                </a:lnTo>
                <a:lnTo>
                  <a:pt x="37" y="288"/>
                </a:lnTo>
                <a:lnTo>
                  <a:pt x="37" y="287"/>
                </a:lnTo>
                <a:lnTo>
                  <a:pt x="38" y="285"/>
                </a:lnTo>
                <a:lnTo>
                  <a:pt x="38" y="284"/>
                </a:lnTo>
                <a:lnTo>
                  <a:pt x="40" y="282"/>
                </a:lnTo>
                <a:lnTo>
                  <a:pt x="40" y="281"/>
                </a:lnTo>
                <a:lnTo>
                  <a:pt x="41" y="279"/>
                </a:lnTo>
                <a:lnTo>
                  <a:pt x="41" y="278"/>
                </a:lnTo>
                <a:lnTo>
                  <a:pt x="41" y="276"/>
                </a:lnTo>
                <a:lnTo>
                  <a:pt x="43" y="275"/>
                </a:lnTo>
                <a:lnTo>
                  <a:pt x="43" y="273"/>
                </a:lnTo>
                <a:lnTo>
                  <a:pt x="43" y="273"/>
                </a:lnTo>
                <a:lnTo>
                  <a:pt x="44" y="272"/>
                </a:lnTo>
                <a:lnTo>
                  <a:pt x="44" y="270"/>
                </a:lnTo>
                <a:lnTo>
                  <a:pt x="44" y="269"/>
                </a:lnTo>
                <a:lnTo>
                  <a:pt x="44" y="269"/>
                </a:lnTo>
                <a:lnTo>
                  <a:pt x="46" y="267"/>
                </a:lnTo>
                <a:lnTo>
                  <a:pt x="46" y="266"/>
                </a:lnTo>
                <a:lnTo>
                  <a:pt x="46" y="264"/>
                </a:lnTo>
                <a:lnTo>
                  <a:pt x="47" y="263"/>
                </a:lnTo>
                <a:lnTo>
                  <a:pt x="47" y="261"/>
                </a:lnTo>
                <a:lnTo>
                  <a:pt x="49" y="260"/>
                </a:lnTo>
                <a:lnTo>
                  <a:pt x="49" y="258"/>
                </a:lnTo>
                <a:lnTo>
                  <a:pt x="49" y="257"/>
                </a:lnTo>
                <a:lnTo>
                  <a:pt x="50" y="255"/>
                </a:lnTo>
                <a:lnTo>
                  <a:pt x="50" y="254"/>
                </a:lnTo>
                <a:lnTo>
                  <a:pt x="52" y="252"/>
                </a:lnTo>
                <a:lnTo>
                  <a:pt x="52" y="249"/>
                </a:lnTo>
                <a:lnTo>
                  <a:pt x="53" y="248"/>
                </a:lnTo>
                <a:lnTo>
                  <a:pt x="53" y="245"/>
                </a:lnTo>
                <a:lnTo>
                  <a:pt x="55" y="242"/>
                </a:lnTo>
                <a:lnTo>
                  <a:pt x="55" y="242"/>
                </a:lnTo>
                <a:lnTo>
                  <a:pt x="56" y="240"/>
                </a:lnTo>
                <a:lnTo>
                  <a:pt x="56" y="237"/>
                </a:lnTo>
                <a:lnTo>
                  <a:pt x="58" y="236"/>
                </a:lnTo>
                <a:lnTo>
                  <a:pt x="58" y="233"/>
                </a:lnTo>
                <a:lnTo>
                  <a:pt x="59" y="231"/>
                </a:lnTo>
                <a:lnTo>
                  <a:pt x="59" y="230"/>
                </a:lnTo>
                <a:lnTo>
                  <a:pt x="61" y="228"/>
                </a:lnTo>
                <a:lnTo>
                  <a:pt x="61" y="227"/>
                </a:lnTo>
                <a:lnTo>
                  <a:pt x="61" y="225"/>
                </a:lnTo>
                <a:lnTo>
                  <a:pt x="62" y="224"/>
                </a:lnTo>
                <a:lnTo>
                  <a:pt x="62" y="222"/>
                </a:lnTo>
                <a:lnTo>
                  <a:pt x="64" y="221"/>
                </a:lnTo>
                <a:lnTo>
                  <a:pt x="64" y="219"/>
                </a:lnTo>
                <a:lnTo>
                  <a:pt x="64" y="218"/>
                </a:lnTo>
                <a:lnTo>
                  <a:pt x="64" y="216"/>
                </a:lnTo>
                <a:lnTo>
                  <a:pt x="65" y="215"/>
                </a:lnTo>
                <a:lnTo>
                  <a:pt x="65" y="213"/>
                </a:lnTo>
                <a:lnTo>
                  <a:pt x="65" y="213"/>
                </a:lnTo>
                <a:lnTo>
                  <a:pt x="67" y="212"/>
                </a:lnTo>
                <a:lnTo>
                  <a:pt x="67" y="210"/>
                </a:lnTo>
                <a:lnTo>
                  <a:pt x="67" y="209"/>
                </a:lnTo>
                <a:lnTo>
                  <a:pt x="67" y="207"/>
                </a:lnTo>
                <a:lnTo>
                  <a:pt x="68" y="206"/>
                </a:lnTo>
                <a:lnTo>
                  <a:pt x="68" y="204"/>
                </a:lnTo>
                <a:lnTo>
                  <a:pt x="68" y="203"/>
                </a:lnTo>
                <a:lnTo>
                  <a:pt x="70" y="201"/>
                </a:lnTo>
                <a:lnTo>
                  <a:pt x="70" y="200"/>
                </a:lnTo>
                <a:lnTo>
                  <a:pt x="71" y="197"/>
                </a:lnTo>
                <a:lnTo>
                  <a:pt x="71" y="195"/>
                </a:lnTo>
                <a:lnTo>
                  <a:pt x="73" y="192"/>
                </a:lnTo>
                <a:lnTo>
                  <a:pt x="73" y="191"/>
                </a:lnTo>
                <a:lnTo>
                  <a:pt x="73" y="188"/>
                </a:lnTo>
                <a:lnTo>
                  <a:pt x="73" y="188"/>
                </a:lnTo>
                <a:lnTo>
                  <a:pt x="74" y="186"/>
                </a:lnTo>
                <a:lnTo>
                  <a:pt x="74" y="183"/>
                </a:lnTo>
                <a:lnTo>
                  <a:pt x="76" y="182"/>
                </a:lnTo>
                <a:lnTo>
                  <a:pt x="76" y="179"/>
                </a:lnTo>
                <a:lnTo>
                  <a:pt x="77" y="177"/>
                </a:lnTo>
                <a:lnTo>
                  <a:pt x="77" y="176"/>
                </a:lnTo>
                <a:lnTo>
                  <a:pt x="77" y="174"/>
                </a:lnTo>
                <a:lnTo>
                  <a:pt x="79" y="171"/>
                </a:lnTo>
                <a:lnTo>
                  <a:pt x="79" y="170"/>
                </a:lnTo>
                <a:lnTo>
                  <a:pt x="79" y="168"/>
                </a:lnTo>
                <a:lnTo>
                  <a:pt x="80" y="168"/>
                </a:lnTo>
                <a:lnTo>
                  <a:pt x="80" y="167"/>
                </a:lnTo>
                <a:lnTo>
                  <a:pt x="80" y="165"/>
                </a:lnTo>
                <a:lnTo>
                  <a:pt x="82" y="164"/>
                </a:lnTo>
                <a:lnTo>
                  <a:pt x="82" y="162"/>
                </a:lnTo>
                <a:lnTo>
                  <a:pt x="82" y="161"/>
                </a:lnTo>
                <a:lnTo>
                  <a:pt x="82" y="159"/>
                </a:lnTo>
                <a:lnTo>
                  <a:pt x="83" y="158"/>
                </a:lnTo>
                <a:lnTo>
                  <a:pt x="83" y="158"/>
                </a:lnTo>
                <a:lnTo>
                  <a:pt x="83" y="156"/>
                </a:lnTo>
                <a:lnTo>
                  <a:pt x="83" y="155"/>
                </a:lnTo>
                <a:lnTo>
                  <a:pt x="85" y="153"/>
                </a:lnTo>
                <a:lnTo>
                  <a:pt x="85" y="152"/>
                </a:lnTo>
                <a:lnTo>
                  <a:pt x="85" y="150"/>
                </a:lnTo>
                <a:lnTo>
                  <a:pt x="86" y="149"/>
                </a:lnTo>
                <a:lnTo>
                  <a:pt x="86" y="146"/>
                </a:lnTo>
                <a:lnTo>
                  <a:pt x="86" y="144"/>
                </a:lnTo>
                <a:lnTo>
                  <a:pt x="88" y="143"/>
                </a:lnTo>
                <a:lnTo>
                  <a:pt x="88" y="141"/>
                </a:lnTo>
                <a:lnTo>
                  <a:pt x="89" y="138"/>
                </a:lnTo>
                <a:lnTo>
                  <a:pt x="89" y="137"/>
                </a:lnTo>
                <a:lnTo>
                  <a:pt x="91" y="134"/>
                </a:lnTo>
                <a:lnTo>
                  <a:pt x="91" y="134"/>
                </a:lnTo>
                <a:lnTo>
                  <a:pt x="91" y="131"/>
                </a:lnTo>
                <a:lnTo>
                  <a:pt x="92" y="129"/>
                </a:lnTo>
                <a:lnTo>
                  <a:pt x="92" y="126"/>
                </a:lnTo>
                <a:lnTo>
                  <a:pt x="94" y="125"/>
                </a:lnTo>
                <a:lnTo>
                  <a:pt x="94" y="123"/>
                </a:lnTo>
                <a:lnTo>
                  <a:pt x="94" y="120"/>
                </a:lnTo>
                <a:lnTo>
                  <a:pt x="95" y="119"/>
                </a:lnTo>
                <a:lnTo>
                  <a:pt x="95" y="117"/>
                </a:lnTo>
                <a:lnTo>
                  <a:pt x="95" y="116"/>
                </a:lnTo>
                <a:lnTo>
                  <a:pt x="97" y="114"/>
                </a:lnTo>
                <a:lnTo>
                  <a:pt x="97" y="113"/>
                </a:lnTo>
                <a:lnTo>
                  <a:pt x="97" y="111"/>
                </a:lnTo>
                <a:lnTo>
                  <a:pt x="97" y="111"/>
                </a:lnTo>
                <a:lnTo>
                  <a:pt x="98" y="110"/>
                </a:lnTo>
                <a:lnTo>
                  <a:pt x="98" y="108"/>
                </a:lnTo>
                <a:lnTo>
                  <a:pt x="98" y="107"/>
                </a:lnTo>
                <a:lnTo>
                  <a:pt x="98" y="105"/>
                </a:lnTo>
                <a:lnTo>
                  <a:pt x="98" y="105"/>
                </a:lnTo>
                <a:lnTo>
                  <a:pt x="98" y="104"/>
                </a:lnTo>
                <a:lnTo>
                  <a:pt x="98" y="102"/>
                </a:lnTo>
                <a:lnTo>
                  <a:pt x="100" y="101"/>
                </a:lnTo>
                <a:lnTo>
                  <a:pt x="100" y="99"/>
                </a:lnTo>
                <a:lnTo>
                  <a:pt x="100" y="99"/>
                </a:lnTo>
                <a:lnTo>
                  <a:pt x="100" y="98"/>
                </a:lnTo>
                <a:lnTo>
                  <a:pt x="100" y="96"/>
                </a:lnTo>
                <a:lnTo>
                  <a:pt x="100" y="95"/>
                </a:lnTo>
                <a:lnTo>
                  <a:pt x="100" y="93"/>
                </a:lnTo>
                <a:lnTo>
                  <a:pt x="100" y="90"/>
                </a:lnTo>
                <a:lnTo>
                  <a:pt x="100" y="89"/>
                </a:lnTo>
                <a:lnTo>
                  <a:pt x="100" y="87"/>
                </a:lnTo>
                <a:lnTo>
                  <a:pt x="101" y="86"/>
                </a:lnTo>
                <a:lnTo>
                  <a:pt x="101" y="83"/>
                </a:lnTo>
                <a:lnTo>
                  <a:pt x="101" y="83"/>
                </a:lnTo>
                <a:lnTo>
                  <a:pt x="101" y="81"/>
                </a:lnTo>
                <a:lnTo>
                  <a:pt x="101" y="80"/>
                </a:lnTo>
                <a:lnTo>
                  <a:pt x="101" y="77"/>
                </a:lnTo>
                <a:lnTo>
                  <a:pt x="101" y="75"/>
                </a:lnTo>
                <a:lnTo>
                  <a:pt x="101" y="74"/>
                </a:lnTo>
                <a:lnTo>
                  <a:pt x="101" y="72"/>
                </a:lnTo>
                <a:lnTo>
                  <a:pt x="101" y="71"/>
                </a:lnTo>
                <a:lnTo>
                  <a:pt x="101" y="69"/>
                </a:lnTo>
                <a:lnTo>
                  <a:pt x="101" y="68"/>
                </a:lnTo>
                <a:lnTo>
                  <a:pt x="103" y="66"/>
                </a:lnTo>
                <a:lnTo>
                  <a:pt x="103" y="66"/>
                </a:lnTo>
                <a:lnTo>
                  <a:pt x="103" y="65"/>
                </a:lnTo>
                <a:lnTo>
                  <a:pt x="103" y="63"/>
                </a:lnTo>
                <a:lnTo>
                  <a:pt x="103" y="63"/>
                </a:lnTo>
                <a:lnTo>
                  <a:pt x="103" y="62"/>
                </a:lnTo>
                <a:lnTo>
                  <a:pt x="103" y="60"/>
                </a:lnTo>
                <a:lnTo>
                  <a:pt x="103" y="60"/>
                </a:lnTo>
                <a:lnTo>
                  <a:pt x="103" y="59"/>
                </a:lnTo>
                <a:lnTo>
                  <a:pt x="103" y="59"/>
                </a:lnTo>
                <a:lnTo>
                  <a:pt x="103" y="57"/>
                </a:lnTo>
                <a:lnTo>
                  <a:pt x="103" y="57"/>
                </a:lnTo>
                <a:lnTo>
                  <a:pt x="103" y="56"/>
                </a:lnTo>
                <a:lnTo>
                  <a:pt x="104" y="56"/>
                </a:lnTo>
                <a:lnTo>
                  <a:pt x="104" y="54"/>
                </a:lnTo>
                <a:lnTo>
                  <a:pt x="104" y="53"/>
                </a:lnTo>
                <a:lnTo>
                  <a:pt x="104" y="53"/>
                </a:lnTo>
                <a:lnTo>
                  <a:pt x="104" y="51"/>
                </a:lnTo>
                <a:lnTo>
                  <a:pt x="104" y="50"/>
                </a:lnTo>
                <a:lnTo>
                  <a:pt x="104" y="50"/>
                </a:lnTo>
                <a:lnTo>
                  <a:pt x="104" y="48"/>
                </a:lnTo>
                <a:lnTo>
                  <a:pt x="106" y="47"/>
                </a:lnTo>
                <a:lnTo>
                  <a:pt x="106" y="45"/>
                </a:lnTo>
                <a:lnTo>
                  <a:pt x="106" y="45"/>
                </a:lnTo>
                <a:lnTo>
                  <a:pt x="106" y="44"/>
                </a:lnTo>
                <a:lnTo>
                  <a:pt x="106" y="44"/>
                </a:lnTo>
                <a:lnTo>
                  <a:pt x="106" y="42"/>
                </a:lnTo>
                <a:lnTo>
                  <a:pt x="106" y="41"/>
                </a:lnTo>
                <a:lnTo>
                  <a:pt x="106" y="39"/>
                </a:lnTo>
                <a:lnTo>
                  <a:pt x="107" y="39"/>
                </a:lnTo>
                <a:lnTo>
                  <a:pt x="107" y="38"/>
                </a:lnTo>
                <a:lnTo>
                  <a:pt x="107" y="38"/>
                </a:lnTo>
                <a:lnTo>
                  <a:pt x="107" y="36"/>
                </a:lnTo>
                <a:lnTo>
                  <a:pt x="107" y="35"/>
                </a:lnTo>
                <a:lnTo>
                  <a:pt x="107" y="35"/>
                </a:lnTo>
                <a:lnTo>
                  <a:pt x="107" y="33"/>
                </a:lnTo>
                <a:lnTo>
                  <a:pt x="107" y="32"/>
                </a:lnTo>
                <a:lnTo>
                  <a:pt x="107" y="32"/>
                </a:lnTo>
                <a:lnTo>
                  <a:pt x="107" y="30"/>
                </a:lnTo>
                <a:lnTo>
                  <a:pt x="107" y="29"/>
                </a:lnTo>
                <a:lnTo>
                  <a:pt x="107" y="29"/>
                </a:lnTo>
                <a:lnTo>
                  <a:pt x="107" y="27"/>
                </a:lnTo>
                <a:lnTo>
                  <a:pt x="107" y="26"/>
                </a:lnTo>
                <a:lnTo>
                  <a:pt x="107" y="24"/>
                </a:lnTo>
                <a:lnTo>
                  <a:pt x="107" y="23"/>
                </a:lnTo>
                <a:lnTo>
                  <a:pt x="107" y="21"/>
                </a:lnTo>
                <a:lnTo>
                  <a:pt x="107" y="20"/>
                </a:lnTo>
                <a:lnTo>
                  <a:pt x="107" y="18"/>
                </a:lnTo>
                <a:lnTo>
                  <a:pt x="107" y="17"/>
                </a:lnTo>
                <a:lnTo>
                  <a:pt x="107" y="15"/>
                </a:lnTo>
                <a:lnTo>
                  <a:pt x="107" y="12"/>
                </a:lnTo>
                <a:lnTo>
                  <a:pt x="107" y="11"/>
                </a:lnTo>
                <a:lnTo>
                  <a:pt x="107" y="8"/>
                </a:lnTo>
                <a:lnTo>
                  <a:pt x="107" y="5"/>
                </a:lnTo>
                <a:lnTo>
                  <a:pt x="107" y="3"/>
                </a:lnTo>
                <a:lnTo>
                  <a:pt x="10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6" name="Freeform 64"/>
          <p:cNvSpPr>
            <a:spLocks/>
          </p:cNvSpPr>
          <p:nvPr/>
        </p:nvSpPr>
        <p:spPr bwMode="auto">
          <a:xfrm>
            <a:off x="6604000" y="4338638"/>
            <a:ext cx="95250" cy="95250"/>
          </a:xfrm>
          <a:custGeom>
            <a:avLst/>
            <a:gdLst>
              <a:gd name="T0" fmla="*/ 57 w 120"/>
              <a:gd name="T1" fmla="*/ 0 h 120"/>
              <a:gd name="T2" fmla="*/ 48 w 120"/>
              <a:gd name="T3" fmla="*/ 2 h 120"/>
              <a:gd name="T4" fmla="*/ 40 w 120"/>
              <a:gd name="T5" fmla="*/ 3 h 120"/>
              <a:gd name="T6" fmla="*/ 31 w 120"/>
              <a:gd name="T7" fmla="*/ 8 h 120"/>
              <a:gd name="T8" fmla="*/ 25 w 120"/>
              <a:gd name="T9" fmla="*/ 12 h 120"/>
              <a:gd name="T10" fmla="*/ 18 w 120"/>
              <a:gd name="T11" fmla="*/ 18 h 120"/>
              <a:gd name="T12" fmla="*/ 12 w 120"/>
              <a:gd name="T13" fmla="*/ 24 h 120"/>
              <a:gd name="T14" fmla="*/ 7 w 120"/>
              <a:gd name="T15" fmla="*/ 32 h 120"/>
              <a:gd name="T16" fmla="*/ 4 w 120"/>
              <a:gd name="T17" fmla="*/ 39 h 120"/>
              <a:gd name="T18" fmla="*/ 1 w 120"/>
              <a:gd name="T19" fmla="*/ 48 h 120"/>
              <a:gd name="T20" fmla="*/ 1 w 120"/>
              <a:gd name="T21" fmla="*/ 57 h 120"/>
              <a:gd name="T22" fmla="*/ 1 w 120"/>
              <a:gd name="T23" fmla="*/ 63 h 120"/>
              <a:gd name="T24" fmla="*/ 1 w 120"/>
              <a:gd name="T25" fmla="*/ 72 h 120"/>
              <a:gd name="T26" fmla="*/ 4 w 120"/>
              <a:gd name="T27" fmla="*/ 81 h 120"/>
              <a:gd name="T28" fmla="*/ 7 w 120"/>
              <a:gd name="T29" fmla="*/ 89 h 120"/>
              <a:gd name="T30" fmla="*/ 12 w 120"/>
              <a:gd name="T31" fmla="*/ 96 h 120"/>
              <a:gd name="T32" fmla="*/ 18 w 120"/>
              <a:gd name="T33" fmla="*/ 102 h 120"/>
              <a:gd name="T34" fmla="*/ 25 w 120"/>
              <a:gd name="T35" fmla="*/ 108 h 120"/>
              <a:gd name="T36" fmla="*/ 31 w 120"/>
              <a:gd name="T37" fmla="*/ 113 h 120"/>
              <a:gd name="T38" fmla="*/ 40 w 120"/>
              <a:gd name="T39" fmla="*/ 116 h 120"/>
              <a:gd name="T40" fmla="*/ 48 w 120"/>
              <a:gd name="T41" fmla="*/ 119 h 120"/>
              <a:gd name="T42" fmla="*/ 57 w 120"/>
              <a:gd name="T43" fmla="*/ 120 h 120"/>
              <a:gd name="T44" fmla="*/ 64 w 120"/>
              <a:gd name="T45" fmla="*/ 120 h 120"/>
              <a:gd name="T46" fmla="*/ 73 w 120"/>
              <a:gd name="T47" fmla="*/ 119 h 120"/>
              <a:gd name="T48" fmla="*/ 81 w 120"/>
              <a:gd name="T49" fmla="*/ 116 h 120"/>
              <a:gd name="T50" fmla="*/ 90 w 120"/>
              <a:gd name="T51" fmla="*/ 113 h 120"/>
              <a:gd name="T52" fmla="*/ 96 w 120"/>
              <a:gd name="T53" fmla="*/ 108 h 120"/>
              <a:gd name="T54" fmla="*/ 103 w 120"/>
              <a:gd name="T55" fmla="*/ 102 h 120"/>
              <a:gd name="T56" fmla="*/ 109 w 120"/>
              <a:gd name="T57" fmla="*/ 96 h 120"/>
              <a:gd name="T58" fmla="*/ 114 w 120"/>
              <a:gd name="T59" fmla="*/ 89 h 120"/>
              <a:gd name="T60" fmla="*/ 117 w 120"/>
              <a:gd name="T61" fmla="*/ 81 h 120"/>
              <a:gd name="T62" fmla="*/ 120 w 120"/>
              <a:gd name="T63" fmla="*/ 72 h 120"/>
              <a:gd name="T64" fmla="*/ 120 w 120"/>
              <a:gd name="T65" fmla="*/ 63 h 120"/>
              <a:gd name="T66" fmla="*/ 120 w 120"/>
              <a:gd name="T67" fmla="*/ 57 h 120"/>
              <a:gd name="T68" fmla="*/ 120 w 120"/>
              <a:gd name="T69" fmla="*/ 48 h 120"/>
              <a:gd name="T70" fmla="*/ 117 w 120"/>
              <a:gd name="T71" fmla="*/ 39 h 120"/>
              <a:gd name="T72" fmla="*/ 114 w 120"/>
              <a:gd name="T73" fmla="*/ 32 h 120"/>
              <a:gd name="T74" fmla="*/ 109 w 120"/>
              <a:gd name="T75" fmla="*/ 24 h 120"/>
              <a:gd name="T76" fmla="*/ 103 w 120"/>
              <a:gd name="T77" fmla="*/ 18 h 120"/>
              <a:gd name="T78" fmla="*/ 96 w 120"/>
              <a:gd name="T79" fmla="*/ 12 h 120"/>
              <a:gd name="T80" fmla="*/ 90 w 120"/>
              <a:gd name="T81" fmla="*/ 8 h 120"/>
              <a:gd name="T82" fmla="*/ 81 w 120"/>
              <a:gd name="T83" fmla="*/ 3 h 120"/>
              <a:gd name="T84" fmla="*/ 73 w 120"/>
              <a:gd name="T85" fmla="*/ 2 h 120"/>
              <a:gd name="T86" fmla="*/ 64 w 120"/>
              <a:gd name="T87" fmla="*/ 0 h 120"/>
              <a:gd name="T88" fmla="*/ 60 w 120"/>
              <a:gd name="T89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0" h="120">
                <a:moveTo>
                  <a:pt x="60" y="60"/>
                </a:moveTo>
                <a:lnTo>
                  <a:pt x="60" y="0"/>
                </a:lnTo>
                <a:lnTo>
                  <a:pt x="57" y="0"/>
                </a:lnTo>
                <a:lnTo>
                  <a:pt x="54" y="0"/>
                </a:lnTo>
                <a:lnTo>
                  <a:pt x="51" y="0"/>
                </a:lnTo>
                <a:lnTo>
                  <a:pt x="48" y="2"/>
                </a:lnTo>
                <a:lnTo>
                  <a:pt x="45" y="2"/>
                </a:lnTo>
                <a:lnTo>
                  <a:pt x="43" y="3"/>
                </a:lnTo>
                <a:lnTo>
                  <a:pt x="40" y="3"/>
                </a:lnTo>
                <a:lnTo>
                  <a:pt x="37" y="5"/>
                </a:lnTo>
                <a:lnTo>
                  <a:pt x="34" y="6"/>
                </a:lnTo>
                <a:lnTo>
                  <a:pt x="31" y="8"/>
                </a:lnTo>
                <a:lnTo>
                  <a:pt x="30" y="9"/>
                </a:lnTo>
                <a:lnTo>
                  <a:pt x="27" y="11"/>
                </a:lnTo>
                <a:lnTo>
                  <a:pt x="25" y="12"/>
                </a:lnTo>
                <a:lnTo>
                  <a:pt x="22" y="14"/>
                </a:lnTo>
                <a:lnTo>
                  <a:pt x="21" y="15"/>
                </a:lnTo>
                <a:lnTo>
                  <a:pt x="18" y="18"/>
                </a:lnTo>
                <a:lnTo>
                  <a:pt x="16" y="20"/>
                </a:lnTo>
                <a:lnTo>
                  <a:pt x="15" y="21"/>
                </a:lnTo>
                <a:lnTo>
                  <a:pt x="12" y="24"/>
                </a:lnTo>
                <a:lnTo>
                  <a:pt x="10" y="27"/>
                </a:lnTo>
                <a:lnTo>
                  <a:pt x="9" y="29"/>
                </a:lnTo>
                <a:lnTo>
                  <a:pt x="7" y="32"/>
                </a:lnTo>
                <a:lnTo>
                  <a:pt x="6" y="35"/>
                </a:lnTo>
                <a:lnTo>
                  <a:pt x="6" y="36"/>
                </a:lnTo>
                <a:lnTo>
                  <a:pt x="4" y="39"/>
                </a:lnTo>
                <a:lnTo>
                  <a:pt x="3" y="42"/>
                </a:lnTo>
                <a:lnTo>
                  <a:pt x="3" y="45"/>
                </a:lnTo>
                <a:lnTo>
                  <a:pt x="1" y="48"/>
                </a:lnTo>
                <a:lnTo>
                  <a:pt x="1" y="51"/>
                </a:lnTo>
                <a:lnTo>
                  <a:pt x="1" y="54"/>
                </a:lnTo>
                <a:lnTo>
                  <a:pt x="1" y="57"/>
                </a:lnTo>
                <a:lnTo>
                  <a:pt x="0" y="60"/>
                </a:lnTo>
                <a:lnTo>
                  <a:pt x="0" y="60"/>
                </a:lnTo>
                <a:lnTo>
                  <a:pt x="1" y="63"/>
                </a:lnTo>
                <a:lnTo>
                  <a:pt x="1" y="66"/>
                </a:lnTo>
                <a:lnTo>
                  <a:pt x="1" y="69"/>
                </a:lnTo>
                <a:lnTo>
                  <a:pt x="1" y="72"/>
                </a:lnTo>
                <a:lnTo>
                  <a:pt x="3" y="75"/>
                </a:lnTo>
                <a:lnTo>
                  <a:pt x="3" y="78"/>
                </a:lnTo>
                <a:lnTo>
                  <a:pt x="4" y="81"/>
                </a:lnTo>
                <a:lnTo>
                  <a:pt x="6" y="83"/>
                </a:lnTo>
                <a:lnTo>
                  <a:pt x="6" y="86"/>
                </a:lnTo>
                <a:lnTo>
                  <a:pt x="7" y="89"/>
                </a:lnTo>
                <a:lnTo>
                  <a:pt x="9" y="92"/>
                </a:lnTo>
                <a:lnTo>
                  <a:pt x="10" y="93"/>
                </a:lnTo>
                <a:lnTo>
                  <a:pt x="12" y="96"/>
                </a:lnTo>
                <a:lnTo>
                  <a:pt x="15" y="98"/>
                </a:lnTo>
                <a:lnTo>
                  <a:pt x="16" y="101"/>
                </a:lnTo>
                <a:lnTo>
                  <a:pt x="18" y="102"/>
                </a:lnTo>
                <a:lnTo>
                  <a:pt x="21" y="105"/>
                </a:lnTo>
                <a:lnTo>
                  <a:pt x="22" y="107"/>
                </a:lnTo>
                <a:lnTo>
                  <a:pt x="25" y="108"/>
                </a:lnTo>
                <a:lnTo>
                  <a:pt x="27" y="110"/>
                </a:lnTo>
                <a:lnTo>
                  <a:pt x="30" y="111"/>
                </a:lnTo>
                <a:lnTo>
                  <a:pt x="31" y="113"/>
                </a:lnTo>
                <a:lnTo>
                  <a:pt x="34" y="114"/>
                </a:lnTo>
                <a:lnTo>
                  <a:pt x="37" y="116"/>
                </a:lnTo>
                <a:lnTo>
                  <a:pt x="40" y="116"/>
                </a:lnTo>
                <a:lnTo>
                  <a:pt x="43" y="117"/>
                </a:lnTo>
                <a:lnTo>
                  <a:pt x="45" y="119"/>
                </a:lnTo>
                <a:lnTo>
                  <a:pt x="48" y="119"/>
                </a:lnTo>
                <a:lnTo>
                  <a:pt x="51" y="119"/>
                </a:lnTo>
                <a:lnTo>
                  <a:pt x="54" y="120"/>
                </a:lnTo>
                <a:lnTo>
                  <a:pt x="57" y="120"/>
                </a:lnTo>
                <a:lnTo>
                  <a:pt x="60" y="120"/>
                </a:lnTo>
                <a:lnTo>
                  <a:pt x="60" y="120"/>
                </a:lnTo>
                <a:lnTo>
                  <a:pt x="64" y="120"/>
                </a:lnTo>
                <a:lnTo>
                  <a:pt x="67" y="120"/>
                </a:lnTo>
                <a:lnTo>
                  <a:pt x="70" y="119"/>
                </a:lnTo>
                <a:lnTo>
                  <a:pt x="73" y="119"/>
                </a:lnTo>
                <a:lnTo>
                  <a:pt x="75" y="119"/>
                </a:lnTo>
                <a:lnTo>
                  <a:pt x="78" y="117"/>
                </a:lnTo>
                <a:lnTo>
                  <a:pt x="81" y="116"/>
                </a:lnTo>
                <a:lnTo>
                  <a:pt x="84" y="116"/>
                </a:lnTo>
                <a:lnTo>
                  <a:pt x="87" y="114"/>
                </a:lnTo>
                <a:lnTo>
                  <a:pt x="90" y="113"/>
                </a:lnTo>
                <a:lnTo>
                  <a:pt x="91" y="111"/>
                </a:lnTo>
                <a:lnTo>
                  <a:pt x="94" y="110"/>
                </a:lnTo>
                <a:lnTo>
                  <a:pt x="96" y="108"/>
                </a:lnTo>
                <a:lnTo>
                  <a:pt x="99" y="107"/>
                </a:lnTo>
                <a:lnTo>
                  <a:pt x="100" y="105"/>
                </a:lnTo>
                <a:lnTo>
                  <a:pt x="103" y="102"/>
                </a:lnTo>
                <a:lnTo>
                  <a:pt x="105" y="101"/>
                </a:lnTo>
                <a:lnTo>
                  <a:pt x="106" y="98"/>
                </a:lnTo>
                <a:lnTo>
                  <a:pt x="109" y="96"/>
                </a:lnTo>
                <a:lnTo>
                  <a:pt x="111" y="93"/>
                </a:lnTo>
                <a:lnTo>
                  <a:pt x="112" y="92"/>
                </a:lnTo>
                <a:lnTo>
                  <a:pt x="114" y="89"/>
                </a:lnTo>
                <a:lnTo>
                  <a:pt x="115" y="86"/>
                </a:lnTo>
                <a:lnTo>
                  <a:pt x="115" y="83"/>
                </a:lnTo>
                <a:lnTo>
                  <a:pt x="117" y="81"/>
                </a:lnTo>
                <a:lnTo>
                  <a:pt x="118" y="78"/>
                </a:lnTo>
                <a:lnTo>
                  <a:pt x="118" y="75"/>
                </a:lnTo>
                <a:lnTo>
                  <a:pt x="120" y="72"/>
                </a:lnTo>
                <a:lnTo>
                  <a:pt x="120" y="69"/>
                </a:lnTo>
                <a:lnTo>
                  <a:pt x="120" y="66"/>
                </a:lnTo>
                <a:lnTo>
                  <a:pt x="120" y="63"/>
                </a:lnTo>
                <a:lnTo>
                  <a:pt x="120" y="60"/>
                </a:lnTo>
                <a:lnTo>
                  <a:pt x="120" y="60"/>
                </a:lnTo>
                <a:lnTo>
                  <a:pt x="120" y="57"/>
                </a:lnTo>
                <a:lnTo>
                  <a:pt x="120" y="54"/>
                </a:lnTo>
                <a:lnTo>
                  <a:pt x="120" y="51"/>
                </a:lnTo>
                <a:lnTo>
                  <a:pt x="120" y="48"/>
                </a:lnTo>
                <a:lnTo>
                  <a:pt x="118" y="45"/>
                </a:lnTo>
                <a:lnTo>
                  <a:pt x="118" y="42"/>
                </a:lnTo>
                <a:lnTo>
                  <a:pt x="117" y="39"/>
                </a:lnTo>
                <a:lnTo>
                  <a:pt x="115" y="36"/>
                </a:lnTo>
                <a:lnTo>
                  <a:pt x="115" y="35"/>
                </a:lnTo>
                <a:lnTo>
                  <a:pt x="114" y="32"/>
                </a:lnTo>
                <a:lnTo>
                  <a:pt x="112" y="29"/>
                </a:lnTo>
                <a:lnTo>
                  <a:pt x="111" y="27"/>
                </a:lnTo>
                <a:lnTo>
                  <a:pt x="109" y="24"/>
                </a:lnTo>
                <a:lnTo>
                  <a:pt x="106" y="21"/>
                </a:lnTo>
                <a:lnTo>
                  <a:pt x="105" y="20"/>
                </a:lnTo>
                <a:lnTo>
                  <a:pt x="103" y="18"/>
                </a:lnTo>
                <a:lnTo>
                  <a:pt x="100" y="15"/>
                </a:lnTo>
                <a:lnTo>
                  <a:pt x="99" y="14"/>
                </a:lnTo>
                <a:lnTo>
                  <a:pt x="96" y="12"/>
                </a:lnTo>
                <a:lnTo>
                  <a:pt x="94" y="11"/>
                </a:lnTo>
                <a:lnTo>
                  <a:pt x="91" y="9"/>
                </a:lnTo>
                <a:lnTo>
                  <a:pt x="90" y="8"/>
                </a:lnTo>
                <a:lnTo>
                  <a:pt x="87" y="6"/>
                </a:lnTo>
                <a:lnTo>
                  <a:pt x="84" y="5"/>
                </a:lnTo>
                <a:lnTo>
                  <a:pt x="81" y="3"/>
                </a:lnTo>
                <a:lnTo>
                  <a:pt x="78" y="3"/>
                </a:lnTo>
                <a:lnTo>
                  <a:pt x="75" y="2"/>
                </a:lnTo>
                <a:lnTo>
                  <a:pt x="73" y="2"/>
                </a:lnTo>
                <a:lnTo>
                  <a:pt x="70" y="0"/>
                </a:lnTo>
                <a:lnTo>
                  <a:pt x="67" y="0"/>
                </a:lnTo>
                <a:lnTo>
                  <a:pt x="64" y="0"/>
                </a:lnTo>
                <a:lnTo>
                  <a:pt x="60" y="0"/>
                </a:lnTo>
                <a:lnTo>
                  <a:pt x="60" y="0"/>
                </a:lnTo>
                <a:lnTo>
                  <a:pt x="6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7" name="Freeform 65"/>
          <p:cNvSpPr>
            <a:spLocks/>
          </p:cNvSpPr>
          <p:nvPr/>
        </p:nvSpPr>
        <p:spPr bwMode="auto">
          <a:xfrm>
            <a:off x="6577013" y="4335463"/>
            <a:ext cx="109537" cy="107950"/>
          </a:xfrm>
          <a:custGeom>
            <a:avLst/>
            <a:gdLst>
              <a:gd name="T0" fmla="*/ 61 w 136"/>
              <a:gd name="T1" fmla="*/ 0 h 136"/>
              <a:gd name="T2" fmla="*/ 51 w 136"/>
              <a:gd name="T3" fmla="*/ 3 h 136"/>
              <a:gd name="T4" fmla="*/ 42 w 136"/>
              <a:gd name="T5" fmla="*/ 6 h 136"/>
              <a:gd name="T6" fmla="*/ 33 w 136"/>
              <a:gd name="T7" fmla="*/ 10 h 136"/>
              <a:gd name="T8" fmla="*/ 24 w 136"/>
              <a:gd name="T9" fmla="*/ 16 h 136"/>
              <a:gd name="T10" fmla="*/ 18 w 136"/>
              <a:gd name="T11" fmla="*/ 22 h 136"/>
              <a:gd name="T12" fmla="*/ 12 w 136"/>
              <a:gd name="T13" fmla="*/ 30 h 136"/>
              <a:gd name="T14" fmla="*/ 6 w 136"/>
              <a:gd name="T15" fmla="*/ 39 h 136"/>
              <a:gd name="T16" fmla="*/ 3 w 136"/>
              <a:gd name="T17" fmla="*/ 48 h 136"/>
              <a:gd name="T18" fmla="*/ 0 w 136"/>
              <a:gd name="T19" fmla="*/ 58 h 136"/>
              <a:gd name="T20" fmla="*/ 0 w 136"/>
              <a:gd name="T21" fmla="*/ 69 h 136"/>
              <a:gd name="T22" fmla="*/ 0 w 136"/>
              <a:gd name="T23" fmla="*/ 75 h 136"/>
              <a:gd name="T24" fmla="*/ 1 w 136"/>
              <a:gd name="T25" fmla="*/ 85 h 136"/>
              <a:gd name="T26" fmla="*/ 4 w 136"/>
              <a:gd name="T27" fmla="*/ 94 h 136"/>
              <a:gd name="T28" fmla="*/ 9 w 136"/>
              <a:gd name="T29" fmla="*/ 103 h 136"/>
              <a:gd name="T30" fmla="*/ 15 w 136"/>
              <a:gd name="T31" fmla="*/ 111 h 136"/>
              <a:gd name="T32" fmla="*/ 22 w 136"/>
              <a:gd name="T33" fmla="*/ 118 h 136"/>
              <a:gd name="T34" fmla="*/ 30 w 136"/>
              <a:gd name="T35" fmla="*/ 124 h 136"/>
              <a:gd name="T36" fmla="*/ 39 w 136"/>
              <a:gd name="T37" fmla="*/ 130 h 136"/>
              <a:gd name="T38" fmla="*/ 48 w 136"/>
              <a:gd name="T39" fmla="*/ 133 h 136"/>
              <a:gd name="T40" fmla="*/ 57 w 136"/>
              <a:gd name="T41" fmla="*/ 135 h 136"/>
              <a:gd name="T42" fmla="*/ 67 w 136"/>
              <a:gd name="T43" fmla="*/ 136 h 136"/>
              <a:gd name="T44" fmla="*/ 75 w 136"/>
              <a:gd name="T45" fmla="*/ 136 h 136"/>
              <a:gd name="T46" fmla="*/ 85 w 136"/>
              <a:gd name="T47" fmla="*/ 135 h 136"/>
              <a:gd name="T48" fmla="*/ 94 w 136"/>
              <a:gd name="T49" fmla="*/ 130 h 136"/>
              <a:gd name="T50" fmla="*/ 103 w 136"/>
              <a:gd name="T51" fmla="*/ 126 h 136"/>
              <a:gd name="T52" fmla="*/ 111 w 136"/>
              <a:gd name="T53" fmla="*/ 121 h 136"/>
              <a:gd name="T54" fmla="*/ 118 w 136"/>
              <a:gd name="T55" fmla="*/ 114 h 136"/>
              <a:gd name="T56" fmla="*/ 124 w 136"/>
              <a:gd name="T57" fmla="*/ 106 h 136"/>
              <a:gd name="T58" fmla="*/ 129 w 136"/>
              <a:gd name="T59" fmla="*/ 97 h 136"/>
              <a:gd name="T60" fmla="*/ 133 w 136"/>
              <a:gd name="T61" fmla="*/ 88 h 136"/>
              <a:gd name="T62" fmla="*/ 135 w 136"/>
              <a:gd name="T63" fmla="*/ 79 h 136"/>
              <a:gd name="T64" fmla="*/ 136 w 136"/>
              <a:gd name="T65" fmla="*/ 69 h 136"/>
              <a:gd name="T66" fmla="*/ 135 w 136"/>
              <a:gd name="T67" fmla="*/ 61 h 136"/>
              <a:gd name="T68" fmla="*/ 133 w 136"/>
              <a:gd name="T69" fmla="*/ 51 h 136"/>
              <a:gd name="T70" fmla="*/ 130 w 136"/>
              <a:gd name="T71" fmla="*/ 42 h 136"/>
              <a:gd name="T72" fmla="*/ 126 w 136"/>
              <a:gd name="T73" fmla="*/ 33 h 136"/>
              <a:gd name="T74" fmla="*/ 120 w 136"/>
              <a:gd name="T75" fmla="*/ 25 h 136"/>
              <a:gd name="T76" fmla="*/ 114 w 136"/>
              <a:gd name="T77" fmla="*/ 18 h 136"/>
              <a:gd name="T78" fmla="*/ 106 w 136"/>
              <a:gd name="T79" fmla="*/ 12 h 136"/>
              <a:gd name="T80" fmla="*/ 97 w 136"/>
              <a:gd name="T81" fmla="*/ 7 h 136"/>
              <a:gd name="T82" fmla="*/ 88 w 136"/>
              <a:gd name="T83" fmla="*/ 3 h 136"/>
              <a:gd name="T84" fmla="*/ 78 w 136"/>
              <a:gd name="T85" fmla="*/ 1 h 136"/>
              <a:gd name="T86" fmla="*/ 67 w 136"/>
              <a:gd name="T8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6" h="136">
                <a:moveTo>
                  <a:pt x="67" y="0"/>
                </a:moveTo>
                <a:lnTo>
                  <a:pt x="64" y="0"/>
                </a:lnTo>
                <a:lnTo>
                  <a:pt x="61" y="0"/>
                </a:lnTo>
                <a:lnTo>
                  <a:pt x="57" y="1"/>
                </a:lnTo>
                <a:lnTo>
                  <a:pt x="54" y="1"/>
                </a:lnTo>
                <a:lnTo>
                  <a:pt x="51" y="3"/>
                </a:lnTo>
                <a:lnTo>
                  <a:pt x="48" y="3"/>
                </a:lnTo>
                <a:lnTo>
                  <a:pt x="45" y="4"/>
                </a:lnTo>
                <a:lnTo>
                  <a:pt x="42" y="6"/>
                </a:lnTo>
                <a:lnTo>
                  <a:pt x="39" y="7"/>
                </a:lnTo>
                <a:lnTo>
                  <a:pt x="36" y="9"/>
                </a:lnTo>
                <a:lnTo>
                  <a:pt x="33" y="10"/>
                </a:lnTo>
                <a:lnTo>
                  <a:pt x="30" y="12"/>
                </a:lnTo>
                <a:lnTo>
                  <a:pt x="27" y="13"/>
                </a:lnTo>
                <a:lnTo>
                  <a:pt x="24" y="16"/>
                </a:lnTo>
                <a:lnTo>
                  <a:pt x="22" y="18"/>
                </a:lnTo>
                <a:lnTo>
                  <a:pt x="19" y="19"/>
                </a:lnTo>
                <a:lnTo>
                  <a:pt x="18" y="22"/>
                </a:lnTo>
                <a:lnTo>
                  <a:pt x="15" y="25"/>
                </a:lnTo>
                <a:lnTo>
                  <a:pt x="13" y="27"/>
                </a:lnTo>
                <a:lnTo>
                  <a:pt x="12" y="30"/>
                </a:lnTo>
                <a:lnTo>
                  <a:pt x="9" y="33"/>
                </a:lnTo>
                <a:lnTo>
                  <a:pt x="7" y="36"/>
                </a:lnTo>
                <a:lnTo>
                  <a:pt x="6" y="39"/>
                </a:lnTo>
                <a:lnTo>
                  <a:pt x="4" y="42"/>
                </a:lnTo>
                <a:lnTo>
                  <a:pt x="4" y="45"/>
                </a:lnTo>
                <a:lnTo>
                  <a:pt x="3" y="48"/>
                </a:lnTo>
                <a:lnTo>
                  <a:pt x="1" y="51"/>
                </a:lnTo>
                <a:lnTo>
                  <a:pt x="1" y="54"/>
                </a:lnTo>
                <a:lnTo>
                  <a:pt x="0" y="58"/>
                </a:lnTo>
                <a:lnTo>
                  <a:pt x="0" y="61"/>
                </a:lnTo>
                <a:lnTo>
                  <a:pt x="0" y="64"/>
                </a:lnTo>
                <a:lnTo>
                  <a:pt x="0" y="69"/>
                </a:lnTo>
                <a:lnTo>
                  <a:pt x="0" y="69"/>
                </a:lnTo>
                <a:lnTo>
                  <a:pt x="0" y="72"/>
                </a:lnTo>
                <a:lnTo>
                  <a:pt x="0" y="75"/>
                </a:lnTo>
                <a:lnTo>
                  <a:pt x="0" y="79"/>
                </a:lnTo>
                <a:lnTo>
                  <a:pt x="1" y="82"/>
                </a:lnTo>
                <a:lnTo>
                  <a:pt x="1" y="85"/>
                </a:lnTo>
                <a:lnTo>
                  <a:pt x="3" y="88"/>
                </a:lnTo>
                <a:lnTo>
                  <a:pt x="4" y="91"/>
                </a:lnTo>
                <a:lnTo>
                  <a:pt x="4" y="94"/>
                </a:lnTo>
                <a:lnTo>
                  <a:pt x="6" y="97"/>
                </a:lnTo>
                <a:lnTo>
                  <a:pt x="7" y="100"/>
                </a:lnTo>
                <a:lnTo>
                  <a:pt x="9" y="103"/>
                </a:lnTo>
                <a:lnTo>
                  <a:pt x="12" y="106"/>
                </a:lnTo>
                <a:lnTo>
                  <a:pt x="13" y="109"/>
                </a:lnTo>
                <a:lnTo>
                  <a:pt x="15" y="111"/>
                </a:lnTo>
                <a:lnTo>
                  <a:pt x="18" y="114"/>
                </a:lnTo>
                <a:lnTo>
                  <a:pt x="19" y="117"/>
                </a:lnTo>
                <a:lnTo>
                  <a:pt x="22" y="118"/>
                </a:lnTo>
                <a:lnTo>
                  <a:pt x="24" y="121"/>
                </a:lnTo>
                <a:lnTo>
                  <a:pt x="27" y="123"/>
                </a:lnTo>
                <a:lnTo>
                  <a:pt x="30" y="124"/>
                </a:lnTo>
                <a:lnTo>
                  <a:pt x="33" y="126"/>
                </a:lnTo>
                <a:lnTo>
                  <a:pt x="36" y="129"/>
                </a:lnTo>
                <a:lnTo>
                  <a:pt x="39" y="130"/>
                </a:lnTo>
                <a:lnTo>
                  <a:pt x="42" y="130"/>
                </a:lnTo>
                <a:lnTo>
                  <a:pt x="45" y="132"/>
                </a:lnTo>
                <a:lnTo>
                  <a:pt x="48" y="133"/>
                </a:lnTo>
                <a:lnTo>
                  <a:pt x="51" y="135"/>
                </a:lnTo>
                <a:lnTo>
                  <a:pt x="54" y="135"/>
                </a:lnTo>
                <a:lnTo>
                  <a:pt x="57" y="135"/>
                </a:lnTo>
                <a:lnTo>
                  <a:pt x="61" y="136"/>
                </a:lnTo>
                <a:lnTo>
                  <a:pt x="64" y="136"/>
                </a:lnTo>
                <a:lnTo>
                  <a:pt x="67" y="136"/>
                </a:lnTo>
                <a:lnTo>
                  <a:pt x="67" y="136"/>
                </a:lnTo>
                <a:lnTo>
                  <a:pt x="72" y="136"/>
                </a:lnTo>
                <a:lnTo>
                  <a:pt x="75" y="136"/>
                </a:lnTo>
                <a:lnTo>
                  <a:pt x="78" y="135"/>
                </a:lnTo>
                <a:lnTo>
                  <a:pt x="81" y="135"/>
                </a:lnTo>
                <a:lnTo>
                  <a:pt x="85" y="135"/>
                </a:lnTo>
                <a:lnTo>
                  <a:pt x="88" y="133"/>
                </a:lnTo>
                <a:lnTo>
                  <a:pt x="91" y="132"/>
                </a:lnTo>
                <a:lnTo>
                  <a:pt x="94" y="130"/>
                </a:lnTo>
                <a:lnTo>
                  <a:pt x="97" y="130"/>
                </a:lnTo>
                <a:lnTo>
                  <a:pt x="100" y="129"/>
                </a:lnTo>
                <a:lnTo>
                  <a:pt x="103" y="126"/>
                </a:lnTo>
                <a:lnTo>
                  <a:pt x="106" y="124"/>
                </a:lnTo>
                <a:lnTo>
                  <a:pt x="108" y="123"/>
                </a:lnTo>
                <a:lnTo>
                  <a:pt x="111" y="121"/>
                </a:lnTo>
                <a:lnTo>
                  <a:pt x="114" y="118"/>
                </a:lnTo>
                <a:lnTo>
                  <a:pt x="115" y="117"/>
                </a:lnTo>
                <a:lnTo>
                  <a:pt x="118" y="114"/>
                </a:lnTo>
                <a:lnTo>
                  <a:pt x="120" y="111"/>
                </a:lnTo>
                <a:lnTo>
                  <a:pt x="123" y="109"/>
                </a:lnTo>
                <a:lnTo>
                  <a:pt x="124" y="106"/>
                </a:lnTo>
                <a:lnTo>
                  <a:pt x="126" y="103"/>
                </a:lnTo>
                <a:lnTo>
                  <a:pt x="127" y="100"/>
                </a:lnTo>
                <a:lnTo>
                  <a:pt x="129" y="97"/>
                </a:lnTo>
                <a:lnTo>
                  <a:pt x="130" y="94"/>
                </a:lnTo>
                <a:lnTo>
                  <a:pt x="132" y="91"/>
                </a:lnTo>
                <a:lnTo>
                  <a:pt x="133" y="88"/>
                </a:lnTo>
                <a:lnTo>
                  <a:pt x="133" y="85"/>
                </a:lnTo>
                <a:lnTo>
                  <a:pt x="135" y="82"/>
                </a:lnTo>
                <a:lnTo>
                  <a:pt x="135" y="79"/>
                </a:lnTo>
                <a:lnTo>
                  <a:pt x="135" y="75"/>
                </a:lnTo>
                <a:lnTo>
                  <a:pt x="136" y="72"/>
                </a:lnTo>
                <a:lnTo>
                  <a:pt x="136" y="69"/>
                </a:lnTo>
                <a:lnTo>
                  <a:pt x="136" y="69"/>
                </a:lnTo>
                <a:lnTo>
                  <a:pt x="136" y="64"/>
                </a:lnTo>
                <a:lnTo>
                  <a:pt x="135" y="61"/>
                </a:lnTo>
                <a:lnTo>
                  <a:pt x="135" y="58"/>
                </a:lnTo>
                <a:lnTo>
                  <a:pt x="135" y="54"/>
                </a:lnTo>
                <a:lnTo>
                  <a:pt x="133" y="51"/>
                </a:lnTo>
                <a:lnTo>
                  <a:pt x="133" y="48"/>
                </a:lnTo>
                <a:lnTo>
                  <a:pt x="132" y="45"/>
                </a:lnTo>
                <a:lnTo>
                  <a:pt x="130" y="42"/>
                </a:lnTo>
                <a:lnTo>
                  <a:pt x="129" y="39"/>
                </a:lnTo>
                <a:lnTo>
                  <a:pt x="127" y="36"/>
                </a:lnTo>
                <a:lnTo>
                  <a:pt x="126" y="33"/>
                </a:lnTo>
                <a:lnTo>
                  <a:pt x="124" y="30"/>
                </a:lnTo>
                <a:lnTo>
                  <a:pt x="123" y="27"/>
                </a:lnTo>
                <a:lnTo>
                  <a:pt x="120" y="25"/>
                </a:lnTo>
                <a:lnTo>
                  <a:pt x="118" y="22"/>
                </a:lnTo>
                <a:lnTo>
                  <a:pt x="115" y="19"/>
                </a:lnTo>
                <a:lnTo>
                  <a:pt x="114" y="18"/>
                </a:lnTo>
                <a:lnTo>
                  <a:pt x="111" y="16"/>
                </a:lnTo>
                <a:lnTo>
                  <a:pt x="108" y="13"/>
                </a:lnTo>
                <a:lnTo>
                  <a:pt x="106" y="12"/>
                </a:lnTo>
                <a:lnTo>
                  <a:pt x="103" y="10"/>
                </a:lnTo>
                <a:lnTo>
                  <a:pt x="100" y="9"/>
                </a:lnTo>
                <a:lnTo>
                  <a:pt x="97" y="7"/>
                </a:lnTo>
                <a:lnTo>
                  <a:pt x="94" y="6"/>
                </a:lnTo>
                <a:lnTo>
                  <a:pt x="91" y="4"/>
                </a:lnTo>
                <a:lnTo>
                  <a:pt x="88" y="3"/>
                </a:lnTo>
                <a:lnTo>
                  <a:pt x="85" y="3"/>
                </a:lnTo>
                <a:lnTo>
                  <a:pt x="81" y="1"/>
                </a:lnTo>
                <a:lnTo>
                  <a:pt x="78" y="1"/>
                </a:lnTo>
                <a:lnTo>
                  <a:pt x="75" y="0"/>
                </a:lnTo>
                <a:lnTo>
                  <a:pt x="72" y="0"/>
                </a:lnTo>
                <a:lnTo>
                  <a:pt x="67" y="0"/>
                </a:lnTo>
                <a:lnTo>
                  <a:pt x="67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9" name="Rectangle 67"/>
          <p:cNvSpPr>
            <a:spLocks noChangeArrowheads="1"/>
          </p:cNvSpPr>
          <p:nvPr/>
        </p:nvSpPr>
        <p:spPr bwMode="auto">
          <a:xfrm>
            <a:off x="2471738" y="611188"/>
            <a:ext cx="24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69709" name="Line 77"/>
          <p:cNvSpPr>
            <a:spLocks noChangeShapeType="1"/>
          </p:cNvSpPr>
          <p:nvPr/>
        </p:nvSpPr>
        <p:spPr bwMode="auto">
          <a:xfrm>
            <a:off x="2673350" y="2124075"/>
            <a:ext cx="42862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0" name="Freeform 78"/>
          <p:cNvSpPr>
            <a:spLocks/>
          </p:cNvSpPr>
          <p:nvPr/>
        </p:nvSpPr>
        <p:spPr bwMode="auto">
          <a:xfrm>
            <a:off x="3054350" y="1957388"/>
            <a:ext cx="333375" cy="333375"/>
          </a:xfrm>
          <a:custGeom>
            <a:avLst/>
            <a:gdLst>
              <a:gd name="T0" fmla="*/ 421 w 421"/>
              <a:gd name="T1" fmla="*/ 210 h 420"/>
              <a:gd name="T2" fmla="*/ 0 w 421"/>
              <a:gd name="T3" fmla="*/ 420 h 420"/>
              <a:gd name="T4" fmla="*/ 0 w 421"/>
              <a:gd name="T5" fmla="*/ 0 h 420"/>
              <a:gd name="T6" fmla="*/ 421 w 421"/>
              <a:gd name="T7" fmla="*/ 210 h 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1" h="420">
                <a:moveTo>
                  <a:pt x="421" y="210"/>
                </a:moveTo>
                <a:lnTo>
                  <a:pt x="0" y="420"/>
                </a:lnTo>
                <a:lnTo>
                  <a:pt x="0" y="0"/>
                </a:lnTo>
                <a:lnTo>
                  <a:pt x="421" y="210"/>
                </a:lnTo>
                <a:close/>
              </a:path>
            </a:pathLst>
          </a:custGeom>
          <a:solidFill>
            <a:srgbClr val="FFFFFF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711" name="Freeform 79"/>
          <p:cNvSpPr>
            <a:spLocks/>
          </p:cNvSpPr>
          <p:nvPr/>
        </p:nvSpPr>
        <p:spPr bwMode="auto">
          <a:xfrm>
            <a:off x="3387725" y="2076450"/>
            <a:ext cx="95250" cy="95250"/>
          </a:xfrm>
          <a:custGeom>
            <a:avLst/>
            <a:gdLst>
              <a:gd name="T0" fmla="*/ 57 w 120"/>
              <a:gd name="T1" fmla="*/ 0 h 120"/>
              <a:gd name="T2" fmla="*/ 48 w 120"/>
              <a:gd name="T3" fmla="*/ 2 h 120"/>
              <a:gd name="T4" fmla="*/ 40 w 120"/>
              <a:gd name="T5" fmla="*/ 3 h 120"/>
              <a:gd name="T6" fmla="*/ 31 w 120"/>
              <a:gd name="T7" fmla="*/ 8 h 120"/>
              <a:gd name="T8" fmla="*/ 25 w 120"/>
              <a:gd name="T9" fmla="*/ 12 h 120"/>
              <a:gd name="T10" fmla="*/ 18 w 120"/>
              <a:gd name="T11" fmla="*/ 18 h 120"/>
              <a:gd name="T12" fmla="*/ 12 w 120"/>
              <a:gd name="T13" fmla="*/ 24 h 120"/>
              <a:gd name="T14" fmla="*/ 7 w 120"/>
              <a:gd name="T15" fmla="*/ 32 h 120"/>
              <a:gd name="T16" fmla="*/ 4 w 120"/>
              <a:gd name="T17" fmla="*/ 39 h 120"/>
              <a:gd name="T18" fmla="*/ 1 w 120"/>
              <a:gd name="T19" fmla="*/ 48 h 120"/>
              <a:gd name="T20" fmla="*/ 1 w 120"/>
              <a:gd name="T21" fmla="*/ 57 h 120"/>
              <a:gd name="T22" fmla="*/ 1 w 120"/>
              <a:gd name="T23" fmla="*/ 63 h 120"/>
              <a:gd name="T24" fmla="*/ 1 w 120"/>
              <a:gd name="T25" fmla="*/ 72 h 120"/>
              <a:gd name="T26" fmla="*/ 4 w 120"/>
              <a:gd name="T27" fmla="*/ 81 h 120"/>
              <a:gd name="T28" fmla="*/ 7 w 120"/>
              <a:gd name="T29" fmla="*/ 89 h 120"/>
              <a:gd name="T30" fmla="*/ 12 w 120"/>
              <a:gd name="T31" fmla="*/ 96 h 120"/>
              <a:gd name="T32" fmla="*/ 18 w 120"/>
              <a:gd name="T33" fmla="*/ 102 h 120"/>
              <a:gd name="T34" fmla="*/ 25 w 120"/>
              <a:gd name="T35" fmla="*/ 108 h 120"/>
              <a:gd name="T36" fmla="*/ 31 w 120"/>
              <a:gd name="T37" fmla="*/ 113 h 120"/>
              <a:gd name="T38" fmla="*/ 40 w 120"/>
              <a:gd name="T39" fmla="*/ 116 h 120"/>
              <a:gd name="T40" fmla="*/ 48 w 120"/>
              <a:gd name="T41" fmla="*/ 119 h 120"/>
              <a:gd name="T42" fmla="*/ 57 w 120"/>
              <a:gd name="T43" fmla="*/ 120 h 120"/>
              <a:gd name="T44" fmla="*/ 64 w 120"/>
              <a:gd name="T45" fmla="*/ 120 h 120"/>
              <a:gd name="T46" fmla="*/ 73 w 120"/>
              <a:gd name="T47" fmla="*/ 119 h 120"/>
              <a:gd name="T48" fmla="*/ 81 w 120"/>
              <a:gd name="T49" fmla="*/ 116 h 120"/>
              <a:gd name="T50" fmla="*/ 90 w 120"/>
              <a:gd name="T51" fmla="*/ 113 h 120"/>
              <a:gd name="T52" fmla="*/ 96 w 120"/>
              <a:gd name="T53" fmla="*/ 108 h 120"/>
              <a:gd name="T54" fmla="*/ 103 w 120"/>
              <a:gd name="T55" fmla="*/ 102 h 120"/>
              <a:gd name="T56" fmla="*/ 109 w 120"/>
              <a:gd name="T57" fmla="*/ 96 h 120"/>
              <a:gd name="T58" fmla="*/ 114 w 120"/>
              <a:gd name="T59" fmla="*/ 89 h 120"/>
              <a:gd name="T60" fmla="*/ 117 w 120"/>
              <a:gd name="T61" fmla="*/ 81 h 120"/>
              <a:gd name="T62" fmla="*/ 120 w 120"/>
              <a:gd name="T63" fmla="*/ 72 h 120"/>
              <a:gd name="T64" fmla="*/ 120 w 120"/>
              <a:gd name="T65" fmla="*/ 63 h 120"/>
              <a:gd name="T66" fmla="*/ 120 w 120"/>
              <a:gd name="T67" fmla="*/ 57 h 120"/>
              <a:gd name="T68" fmla="*/ 120 w 120"/>
              <a:gd name="T69" fmla="*/ 48 h 120"/>
              <a:gd name="T70" fmla="*/ 117 w 120"/>
              <a:gd name="T71" fmla="*/ 39 h 120"/>
              <a:gd name="T72" fmla="*/ 114 w 120"/>
              <a:gd name="T73" fmla="*/ 32 h 120"/>
              <a:gd name="T74" fmla="*/ 109 w 120"/>
              <a:gd name="T75" fmla="*/ 24 h 120"/>
              <a:gd name="T76" fmla="*/ 103 w 120"/>
              <a:gd name="T77" fmla="*/ 18 h 120"/>
              <a:gd name="T78" fmla="*/ 96 w 120"/>
              <a:gd name="T79" fmla="*/ 12 h 120"/>
              <a:gd name="T80" fmla="*/ 90 w 120"/>
              <a:gd name="T81" fmla="*/ 8 h 120"/>
              <a:gd name="T82" fmla="*/ 81 w 120"/>
              <a:gd name="T83" fmla="*/ 3 h 120"/>
              <a:gd name="T84" fmla="*/ 73 w 120"/>
              <a:gd name="T85" fmla="*/ 2 h 120"/>
              <a:gd name="T86" fmla="*/ 64 w 120"/>
              <a:gd name="T87" fmla="*/ 0 h 120"/>
              <a:gd name="T88" fmla="*/ 60 w 120"/>
              <a:gd name="T89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0" h="120">
                <a:moveTo>
                  <a:pt x="60" y="60"/>
                </a:moveTo>
                <a:lnTo>
                  <a:pt x="60" y="0"/>
                </a:lnTo>
                <a:lnTo>
                  <a:pt x="57" y="0"/>
                </a:lnTo>
                <a:lnTo>
                  <a:pt x="54" y="0"/>
                </a:lnTo>
                <a:lnTo>
                  <a:pt x="51" y="0"/>
                </a:lnTo>
                <a:lnTo>
                  <a:pt x="48" y="2"/>
                </a:lnTo>
                <a:lnTo>
                  <a:pt x="45" y="2"/>
                </a:lnTo>
                <a:lnTo>
                  <a:pt x="43" y="3"/>
                </a:lnTo>
                <a:lnTo>
                  <a:pt x="40" y="3"/>
                </a:lnTo>
                <a:lnTo>
                  <a:pt x="37" y="5"/>
                </a:lnTo>
                <a:lnTo>
                  <a:pt x="34" y="6"/>
                </a:lnTo>
                <a:lnTo>
                  <a:pt x="31" y="8"/>
                </a:lnTo>
                <a:lnTo>
                  <a:pt x="30" y="9"/>
                </a:lnTo>
                <a:lnTo>
                  <a:pt x="27" y="11"/>
                </a:lnTo>
                <a:lnTo>
                  <a:pt x="25" y="12"/>
                </a:lnTo>
                <a:lnTo>
                  <a:pt x="22" y="14"/>
                </a:lnTo>
                <a:lnTo>
                  <a:pt x="21" y="15"/>
                </a:lnTo>
                <a:lnTo>
                  <a:pt x="18" y="18"/>
                </a:lnTo>
                <a:lnTo>
                  <a:pt x="16" y="20"/>
                </a:lnTo>
                <a:lnTo>
                  <a:pt x="15" y="21"/>
                </a:lnTo>
                <a:lnTo>
                  <a:pt x="12" y="24"/>
                </a:lnTo>
                <a:lnTo>
                  <a:pt x="10" y="27"/>
                </a:lnTo>
                <a:lnTo>
                  <a:pt x="9" y="29"/>
                </a:lnTo>
                <a:lnTo>
                  <a:pt x="7" y="32"/>
                </a:lnTo>
                <a:lnTo>
                  <a:pt x="6" y="35"/>
                </a:lnTo>
                <a:lnTo>
                  <a:pt x="6" y="36"/>
                </a:lnTo>
                <a:lnTo>
                  <a:pt x="4" y="39"/>
                </a:lnTo>
                <a:lnTo>
                  <a:pt x="3" y="42"/>
                </a:lnTo>
                <a:lnTo>
                  <a:pt x="3" y="45"/>
                </a:lnTo>
                <a:lnTo>
                  <a:pt x="1" y="48"/>
                </a:lnTo>
                <a:lnTo>
                  <a:pt x="1" y="51"/>
                </a:lnTo>
                <a:lnTo>
                  <a:pt x="1" y="54"/>
                </a:lnTo>
                <a:lnTo>
                  <a:pt x="1" y="57"/>
                </a:lnTo>
                <a:lnTo>
                  <a:pt x="0" y="60"/>
                </a:lnTo>
                <a:lnTo>
                  <a:pt x="0" y="60"/>
                </a:lnTo>
                <a:lnTo>
                  <a:pt x="1" y="63"/>
                </a:lnTo>
                <a:lnTo>
                  <a:pt x="1" y="66"/>
                </a:lnTo>
                <a:lnTo>
                  <a:pt x="1" y="69"/>
                </a:lnTo>
                <a:lnTo>
                  <a:pt x="1" y="72"/>
                </a:lnTo>
                <a:lnTo>
                  <a:pt x="3" y="75"/>
                </a:lnTo>
                <a:lnTo>
                  <a:pt x="3" y="78"/>
                </a:lnTo>
                <a:lnTo>
                  <a:pt x="4" y="81"/>
                </a:lnTo>
                <a:lnTo>
                  <a:pt x="6" y="83"/>
                </a:lnTo>
                <a:lnTo>
                  <a:pt x="6" y="86"/>
                </a:lnTo>
                <a:lnTo>
                  <a:pt x="7" y="89"/>
                </a:lnTo>
                <a:lnTo>
                  <a:pt x="9" y="92"/>
                </a:lnTo>
                <a:lnTo>
                  <a:pt x="10" y="93"/>
                </a:lnTo>
                <a:lnTo>
                  <a:pt x="12" y="96"/>
                </a:lnTo>
                <a:lnTo>
                  <a:pt x="15" y="98"/>
                </a:lnTo>
                <a:lnTo>
                  <a:pt x="16" y="101"/>
                </a:lnTo>
                <a:lnTo>
                  <a:pt x="18" y="102"/>
                </a:lnTo>
                <a:lnTo>
                  <a:pt x="21" y="105"/>
                </a:lnTo>
                <a:lnTo>
                  <a:pt x="22" y="107"/>
                </a:lnTo>
                <a:lnTo>
                  <a:pt x="25" y="108"/>
                </a:lnTo>
                <a:lnTo>
                  <a:pt x="27" y="110"/>
                </a:lnTo>
                <a:lnTo>
                  <a:pt x="30" y="111"/>
                </a:lnTo>
                <a:lnTo>
                  <a:pt x="31" y="113"/>
                </a:lnTo>
                <a:lnTo>
                  <a:pt x="34" y="114"/>
                </a:lnTo>
                <a:lnTo>
                  <a:pt x="37" y="116"/>
                </a:lnTo>
                <a:lnTo>
                  <a:pt x="40" y="116"/>
                </a:lnTo>
                <a:lnTo>
                  <a:pt x="43" y="117"/>
                </a:lnTo>
                <a:lnTo>
                  <a:pt x="45" y="119"/>
                </a:lnTo>
                <a:lnTo>
                  <a:pt x="48" y="119"/>
                </a:lnTo>
                <a:lnTo>
                  <a:pt x="51" y="119"/>
                </a:lnTo>
                <a:lnTo>
                  <a:pt x="54" y="120"/>
                </a:lnTo>
                <a:lnTo>
                  <a:pt x="57" y="120"/>
                </a:lnTo>
                <a:lnTo>
                  <a:pt x="60" y="120"/>
                </a:lnTo>
                <a:lnTo>
                  <a:pt x="60" y="120"/>
                </a:lnTo>
                <a:lnTo>
                  <a:pt x="64" y="120"/>
                </a:lnTo>
                <a:lnTo>
                  <a:pt x="67" y="120"/>
                </a:lnTo>
                <a:lnTo>
                  <a:pt x="70" y="119"/>
                </a:lnTo>
                <a:lnTo>
                  <a:pt x="73" y="119"/>
                </a:lnTo>
                <a:lnTo>
                  <a:pt x="75" y="119"/>
                </a:lnTo>
                <a:lnTo>
                  <a:pt x="78" y="117"/>
                </a:lnTo>
                <a:lnTo>
                  <a:pt x="81" y="116"/>
                </a:lnTo>
                <a:lnTo>
                  <a:pt x="84" y="116"/>
                </a:lnTo>
                <a:lnTo>
                  <a:pt x="87" y="114"/>
                </a:lnTo>
                <a:lnTo>
                  <a:pt x="90" y="113"/>
                </a:lnTo>
                <a:lnTo>
                  <a:pt x="91" y="111"/>
                </a:lnTo>
                <a:lnTo>
                  <a:pt x="94" y="110"/>
                </a:lnTo>
                <a:lnTo>
                  <a:pt x="96" y="108"/>
                </a:lnTo>
                <a:lnTo>
                  <a:pt x="99" y="107"/>
                </a:lnTo>
                <a:lnTo>
                  <a:pt x="100" y="105"/>
                </a:lnTo>
                <a:lnTo>
                  <a:pt x="103" y="102"/>
                </a:lnTo>
                <a:lnTo>
                  <a:pt x="105" y="101"/>
                </a:lnTo>
                <a:lnTo>
                  <a:pt x="106" y="98"/>
                </a:lnTo>
                <a:lnTo>
                  <a:pt x="109" y="96"/>
                </a:lnTo>
                <a:lnTo>
                  <a:pt x="111" y="93"/>
                </a:lnTo>
                <a:lnTo>
                  <a:pt x="112" y="92"/>
                </a:lnTo>
                <a:lnTo>
                  <a:pt x="114" y="89"/>
                </a:lnTo>
                <a:lnTo>
                  <a:pt x="115" y="86"/>
                </a:lnTo>
                <a:lnTo>
                  <a:pt x="115" y="83"/>
                </a:lnTo>
                <a:lnTo>
                  <a:pt x="117" y="81"/>
                </a:lnTo>
                <a:lnTo>
                  <a:pt x="118" y="78"/>
                </a:lnTo>
                <a:lnTo>
                  <a:pt x="118" y="75"/>
                </a:lnTo>
                <a:lnTo>
                  <a:pt x="120" y="72"/>
                </a:lnTo>
                <a:lnTo>
                  <a:pt x="120" y="69"/>
                </a:lnTo>
                <a:lnTo>
                  <a:pt x="120" y="66"/>
                </a:lnTo>
                <a:lnTo>
                  <a:pt x="120" y="63"/>
                </a:lnTo>
                <a:lnTo>
                  <a:pt x="120" y="60"/>
                </a:lnTo>
                <a:lnTo>
                  <a:pt x="120" y="60"/>
                </a:lnTo>
                <a:lnTo>
                  <a:pt x="120" y="57"/>
                </a:lnTo>
                <a:lnTo>
                  <a:pt x="120" y="54"/>
                </a:lnTo>
                <a:lnTo>
                  <a:pt x="120" y="51"/>
                </a:lnTo>
                <a:lnTo>
                  <a:pt x="120" y="48"/>
                </a:lnTo>
                <a:lnTo>
                  <a:pt x="118" y="45"/>
                </a:lnTo>
                <a:lnTo>
                  <a:pt x="118" y="42"/>
                </a:lnTo>
                <a:lnTo>
                  <a:pt x="117" y="39"/>
                </a:lnTo>
                <a:lnTo>
                  <a:pt x="115" y="36"/>
                </a:lnTo>
                <a:lnTo>
                  <a:pt x="115" y="35"/>
                </a:lnTo>
                <a:lnTo>
                  <a:pt x="114" y="32"/>
                </a:lnTo>
                <a:lnTo>
                  <a:pt x="112" y="29"/>
                </a:lnTo>
                <a:lnTo>
                  <a:pt x="111" y="27"/>
                </a:lnTo>
                <a:lnTo>
                  <a:pt x="109" y="24"/>
                </a:lnTo>
                <a:lnTo>
                  <a:pt x="106" y="21"/>
                </a:lnTo>
                <a:lnTo>
                  <a:pt x="105" y="20"/>
                </a:lnTo>
                <a:lnTo>
                  <a:pt x="103" y="18"/>
                </a:lnTo>
                <a:lnTo>
                  <a:pt x="100" y="15"/>
                </a:lnTo>
                <a:lnTo>
                  <a:pt x="99" y="14"/>
                </a:lnTo>
                <a:lnTo>
                  <a:pt x="96" y="12"/>
                </a:lnTo>
                <a:lnTo>
                  <a:pt x="94" y="11"/>
                </a:lnTo>
                <a:lnTo>
                  <a:pt x="91" y="9"/>
                </a:lnTo>
                <a:lnTo>
                  <a:pt x="90" y="8"/>
                </a:lnTo>
                <a:lnTo>
                  <a:pt x="87" y="6"/>
                </a:lnTo>
                <a:lnTo>
                  <a:pt x="84" y="5"/>
                </a:lnTo>
                <a:lnTo>
                  <a:pt x="81" y="3"/>
                </a:lnTo>
                <a:lnTo>
                  <a:pt x="78" y="3"/>
                </a:lnTo>
                <a:lnTo>
                  <a:pt x="75" y="2"/>
                </a:lnTo>
                <a:lnTo>
                  <a:pt x="73" y="2"/>
                </a:lnTo>
                <a:lnTo>
                  <a:pt x="70" y="0"/>
                </a:lnTo>
                <a:lnTo>
                  <a:pt x="67" y="0"/>
                </a:lnTo>
                <a:lnTo>
                  <a:pt x="64" y="0"/>
                </a:lnTo>
                <a:lnTo>
                  <a:pt x="60" y="0"/>
                </a:lnTo>
                <a:lnTo>
                  <a:pt x="60" y="0"/>
                </a:lnTo>
                <a:lnTo>
                  <a:pt x="6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2" name="Freeform 80"/>
          <p:cNvSpPr>
            <a:spLocks/>
          </p:cNvSpPr>
          <p:nvPr/>
        </p:nvSpPr>
        <p:spPr bwMode="auto">
          <a:xfrm>
            <a:off x="3386138" y="2073275"/>
            <a:ext cx="107950" cy="107950"/>
          </a:xfrm>
          <a:custGeom>
            <a:avLst/>
            <a:gdLst>
              <a:gd name="T0" fmla="*/ 61 w 136"/>
              <a:gd name="T1" fmla="*/ 0 h 136"/>
              <a:gd name="T2" fmla="*/ 51 w 136"/>
              <a:gd name="T3" fmla="*/ 3 h 136"/>
              <a:gd name="T4" fmla="*/ 42 w 136"/>
              <a:gd name="T5" fmla="*/ 6 h 136"/>
              <a:gd name="T6" fmla="*/ 33 w 136"/>
              <a:gd name="T7" fmla="*/ 10 h 136"/>
              <a:gd name="T8" fmla="*/ 24 w 136"/>
              <a:gd name="T9" fmla="*/ 16 h 136"/>
              <a:gd name="T10" fmla="*/ 18 w 136"/>
              <a:gd name="T11" fmla="*/ 22 h 136"/>
              <a:gd name="T12" fmla="*/ 12 w 136"/>
              <a:gd name="T13" fmla="*/ 30 h 136"/>
              <a:gd name="T14" fmla="*/ 6 w 136"/>
              <a:gd name="T15" fmla="*/ 39 h 136"/>
              <a:gd name="T16" fmla="*/ 3 w 136"/>
              <a:gd name="T17" fmla="*/ 48 h 136"/>
              <a:gd name="T18" fmla="*/ 0 w 136"/>
              <a:gd name="T19" fmla="*/ 58 h 136"/>
              <a:gd name="T20" fmla="*/ 0 w 136"/>
              <a:gd name="T21" fmla="*/ 69 h 136"/>
              <a:gd name="T22" fmla="*/ 0 w 136"/>
              <a:gd name="T23" fmla="*/ 75 h 136"/>
              <a:gd name="T24" fmla="*/ 1 w 136"/>
              <a:gd name="T25" fmla="*/ 85 h 136"/>
              <a:gd name="T26" fmla="*/ 4 w 136"/>
              <a:gd name="T27" fmla="*/ 94 h 136"/>
              <a:gd name="T28" fmla="*/ 9 w 136"/>
              <a:gd name="T29" fmla="*/ 103 h 136"/>
              <a:gd name="T30" fmla="*/ 15 w 136"/>
              <a:gd name="T31" fmla="*/ 111 h 136"/>
              <a:gd name="T32" fmla="*/ 22 w 136"/>
              <a:gd name="T33" fmla="*/ 118 h 136"/>
              <a:gd name="T34" fmla="*/ 30 w 136"/>
              <a:gd name="T35" fmla="*/ 124 h 136"/>
              <a:gd name="T36" fmla="*/ 39 w 136"/>
              <a:gd name="T37" fmla="*/ 130 h 136"/>
              <a:gd name="T38" fmla="*/ 48 w 136"/>
              <a:gd name="T39" fmla="*/ 133 h 136"/>
              <a:gd name="T40" fmla="*/ 57 w 136"/>
              <a:gd name="T41" fmla="*/ 135 h 136"/>
              <a:gd name="T42" fmla="*/ 67 w 136"/>
              <a:gd name="T43" fmla="*/ 136 h 136"/>
              <a:gd name="T44" fmla="*/ 75 w 136"/>
              <a:gd name="T45" fmla="*/ 136 h 136"/>
              <a:gd name="T46" fmla="*/ 85 w 136"/>
              <a:gd name="T47" fmla="*/ 135 h 136"/>
              <a:gd name="T48" fmla="*/ 94 w 136"/>
              <a:gd name="T49" fmla="*/ 130 h 136"/>
              <a:gd name="T50" fmla="*/ 103 w 136"/>
              <a:gd name="T51" fmla="*/ 126 h 136"/>
              <a:gd name="T52" fmla="*/ 111 w 136"/>
              <a:gd name="T53" fmla="*/ 121 h 136"/>
              <a:gd name="T54" fmla="*/ 118 w 136"/>
              <a:gd name="T55" fmla="*/ 114 h 136"/>
              <a:gd name="T56" fmla="*/ 124 w 136"/>
              <a:gd name="T57" fmla="*/ 106 h 136"/>
              <a:gd name="T58" fmla="*/ 129 w 136"/>
              <a:gd name="T59" fmla="*/ 97 h 136"/>
              <a:gd name="T60" fmla="*/ 133 w 136"/>
              <a:gd name="T61" fmla="*/ 88 h 136"/>
              <a:gd name="T62" fmla="*/ 135 w 136"/>
              <a:gd name="T63" fmla="*/ 79 h 136"/>
              <a:gd name="T64" fmla="*/ 136 w 136"/>
              <a:gd name="T65" fmla="*/ 69 h 136"/>
              <a:gd name="T66" fmla="*/ 135 w 136"/>
              <a:gd name="T67" fmla="*/ 61 h 136"/>
              <a:gd name="T68" fmla="*/ 133 w 136"/>
              <a:gd name="T69" fmla="*/ 51 h 136"/>
              <a:gd name="T70" fmla="*/ 130 w 136"/>
              <a:gd name="T71" fmla="*/ 42 h 136"/>
              <a:gd name="T72" fmla="*/ 126 w 136"/>
              <a:gd name="T73" fmla="*/ 33 h 136"/>
              <a:gd name="T74" fmla="*/ 120 w 136"/>
              <a:gd name="T75" fmla="*/ 25 h 136"/>
              <a:gd name="T76" fmla="*/ 114 w 136"/>
              <a:gd name="T77" fmla="*/ 18 h 136"/>
              <a:gd name="T78" fmla="*/ 106 w 136"/>
              <a:gd name="T79" fmla="*/ 12 h 136"/>
              <a:gd name="T80" fmla="*/ 97 w 136"/>
              <a:gd name="T81" fmla="*/ 7 h 136"/>
              <a:gd name="T82" fmla="*/ 88 w 136"/>
              <a:gd name="T83" fmla="*/ 3 h 136"/>
              <a:gd name="T84" fmla="*/ 78 w 136"/>
              <a:gd name="T85" fmla="*/ 1 h 136"/>
              <a:gd name="T86" fmla="*/ 67 w 136"/>
              <a:gd name="T8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6" h="136">
                <a:moveTo>
                  <a:pt x="67" y="0"/>
                </a:moveTo>
                <a:lnTo>
                  <a:pt x="64" y="0"/>
                </a:lnTo>
                <a:lnTo>
                  <a:pt x="61" y="0"/>
                </a:lnTo>
                <a:lnTo>
                  <a:pt x="57" y="1"/>
                </a:lnTo>
                <a:lnTo>
                  <a:pt x="54" y="1"/>
                </a:lnTo>
                <a:lnTo>
                  <a:pt x="51" y="3"/>
                </a:lnTo>
                <a:lnTo>
                  <a:pt x="48" y="3"/>
                </a:lnTo>
                <a:lnTo>
                  <a:pt x="45" y="4"/>
                </a:lnTo>
                <a:lnTo>
                  <a:pt x="42" y="6"/>
                </a:lnTo>
                <a:lnTo>
                  <a:pt x="39" y="7"/>
                </a:lnTo>
                <a:lnTo>
                  <a:pt x="36" y="9"/>
                </a:lnTo>
                <a:lnTo>
                  <a:pt x="33" y="10"/>
                </a:lnTo>
                <a:lnTo>
                  <a:pt x="30" y="12"/>
                </a:lnTo>
                <a:lnTo>
                  <a:pt x="27" y="13"/>
                </a:lnTo>
                <a:lnTo>
                  <a:pt x="24" y="16"/>
                </a:lnTo>
                <a:lnTo>
                  <a:pt x="22" y="18"/>
                </a:lnTo>
                <a:lnTo>
                  <a:pt x="19" y="19"/>
                </a:lnTo>
                <a:lnTo>
                  <a:pt x="18" y="22"/>
                </a:lnTo>
                <a:lnTo>
                  <a:pt x="15" y="25"/>
                </a:lnTo>
                <a:lnTo>
                  <a:pt x="13" y="27"/>
                </a:lnTo>
                <a:lnTo>
                  <a:pt x="12" y="30"/>
                </a:lnTo>
                <a:lnTo>
                  <a:pt x="9" y="33"/>
                </a:lnTo>
                <a:lnTo>
                  <a:pt x="7" y="36"/>
                </a:lnTo>
                <a:lnTo>
                  <a:pt x="6" y="39"/>
                </a:lnTo>
                <a:lnTo>
                  <a:pt x="4" y="42"/>
                </a:lnTo>
                <a:lnTo>
                  <a:pt x="4" y="45"/>
                </a:lnTo>
                <a:lnTo>
                  <a:pt x="3" y="48"/>
                </a:lnTo>
                <a:lnTo>
                  <a:pt x="1" y="51"/>
                </a:lnTo>
                <a:lnTo>
                  <a:pt x="1" y="54"/>
                </a:lnTo>
                <a:lnTo>
                  <a:pt x="0" y="58"/>
                </a:lnTo>
                <a:lnTo>
                  <a:pt x="0" y="61"/>
                </a:lnTo>
                <a:lnTo>
                  <a:pt x="0" y="64"/>
                </a:lnTo>
                <a:lnTo>
                  <a:pt x="0" y="69"/>
                </a:lnTo>
                <a:lnTo>
                  <a:pt x="0" y="69"/>
                </a:lnTo>
                <a:lnTo>
                  <a:pt x="0" y="72"/>
                </a:lnTo>
                <a:lnTo>
                  <a:pt x="0" y="75"/>
                </a:lnTo>
                <a:lnTo>
                  <a:pt x="0" y="79"/>
                </a:lnTo>
                <a:lnTo>
                  <a:pt x="1" y="82"/>
                </a:lnTo>
                <a:lnTo>
                  <a:pt x="1" y="85"/>
                </a:lnTo>
                <a:lnTo>
                  <a:pt x="3" y="88"/>
                </a:lnTo>
                <a:lnTo>
                  <a:pt x="4" y="91"/>
                </a:lnTo>
                <a:lnTo>
                  <a:pt x="4" y="94"/>
                </a:lnTo>
                <a:lnTo>
                  <a:pt x="6" y="97"/>
                </a:lnTo>
                <a:lnTo>
                  <a:pt x="7" y="100"/>
                </a:lnTo>
                <a:lnTo>
                  <a:pt x="9" y="103"/>
                </a:lnTo>
                <a:lnTo>
                  <a:pt x="12" y="106"/>
                </a:lnTo>
                <a:lnTo>
                  <a:pt x="13" y="109"/>
                </a:lnTo>
                <a:lnTo>
                  <a:pt x="15" y="111"/>
                </a:lnTo>
                <a:lnTo>
                  <a:pt x="18" y="114"/>
                </a:lnTo>
                <a:lnTo>
                  <a:pt x="19" y="117"/>
                </a:lnTo>
                <a:lnTo>
                  <a:pt x="22" y="118"/>
                </a:lnTo>
                <a:lnTo>
                  <a:pt x="24" y="121"/>
                </a:lnTo>
                <a:lnTo>
                  <a:pt x="27" y="123"/>
                </a:lnTo>
                <a:lnTo>
                  <a:pt x="30" y="124"/>
                </a:lnTo>
                <a:lnTo>
                  <a:pt x="33" y="126"/>
                </a:lnTo>
                <a:lnTo>
                  <a:pt x="36" y="129"/>
                </a:lnTo>
                <a:lnTo>
                  <a:pt x="39" y="130"/>
                </a:lnTo>
                <a:lnTo>
                  <a:pt x="42" y="130"/>
                </a:lnTo>
                <a:lnTo>
                  <a:pt x="45" y="132"/>
                </a:lnTo>
                <a:lnTo>
                  <a:pt x="48" y="133"/>
                </a:lnTo>
                <a:lnTo>
                  <a:pt x="51" y="135"/>
                </a:lnTo>
                <a:lnTo>
                  <a:pt x="54" y="135"/>
                </a:lnTo>
                <a:lnTo>
                  <a:pt x="57" y="135"/>
                </a:lnTo>
                <a:lnTo>
                  <a:pt x="61" y="136"/>
                </a:lnTo>
                <a:lnTo>
                  <a:pt x="64" y="136"/>
                </a:lnTo>
                <a:lnTo>
                  <a:pt x="67" y="136"/>
                </a:lnTo>
                <a:lnTo>
                  <a:pt x="67" y="136"/>
                </a:lnTo>
                <a:lnTo>
                  <a:pt x="72" y="136"/>
                </a:lnTo>
                <a:lnTo>
                  <a:pt x="75" y="136"/>
                </a:lnTo>
                <a:lnTo>
                  <a:pt x="78" y="135"/>
                </a:lnTo>
                <a:lnTo>
                  <a:pt x="81" y="135"/>
                </a:lnTo>
                <a:lnTo>
                  <a:pt x="85" y="135"/>
                </a:lnTo>
                <a:lnTo>
                  <a:pt x="88" y="133"/>
                </a:lnTo>
                <a:lnTo>
                  <a:pt x="91" y="132"/>
                </a:lnTo>
                <a:lnTo>
                  <a:pt x="94" y="130"/>
                </a:lnTo>
                <a:lnTo>
                  <a:pt x="97" y="130"/>
                </a:lnTo>
                <a:lnTo>
                  <a:pt x="100" y="129"/>
                </a:lnTo>
                <a:lnTo>
                  <a:pt x="103" y="126"/>
                </a:lnTo>
                <a:lnTo>
                  <a:pt x="106" y="124"/>
                </a:lnTo>
                <a:lnTo>
                  <a:pt x="108" y="123"/>
                </a:lnTo>
                <a:lnTo>
                  <a:pt x="111" y="121"/>
                </a:lnTo>
                <a:lnTo>
                  <a:pt x="114" y="118"/>
                </a:lnTo>
                <a:lnTo>
                  <a:pt x="115" y="117"/>
                </a:lnTo>
                <a:lnTo>
                  <a:pt x="118" y="114"/>
                </a:lnTo>
                <a:lnTo>
                  <a:pt x="120" y="111"/>
                </a:lnTo>
                <a:lnTo>
                  <a:pt x="123" y="109"/>
                </a:lnTo>
                <a:lnTo>
                  <a:pt x="124" y="106"/>
                </a:lnTo>
                <a:lnTo>
                  <a:pt x="126" y="103"/>
                </a:lnTo>
                <a:lnTo>
                  <a:pt x="127" y="100"/>
                </a:lnTo>
                <a:lnTo>
                  <a:pt x="129" y="97"/>
                </a:lnTo>
                <a:lnTo>
                  <a:pt x="130" y="94"/>
                </a:lnTo>
                <a:lnTo>
                  <a:pt x="132" y="91"/>
                </a:lnTo>
                <a:lnTo>
                  <a:pt x="133" y="88"/>
                </a:lnTo>
                <a:lnTo>
                  <a:pt x="133" y="85"/>
                </a:lnTo>
                <a:lnTo>
                  <a:pt x="135" y="82"/>
                </a:lnTo>
                <a:lnTo>
                  <a:pt x="135" y="79"/>
                </a:lnTo>
                <a:lnTo>
                  <a:pt x="135" y="75"/>
                </a:lnTo>
                <a:lnTo>
                  <a:pt x="136" y="72"/>
                </a:lnTo>
                <a:lnTo>
                  <a:pt x="136" y="69"/>
                </a:lnTo>
                <a:lnTo>
                  <a:pt x="136" y="69"/>
                </a:lnTo>
                <a:lnTo>
                  <a:pt x="136" y="64"/>
                </a:lnTo>
                <a:lnTo>
                  <a:pt x="135" y="61"/>
                </a:lnTo>
                <a:lnTo>
                  <a:pt x="135" y="58"/>
                </a:lnTo>
                <a:lnTo>
                  <a:pt x="135" y="54"/>
                </a:lnTo>
                <a:lnTo>
                  <a:pt x="133" y="51"/>
                </a:lnTo>
                <a:lnTo>
                  <a:pt x="133" y="48"/>
                </a:lnTo>
                <a:lnTo>
                  <a:pt x="132" y="45"/>
                </a:lnTo>
                <a:lnTo>
                  <a:pt x="130" y="42"/>
                </a:lnTo>
                <a:lnTo>
                  <a:pt x="129" y="39"/>
                </a:lnTo>
                <a:lnTo>
                  <a:pt x="127" y="36"/>
                </a:lnTo>
                <a:lnTo>
                  <a:pt x="126" y="33"/>
                </a:lnTo>
                <a:lnTo>
                  <a:pt x="124" y="30"/>
                </a:lnTo>
                <a:lnTo>
                  <a:pt x="123" y="27"/>
                </a:lnTo>
                <a:lnTo>
                  <a:pt x="120" y="25"/>
                </a:lnTo>
                <a:lnTo>
                  <a:pt x="118" y="22"/>
                </a:lnTo>
                <a:lnTo>
                  <a:pt x="115" y="19"/>
                </a:lnTo>
                <a:lnTo>
                  <a:pt x="114" y="18"/>
                </a:lnTo>
                <a:lnTo>
                  <a:pt x="111" y="16"/>
                </a:lnTo>
                <a:lnTo>
                  <a:pt x="108" y="13"/>
                </a:lnTo>
                <a:lnTo>
                  <a:pt x="106" y="12"/>
                </a:lnTo>
                <a:lnTo>
                  <a:pt x="103" y="10"/>
                </a:lnTo>
                <a:lnTo>
                  <a:pt x="100" y="9"/>
                </a:lnTo>
                <a:lnTo>
                  <a:pt x="97" y="7"/>
                </a:lnTo>
                <a:lnTo>
                  <a:pt x="94" y="6"/>
                </a:lnTo>
                <a:lnTo>
                  <a:pt x="91" y="4"/>
                </a:lnTo>
                <a:lnTo>
                  <a:pt x="88" y="3"/>
                </a:lnTo>
                <a:lnTo>
                  <a:pt x="85" y="3"/>
                </a:lnTo>
                <a:lnTo>
                  <a:pt x="81" y="1"/>
                </a:lnTo>
                <a:lnTo>
                  <a:pt x="78" y="1"/>
                </a:lnTo>
                <a:lnTo>
                  <a:pt x="75" y="0"/>
                </a:lnTo>
                <a:lnTo>
                  <a:pt x="72" y="0"/>
                </a:lnTo>
                <a:lnTo>
                  <a:pt x="67" y="0"/>
                </a:lnTo>
                <a:lnTo>
                  <a:pt x="67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 flipV="1">
            <a:off x="3840163" y="1123950"/>
            <a:ext cx="1587" cy="6667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4" name="Line 82"/>
          <p:cNvSpPr>
            <a:spLocks noChangeShapeType="1"/>
          </p:cNvSpPr>
          <p:nvPr/>
        </p:nvSpPr>
        <p:spPr bwMode="auto">
          <a:xfrm>
            <a:off x="2673350" y="1457325"/>
            <a:ext cx="1166813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6" name="Line 84"/>
          <p:cNvSpPr>
            <a:spLocks noChangeShapeType="1"/>
          </p:cNvSpPr>
          <p:nvPr/>
        </p:nvSpPr>
        <p:spPr bwMode="auto">
          <a:xfrm flipV="1">
            <a:off x="4197350" y="4052888"/>
            <a:ext cx="1588" cy="690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7" name="Line 85"/>
          <p:cNvSpPr>
            <a:spLocks noChangeShapeType="1"/>
          </p:cNvSpPr>
          <p:nvPr/>
        </p:nvSpPr>
        <p:spPr bwMode="auto">
          <a:xfrm>
            <a:off x="2720975" y="4910138"/>
            <a:ext cx="3333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2720975" y="5243513"/>
            <a:ext cx="3333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19" name="Freeform 87"/>
          <p:cNvSpPr>
            <a:spLocks/>
          </p:cNvSpPr>
          <p:nvPr/>
        </p:nvSpPr>
        <p:spPr bwMode="auto">
          <a:xfrm>
            <a:off x="3022600" y="4791075"/>
            <a:ext cx="711200" cy="284163"/>
          </a:xfrm>
          <a:custGeom>
            <a:avLst/>
            <a:gdLst>
              <a:gd name="T0" fmla="*/ 174 w 896"/>
              <a:gd name="T1" fmla="*/ 0 h 357"/>
              <a:gd name="T2" fmla="*/ 300 w 896"/>
              <a:gd name="T3" fmla="*/ 0 h 357"/>
              <a:gd name="T4" fmla="*/ 363 w 896"/>
              <a:gd name="T5" fmla="*/ 0 h 357"/>
              <a:gd name="T6" fmla="*/ 392 w 896"/>
              <a:gd name="T7" fmla="*/ 2 h 357"/>
              <a:gd name="T8" fmla="*/ 407 w 896"/>
              <a:gd name="T9" fmla="*/ 2 h 357"/>
              <a:gd name="T10" fmla="*/ 420 w 896"/>
              <a:gd name="T11" fmla="*/ 3 h 357"/>
              <a:gd name="T12" fmla="*/ 429 w 896"/>
              <a:gd name="T13" fmla="*/ 5 h 357"/>
              <a:gd name="T14" fmla="*/ 438 w 896"/>
              <a:gd name="T15" fmla="*/ 5 h 357"/>
              <a:gd name="T16" fmla="*/ 450 w 896"/>
              <a:gd name="T17" fmla="*/ 6 h 357"/>
              <a:gd name="T18" fmla="*/ 464 w 896"/>
              <a:gd name="T19" fmla="*/ 9 h 357"/>
              <a:gd name="T20" fmla="*/ 476 w 896"/>
              <a:gd name="T21" fmla="*/ 11 h 357"/>
              <a:gd name="T22" fmla="*/ 485 w 896"/>
              <a:gd name="T23" fmla="*/ 12 h 357"/>
              <a:gd name="T24" fmla="*/ 495 w 896"/>
              <a:gd name="T25" fmla="*/ 15 h 357"/>
              <a:gd name="T26" fmla="*/ 510 w 896"/>
              <a:gd name="T27" fmla="*/ 20 h 357"/>
              <a:gd name="T28" fmla="*/ 525 w 896"/>
              <a:gd name="T29" fmla="*/ 24 h 357"/>
              <a:gd name="T30" fmla="*/ 537 w 896"/>
              <a:gd name="T31" fmla="*/ 29 h 357"/>
              <a:gd name="T32" fmla="*/ 546 w 896"/>
              <a:gd name="T33" fmla="*/ 33 h 357"/>
              <a:gd name="T34" fmla="*/ 557 w 896"/>
              <a:gd name="T35" fmla="*/ 38 h 357"/>
              <a:gd name="T36" fmla="*/ 570 w 896"/>
              <a:gd name="T37" fmla="*/ 44 h 357"/>
              <a:gd name="T38" fmla="*/ 584 w 896"/>
              <a:gd name="T39" fmla="*/ 51 h 357"/>
              <a:gd name="T40" fmla="*/ 593 w 896"/>
              <a:gd name="T41" fmla="*/ 56 h 357"/>
              <a:gd name="T42" fmla="*/ 602 w 896"/>
              <a:gd name="T43" fmla="*/ 60 h 357"/>
              <a:gd name="T44" fmla="*/ 612 w 896"/>
              <a:gd name="T45" fmla="*/ 65 h 357"/>
              <a:gd name="T46" fmla="*/ 623 w 896"/>
              <a:gd name="T47" fmla="*/ 72 h 357"/>
              <a:gd name="T48" fmla="*/ 635 w 896"/>
              <a:gd name="T49" fmla="*/ 78 h 357"/>
              <a:gd name="T50" fmla="*/ 642 w 896"/>
              <a:gd name="T51" fmla="*/ 83 h 357"/>
              <a:gd name="T52" fmla="*/ 650 w 896"/>
              <a:gd name="T53" fmla="*/ 87 h 357"/>
              <a:gd name="T54" fmla="*/ 659 w 896"/>
              <a:gd name="T55" fmla="*/ 93 h 357"/>
              <a:gd name="T56" fmla="*/ 668 w 896"/>
              <a:gd name="T57" fmla="*/ 99 h 357"/>
              <a:gd name="T58" fmla="*/ 675 w 896"/>
              <a:gd name="T59" fmla="*/ 104 h 357"/>
              <a:gd name="T60" fmla="*/ 681 w 896"/>
              <a:gd name="T61" fmla="*/ 108 h 357"/>
              <a:gd name="T62" fmla="*/ 686 w 896"/>
              <a:gd name="T63" fmla="*/ 113 h 357"/>
              <a:gd name="T64" fmla="*/ 693 w 896"/>
              <a:gd name="T65" fmla="*/ 117 h 357"/>
              <a:gd name="T66" fmla="*/ 699 w 896"/>
              <a:gd name="T67" fmla="*/ 122 h 357"/>
              <a:gd name="T68" fmla="*/ 705 w 896"/>
              <a:gd name="T69" fmla="*/ 126 h 357"/>
              <a:gd name="T70" fmla="*/ 710 w 896"/>
              <a:gd name="T71" fmla="*/ 129 h 357"/>
              <a:gd name="T72" fmla="*/ 716 w 896"/>
              <a:gd name="T73" fmla="*/ 134 h 357"/>
              <a:gd name="T74" fmla="*/ 723 w 896"/>
              <a:gd name="T75" fmla="*/ 140 h 357"/>
              <a:gd name="T76" fmla="*/ 731 w 896"/>
              <a:gd name="T77" fmla="*/ 144 h 357"/>
              <a:gd name="T78" fmla="*/ 735 w 896"/>
              <a:gd name="T79" fmla="*/ 149 h 357"/>
              <a:gd name="T80" fmla="*/ 741 w 896"/>
              <a:gd name="T81" fmla="*/ 153 h 357"/>
              <a:gd name="T82" fmla="*/ 749 w 896"/>
              <a:gd name="T83" fmla="*/ 161 h 357"/>
              <a:gd name="T84" fmla="*/ 756 w 896"/>
              <a:gd name="T85" fmla="*/ 170 h 357"/>
              <a:gd name="T86" fmla="*/ 764 w 896"/>
              <a:gd name="T87" fmla="*/ 177 h 357"/>
              <a:gd name="T88" fmla="*/ 770 w 896"/>
              <a:gd name="T89" fmla="*/ 183 h 357"/>
              <a:gd name="T90" fmla="*/ 776 w 896"/>
              <a:gd name="T91" fmla="*/ 191 h 357"/>
              <a:gd name="T92" fmla="*/ 786 w 896"/>
              <a:gd name="T93" fmla="*/ 203 h 357"/>
              <a:gd name="T94" fmla="*/ 795 w 896"/>
              <a:gd name="T95" fmla="*/ 213 h 357"/>
              <a:gd name="T96" fmla="*/ 803 w 896"/>
              <a:gd name="T97" fmla="*/ 224 h 357"/>
              <a:gd name="T98" fmla="*/ 809 w 896"/>
              <a:gd name="T99" fmla="*/ 231 h 357"/>
              <a:gd name="T100" fmla="*/ 816 w 896"/>
              <a:gd name="T101" fmla="*/ 242 h 357"/>
              <a:gd name="T102" fmla="*/ 825 w 896"/>
              <a:gd name="T103" fmla="*/ 254 h 357"/>
              <a:gd name="T104" fmla="*/ 834 w 896"/>
              <a:gd name="T105" fmla="*/ 267 h 357"/>
              <a:gd name="T106" fmla="*/ 842 w 896"/>
              <a:gd name="T107" fmla="*/ 278 h 357"/>
              <a:gd name="T108" fmla="*/ 848 w 896"/>
              <a:gd name="T109" fmla="*/ 287 h 357"/>
              <a:gd name="T110" fmla="*/ 857 w 896"/>
              <a:gd name="T111" fmla="*/ 297 h 357"/>
              <a:gd name="T112" fmla="*/ 867 w 896"/>
              <a:gd name="T113" fmla="*/ 312 h 357"/>
              <a:gd name="T114" fmla="*/ 876 w 896"/>
              <a:gd name="T115" fmla="*/ 324 h 357"/>
              <a:gd name="T116" fmla="*/ 882 w 896"/>
              <a:gd name="T117" fmla="*/ 333 h 357"/>
              <a:gd name="T118" fmla="*/ 887 w 896"/>
              <a:gd name="T119" fmla="*/ 342 h 357"/>
              <a:gd name="T120" fmla="*/ 894 w 896"/>
              <a:gd name="T121" fmla="*/ 353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7">
                <a:moveTo>
                  <a:pt x="0" y="0"/>
                </a:moveTo>
                <a:lnTo>
                  <a:pt x="34" y="0"/>
                </a:lnTo>
                <a:lnTo>
                  <a:pt x="66" y="0"/>
                </a:lnTo>
                <a:lnTo>
                  <a:pt x="96" y="0"/>
                </a:lnTo>
                <a:lnTo>
                  <a:pt x="124" y="0"/>
                </a:lnTo>
                <a:lnTo>
                  <a:pt x="150" y="0"/>
                </a:lnTo>
                <a:lnTo>
                  <a:pt x="174" y="0"/>
                </a:lnTo>
                <a:lnTo>
                  <a:pt x="196" y="0"/>
                </a:lnTo>
                <a:lnTo>
                  <a:pt x="217" y="0"/>
                </a:lnTo>
                <a:lnTo>
                  <a:pt x="237" y="0"/>
                </a:lnTo>
                <a:lnTo>
                  <a:pt x="255" y="0"/>
                </a:lnTo>
                <a:lnTo>
                  <a:pt x="271" y="0"/>
                </a:lnTo>
                <a:lnTo>
                  <a:pt x="286" y="0"/>
                </a:lnTo>
                <a:lnTo>
                  <a:pt x="300" y="0"/>
                </a:lnTo>
                <a:lnTo>
                  <a:pt x="312" y="0"/>
                </a:lnTo>
                <a:lnTo>
                  <a:pt x="322" y="0"/>
                </a:lnTo>
                <a:lnTo>
                  <a:pt x="333" y="0"/>
                </a:lnTo>
                <a:lnTo>
                  <a:pt x="342" y="0"/>
                </a:lnTo>
                <a:lnTo>
                  <a:pt x="350" y="0"/>
                </a:lnTo>
                <a:lnTo>
                  <a:pt x="357" y="0"/>
                </a:lnTo>
                <a:lnTo>
                  <a:pt x="363" y="0"/>
                </a:lnTo>
                <a:lnTo>
                  <a:pt x="369" y="0"/>
                </a:lnTo>
                <a:lnTo>
                  <a:pt x="374" y="0"/>
                </a:lnTo>
                <a:lnTo>
                  <a:pt x="378" y="2"/>
                </a:lnTo>
                <a:lnTo>
                  <a:pt x="383" y="2"/>
                </a:lnTo>
                <a:lnTo>
                  <a:pt x="386" y="2"/>
                </a:lnTo>
                <a:lnTo>
                  <a:pt x="389" y="2"/>
                </a:lnTo>
                <a:lnTo>
                  <a:pt x="392" y="2"/>
                </a:lnTo>
                <a:lnTo>
                  <a:pt x="395" y="2"/>
                </a:lnTo>
                <a:lnTo>
                  <a:pt x="396" y="2"/>
                </a:lnTo>
                <a:lnTo>
                  <a:pt x="399" y="2"/>
                </a:lnTo>
                <a:lnTo>
                  <a:pt x="401" y="2"/>
                </a:lnTo>
                <a:lnTo>
                  <a:pt x="404" y="2"/>
                </a:lnTo>
                <a:lnTo>
                  <a:pt x="404" y="2"/>
                </a:lnTo>
                <a:lnTo>
                  <a:pt x="407" y="2"/>
                </a:lnTo>
                <a:lnTo>
                  <a:pt x="408" y="3"/>
                </a:lnTo>
                <a:lnTo>
                  <a:pt x="411" y="3"/>
                </a:lnTo>
                <a:lnTo>
                  <a:pt x="413" y="3"/>
                </a:lnTo>
                <a:lnTo>
                  <a:pt x="414" y="3"/>
                </a:lnTo>
                <a:lnTo>
                  <a:pt x="417" y="3"/>
                </a:lnTo>
                <a:lnTo>
                  <a:pt x="419" y="3"/>
                </a:lnTo>
                <a:lnTo>
                  <a:pt x="420" y="3"/>
                </a:lnTo>
                <a:lnTo>
                  <a:pt x="422" y="3"/>
                </a:lnTo>
                <a:lnTo>
                  <a:pt x="423" y="3"/>
                </a:lnTo>
                <a:lnTo>
                  <a:pt x="425" y="3"/>
                </a:lnTo>
                <a:lnTo>
                  <a:pt x="426" y="3"/>
                </a:lnTo>
                <a:lnTo>
                  <a:pt x="428" y="5"/>
                </a:lnTo>
                <a:lnTo>
                  <a:pt x="428" y="5"/>
                </a:lnTo>
                <a:lnTo>
                  <a:pt x="429" y="5"/>
                </a:lnTo>
                <a:lnTo>
                  <a:pt x="431" y="5"/>
                </a:lnTo>
                <a:lnTo>
                  <a:pt x="432" y="5"/>
                </a:lnTo>
                <a:lnTo>
                  <a:pt x="434" y="5"/>
                </a:lnTo>
                <a:lnTo>
                  <a:pt x="435" y="5"/>
                </a:lnTo>
                <a:lnTo>
                  <a:pt x="435" y="5"/>
                </a:lnTo>
                <a:lnTo>
                  <a:pt x="437" y="5"/>
                </a:lnTo>
                <a:lnTo>
                  <a:pt x="438" y="5"/>
                </a:lnTo>
                <a:lnTo>
                  <a:pt x="440" y="6"/>
                </a:lnTo>
                <a:lnTo>
                  <a:pt x="441" y="6"/>
                </a:lnTo>
                <a:lnTo>
                  <a:pt x="443" y="6"/>
                </a:lnTo>
                <a:lnTo>
                  <a:pt x="444" y="6"/>
                </a:lnTo>
                <a:lnTo>
                  <a:pt x="447" y="6"/>
                </a:lnTo>
                <a:lnTo>
                  <a:pt x="449" y="6"/>
                </a:lnTo>
                <a:lnTo>
                  <a:pt x="450" y="6"/>
                </a:lnTo>
                <a:lnTo>
                  <a:pt x="453" y="8"/>
                </a:lnTo>
                <a:lnTo>
                  <a:pt x="455" y="8"/>
                </a:lnTo>
                <a:lnTo>
                  <a:pt x="458" y="8"/>
                </a:lnTo>
                <a:lnTo>
                  <a:pt x="458" y="8"/>
                </a:lnTo>
                <a:lnTo>
                  <a:pt x="459" y="8"/>
                </a:lnTo>
                <a:lnTo>
                  <a:pt x="462" y="9"/>
                </a:lnTo>
                <a:lnTo>
                  <a:pt x="464" y="9"/>
                </a:lnTo>
                <a:lnTo>
                  <a:pt x="465" y="9"/>
                </a:lnTo>
                <a:lnTo>
                  <a:pt x="468" y="9"/>
                </a:lnTo>
                <a:lnTo>
                  <a:pt x="470" y="9"/>
                </a:lnTo>
                <a:lnTo>
                  <a:pt x="471" y="11"/>
                </a:lnTo>
                <a:lnTo>
                  <a:pt x="473" y="11"/>
                </a:lnTo>
                <a:lnTo>
                  <a:pt x="474" y="11"/>
                </a:lnTo>
                <a:lnTo>
                  <a:pt x="476" y="11"/>
                </a:lnTo>
                <a:lnTo>
                  <a:pt x="477" y="11"/>
                </a:lnTo>
                <a:lnTo>
                  <a:pt x="479" y="11"/>
                </a:lnTo>
                <a:lnTo>
                  <a:pt x="480" y="12"/>
                </a:lnTo>
                <a:lnTo>
                  <a:pt x="482" y="12"/>
                </a:lnTo>
                <a:lnTo>
                  <a:pt x="483" y="12"/>
                </a:lnTo>
                <a:lnTo>
                  <a:pt x="483" y="12"/>
                </a:lnTo>
                <a:lnTo>
                  <a:pt x="485" y="12"/>
                </a:lnTo>
                <a:lnTo>
                  <a:pt x="486" y="14"/>
                </a:lnTo>
                <a:lnTo>
                  <a:pt x="488" y="14"/>
                </a:lnTo>
                <a:lnTo>
                  <a:pt x="489" y="14"/>
                </a:lnTo>
                <a:lnTo>
                  <a:pt x="491" y="14"/>
                </a:lnTo>
                <a:lnTo>
                  <a:pt x="492" y="15"/>
                </a:lnTo>
                <a:lnTo>
                  <a:pt x="494" y="15"/>
                </a:lnTo>
                <a:lnTo>
                  <a:pt x="495" y="15"/>
                </a:lnTo>
                <a:lnTo>
                  <a:pt x="497" y="17"/>
                </a:lnTo>
                <a:lnTo>
                  <a:pt x="500" y="17"/>
                </a:lnTo>
                <a:lnTo>
                  <a:pt x="501" y="17"/>
                </a:lnTo>
                <a:lnTo>
                  <a:pt x="503" y="18"/>
                </a:lnTo>
                <a:lnTo>
                  <a:pt x="506" y="18"/>
                </a:lnTo>
                <a:lnTo>
                  <a:pt x="509" y="20"/>
                </a:lnTo>
                <a:lnTo>
                  <a:pt x="510" y="20"/>
                </a:lnTo>
                <a:lnTo>
                  <a:pt x="513" y="21"/>
                </a:lnTo>
                <a:lnTo>
                  <a:pt x="513" y="21"/>
                </a:lnTo>
                <a:lnTo>
                  <a:pt x="516" y="21"/>
                </a:lnTo>
                <a:lnTo>
                  <a:pt x="519" y="23"/>
                </a:lnTo>
                <a:lnTo>
                  <a:pt x="521" y="23"/>
                </a:lnTo>
                <a:lnTo>
                  <a:pt x="524" y="24"/>
                </a:lnTo>
                <a:lnTo>
                  <a:pt x="525" y="24"/>
                </a:lnTo>
                <a:lnTo>
                  <a:pt x="527" y="26"/>
                </a:lnTo>
                <a:lnTo>
                  <a:pt x="530" y="26"/>
                </a:lnTo>
                <a:lnTo>
                  <a:pt x="531" y="27"/>
                </a:lnTo>
                <a:lnTo>
                  <a:pt x="533" y="27"/>
                </a:lnTo>
                <a:lnTo>
                  <a:pt x="534" y="27"/>
                </a:lnTo>
                <a:lnTo>
                  <a:pt x="536" y="29"/>
                </a:lnTo>
                <a:lnTo>
                  <a:pt x="537" y="29"/>
                </a:lnTo>
                <a:lnTo>
                  <a:pt x="539" y="29"/>
                </a:lnTo>
                <a:lnTo>
                  <a:pt x="540" y="30"/>
                </a:lnTo>
                <a:lnTo>
                  <a:pt x="542" y="30"/>
                </a:lnTo>
                <a:lnTo>
                  <a:pt x="543" y="30"/>
                </a:lnTo>
                <a:lnTo>
                  <a:pt x="545" y="32"/>
                </a:lnTo>
                <a:lnTo>
                  <a:pt x="546" y="32"/>
                </a:lnTo>
                <a:lnTo>
                  <a:pt x="546" y="33"/>
                </a:lnTo>
                <a:lnTo>
                  <a:pt x="548" y="33"/>
                </a:lnTo>
                <a:lnTo>
                  <a:pt x="549" y="33"/>
                </a:lnTo>
                <a:lnTo>
                  <a:pt x="551" y="35"/>
                </a:lnTo>
                <a:lnTo>
                  <a:pt x="552" y="35"/>
                </a:lnTo>
                <a:lnTo>
                  <a:pt x="554" y="36"/>
                </a:lnTo>
                <a:lnTo>
                  <a:pt x="555" y="36"/>
                </a:lnTo>
                <a:lnTo>
                  <a:pt x="557" y="38"/>
                </a:lnTo>
                <a:lnTo>
                  <a:pt x="560" y="38"/>
                </a:lnTo>
                <a:lnTo>
                  <a:pt x="561" y="39"/>
                </a:lnTo>
                <a:lnTo>
                  <a:pt x="563" y="41"/>
                </a:lnTo>
                <a:lnTo>
                  <a:pt x="566" y="41"/>
                </a:lnTo>
                <a:lnTo>
                  <a:pt x="567" y="42"/>
                </a:lnTo>
                <a:lnTo>
                  <a:pt x="570" y="44"/>
                </a:lnTo>
                <a:lnTo>
                  <a:pt x="570" y="44"/>
                </a:lnTo>
                <a:lnTo>
                  <a:pt x="572" y="45"/>
                </a:lnTo>
                <a:lnTo>
                  <a:pt x="575" y="45"/>
                </a:lnTo>
                <a:lnTo>
                  <a:pt x="576" y="47"/>
                </a:lnTo>
                <a:lnTo>
                  <a:pt x="578" y="48"/>
                </a:lnTo>
                <a:lnTo>
                  <a:pt x="581" y="48"/>
                </a:lnTo>
                <a:lnTo>
                  <a:pt x="582" y="50"/>
                </a:lnTo>
                <a:lnTo>
                  <a:pt x="584" y="51"/>
                </a:lnTo>
                <a:lnTo>
                  <a:pt x="585" y="51"/>
                </a:lnTo>
                <a:lnTo>
                  <a:pt x="587" y="53"/>
                </a:lnTo>
                <a:lnTo>
                  <a:pt x="588" y="53"/>
                </a:lnTo>
                <a:lnTo>
                  <a:pt x="590" y="54"/>
                </a:lnTo>
                <a:lnTo>
                  <a:pt x="591" y="54"/>
                </a:lnTo>
                <a:lnTo>
                  <a:pt x="591" y="54"/>
                </a:lnTo>
                <a:lnTo>
                  <a:pt x="593" y="56"/>
                </a:lnTo>
                <a:lnTo>
                  <a:pt x="594" y="56"/>
                </a:lnTo>
                <a:lnTo>
                  <a:pt x="596" y="57"/>
                </a:lnTo>
                <a:lnTo>
                  <a:pt x="597" y="57"/>
                </a:lnTo>
                <a:lnTo>
                  <a:pt x="597" y="57"/>
                </a:lnTo>
                <a:lnTo>
                  <a:pt x="599" y="59"/>
                </a:lnTo>
                <a:lnTo>
                  <a:pt x="600" y="59"/>
                </a:lnTo>
                <a:lnTo>
                  <a:pt x="602" y="60"/>
                </a:lnTo>
                <a:lnTo>
                  <a:pt x="603" y="60"/>
                </a:lnTo>
                <a:lnTo>
                  <a:pt x="603" y="62"/>
                </a:lnTo>
                <a:lnTo>
                  <a:pt x="605" y="62"/>
                </a:lnTo>
                <a:lnTo>
                  <a:pt x="606" y="63"/>
                </a:lnTo>
                <a:lnTo>
                  <a:pt x="608" y="63"/>
                </a:lnTo>
                <a:lnTo>
                  <a:pt x="609" y="65"/>
                </a:lnTo>
                <a:lnTo>
                  <a:pt x="612" y="65"/>
                </a:lnTo>
                <a:lnTo>
                  <a:pt x="614" y="66"/>
                </a:lnTo>
                <a:lnTo>
                  <a:pt x="615" y="68"/>
                </a:lnTo>
                <a:lnTo>
                  <a:pt x="617" y="69"/>
                </a:lnTo>
                <a:lnTo>
                  <a:pt x="620" y="69"/>
                </a:lnTo>
                <a:lnTo>
                  <a:pt x="620" y="69"/>
                </a:lnTo>
                <a:lnTo>
                  <a:pt x="621" y="71"/>
                </a:lnTo>
                <a:lnTo>
                  <a:pt x="623" y="72"/>
                </a:lnTo>
                <a:lnTo>
                  <a:pt x="626" y="74"/>
                </a:lnTo>
                <a:lnTo>
                  <a:pt x="627" y="74"/>
                </a:lnTo>
                <a:lnTo>
                  <a:pt x="629" y="75"/>
                </a:lnTo>
                <a:lnTo>
                  <a:pt x="630" y="75"/>
                </a:lnTo>
                <a:lnTo>
                  <a:pt x="632" y="77"/>
                </a:lnTo>
                <a:lnTo>
                  <a:pt x="633" y="78"/>
                </a:lnTo>
                <a:lnTo>
                  <a:pt x="635" y="78"/>
                </a:lnTo>
                <a:lnTo>
                  <a:pt x="636" y="78"/>
                </a:lnTo>
                <a:lnTo>
                  <a:pt x="638" y="80"/>
                </a:lnTo>
                <a:lnTo>
                  <a:pt x="638" y="80"/>
                </a:lnTo>
                <a:lnTo>
                  <a:pt x="639" y="81"/>
                </a:lnTo>
                <a:lnTo>
                  <a:pt x="641" y="81"/>
                </a:lnTo>
                <a:lnTo>
                  <a:pt x="641" y="83"/>
                </a:lnTo>
                <a:lnTo>
                  <a:pt x="642" y="83"/>
                </a:lnTo>
                <a:lnTo>
                  <a:pt x="644" y="83"/>
                </a:lnTo>
                <a:lnTo>
                  <a:pt x="644" y="84"/>
                </a:lnTo>
                <a:lnTo>
                  <a:pt x="645" y="84"/>
                </a:lnTo>
                <a:lnTo>
                  <a:pt x="647" y="86"/>
                </a:lnTo>
                <a:lnTo>
                  <a:pt x="647" y="86"/>
                </a:lnTo>
                <a:lnTo>
                  <a:pt x="648" y="86"/>
                </a:lnTo>
                <a:lnTo>
                  <a:pt x="650" y="87"/>
                </a:lnTo>
                <a:lnTo>
                  <a:pt x="650" y="87"/>
                </a:lnTo>
                <a:lnTo>
                  <a:pt x="651" y="89"/>
                </a:lnTo>
                <a:lnTo>
                  <a:pt x="653" y="89"/>
                </a:lnTo>
                <a:lnTo>
                  <a:pt x="654" y="90"/>
                </a:lnTo>
                <a:lnTo>
                  <a:pt x="656" y="92"/>
                </a:lnTo>
                <a:lnTo>
                  <a:pt x="657" y="92"/>
                </a:lnTo>
                <a:lnTo>
                  <a:pt x="659" y="93"/>
                </a:lnTo>
                <a:lnTo>
                  <a:pt x="660" y="95"/>
                </a:lnTo>
                <a:lnTo>
                  <a:pt x="662" y="95"/>
                </a:lnTo>
                <a:lnTo>
                  <a:pt x="662" y="95"/>
                </a:lnTo>
                <a:lnTo>
                  <a:pt x="663" y="96"/>
                </a:lnTo>
                <a:lnTo>
                  <a:pt x="665" y="98"/>
                </a:lnTo>
                <a:lnTo>
                  <a:pt x="666" y="98"/>
                </a:lnTo>
                <a:lnTo>
                  <a:pt x="668" y="99"/>
                </a:lnTo>
                <a:lnTo>
                  <a:pt x="669" y="101"/>
                </a:lnTo>
                <a:lnTo>
                  <a:pt x="671" y="101"/>
                </a:lnTo>
                <a:lnTo>
                  <a:pt x="672" y="102"/>
                </a:lnTo>
                <a:lnTo>
                  <a:pt x="672" y="102"/>
                </a:lnTo>
                <a:lnTo>
                  <a:pt x="674" y="102"/>
                </a:lnTo>
                <a:lnTo>
                  <a:pt x="675" y="104"/>
                </a:lnTo>
                <a:lnTo>
                  <a:pt x="675" y="104"/>
                </a:lnTo>
                <a:lnTo>
                  <a:pt x="677" y="105"/>
                </a:lnTo>
                <a:lnTo>
                  <a:pt x="677" y="105"/>
                </a:lnTo>
                <a:lnTo>
                  <a:pt x="678" y="105"/>
                </a:lnTo>
                <a:lnTo>
                  <a:pt x="678" y="107"/>
                </a:lnTo>
                <a:lnTo>
                  <a:pt x="680" y="107"/>
                </a:lnTo>
                <a:lnTo>
                  <a:pt x="680" y="108"/>
                </a:lnTo>
                <a:lnTo>
                  <a:pt x="681" y="108"/>
                </a:lnTo>
                <a:lnTo>
                  <a:pt x="681" y="108"/>
                </a:lnTo>
                <a:lnTo>
                  <a:pt x="683" y="110"/>
                </a:lnTo>
                <a:lnTo>
                  <a:pt x="683" y="110"/>
                </a:lnTo>
                <a:lnTo>
                  <a:pt x="684" y="110"/>
                </a:lnTo>
                <a:lnTo>
                  <a:pt x="684" y="111"/>
                </a:lnTo>
                <a:lnTo>
                  <a:pt x="686" y="111"/>
                </a:lnTo>
                <a:lnTo>
                  <a:pt x="686" y="113"/>
                </a:lnTo>
                <a:lnTo>
                  <a:pt x="687" y="113"/>
                </a:lnTo>
                <a:lnTo>
                  <a:pt x="689" y="113"/>
                </a:lnTo>
                <a:lnTo>
                  <a:pt x="689" y="114"/>
                </a:lnTo>
                <a:lnTo>
                  <a:pt x="690" y="114"/>
                </a:lnTo>
                <a:lnTo>
                  <a:pt x="692" y="116"/>
                </a:lnTo>
                <a:lnTo>
                  <a:pt x="692" y="117"/>
                </a:lnTo>
                <a:lnTo>
                  <a:pt x="693" y="117"/>
                </a:lnTo>
                <a:lnTo>
                  <a:pt x="693" y="117"/>
                </a:lnTo>
                <a:lnTo>
                  <a:pt x="695" y="119"/>
                </a:lnTo>
                <a:lnTo>
                  <a:pt x="696" y="119"/>
                </a:lnTo>
                <a:lnTo>
                  <a:pt x="696" y="120"/>
                </a:lnTo>
                <a:lnTo>
                  <a:pt x="698" y="122"/>
                </a:lnTo>
                <a:lnTo>
                  <a:pt x="699" y="122"/>
                </a:lnTo>
                <a:lnTo>
                  <a:pt x="699" y="122"/>
                </a:lnTo>
                <a:lnTo>
                  <a:pt x="701" y="123"/>
                </a:lnTo>
                <a:lnTo>
                  <a:pt x="701" y="123"/>
                </a:lnTo>
                <a:lnTo>
                  <a:pt x="702" y="125"/>
                </a:lnTo>
                <a:lnTo>
                  <a:pt x="702" y="125"/>
                </a:lnTo>
                <a:lnTo>
                  <a:pt x="704" y="125"/>
                </a:lnTo>
                <a:lnTo>
                  <a:pt x="704" y="126"/>
                </a:lnTo>
                <a:lnTo>
                  <a:pt x="705" y="126"/>
                </a:lnTo>
                <a:lnTo>
                  <a:pt x="705" y="126"/>
                </a:lnTo>
                <a:lnTo>
                  <a:pt x="707" y="128"/>
                </a:lnTo>
                <a:lnTo>
                  <a:pt x="707" y="128"/>
                </a:lnTo>
                <a:lnTo>
                  <a:pt x="707" y="128"/>
                </a:lnTo>
                <a:lnTo>
                  <a:pt x="708" y="129"/>
                </a:lnTo>
                <a:lnTo>
                  <a:pt x="708" y="129"/>
                </a:lnTo>
                <a:lnTo>
                  <a:pt x="710" y="129"/>
                </a:lnTo>
                <a:lnTo>
                  <a:pt x="710" y="131"/>
                </a:lnTo>
                <a:lnTo>
                  <a:pt x="711" y="131"/>
                </a:lnTo>
                <a:lnTo>
                  <a:pt x="711" y="131"/>
                </a:lnTo>
                <a:lnTo>
                  <a:pt x="713" y="132"/>
                </a:lnTo>
                <a:lnTo>
                  <a:pt x="714" y="132"/>
                </a:lnTo>
                <a:lnTo>
                  <a:pt x="714" y="134"/>
                </a:lnTo>
                <a:lnTo>
                  <a:pt x="716" y="134"/>
                </a:lnTo>
                <a:lnTo>
                  <a:pt x="717" y="135"/>
                </a:lnTo>
                <a:lnTo>
                  <a:pt x="717" y="135"/>
                </a:lnTo>
                <a:lnTo>
                  <a:pt x="719" y="137"/>
                </a:lnTo>
                <a:lnTo>
                  <a:pt x="720" y="137"/>
                </a:lnTo>
                <a:lnTo>
                  <a:pt x="722" y="138"/>
                </a:lnTo>
                <a:lnTo>
                  <a:pt x="722" y="138"/>
                </a:lnTo>
                <a:lnTo>
                  <a:pt x="723" y="140"/>
                </a:lnTo>
                <a:lnTo>
                  <a:pt x="725" y="140"/>
                </a:lnTo>
                <a:lnTo>
                  <a:pt x="725" y="141"/>
                </a:lnTo>
                <a:lnTo>
                  <a:pt x="726" y="141"/>
                </a:lnTo>
                <a:lnTo>
                  <a:pt x="728" y="143"/>
                </a:lnTo>
                <a:lnTo>
                  <a:pt x="729" y="143"/>
                </a:lnTo>
                <a:lnTo>
                  <a:pt x="729" y="144"/>
                </a:lnTo>
                <a:lnTo>
                  <a:pt x="731" y="144"/>
                </a:lnTo>
                <a:lnTo>
                  <a:pt x="731" y="146"/>
                </a:lnTo>
                <a:lnTo>
                  <a:pt x="732" y="146"/>
                </a:lnTo>
                <a:lnTo>
                  <a:pt x="732" y="146"/>
                </a:lnTo>
                <a:lnTo>
                  <a:pt x="734" y="147"/>
                </a:lnTo>
                <a:lnTo>
                  <a:pt x="735" y="147"/>
                </a:lnTo>
                <a:lnTo>
                  <a:pt x="735" y="149"/>
                </a:lnTo>
                <a:lnTo>
                  <a:pt x="735" y="149"/>
                </a:lnTo>
                <a:lnTo>
                  <a:pt x="737" y="149"/>
                </a:lnTo>
                <a:lnTo>
                  <a:pt x="737" y="150"/>
                </a:lnTo>
                <a:lnTo>
                  <a:pt x="738" y="150"/>
                </a:lnTo>
                <a:lnTo>
                  <a:pt x="738" y="152"/>
                </a:lnTo>
                <a:lnTo>
                  <a:pt x="740" y="152"/>
                </a:lnTo>
                <a:lnTo>
                  <a:pt x="740" y="153"/>
                </a:lnTo>
                <a:lnTo>
                  <a:pt x="741" y="153"/>
                </a:lnTo>
                <a:lnTo>
                  <a:pt x="743" y="155"/>
                </a:lnTo>
                <a:lnTo>
                  <a:pt x="743" y="156"/>
                </a:lnTo>
                <a:lnTo>
                  <a:pt x="744" y="156"/>
                </a:lnTo>
                <a:lnTo>
                  <a:pt x="746" y="158"/>
                </a:lnTo>
                <a:lnTo>
                  <a:pt x="746" y="159"/>
                </a:lnTo>
                <a:lnTo>
                  <a:pt x="747" y="159"/>
                </a:lnTo>
                <a:lnTo>
                  <a:pt x="749" y="161"/>
                </a:lnTo>
                <a:lnTo>
                  <a:pt x="750" y="162"/>
                </a:lnTo>
                <a:lnTo>
                  <a:pt x="752" y="164"/>
                </a:lnTo>
                <a:lnTo>
                  <a:pt x="752" y="165"/>
                </a:lnTo>
                <a:lnTo>
                  <a:pt x="752" y="165"/>
                </a:lnTo>
                <a:lnTo>
                  <a:pt x="753" y="167"/>
                </a:lnTo>
                <a:lnTo>
                  <a:pt x="755" y="168"/>
                </a:lnTo>
                <a:lnTo>
                  <a:pt x="756" y="170"/>
                </a:lnTo>
                <a:lnTo>
                  <a:pt x="758" y="171"/>
                </a:lnTo>
                <a:lnTo>
                  <a:pt x="759" y="173"/>
                </a:lnTo>
                <a:lnTo>
                  <a:pt x="759" y="173"/>
                </a:lnTo>
                <a:lnTo>
                  <a:pt x="761" y="174"/>
                </a:lnTo>
                <a:lnTo>
                  <a:pt x="762" y="176"/>
                </a:lnTo>
                <a:lnTo>
                  <a:pt x="762" y="176"/>
                </a:lnTo>
                <a:lnTo>
                  <a:pt x="764" y="177"/>
                </a:lnTo>
                <a:lnTo>
                  <a:pt x="765" y="179"/>
                </a:lnTo>
                <a:lnTo>
                  <a:pt x="765" y="179"/>
                </a:lnTo>
                <a:lnTo>
                  <a:pt x="767" y="180"/>
                </a:lnTo>
                <a:lnTo>
                  <a:pt x="767" y="182"/>
                </a:lnTo>
                <a:lnTo>
                  <a:pt x="768" y="182"/>
                </a:lnTo>
                <a:lnTo>
                  <a:pt x="768" y="183"/>
                </a:lnTo>
                <a:lnTo>
                  <a:pt x="770" y="183"/>
                </a:lnTo>
                <a:lnTo>
                  <a:pt x="770" y="185"/>
                </a:lnTo>
                <a:lnTo>
                  <a:pt x="771" y="186"/>
                </a:lnTo>
                <a:lnTo>
                  <a:pt x="773" y="186"/>
                </a:lnTo>
                <a:lnTo>
                  <a:pt x="773" y="188"/>
                </a:lnTo>
                <a:lnTo>
                  <a:pt x="774" y="189"/>
                </a:lnTo>
                <a:lnTo>
                  <a:pt x="776" y="191"/>
                </a:lnTo>
                <a:lnTo>
                  <a:pt x="776" y="191"/>
                </a:lnTo>
                <a:lnTo>
                  <a:pt x="777" y="192"/>
                </a:lnTo>
                <a:lnTo>
                  <a:pt x="779" y="194"/>
                </a:lnTo>
                <a:lnTo>
                  <a:pt x="780" y="195"/>
                </a:lnTo>
                <a:lnTo>
                  <a:pt x="782" y="197"/>
                </a:lnTo>
                <a:lnTo>
                  <a:pt x="782" y="198"/>
                </a:lnTo>
                <a:lnTo>
                  <a:pt x="783" y="201"/>
                </a:lnTo>
                <a:lnTo>
                  <a:pt x="786" y="203"/>
                </a:lnTo>
                <a:lnTo>
                  <a:pt x="788" y="204"/>
                </a:lnTo>
                <a:lnTo>
                  <a:pt x="788" y="204"/>
                </a:lnTo>
                <a:lnTo>
                  <a:pt x="789" y="207"/>
                </a:lnTo>
                <a:lnTo>
                  <a:pt x="791" y="209"/>
                </a:lnTo>
                <a:lnTo>
                  <a:pt x="792" y="210"/>
                </a:lnTo>
                <a:lnTo>
                  <a:pt x="794" y="212"/>
                </a:lnTo>
                <a:lnTo>
                  <a:pt x="795" y="213"/>
                </a:lnTo>
                <a:lnTo>
                  <a:pt x="797" y="215"/>
                </a:lnTo>
                <a:lnTo>
                  <a:pt x="797" y="216"/>
                </a:lnTo>
                <a:lnTo>
                  <a:pt x="798" y="218"/>
                </a:lnTo>
                <a:lnTo>
                  <a:pt x="800" y="219"/>
                </a:lnTo>
                <a:lnTo>
                  <a:pt x="800" y="221"/>
                </a:lnTo>
                <a:lnTo>
                  <a:pt x="801" y="222"/>
                </a:lnTo>
                <a:lnTo>
                  <a:pt x="803" y="224"/>
                </a:lnTo>
                <a:lnTo>
                  <a:pt x="803" y="224"/>
                </a:lnTo>
                <a:lnTo>
                  <a:pt x="804" y="225"/>
                </a:lnTo>
                <a:lnTo>
                  <a:pt x="806" y="227"/>
                </a:lnTo>
                <a:lnTo>
                  <a:pt x="806" y="228"/>
                </a:lnTo>
                <a:lnTo>
                  <a:pt x="807" y="228"/>
                </a:lnTo>
                <a:lnTo>
                  <a:pt x="807" y="230"/>
                </a:lnTo>
                <a:lnTo>
                  <a:pt x="809" y="231"/>
                </a:lnTo>
                <a:lnTo>
                  <a:pt x="810" y="233"/>
                </a:lnTo>
                <a:lnTo>
                  <a:pt x="810" y="234"/>
                </a:lnTo>
                <a:lnTo>
                  <a:pt x="812" y="236"/>
                </a:lnTo>
                <a:lnTo>
                  <a:pt x="812" y="236"/>
                </a:lnTo>
                <a:lnTo>
                  <a:pt x="813" y="237"/>
                </a:lnTo>
                <a:lnTo>
                  <a:pt x="815" y="240"/>
                </a:lnTo>
                <a:lnTo>
                  <a:pt x="816" y="242"/>
                </a:lnTo>
                <a:lnTo>
                  <a:pt x="818" y="243"/>
                </a:lnTo>
                <a:lnTo>
                  <a:pt x="819" y="245"/>
                </a:lnTo>
                <a:lnTo>
                  <a:pt x="819" y="246"/>
                </a:lnTo>
                <a:lnTo>
                  <a:pt x="821" y="249"/>
                </a:lnTo>
                <a:lnTo>
                  <a:pt x="824" y="251"/>
                </a:lnTo>
                <a:lnTo>
                  <a:pt x="825" y="254"/>
                </a:lnTo>
                <a:lnTo>
                  <a:pt x="825" y="254"/>
                </a:lnTo>
                <a:lnTo>
                  <a:pt x="827" y="255"/>
                </a:lnTo>
                <a:lnTo>
                  <a:pt x="828" y="258"/>
                </a:lnTo>
                <a:lnTo>
                  <a:pt x="830" y="260"/>
                </a:lnTo>
                <a:lnTo>
                  <a:pt x="831" y="263"/>
                </a:lnTo>
                <a:lnTo>
                  <a:pt x="833" y="264"/>
                </a:lnTo>
                <a:lnTo>
                  <a:pt x="834" y="266"/>
                </a:lnTo>
                <a:lnTo>
                  <a:pt x="834" y="267"/>
                </a:lnTo>
                <a:lnTo>
                  <a:pt x="836" y="269"/>
                </a:lnTo>
                <a:lnTo>
                  <a:pt x="837" y="270"/>
                </a:lnTo>
                <a:lnTo>
                  <a:pt x="837" y="272"/>
                </a:lnTo>
                <a:lnTo>
                  <a:pt x="839" y="273"/>
                </a:lnTo>
                <a:lnTo>
                  <a:pt x="840" y="275"/>
                </a:lnTo>
                <a:lnTo>
                  <a:pt x="840" y="276"/>
                </a:lnTo>
                <a:lnTo>
                  <a:pt x="842" y="278"/>
                </a:lnTo>
                <a:lnTo>
                  <a:pt x="843" y="279"/>
                </a:lnTo>
                <a:lnTo>
                  <a:pt x="843" y="279"/>
                </a:lnTo>
                <a:lnTo>
                  <a:pt x="845" y="281"/>
                </a:lnTo>
                <a:lnTo>
                  <a:pt x="845" y="282"/>
                </a:lnTo>
                <a:lnTo>
                  <a:pt x="846" y="284"/>
                </a:lnTo>
                <a:lnTo>
                  <a:pt x="848" y="285"/>
                </a:lnTo>
                <a:lnTo>
                  <a:pt x="848" y="287"/>
                </a:lnTo>
                <a:lnTo>
                  <a:pt x="849" y="288"/>
                </a:lnTo>
                <a:lnTo>
                  <a:pt x="851" y="290"/>
                </a:lnTo>
                <a:lnTo>
                  <a:pt x="851" y="291"/>
                </a:lnTo>
                <a:lnTo>
                  <a:pt x="852" y="293"/>
                </a:lnTo>
                <a:lnTo>
                  <a:pt x="854" y="294"/>
                </a:lnTo>
                <a:lnTo>
                  <a:pt x="855" y="296"/>
                </a:lnTo>
                <a:lnTo>
                  <a:pt x="857" y="297"/>
                </a:lnTo>
                <a:lnTo>
                  <a:pt x="858" y="300"/>
                </a:lnTo>
                <a:lnTo>
                  <a:pt x="860" y="302"/>
                </a:lnTo>
                <a:lnTo>
                  <a:pt x="861" y="305"/>
                </a:lnTo>
                <a:lnTo>
                  <a:pt x="863" y="306"/>
                </a:lnTo>
                <a:lnTo>
                  <a:pt x="863" y="306"/>
                </a:lnTo>
                <a:lnTo>
                  <a:pt x="864" y="309"/>
                </a:lnTo>
                <a:lnTo>
                  <a:pt x="867" y="312"/>
                </a:lnTo>
                <a:lnTo>
                  <a:pt x="869" y="314"/>
                </a:lnTo>
                <a:lnTo>
                  <a:pt x="870" y="317"/>
                </a:lnTo>
                <a:lnTo>
                  <a:pt x="872" y="318"/>
                </a:lnTo>
                <a:lnTo>
                  <a:pt x="872" y="320"/>
                </a:lnTo>
                <a:lnTo>
                  <a:pt x="873" y="321"/>
                </a:lnTo>
                <a:lnTo>
                  <a:pt x="875" y="323"/>
                </a:lnTo>
                <a:lnTo>
                  <a:pt x="876" y="324"/>
                </a:lnTo>
                <a:lnTo>
                  <a:pt x="876" y="326"/>
                </a:lnTo>
                <a:lnTo>
                  <a:pt x="878" y="327"/>
                </a:lnTo>
                <a:lnTo>
                  <a:pt x="879" y="329"/>
                </a:lnTo>
                <a:lnTo>
                  <a:pt x="879" y="330"/>
                </a:lnTo>
                <a:lnTo>
                  <a:pt x="881" y="332"/>
                </a:lnTo>
                <a:lnTo>
                  <a:pt x="881" y="333"/>
                </a:lnTo>
                <a:lnTo>
                  <a:pt x="882" y="333"/>
                </a:lnTo>
                <a:lnTo>
                  <a:pt x="882" y="335"/>
                </a:lnTo>
                <a:lnTo>
                  <a:pt x="884" y="336"/>
                </a:lnTo>
                <a:lnTo>
                  <a:pt x="884" y="338"/>
                </a:lnTo>
                <a:lnTo>
                  <a:pt x="885" y="338"/>
                </a:lnTo>
                <a:lnTo>
                  <a:pt x="885" y="339"/>
                </a:lnTo>
                <a:lnTo>
                  <a:pt x="887" y="341"/>
                </a:lnTo>
                <a:lnTo>
                  <a:pt x="887" y="342"/>
                </a:lnTo>
                <a:lnTo>
                  <a:pt x="888" y="344"/>
                </a:lnTo>
                <a:lnTo>
                  <a:pt x="888" y="345"/>
                </a:lnTo>
                <a:lnTo>
                  <a:pt x="890" y="347"/>
                </a:lnTo>
                <a:lnTo>
                  <a:pt x="891" y="348"/>
                </a:lnTo>
                <a:lnTo>
                  <a:pt x="891" y="350"/>
                </a:lnTo>
                <a:lnTo>
                  <a:pt x="893" y="351"/>
                </a:lnTo>
                <a:lnTo>
                  <a:pt x="894" y="353"/>
                </a:lnTo>
                <a:lnTo>
                  <a:pt x="894" y="354"/>
                </a:lnTo>
                <a:lnTo>
                  <a:pt x="896" y="357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0" name="Freeform 88"/>
          <p:cNvSpPr>
            <a:spLocks/>
          </p:cNvSpPr>
          <p:nvPr/>
        </p:nvSpPr>
        <p:spPr bwMode="auto">
          <a:xfrm>
            <a:off x="3022600" y="5075238"/>
            <a:ext cx="711200" cy="282575"/>
          </a:xfrm>
          <a:custGeom>
            <a:avLst/>
            <a:gdLst>
              <a:gd name="T0" fmla="*/ 174 w 896"/>
              <a:gd name="T1" fmla="*/ 355 h 355"/>
              <a:gd name="T2" fmla="*/ 300 w 896"/>
              <a:gd name="T3" fmla="*/ 355 h 355"/>
              <a:gd name="T4" fmla="*/ 363 w 896"/>
              <a:gd name="T5" fmla="*/ 355 h 355"/>
              <a:gd name="T6" fmla="*/ 392 w 896"/>
              <a:gd name="T7" fmla="*/ 355 h 355"/>
              <a:gd name="T8" fmla="*/ 407 w 896"/>
              <a:gd name="T9" fmla="*/ 354 h 355"/>
              <a:gd name="T10" fmla="*/ 420 w 896"/>
              <a:gd name="T11" fmla="*/ 352 h 355"/>
              <a:gd name="T12" fmla="*/ 429 w 896"/>
              <a:gd name="T13" fmla="*/ 352 h 355"/>
              <a:gd name="T14" fmla="*/ 438 w 896"/>
              <a:gd name="T15" fmla="*/ 351 h 355"/>
              <a:gd name="T16" fmla="*/ 450 w 896"/>
              <a:gd name="T17" fmla="*/ 349 h 355"/>
              <a:gd name="T18" fmla="*/ 464 w 896"/>
              <a:gd name="T19" fmla="*/ 348 h 355"/>
              <a:gd name="T20" fmla="*/ 476 w 896"/>
              <a:gd name="T21" fmla="*/ 345 h 355"/>
              <a:gd name="T22" fmla="*/ 485 w 896"/>
              <a:gd name="T23" fmla="*/ 343 h 355"/>
              <a:gd name="T24" fmla="*/ 495 w 896"/>
              <a:gd name="T25" fmla="*/ 340 h 355"/>
              <a:gd name="T26" fmla="*/ 510 w 896"/>
              <a:gd name="T27" fmla="*/ 336 h 355"/>
              <a:gd name="T28" fmla="*/ 525 w 896"/>
              <a:gd name="T29" fmla="*/ 331 h 355"/>
              <a:gd name="T30" fmla="*/ 537 w 896"/>
              <a:gd name="T31" fmla="*/ 327 h 355"/>
              <a:gd name="T32" fmla="*/ 546 w 896"/>
              <a:gd name="T33" fmla="*/ 324 h 355"/>
              <a:gd name="T34" fmla="*/ 557 w 896"/>
              <a:gd name="T35" fmla="*/ 319 h 355"/>
              <a:gd name="T36" fmla="*/ 570 w 896"/>
              <a:gd name="T37" fmla="*/ 313 h 355"/>
              <a:gd name="T38" fmla="*/ 584 w 896"/>
              <a:gd name="T39" fmla="*/ 306 h 355"/>
              <a:gd name="T40" fmla="*/ 593 w 896"/>
              <a:gd name="T41" fmla="*/ 301 h 355"/>
              <a:gd name="T42" fmla="*/ 602 w 896"/>
              <a:gd name="T43" fmla="*/ 297 h 355"/>
              <a:gd name="T44" fmla="*/ 612 w 896"/>
              <a:gd name="T45" fmla="*/ 291 h 355"/>
              <a:gd name="T46" fmla="*/ 623 w 896"/>
              <a:gd name="T47" fmla="*/ 285 h 355"/>
              <a:gd name="T48" fmla="*/ 635 w 896"/>
              <a:gd name="T49" fmla="*/ 277 h 355"/>
              <a:gd name="T50" fmla="*/ 642 w 896"/>
              <a:gd name="T51" fmla="*/ 273 h 355"/>
              <a:gd name="T52" fmla="*/ 650 w 896"/>
              <a:gd name="T53" fmla="*/ 270 h 355"/>
              <a:gd name="T54" fmla="*/ 659 w 896"/>
              <a:gd name="T55" fmla="*/ 264 h 355"/>
              <a:gd name="T56" fmla="*/ 668 w 896"/>
              <a:gd name="T57" fmla="*/ 258 h 355"/>
              <a:gd name="T58" fmla="*/ 675 w 896"/>
              <a:gd name="T59" fmla="*/ 252 h 355"/>
              <a:gd name="T60" fmla="*/ 681 w 896"/>
              <a:gd name="T61" fmla="*/ 249 h 355"/>
              <a:gd name="T62" fmla="*/ 686 w 896"/>
              <a:gd name="T63" fmla="*/ 244 h 355"/>
              <a:gd name="T64" fmla="*/ 693 w 896"/>
              <a:gd name="T65" fmla="*/ 238 h 355"/>
              <a:gd name="T66" fmla="*/ 699 w 896"/>
              <a:gd name="T67" fmla="*/ 234 h 355"/>
              <a:gd name="T68" fmla="*/ 705 w 896"/>
              <a:gd name="T69" fmla="*/ 229 h 355"/>
              <a:gd name="T70" fmla="*/ 710 w 896"/>
              <a:gd name="T71" fmla="*/ 226 h 355"/>
              <a:gd name="T72" fmla="*/ 716 w 896"/>
              <a:gd name="T73" fmla="*/ 222 h 355"/>
              <a:gd name="T74" fmla="*/ 723 w 896"/>
              <a:gd name="T75" fmla="*/ 217 h 355"/>
              <a:gd name="T76" fmla="*/ 731 w 896"/>
              <a:gd name="T77" fmla="*/ 211 h 355"/>
              <a:gd name="T78" fmla="*/ 735 w 896"/>
              <a:gd name="T79" fmla="*/ 208 h 355"/>
              <a:gd name="T80" fmla="*/ 741 w 896"/>
              <a:gd name="T81" fmla="*/ 202 h 355"/>
              <a:gd name="T82" fmla="*/ 749 w 896"/>
              <a:gd name="T83" fmla="*/ 195 h 355"/>
              <a:gd name="T84" fmla="*/ 756 w 896"/>
              <a:gd name="T85" fmla="*/ 186 h 355"/>
              <a:gd name="T86" fmla="*/ 764 w 896"/>
              <a:gd name="T87" fmla="*/ 178 h 355"/>
              <a:gd name="T88" fmla="*/ 770 w 896"/>
              <a:gd name="T89" fmla="*/ 172 h 355"/>
              <a:gd name="T90" fmla="*/ 776 w 896"/>
              <a:gd name="T91" fmla="*/ 165 h 355"/>
              <a:gd name="T92" fmla="*/ 786 w 896"/>
              <a:gd name="T93" fmla="*/ 153 h 355"/>
              <a:gd name="T94" fmla="*/ 795 w 896"/>
              <a:gd name="T95" fmla="*/ 142 h 355"/>
              <a:gd name="T96" fmla="*/ 803 w 896"/>
              <a:gd name="T97" fmla="*/ 133 h 355"/>
              <a:gd name="T98" fmla="*/ 809 w 896"/>
              <a:gd name="T99" fmla="*/ 124 h 355"/>
              <a:gd name="T100" fmla="*/ 816 w 896"/>
              <a:gd name="T101" fmla="*/ 115 h 355"/>
              <a:gd name="T102" fmla="*/ 825 w 896"/>
              <a:gd name="T103" fmla="*/ 103 h 355"/>
              <a:gd name="T104" fmla="*/ 834 w 896"/>
              <a:gd name="T105" fmla="*/ 88 h 355"/>
              <a:gd name="T106" fmla="*/ 842 w 896"/>
              <a:gd name="T107" fmla="*/ 79 h 355"/>
              <a:gd name="T108" fmla="*/ 848 w 896"/>
              <a:gd name="T109" fmla="*/ 70 h 355"/>
              <a:gd name="T110" fmla="*/ 857 w 896"/>
              <a:gd name="T111" fmla="*/ 58 h 355"/>
              <a:gd name="T112" fmla="*/ 867 w 896"/>
              <a:gd name="T113" fmla="*/ 45 h 355"/>
              <a:gd name="T114" fmla="*/ 876 w 896"/>
              <a:gd name="T115" fmla="*/ 31 h 355"/>
              <a:gd name="T116" fmla="*/ 882 w 896"/>
              <a:gd name="T117" fmla="*/ 22 h 355"/>
              <a:gd name="T118" fmla="*/ 887 w 896"/>
              <a:gd name="T119" fmla="*/ 15 h 355"/>
              <a:gd name="T120" fmla="*/ 894 w 896"/>
              <a:gd name="T121" fmla="*/ 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96" h="355">
                <a:moveTo>
                  <a:pt x="0" y="355"/>
                </a:moveTo>
                <a:lnTo>
                  <a:pt x="34" y="355"/>
                </a:lnTo>
                <a:lnTo>
                  <a:pt x="66" y="355"/>
                </a:lnTo>
                <a:lnTo>
                  <a:pt x="96" y="355"/>
                </a:lnTo>
                <a:lnTo>
                  <a:pt x="124" y="355"/>
                </a:lnTo>
                <a:lnTo>
                  <a:pt x="150" y="355"/>
                </a:lnTo>
                <a:lnTo>
                  <a:pt x="174" y="355"/>
                </a:lnTo>
                <a:lnTo>
                  <a:pt x="196" y="355"/>
                </a:lnTo>
                <a:lnTo>
                  <a:pt x="217" y="355"/>
                </a:lnTo>
                <a:lnTo>
                  <a:pt x="237" y="355"/>
                </a:lnTo>
                <a:lnTo>
                  <a:pt x="255" y="355"/>
                </a:lnTo>
                <a:lnTo>
                  <a:pt x="271" y="355"/>
                </a:lnTo>
                <a:lnTo>
                  <a:pt x="286" y="355"/>
                </a:lnTo>
                <a:lnTo>
                  <a:pt x="300" y="355"/>
                </a:lnTo>
                <a:lnTo>
                  <a:pt x="312" y="355"/>
                </a:lnTo>
                <a:lnTo>
                  <a:pt x="322" y="355"/>
                </a:lnTo>
                <a:lnTo>
                  <a:pt x="333" y="355"/>
                </a:lnTo>
                <a:lnTo>
                  <a:pt x="342" y="355"/>
                </a:lnTo>
                <a:lnTo>
                  <a:pt x="350" y="355"/>
                </a:lnTo>
                <a:lnTo>
                  <a:pt x="357" y="355"/>
                </a:lnTo>
                <a:lnTo>
                  <a:pt x="363" y="355"/>
                </a:lnTo>
                <a:lnTo>
                  <a:pt x="369" y="355"/>
                </a:lnTo>
                <a:lnTo>
                  <a:pt x="374" y="355"/>
                </a:lnTo>
                <a:lnTo>
                  <a:pt x="378" y="355"/>
                </a:lnTo>
                <a:lnTo>
                  <a:pt x="383" y="355"/>
                </a:lnTo>
                <a:lnTo>
                  <a:pt x="386" y="355"/>
                </a:lnTo>
                <a:lnTo>
                  <a:pt x="389" y="355"/>
                </a:lnTo>
                <a:lnTo>
                  <a:pt x="392" y="355"/>
                </a:lnTo>
                <a:lnTo>
                  <a:pt x="395" y="354"/>
                </a:lnTo>
                <a:lnTo>
                  <a:pt x="396" y="354"/>
                </a:lnTo>
                <a:lnTo>
                  <a:pt x="399" y="354"/>
                </a:lnTo>
                <a:lnTo>
                  <a:pt x="401" y="354"/>
                </a:lnTo>
                <a:lnTo>
                  <a:pt x="404" y="354"/>
                </a:lnTo>
                <a:lnTo>
                  <a:pt x="404" y="354"/>
                </a:lnTo>
                <a:lnTo>
                  <a:pt x="407" y="354"/>
                </a:lnTo>
                <a:lnTo>
                  <a:pt x="408" y="354"/>
                </a:lnTo>
                <a:lnTo>
                  <a:pt x="411" y="354"/>
                </a:lnTo>
                <a:lnTo>
                  <a:pt x="413" y="354"/>
                </a:lnTo>
                <a:lnTo>
                  <a:pt x="414" y="354"/>
                </a:lnTo>
                <a:lnTo>
                  <a:pt x="417" y="354"/>
                </a:lnTo>
                <a:lnTo>
                  <a:pt x="419" y="352"/>
                </a:lnTo>
                <a:lnTo>
                  <a:pt x="420" y="352"/>
                </a:lnTo>
                <a:lnTo>
                  <a:pt x="422" y="352"/>
                </a:lnTo>
                <a:lnTo>
                  <a:pt x="423" y="352"/>
                </a:lnTo>
                <a:lnTo>
                  <a:pt x="425" y="352"/>
                </a:lnTo>
                <a:lnTo>
                  <a:pt x="426" y="352"/>
                </a:lnTo>
                <a:lnTo>
                  <a:pt x="428" y="352"/>
                </a:lnTo>
                <a:lnTo>
                  <a:pt x="428" y="352"/>
                </a:lnTo>
                <a:lnTo>
                  <a:pt x="429" y="352"/>
                </a:lnTo>
                <a:lnTo>
                  <a:pt x="431" y="352"/>
                </a:lnTo>
                <a:lnTo>
                  <a:pt x="432" y="352"/>
                </a:lnTo>
                <a:lnTo>
                  <a:pt x="434" y="352"/>
                </a:lnTo>
                <a:lnTo>
                  <a:pt x="435" y="351"/>
                </a:lnTo>
                <a:lnTo>
                  <a:pt x="435" y="351"/>
                </a:lnTo>
                <a:lnTo>
                  <a:pt x="437" y="351"/>
                </a:lnTo>
                <a:lnTo>
                  <a:pt x="438" y="351"/>
                </a:lnTo>
                <a:lnTo>
                  <a:pt x="440" y="351"/>
                </a:lnTo>
                <a:lnTo>
                  <a:pt x="441" y="351"/>
                </a:lnTo>
                <a:lnTo>
                  <a:pt x="443" y="351"/>
                </a:lnTo>
                <a:lnTo>
                  <a:pt x="444" y="351"/>
                </a:lnTo>
                <a:lnTo>
                  <a:pt x="447" y="349"/>
                </a:lnTo>
                <a:lnTo>
                  <a:pt x="449" y="349"/>
                </a:lnTo>
                <a:lnTo>
                  <a:pt x="450" y="349"/>
                </a:lnTo>
                <a:lnTo>
                  <a:pt x="453" y="349"/>
                </a:lnTo>
                <a:lnTo>
                  <a:pt x="455" y="349"/>
                </a:lnTo>
                <a:lnTo>
                  <a:pt x="458" y="348"/>
                </a:lnTo>
                <a:lnTo>
                  <a:pt x="458" y="348"/>
                </a:lnTo>
                <a:lnTo>
                  <a:pt x="459" y="348"/>
                </a:lnTo>
                <a:lnTo>
                  <a:pt x="462" y="348"/>
                </a:lnTo>
                <a:lnTo>
                  <a:pt x="464" y="348"/>
                </a:lnTo>
                <a:lnTo>
                  <a:pt x="465" y="346"/>
                </a:lnTo>
                <a:lnTo>
                  <a:pt x="468" y="346"/>
                </a:lnTo>
                <a:lnTo>
                  <a:pt x="470" y="346"/>
                </a:lnTo>
                <a:lnTo>
                  <a:pt x="471" y="346"/>
                </a:lnTo>
                <a:lnTo>
                  <a:pt x="473" y="346"/>
                </a:lnTo>
                <a:lnTo>
                  <a:pt x="474" y="346"/>
                </a:lnTo>
                <a:lnTo>
                  <a:pt x="476" y="345"/>
                </a:lnTo>
                <a:lnTo>
                  <a:pt x="477" y="345"/>
                </a:lnTo>
                <a:lnTo>
                  <a:pt x="479" y="345"/>
                </a:lnTo>
                <a:lnTo>
                  <a:pt x="480" y="345"/>
                </a:lnTo>
                <a:lnTo>
                  <a:pt x="482" y="345"/>
                </a:lnTo>
                <a:lnTo>
                  <a:pt x="483" y="345"/>
                </a:lnTo>
                <a:lnTo>
                  <a:pt x="483" y="343"/>
                </a:lnTo>
                <a:lnTo>
                  <a:pt x="485" y="343"/>
                </a:lnTo>
                <a:lnTo>
                  <a:pt x="486" y="343"/>
                </a:lnTo>
                <a:lnTo>
                  <a:pt x="488" y="343"/>
                </a:lnTo>
                <a:lnTo>
                  <a:pt x="489" y="343"/>
                </a:lnTo>
                <a:lnTo>
                  <a:pt x="491" y="342"/>
                </a:lnTo>
                <a:lnTo>
                  <a:pt x="492" y="342"/>
                </a:lnTo>
                <a:lnTo>
                  <a:pt x="494" y="342"/>
                </a:lnTo>
                <a:lnTo>
                  <a:pt x="495" y="340"/>
                </a:lnTo>
                <a:lnTo>
                  <a:pt x="497" y="340"/>
                </a:lnTo>
                <a:lnTo>
                  <a:pt x="500" y="340"/>
                </a:lnTo>
                <a:lnTo>
                  <a:pt x="501" y="339"/>
                </a:lnTo>
                <a:lnTo>
                  <a:pt x="503" y="339"/>
                </a:lnTo>
                <a:lnTo>
                  <a:pt x="506" y="337"/>
                </a:lnTo>
                <a:lnTo>
                  <a:pt x="509" y="337"/>
                </a:lnTo>
                <a:lnTo>
                  <a:pt x="510" y="336"/>
                </a:lnTo>
                <a:lnTo>
                  <a:pt x="513" y="336"/>
                </a:lnTo>
                <a:lnTo>
                  <a:pt x="513" y="336"/>
                </a:lnTo>
                <a:lnTo>
                  <a:pt x="516" y="334"/>
                </a:lnTo>
                <a:lnTo>
                  <a:pt x="519" y="334"/>
                </a:lnTo>
                <a:lnTo>
                  <a:pt x="521" y="333"/>
                </a:lnTo>
                <a:lnTo>
                  <a:pt x="524" y="333"/>
                </a:lnTo>
                <a:lnTo>
                  <a:pt x="525" y="331"/>
                </a:lnTo>
                <a:lnTo>
                  <a:pt x="527" y="331"/>
                </a:lnTo>
                <a:lnTo>
                  <a:pt x="530" y="330"/>
                </a:lnTo>
                <a:lnTo>
                  <a:pt x="531" y="330"/>
                </a:lnTo>
                <a:lnTo>
                  <a:pt x="533" y="328"/>
                </a:lnTo>
                <a:lnTo>
                  <a:pt x="534" y="328"/>
                </a:lnTo>
                <a:lnTo>
                  <a:pt x="536" y="328"/>
                </a:lnTo>
                <a:lnTo>
                  <a:pt x="537" y="327"/>
                </a:lnTo>
                <a:lnTo>
                  <a:pt x="539" y="327"/>
                </a:lnTo>
                <a:lnTo>
                  <a:pt x="540" y="327"/>
                </a:lnTo>
                <a:lnTo>
                  <a:pt x="542" y="325"/>
                </a:lnTo>
                <a:lnTo>
                  <a:pt x="543" y="325"/>
                </a:lnTo>
                <a:lnTo>
                  <a:pt x="545" y="325"/>
                </a:lnTo>
                <a:lnTo>
                  <a:pt x="546" y="324"/>
                </a:lnTo>
                <a:lnTo>
                  <a:pt x="546" y="324"/>
                </a:lnTo>
                <a:lnTo>
                  <a:pt x="548" y="324"/>
                </a:lnTo>
                <a:lnTo>
                  <a:pt x="549" y="322"/>
                </a:lnTo>
                <a:lnTo>
                  <a:pt x="551" y="322"/>
                </a:lnTo>
                <a:lnTo>
                  <a:pt x="552" y="321"/>
                </a:lnTo>
                <a:lnTo>
                  <a:pt x="554" y="321"/>
                </a:lnTo>
                <a:lnTo>
                  <a:pt x="555" y="319"/>
                </a:lnTo>
                <a:lnTo>
                  <a:pt x="557" y="319"/>
                </a:lnTo>
                <a:lnTo>
                  <a:pt x="560" y="318"/>
                </a:lnTo>
                <a:lnTo>
                  <a:pt x="561" y="318"/>
                </a:lnTo>
                <a:lnTo>
                  <a:pt x="563" y="316"/>
                </a:lnTo>
                <a:lnTo>
                  <a:pt x="566" y="315"/>
                </a:lnTo>
                <a:lnTo>
                  <a:pt x="567" y="313"/>
                </a:lnTo>
                <a:lnTo>
                  <a:pt x="570" y="313"/>
                </a:lnTo>
                <a:lnTo>
                  <a:pt x="570" y="313"/>
                </a:lnTo>
                <a:lnTo>
                  <a:pt x="572" y="312"/>
                </a:lnTo>
                <a:lnTo>
                  <a:pt x="575" y="310"/>
                </a:lnTo>
                <a:lnTo>
                  <a:pt x="576" y="309"/>
                </a:lnTo>
                <a:lnTo>
                  <a:pt x="578" y="309"/>
                </a:lnTo>
                <a:lnTo>
                  <a:pt x="581" y="307"/>
                </a:lnTo>
                <a:lnTo>
                  <a:pt x="582" y="307"/>
                </a:lnTo>
                <a:lnTo>
                  <a:pt x="584" y="306"/>
                </a:lnTo>
                <a:lnTo>
                  <a:pt x="585" y="304"/>
                </a:lnTo>
                <a:lnTo>
                  <a:pt x="587" y="304"/>
                </a:lnTo>
                <a:lnTo>
                  <a:pt x="588" y="303"/>
                </a:lnTo>
                <a:lnTo>
                  <a:pt x="590" y="303"/>
                </a:lnTo>
                <a:lnTo>
                  <a:pt x="591" y="303"/>
                </a:lnTo>
                <a:lnTo>
                  <a:pt x="591" y="301"/>
                </a:lnTo>
                <a:lnTo>
                  <a:pt x="593" y="301"/>
                </a:lnTo>
                <a:lnTo>
                  <a:pt x="594" y="300"/>
                </a:lnTo>
                <a:lnTo>
                  <a:pt x="596" y="300"/>
                </a:lnTo>
                <a:lnTo>
                  <a:pt x="597" y="298"/>
                </a:lnTo>
                <a:lnTo>
                  <a:pt x="597" y="298"/>
                </a:lnTo>
                <a:lnTo>
                  <a:pt x="599" y="298"/>
                </a:lnTo>
                <a:lnTo>
                  <a:pt x="600" y="297"/>
                </a:lnTo>
                <a:lnTo>
                  <a:pt x="602" y="297"/>
                </a:lnTo>
                <a:lnTo>
                  <a:pt x="603" y="295"/>
                </a:lnTo>
                <a:lnTo>
                  <a:pt x="603" y="295"/>
                </a:lnTo>
                <a:lnTo>
                  <a:pt x="605" y="294"/>
                </a:lnTo>
                <a:lnTo>
                  <a:pt x="606" y="294"/>
                </a:lnTo>
                <a:lnTo>
                  <a:pt x="608" y="292"/>
                </a:lnTo>
                <a:lnTo>
                  <a:pt x="609" y="292"/>
                </a:lnTo>
                <a:lnTo>
                  <a:pt x="612" y="291"/>
                </a:lnTo>
                <a:lnTo>
                  <a:pt x="614" y="289"/>
                </a:lnTo>
                <a:lnTo>
                  <a:pt x="615" y="289"/>
                </a:lnTo>
                <a:lnTo>
                  <a:pt x="617" y="288"/>
                </a:lnTo>
                <a:lnTo>
                  <a:pt x="620" y="286"/>
                </a:lnTo>
                <a:lnTo>
                  <a:pt x="620" y="286"/>
                </a:lnTo>
                <a:lnTo>
                  <a:pt x="621" y="285"/>
                </a:lnTo>
                <a:lnTo>
                  <a:pt x="623" y="285"/>
                </a:lnTo>
                <a:lnTo>
                  <a:pt x="626" y="283"/>
                </a:lnTo>
                <a:lnTo>
                  <a:pt x="627" y="282"/>
                </a:lnTo>
                <a:lnTo>
                  <a:pt x="629" y="282"/>
                </a:lnTo>
                <a:lnTo>
                  <a:pt x="630" y="280"/>
                </a:lnTo>
                <a:lnTo>
                  <a:pt x="632" y="279"/>
                </a:lnTo>
                <a:lnTo>
                  <a:pt x="633" y="279"/>
                </a:lnTo>
                <a:lnTo>
                  <a:pt x="635" y="277"/>
                </a:lnTo>
                <a:lnTo>
                  <a:pt x="636" y="277"/>
                </a:lnTo>
                <a:lnTo>
                  <a:pt x="638" y="276"/>
                </a:lnTo>
                <a:lnTo>
                  <a:pt x="638" y="276"/>
                </a:lnTo>
                <a:lnTo>
                  <a:pt x="639" y="276"/>
                </a:lnTo>
                <a:lnTo>
                  <a:pt x="641" y="274"/>
                </a:lnTo>
                <a:lnTo>
                  <a:pt x="641" y="274"/>
                </a:lnTo>
                <a:lnTo>
                  <a:pt x="642" y="273"/>
                </a:lnTo>
                <a:lnTo>
                  <a:pt x="644" y="273"/>
                </a:lnTo>
                <a:lnTo>
                  <a:pt x="644" y="273"/>
                </a:lnTo>
                <a:lnTo>
                  <a:pt x="645" y="271"/>
                </a:lnTo>
                <a:lnTo>
                  <a:pt x="647" y="271"/>
                </a:lnTo>
                <a:lnTo>
                  <a:pt x="647" y="270"/>
                </a:lnTo>
                <a:lnTo>
                  <a:pt x="648" y="270"/>
                </a:lnTo>
                <a:lnTo>
                  <a:pt x="650" y="270"/>
                </a:lnTo>
                <a:lnTo>
                  <a:pt x="650" y="268"/>
                </a:lnTo>
                <a:lnTo>
                  <a:pt x="651" y="268"/>
                </a:lnTo>
                <a:lnTo>
                  <a:pt x="653" y="267"/>
                </a:lnTo>
                <a:lnTo>
                  <a:pt x="654" y="267"/>
                </a:lnTo>
                <a:lnTo>
                  <a:pt x="656" y="265"/>
                </a:lnTo>
                <a:lnTo>
                  <a:pt x="657" y="264"/>
                </a:lnTo>
                <a:lnTo>
                  <a:pt x="659" y="264"/>
                </a:lnTo>
                <a:lnTo>
                  <a:pt x="660" y="262"/>
                </a:lnTo>
                <a:lnTo>
                  <a:pt x="662" y="261"/>
                </a:lnTo>
                <a:lnTo>
                  <a:pt x="662" y="261"/>
                </a:lnTo>
                <a:lnTo>
                  <a:pt x="663" y="261"/>
                </a:lnTo>
                <a:lnTo>
                  <a:pt x="665" y="259"/>
                </a:lnTo>
                <a:lnTo>
                  <a:pt x="666" y="258"/>
                </a:lnTo>
                <a:lnTo>
                  <a:pt x="668" y="258"/>
                </a:lnTo>
                <a:lnTo>
                  <a:pt x="669" y="256"/>
                </a:lnTo>
                <a:lnTo>
                  <a:pt x="671" y="255"/>
                </a:lnTo>
                <a:lnTo>
                  <a:pt x="672" y="255"/>
                </a:lnTo>
                <a:lnTo>
                  <a:pt x="672" y="253"/>
                </a:lnTo>
                <a:lnTo>
                  <a:pt x="674" y="253"/>
                </a:lnTo>
                <a:lnTo>
                  <a:pt x="675" y="253"/>
                </a:lnTo>
                <a:lnTo>
                  <a:pt x="675" y="252"/>
                </a:lnTo>
                <a:lnTo>
                  <a:pt x="677" y="252"/>
                </a:lnTo>
                <a:lnTo>
                  <a:pt x="677" y="250"/>
                </a:lnTo>
                <a:lnTo>
                  <a:pt x="678" y="250"/>
                </a:lnTo>
                <a:lnTo>
                  <a:pt x="678" y="250"/>
                </a:lnTo>
                <a:lnTo>
                  <a:pt x="680" y="249"/>
                </a:lnTo>
                <a:lnTo>
                  <a:pt x="680" y="249"/>
                </a:lnTo>
                <a:lnTo>
                  <a:pt x="681" y="249"/>
                </a:lnTo>
                <a:lnTo>
                  <a:pt x="681" y="247"/>
                </a:lnTo>
                <a:lnTo>
                  <a:pt x="683" y="247"/>
                </a:lnTo>
                <a:lnTo>
                  <a:pt x="683" y="247"/>
                </a:lnTo>
                <a:lnTo>
                  <a:pt x="684" y="246"/>
                </a:lnTo>
                <a:lnTo>
                  <a:pt x="684" y="246"/>
                </a:lnTo>
                <a:lnTo>
                  <a:pt x="686" y="244"/>
                </a:lnTo>
                <a:lnTo>
                  <a:pt x="686" y="244"/>
                </a:lnTo>
                <a:lnTo>
                  <a:pt x="687" y="244"/>
                </a:lnTo>
                <a:lnTo>
                  <a:pt x="689" y="243"/>
                </a:lnTo>
                <a:lnTo>
                  <a:pt x="689" y="243"/>
                </a:lnTo>
                <a:lnTo>
                  <a:pt x="690" y="241"/>
                </a:lnTo>
                <a:lnTo>
                  <a:pt x="692" y="240"/>
                </a:lnTo>
                <a:lnTo>
                  <a:pt x="692" y="240"/>
                </a:lnTo>
                <a:lnTo>
                  <a:pt x="693" y="238"/>
                </a:lnTo>
                <a:lnTo>
                  <a:pt x="693" y="238"/>
                </a:lnTo>
                <a:lnTo>
                  <a:pt x="695" y="238"/>
                </a:lnTo>
                <a:lnTo>
                  <a:pt x="696" y="237"/>
                </a:lnTo>
                <a:lnTo>
                  <a:pt x="696" y="235"/>
                </a:lnTo>
                <a:lnTo>
                  <a:pt x="698" y="235"/>
                </a:lnTo>
                <a:lnTo>
                  <a:pt x="699" y="234"/>
                </a:lnTo>
                <a:lnTo>
                  <a:pt x="699" y="234"/>
                </a:lnTo>
                <a:lnTo>
                  <a:pt x="701" y="234"/>
                </a:lnTo>
                <a:lnTo>
                  <a:pt x="701" y="232"/>
                </a:lnTo>
                <a:lnTo>
                  <a:pt x="702" y="232"/>
                </a:lnTo>
                <a:lnTo>
                  <a:pt x="702" y="231"/>
                </a:lnTo>
                <a:lnTo>
                  <a:pt x="704" y="231"/>
                </a:lnTo>
                <a:lnTo>
                  <a:pt x="704" y="231"/>
                </a:lnTo>
                <a:lnTo>
                  <a:pt x="705" y="229"/>
                </a:lnTo>
                <a:lnTo>
                  <a:pt x="705" y="229"/>
                </a:lnTo>
                <a:lnTo>
                  <a:pt x="707" y="229"/>
                </a:lnTo>
                <a:lnTo>
                  <a:pt x="707" y="228"/>
                </a:lnTo>
                <a:lnTo>
                  <a:pt x="707" y="228"/>
                </a:lnTo>
                <a:lnTo>
                  <a:pt x="708" y="228"/>
                </a:lnTo>
                <a:lnTo>
                  <a:pt x="708" y="226"/>
                </a:lnTo>
                <a:lnTo>
                  <a:pt x="710" y="226"/>
                </a:lnTo>
                <a:lnTo>
                  <a:pt x="710" y="226"/>
                </a:lnTo>
                <a:lnTo>
                  <a:pt x="711" y="225"/>
                </a:lnTo>
                <a:lnTo>
                  <a:pt x="711" y="225"/>
                </a:lnTo>
                <a:lnTo>
                  <a:pt x="713" y="225"/>
                </a:lnTo>
                <a:lnTo>
                  <a:pt x="714" y="223"/>
                </a:lnTo>
                <a:lnTo>
                  <a:pt x="714" y="223"/>
                </a:lnTo>
                <a:lnTo>
                  <a:pt x="716" y="222"/>
                </a:lnTo>
                <a:lnTo>
                  <a:pt x="717" y="222"/>
                </a:lnTo>
                <a:lnTo>
                  <a:pt x="717" y="220"/>
                </a:lnTo>
                <a:lnTo>
                  <a:pt x="719" y="220"/>
                </a:lnTo>
                <a:lnTo>
                  <a:pt x="720" y="219"/>
                </a:lnTo>
                <a:lnTo>
                  <a:pt x="722" y="217"/>
                </a:lnTo>
                <a:lnTo>
                  <a:pt x="722" y="217"/>
                </a:lnTo>
                <a:lnTo>
                  <a:pt x="723" y="217"/>
                </a:lnTo>
                <a:lnTo>
                  <a:pt x="725" y="216"/>
                </a:lnTo>
                <a:lnTo>
                  <a:pt x="725" y="216"/>
                </a:lnTo>
                <a:lnTo>
                  <a:pt x="726" y="214"/>
                </a:lnTo>
                <a:lnTo>
                  <a:pt x="728" y="214"/>
                </a:lnTo>
                <a:lnTo>
                  <a:pt x="729" y="213"/>
                </a:lnTo>
                <a:lnTo>
                  <a:pt x="729" y="213"/>
                </a:lnTo>
                <a:lnTo>
                  <a:pt x="731" y="211"/>
                </a:lnTo>
                <a:lnTo>
                  <a:pt x="731" y="211"/>
                </a:lnTo>
                <a:lnTo>
                  <a:pt x="732" y="211"/>
                </a:lnTo>
                <a:lnTo>
                  <a:pt x="732" y="210"/>
                </a:lnTo>
                <a:lnTo>
                  <a:pt x="734" y="210"/>
                </a:lnTo>
                <a:lnTo>
                  <a:pt x="735" y="208"/>
                </a:lnTo>
                <a:lnTo>
                  <a:pt x="735" y="208"/>
                </a:lnTo>
                <a:lnTo>
                  <a:pt x="735" y="208"/>
                </a:lnTo>
                <a:lnTo>
                  <a:pt x="737" y="207"/>
                </a:lnTo>
                <a:lnTo>
                  <a:pt x="737" y="207"/>
                </a:lnTo>
                <a:lnTo>
                  <a:pt x="738" y="205"/>
                </a:lnTo>
                <a:lnTo>
                  <a:pt x="738" y="205"/>
                </a:lnTo>
                <a:lnTo>
                  <a:pt x="740" y="204"/>
                </a:lnTo>
                <a:lnTo>
                  <a:pt x="740" y="204"/>
                </a:lnTo>
                <a:lnTo>
                  <a:pt x="741" y="202"/>
                </a:lnTo>
                <a:lnTo>
                  <a:pt x="743" y="202"/>
                </a:lnTo>
                <a:lnTo>
                  <a:pt x="743" y="201"/>
                </a:lnTo>
                <a:lnTo>
                  <a:pt x="744" y="199"/>
                </a:lnTo>
                <a:lnTo>
                  <a:pt x="746" y="199"/>
                </a:lnTo>
                <a:lnTo>
                  <a:pt x="746" y="198"/>
                </a:lnTo>
                <a:lnTo>
                  <a:pt x="747" y="196"/>
                </a:lnTo>
                <a:lnTo>
                  <a:pt x="749" y="195"/>
                </a:lnTo>
                <a:lnTo>
                  <a:pt x="750" y="193"/>
                </a:lnTo>
                <a:lnTo>
                  <a:pt x="752" y="192"/>
                </a:lnTo>
                <a:lnTo>
                  <a:pt x="752" y="190"/>
                </a:lnTo>
                <a:lnTo>
                  <a:pt x="752" y="190"/>
                </a:lnTo>
                <a:lnTo>
                  <a:pt x="753" y="189"/>
                </a:lnTo>
                <a:lnTo>
                  <a:pt x="755" y="187"/>
                </a:lnTo>
                <a:lnTo>
                  <a:pt x="756" y="186"/>
                </a:lnTo>
                <a:lnTo>
                  <a:pt x="758" y="186"/>
                </a:lnTo>
                <a:lnTo>
                  <a:pt x="759" y="184"/>
                </a:lnTo>
                <a:lnTo>
                  <a:pt x="759" y="183"/>
                </a:lnTo>
                <a:lnTo>
                  <a:pt x="761" y="181"/>
                </a:lnTo>
                <a:lnTo>
                  <a:pt x="762" y="181"/>
                </a:lnTo>
                <a:lnTo>
                  <a:pt x="762" y="180"/>
                </a:lnTo>
                <a:lnTo>
                  <a:pt x="764" y="178"/>
                </a:lnTo>
                <a:lnTo>
                  <a:pt x="765" y="178"/>
                </a:lnTo>
                <a:lnTo>
                  <a:pt x="765" y="177"/>
                </a:lnTo>
                <a:lnTo>
                  <a:pt x="767" y="175"/>
                </a:lnTo>
                <a:lnTo>
                  <a:pt x="767" y="175"/>
                </a:lnTo>
                <a:lnTo>
                  <a:pt x="768" y="174"/>
                </a:lnTo>
                <a:lnTo>
                  <a:pt x="768" y="174"/>
                </a:lnTo>
                <a:lnTo>
                  <a:pt x="770" y="172"/>
                </a:lnTo>
                <a:lnTo>
                  <a:pt x="770" y="171"/>
                </a:lnTo>
                <a:lnTo>
                  <a:pt x="771" y="171"/>
                </a:lnTo>
                <a:lnTo>
                  <a:pt x="773" y="169"/>
                </a:lnTo>
                <a:lnTo>
                  <a:pt x="773" y="168"/>
                </a:lnTo>
                <a:lnTo>
                  <a:pt x="774" y="168"/>
                </a:lnTo>
                <a:lnTo>
                  <a:pt x="776" y="166"/>
                </a:lnTo>
                <a:lnTo>
                  <a:pt x="776" y="165"/>
                </a:lnTo>
                <a:lnTo>
                  <a:pt x="777" y="163"/>
                </a:lnTo>
                <a:lnTo>
                  <a:pt x="779" y="162"/>
                </a:lnTo>
                <a:lnTo>
                  <a:pt x="780" y="160"/>
                </a:lnTo>
                <a:lnTo>
                  <a:pt x="782" y="159"/>
                </a:lnTo>
                <a:lnTo>
                  <a:pt x="782" y="157"/>
                </a:lnTo>
                <a:lnTo>
                  <a:pt x="783" y="156"/>
                </a:lnTo>
                <a:lnTo>
                  <a:pt x="786" y="153"/>
                </a:lnTo>
                <a:lnTo>
                  <a:pt x="788" y="151"/>
                </a:lnTo>
                <a:lnTo>
                  <a:pt x="788" y="151"/>
                </a:lnTo>
                <a:lnTo>
                  <a:pt x="789" y="150"/>
                </a:lnTo>
                <a:lnTo>
                  <a:pt x="791" y="147"/>
                </a:lnTo>
                <a:lnTo>
                  <a:pt x="792" y="145"/>
                </a:lnTo>
                <a:lnTo>
                  <a:pt x="794" y="144"/>
                </a:lnTo>
                <a:lnTo>
                  <a:pt x="795" y="142"/>
                </a:lnTo>
                <a:lnTo>
                  <a:pt x="797" y="141"/>
                </a:lnTo>
                <a:lnTo>
                  <a:pt x="797" y="139"/>
                </a:lnTo>
                <a:lnTo>
                  <a:pt x="798" y="138"/>
                </a:lnTo>
                <a:lnTo>
                  <a:pt x="800" y="136"/>
                </a:lnTo>
                <a:lnTo>
                  <a:pt x="800" y="135"/>
                </a:lnTo>
                <a:lnTo>
                  <a:pt x="801" y="135"/>
                </a:lnTo>
                <a:lnTo>
                  <a:pt x="803" y="133"/>
                </a:lnTo>
                <a:lnTo>
                  <a:pt x="803" y="132"/>
                </a:lnTo>
                <a:lnTo>
                  <a:pt x="804" y="130"/>
                </a:lnTo>
                <a:lnTo>
                  <a:pt x="806" y="130"/>
                </a:lnTo>
                <a:lnTo>
                  <a:pt x="806" y="129"/>
                </a:lnTo>
                <a:lnTo>
                  <a:pt x="807" y="127"/>
                </a:lnTo>
                <a:lnTo>
                  <a:pt x="807" y="126"/>
                </a:lnTo>
                <a:lnTo>
                  <a:pt x="809" y="124"/>
                </a:lnTo>
                <a:lnTo>
                  <a:pt x="810" y="124"/>
                </a:lnTo>
                <a:lnTo>
                  <a:pt x="810" y="123"/>
                </a:lnTo>
                <a:lnTo>
                  <a:pt x="812" y="121"/>
                </a:lnTo>
                <a:lnTo>
                  <a:pt x="812" y="120"/>
                </a:lnTo>
                <a:lnTo>
                  <a:pt x="813" y="118"/>
                </a:lnTo>
                <a:lnTo>
                  <a:pt x="815" y="117"/>
                </a:lnTo>
                <a:lnTo>
                  <a:pt x="816" y="115"/>
                </a:lnTo>
                <a:lnTo>
                  <a:pt x="818" y="114"/>
                </a:lnTo>
                <a:lnTo>
                  <a:pt x="819" y="111"/>
                </a:lnTo>
                <a:lnTo>
                  <a:pt x="819" y="109"/>
                </a:lnTo>
                <a:lnTo>
                  <a:pt x="821" y="108"/>
                </a:lnTo>
                <a:lnTo>
                  <a:pt x="824" y="105"/>
                </a:lnTo>
                <a:lnTo>
                  <a:pt x="825" y="103"/>
                </a:lnTo>
                <a:lnTo>
                  <a:pt x="825" y="103"/>
                </a:lnTo>
                <a:lnTo>
                  <a:pt x="827" y="100"/>
                </a:lnTo>
                <a:lnTo>
                  <a:pt x="828" y="99"/>
                </a:lnTo>
                <a:lnTo>
                  <a:pt x="830" y="96"/>
                </a:lnTo>
                <a:lnTo>
                  <a:pt x="831" y="94"/>
                </a:lnTo>
                <a:lnTo>
                  <a:pt x="833" y="93"/>
                </a:lnTo>
                <a:lnTo>
                  <a:pt x="834" y="90"/>
                </a:lnTo>
                <a:lnTo>
                  <a:pt x="834" y="88"/>
                </a:lnTo>
                <a:lnTo>
                  <a:pt x="836" y="87"/>
                </a:lnTo>
                <a:lnTo>
                  <a:pt x="837" y="85"/>
                </a:lnTo>
                <a:lnTo>
                  <a:pt x="837" y="84"/>
                </a:lnTo>
                <a:lnTo>
                  <a:pt x="839" y="82"/>
                </a:lnTo>
                <a:lnTo>
                  <a:pt x="840" y="81"/>
                </a:lnTo>
                <a:lnTo>
                  <a:pt x="840" y="81"/>
                </a:lnTo>
                <a:lnTo>
                  <a:pt x="842" y="79"/>
                </a:lnTo>
                <a:lnTo>
                  <a:pt x="843" y="78"/>
                </a:lnTo>
                <a:lnTo>
                  <a:pt x="843" y="76"/>
                </a:lnTo>
                <a:lnTo>
                  <a:pt x="845" y="75"/>
                </a:lnTo>
                <a:lnTo>
                  <a:pt x="845" y="73"/>
                </a:lnTo>
                <a:lnTo>
                  <a:pt x="846" y="72"/>
                </a:lnTo>
                <a:lnTo>
                  <a:pt x="848" y="72"/>
                </a:lnTo>
                <a:lnTo>
                  <a:pt x="848" y="70"/>
                </a:lnTo>
                <a:lnTo>
                  <a:pt x="849" y="69"/>
                </a:lnTo>
                <a:lnTo>
                  <a:pt x="851" y="67"/>
                </a:lnTo>
                <a:lnTo>
                  <a:pt x="851" y="66"/>
                </a:lnTo>
                <a:lnTo>
                  <a:pt x="852" y="64"/>
                </a:lnTo>
                <a:lnTo>
                  <a:pt x="854" y="61"/>
                </a:lnTo>
                <a:lnTo>
                  <a:pt x="855" y="60"/>
                </a:lnTo>
                <a:lnTo>
                  <a:pt x="857" y="58"/>
                </a:lnTo>
                <a:lnTo>
                  <a:pt x="858" y="57"/>
                </a:lnTo>
                <a:lnTo>
                  <a:pt x="860" y="54"/>
                </a:lnTo>
                <a:lnTo>
                  <a:pt x="861" y="52"/>
                </a:lnTo>
                <a:lnTo>
                  <a:pt x="863" y="49"/>
                </a:lnTo>
                <a:lnTo>
                  <a:pt x="863" y="49"/>
                </a:lnTo>
                <a:lnTo>
                  <a:pt x="864" y="46"/>
                </a:lnTo>
                <a:lnTo>
                  <a:pt x="867" y="45"/>
                </a:lnTo>
                <a:lnTo>
                  <a:pt x="869" y="42"/>
                </a:lnTo>
                <a:lnTo>
                  <a:pt x="870" y="40"/>
                </a:lnTo>
                <a:lnTo>
                  <a:pt x="872" y="39"/>
                </a:lnTo>
                <a:lnTo>
                  <a:pt x="872" y="36"/>
                </a:lnTo>
                <a:lnTo>
                  <a:pt x="873" y="34"/>
                </a:lnTo>
                <a:lnTo>
                  <a:pt x="875" y="33"/>
                </a:lnTo>
                <a:lnTo>
                  <a:pt x="876" y="31"/>
                </a:lnTo>
                <a:lnTo>
                  <a:pt x="876" y="30"/>
                </a:lnTo>
                <a:lnTo>
                  <a:pt x="878" y="28"/>
                </a:lnTo>
                <a:lnTo>
                  <a:pt x="879" y="27"/>
                </a:lnTo>
                <a:lnTo>
                  <a:pt x="879" y="27"/>
                </a:lnTo>
                <a:lnTo>
                  <a:pt x="881" y="25"/>
                </a:lnTo>
                <a:lnTo>
                  <a:pt x="881" y="24"/>
                </a:lnTo>
                <a:lnTo>
                  <a:pt x="882" y="22"/>
                </a:lnTo>
                <a:lnTo>
                  <a:pt x="882" y="22"/>
                </a:lnTo>
                <a:lnTo>
                  <a:pt x="884" y="21"/>
                </a:lnTo>
                <a:lnTo>
                  <a:pt x="884" y="19"/>
                </a:lnTo>
                <a:lnTo>
                  <a:pt x="885" y="18"/>
                </a:lnTo>
                <a:lnTo>
                  <a:pt x="885" y="16"/>
                </a:lnTo>
                <a:lnTo>
                  <a:pt x="887" y="16"/>
                </a:lnTo>
                <a:lnTo>
                  <a:pt x="887" y="15"/>
                </a:lnTo>
                <a:lnTo>
                  <a:pt x="888" y="13"/>
                </a:lnTo>
                <a:lnTo>
                  <a:pt x="888" y="12"/>
                </a:lnTo>
                <a:lnTo>
                  <a:pt x="890" y="10"/>
                </a:lnTo>
                <a:lnTo>
                  <a:pt x="891" y="9"/>
                </a:lnTo>
                <a:lnTo>
                  <a:pt x="891" y="7"/>
                </a:lnTo>
                <a:lnTo>
                  <a:pt x="893" y="6"/>
                </a:lnTo>
                <a:lnTo>
                  <a:pt x="894" y="4"/>
                </a:lnTo>
                <a:lnTo>
                  <a:pt x="894" y="1"/>
                </a:lnTo>
                <a:lnTo>
                  <a:pt x="896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1" name="Freeform 89"/>
          <p:cNvSpPr>
            <a:spLocks/>
          </p:cNvSpPr>
          <p:nvPr/>
        </p:nvSpPr>
        <p:spPr bwMode="auto">
          <a:xfrm>
            <a:off x="3014663" y="4791075"/>
            <a:ext cx="84137" cy="284163"/>
          </a:xfrm>
          <a:custGeom>
            <a:avLst/>
            <a:gdLst>
              <a:gd name="T0" fmla="*/ 8 w 107"/>
              <a:gd name="T1" fmla="*/ 11 h 359"/>
              <a:gd name="T2" fmla="*/ 14 w 107"/>
              <a:gd name="T3" fmla="*/ 23 h 359"/>
              <a:gd name="T4" fmla="*/ 18 w 107"/>
              <a:gd name="T5" fmla="*/ 32 h 359"/>
              <a:gd name="T6" fmla="*/ 23 w 107"/>
              <a:gd name="T7" fmla="*/ 39 h 359"/>
              <a:gd name="T8" fmla="*/ 26 w 107"/>
              <a:gd name="T9" fmla="*/ 45 h 359"/>
              <a:gd name="T10" fmla="*/ 29 w 107"/>
              <a:gd name="T11" fmla="*/ 51 h 359"/>
              <a:gd name="T12" fmla="*/ 30 w 107"/>
              <a:gd name="T13" fmla="*/ 57 h 359"/>
              <a:gd name="T14" fmla="*/ 33 w 107"/>
              <a:gd name="T15" fmla="*/ 65 h 359"/>
              <a:gd name="T16" fmla="*/ 36 w 107"/>
              <a:gd name="T17" fmla="*/ 71 h 359"/>
              <a:gd name="T18" fmla="*/ 39 w 107"/>
              <a:gd name="T19" fmla="*/ 77 h 359"/>
              <a:gd name="T20" fmla="*/ 41 w 107"/>
              <a:gd name="T21" fmla="*/ 83 h 359"/>
              <a:gd name="T22" fmla="*/ 44 w 107"/>
              <a:gd name="T23" fmla="*/ 87 h 359"/>
              <a:gd name="T24" fmla="*/ 45 w 107"/>
              <a:gd name="T25" fmla="*/ 92 h 359"/>
              <a:gd name="T26" fmla="*/ 47 w 107"/>
              <a:gd name="T27" fmla="*/ 96 h 359"/>
              <a:gd name="T28" fmla="*/ 50 w 107"/>
              <a:gd name="T29" fmla="*/ 102 h 359"/>
              <a:gd name="T30" fmla="*/ 53 w 107"/>
              <a:gd name="T31" fmla="*/ 111 h 359"/>
              <a:gd name="T32" fmla="*/ 56 w 107"/>
              <a:gd name="T33" fmla="*/ 119 h 359"/>
              <a:gd name="T34" fmla="*/ 59 w 107"/>
              <a:gd name="T35" fmla="*/ 126 h 359"/>
              <a:gd name="T36" fmla="*/ 60 w 107"/>
              <a:gd name="T37" fmla="*/ 134 h 359"/>
              <a:gd name="T38" fmla="*/ 63 w 107"/>
              <a:gd name="T39" fmla="*/ 140 h 359"/>
              <a:gd name="T40" fmla="*/ 65 w 107"/>
              <a:gd name="T41" fmla="*/ 144 h 359"/>
              <a:gd name="T42" fmla="*/ 66 w 107"/>
              <a:gd name="T43" fmla="*/ 149 h 359"/>
              <a:gd name="T44" fmla="*/ 68 w 107"/>
              <a:gd name="T45" fmla="*/ 156 h 359"/>
              <a:gd name="T46" fmla="*/ 71 w 107"/>
              <a:gd name="T47" fmla="*/ 164 h 359"/>
              <a:gd name="T48" fmla="*/ 72 w 107"/>
              <a:gd name="T49" fmla="*/ 170 h 359"/>
              <a:gd name="T50" fmla="*/ 75 w 107"/>
              <a:gd name="T51" fmla="*/ 179 h 359"/>
              <a:gd name="T52" fmla="*/ 78 w 107"/>
              <a:gd name="T53" fmla="*/ 186 h 359"/>
              <a:gd name="T54" fmla="*/ 80 w 107"/>
              <a:gd name="T55" fmla="*/ 192 h 359"/>
              <a:gd name="T56" fmla="*/ 81 w 107"/>
              <a:gd name="T57" fmla="*/ 197 h 359"/>
              <a:gd name="T58" fmla="*/ 83 w 107"/>
              <a:gd name="T59" fmla="*/ 203 h 359"/>
              <a:gd name="T60" fmla="*/ 84 w 107"/>
              <a:gd name="T61" fmla="*/ 209 h 359"/>
              <a:gd name="T62" fmla="*/ 87 w 107"/>
              <a:gd name="T63" fmla="*/ 215 h 359"/>
              <a:gd name="T64" fmla="*/ 90 w 107"/>
              <a:gd name="T65" fmla="*/ 224 h 359"/>
              <a:gd name="T66" fmla="*/ 92 w 107"/>
              <a:gd name="T67" fmla="*/ 231 h 359"/>
              <a:gd name="T68" fmla="*/ 95 w 107"/>
              <a:gd name="T69" fmla="*/ 239 h 359"/>
              <a:gd name="T70" fmla="*/ 96 w 107"/>
              <a:gd name="T71" fmla="*/ 245 h 359"/>
              <a:gd name="T72" fmla="*/ 98 w 107"/>
              <a:gd name="T73" fmla="*/ 251 h 359"/>
              <a:gd name="T74" fmla="*/ 98 w 107"/>
              <a:gd name="T75" fmla="*/ 255 h 359"/>
              <a:gd name="T76" fmla="*/ 99 w 107"/>
              <a:gd name="T77" fmla="*/ 260 h 359"/>
              <a:gd name="T78" fmla="*/ 99 w 107"/>
              <a:gd name="T79" fmla="*/ 266 h 359"/>
              <a:gd name="T80" fmla="*/ 101 w 107"/>
              <a:gd name="T81" fmla="*/ 273 h 359"/>
              <a:gd name="T82" fmla="*/ 101 w 107"/>
              <a:gd name="T83" fmla="*/ 279 h 359"/>
              <a:gd name="T84" fmla="*/ 101 w 107"/>
              <a:gd name="T85" fmla="*/ 287 h 359"/>
              <a:gd name="T86" fmla="*/ 102 w 107"/>
              <a:gd name="T87" fmla="*/ 291 h 359"/>
              <a:gd name="T88" fmla="*/ 102 w 107"/>
              <a:gd name="T89" fmla="*/ 296 h 359"/>
              <a:gd name="T90" fmla="*/ 102 w 107"/>
              <a:gd name="T91" fmla="*/ 299 h 359"/>
              <a:gd name="T92" fmla="*/ 102 w 107"/>
              <a:gd name="T93" fmla="*/ 302 h 359"/>
              <a:gd name="T94" fmla="*/ 104 w 107"/>
              <a:gd name="T95" fmla="*/ 306 h 359"/>
              <a:gd name="T96" fmla="*/ 104 w 107"/>
              <a:gd name="T97" fmla="*/ 311 h 359"/>
              <a:gd name="T98" fmla="*/ 105 w 107"/>
              <a:gd name="T99" fmla="*/ 314 h 359"/>
              <a:gd name="T100" fmla="*/ 105 w 107"/>
              <a:gd name="T101" fmla="*/ 318 h 359"/>
              <a:gd name="T102" fmla="*/ 107 w 107"/>
              <a:gd name="T103" fmla="*/ 323 h 359"/>
              <a:gd name="T104" fmla="*/ 107 w 107"/>
              <a:gd name="T105" fmla="*/ 326 h 359"/>
              <a:gd name="T106" fmla="*/ 107 w 107"/>
              <a:gd name="T107" fmla="*/ 330 h 359"/>
              <a:gd name="T108" fmla="*/ 107 w 107"/>
              <a:gd name="T109" fmla="*/ 335 h 359"/>
              <a:gd name="T110" fmla="*/ 107 w 107"/>
              <a:gd name="T111" fmla="*/ 342 h 359"/>
              <a:gd name="T112" fmla="*/ 107 w 107"/>
              <a:gd name="T113" fmla="*/ 35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9">
                <a:moveTo>
                  <a:pt x="0" y="0"/>
                </a:moveTo>
                <a:lnTo>
                  <a:pt x="3" y="5"/>
                </a:lnTo>
                <a:lnTo>
                  <a:pt x="5" y="8"/>
                </a:lnTo>
                <a:lnTo>
                  <a:pt x="8" y="11"/>
                </a:lnTo>
                <a:lnTo>
                  <a:pt x="9" y="15"/>
                </a:lnTo>
                <a:lnTo>
                  <a:pt x="11" y="18"/>
                </a:lnTo>
                <a:lnTo>
                  <a:pt x="12" y="21"/>
                </a:lnTo>
                <a:lnTo>
                  <a:pt x="14" y="23"/>
                </a:lnTo>
                <a:lnTo>
                  <a:pt x="15" y="26"/>
                </a:lnTo>
                <a:lnTo>
                  <a:pt x="17" y="29"/>
                </a:lnTo>
                <a:lnTo>
                  <a:pt x="18" y="30"/>
                </a:lnTo>
                <a:lnTo>
                  <a:pt x="18" y="32"/>
                </a:lnTo>
                <a:lnTo>
                  <a:pt x="20" y="35"/>
                </a:lnTo>
                <a:lnTo>
                  <a:pt x="21" y="36"/>
                </a:lnTo>
                <a:lnTo>
                  <a:pt x="21" y="38"/>
                </a:lnTo>
                <a:lnTo>
                  <a:pt x="23" y="39"/>
                </a:lnTo>
                <a:lnTo>
                  <a:pt x="23" y="41"/>
                </a:lnTo>
                <a:lnTo>
                  <a:pt x="24" y="42"/>
                </a:lnTo>
                <a:lnTo>
                  <a:pt x="24" y="44"/>
                </a:lnTo>
                <a:lnTo>
                  <a:pt x="26" y="45"/>
                </a:lnTo>
                <a:lnTo>
                  <a:pt x="26" y="47"/>
                </a:lnTo>
                <a:lnTo>
                  <a:pt x="27" y="48"/>
                </a:lnTo>
                <a:lnTo>
                  <a:pt x="27" y="50"/>
                </a:lnTo>
                <a:lnTo>
                  <a:pt x="29" y="51"/>
                </a:lnTo>
                <a:lnTo>
                  <a:pt x="29" y="53"/>
                </a:lnTo>
                <a:lnTo>
                  <a:pt x="29" y="54"/>
                </a:lnTo>
                <a:lnTo>
                  <a:pt x="30" y="56"/>
                </a:lnTo>
                <a:lnTo>
                  <a:pt x="30" y="57"/>
                </a:lnTo>
                <a:lnTo>
                  <a:pt x="32" y="59"/>
                </a:lnTo>
                <a:lnTo>
                  <a:pt x="32" y="60"/>
                </a:lnTo>
                <a:lnTo>
                  <a:pt x="33" y="62"/>
                </a:lnTo>
                <a:lnTo>
                  <a:pt x="33" y="65"/>
                </a:lnTo>
                <a:lnTo>
                  <a:pt x="35" y="66"/>
                </a:lnTo>
                <a:lnTo>
                  <a:pt x="35" y="66"/>
                </a:lnTo>
                <a:lnTo>
                  <a:pt x="35" y="68"/>
                </a:lnTo>
                <a:lnTo>
                  <a:pt x="36" y="71"/>
                </a:lnTo>
                <a:lnTo>
                  <a:pt x="36" y="72"/>
                </a:lnTo>
                <a:lnTo>
                  <a:pt x="38" y="74"/>
                </a:lnTo>
                <a:lnTo>
                  <a:pt x="38" y="75"/>
                </a:lnTo>
                <a:lnTo>
                  <a:pt x="39" y="77"/>
                </a:lnTo>
                <a:lnTo>
                  <a:pt x="39" y="78"/>
                </a:lnTo>
                <a:lnTo>
                  <a:pt x="41" y="80"/>
                </a:lnTo>
                <a:lnTo>
                  <a:pt x="41" y="81"/>
                </a:lnTo>
                <a:lnTo>
                  <a:pt x="41" y="83"/>
                </a:lnTo>
                <a:lnTo>
                  <a:pt x="42" y="83"/>
                </a:lnTo>
                <a:lnTo>
                  <a:pt x="42" y="84"/>
                </a:lnTo>
                <a:lnTo>
                  <a:pt x="42" y="86"/>
                </a:lnTo>
                <a:lnTo>
                  <a:pt x="44" y="87"/>
                </a:lnTo>
                <a:lnTo>
                  <a:pt x="44" y="89"/>
                </a:lnTo>
                <a:lnTo>
                  <a:pt x="44" y="89"/>
                </a:lnTo>
                <a:lnTo>
                  <a:pt x="45" y="90"/>
                </a:lnTo>
                <a:lnTo>
                  <a:pt x="45" y="92"/>
                </a:lnTo>
                <a:lnTo>
                  <a:pt x="45" y="93"/>
                </a:lnTo>
                <a:lnTo>
                  <a:pt x="45" y="93"/>
                </a:lnTo>
                <a:lnTo>
                  <a:pt x="47" y="95"/>
                </a:lnTo>
                <a:lnTo>
                  <a:pt x="47" y="96"/>
                </a:lnTo>
                <a:lnTo>
                  <a:pt x="48" y="98"/>
                </a:lnTo>
                <a:lnTo>
                  <a:pt x="48" y="99"/>
                </a:lnTo>
                <a:lnTo>
                  <a:pt x="48" y="101"/>
                </a:lnTo>
                <a:lnTo>
                  <a:pt x="50" y="102"/>
                </a:lnTo>
                <a:lnTo>
                  <a:pt x="50" y="105"/>
                </a:lnTo>
                <a:lnTo>
                  <a:pt x="51" y="107"/>
                </a:lnTo>
                <a:lnTo>
                  <a:pt x="51" y="108"/>
                </a:lnTo>
                <a:lnTo>
                  <a:pt x="53" y="111"/>
                </a:lnTo>
                <a:lnTo>
                  <a:pt x="53" y="113"/>
                </a:lnTo>
                <a:lnTo>
                  <a:pt x="54" y="116"/>
                </a:lnTo>
                <a:lnTo>
                  <a:pt x="54" y="116"/>
                </a:lnTo>
                <a:lnTo>
                  <a:pt x="56" y="119"/>
                </a:lnTo>
                <a:lnTo>
                  <a:pt x="56" y="120"/>
                </a:lnTo>
                <a:lnTo>
                  <a:pt x="57" y="123"/>
                </a:lnTo>
                <a:lnTo>
                  <a:pt x="57" y="125"/>
                </a:lnTo>
                <a:lnTo>
                  <a:pt x="59" y="126"/>
                </a:lnTo>
                <a:lnTo>
                  <a:pt x="59" y="128"/>
                </a:lnTo>
                <a:lnTo>
                  <a:pt x="60" y="131"/>
                </a:lnTo>
                <a:lnTo>
                  <a:pt x="60" y="132"/>
                </a:lnTo>
                <a:lnTo>
                  <a:pt x="60" y="134"/>
                </a:lnTo>
                <a:lnTo>
                  <a:pt x="62" y="135"/>
                </a:lnTo>
                <a:lnTo>
                  <a:pt x="62" y="137"/>
                </a:lnTo>
                <a:lnTo>
                  <a:pt x="63" y="138"/>
                </a:lnTo>
                <a:lnTo>
                  <a:pt x="63" y="140"/>
                </a:lnTo>
                <a:lnTo>
                  <a:pt x="63" y="140"/>
                </a:lnTo>
                <a:lnTo>
                  <a:pt x="63" y="141"/>
                </a:lnTo>
                <a:lnTo>
                  <a:pt x="65" y="143"/>
                </a:lnTo>
                <a:lnTo>
                  <a:pt x="65" y="144"/>
                </a:lnTo>
                <a:lnTo>
                  <a:pt x="65" y="146"/>
                </a:lnTo>
                <a:lnTo>
                  <a:pt x="66" y="147"/>
                </a:lnTo>
                <a:lnTo>
                  <a:pt x="66" y="149"/>
                </a:lnTo>
                <a:lnTo>
                  <a:pt x="66" y="149"/>
                </a:lnTo>
                <a:lnTo>
                  <a:pt x="68" y="150"/>
                </a:lnTo>
                <a:lnTo>
                  <a:pt x="68" y="152"/>
                </a:lnTo>
                <a:lnTo>
                  <a:pt x="68" y="153"/>
                </a:lnTo>
                <a:lnTo>
                  <a:pt x="68" y="156"/>
                </a:lnTo>
                <a:lnTo>
                  <a:pt x="69" y="158"/>
                </a:lnTo>
                <a:lnTo>
                  <a:pt x="69" y="159"/>
                </a:lnTo>
                <a:lnTo>
                  <a:pt x="71" y="161"/>
                </a:lnTo>
                <a:lnTo>
                  <a:pt x="71" y="164"/>
                </a:lnTo>
                <a:lnTo>
                  <a:pt x="72" y="165"/>
                </a:lnTo>
                <a:lnTo>
                  <a:pt x="72" y="168"/>
                </a:lnTo>
                <a:lnTo>
                  <a:pt x="72" y="170"/>
                </a:lnTo>
                <a:lnTo>
                  <a:pt x="72" y="170"/>
                </a:lnTo>
                <a:lnTo>
                  <a:pt x="74" y="173"/>
                </a:lnTo>
                <a:lnTo>
                  <a:pt x="74" y="174"/>
                </a:lnTo>
                <a:lnTo>
                  <a:pt x="75" y="177"/>
                </a:lnTo>
                <a:lnTo>
                  <a:pt x="75" y="179"/>
                </a:lnTo>
                <a:lnTo>
                  <a:pt x="77" y="182"/>
                </a:lnTo>
                <a:lnTo>
                  <a:pt x="77" y="183"/>
                </a:lnTo>
                <a:lnTo>
                  <a:pt x="77" y="185"/>
                </a:lnTo>
                <a:lnTo>
                  <a:pt x="78" y="186"/>
                </a:lnTo>
                <a:lnTo>
                  <a:pt x="78" y="188"/>
                </a:lnTo>
                <a:lnTo>
                  <a:pt x="78" y="189"/>
                </a:lnTo>
                <a:lnTo>
                  <a:pt x="80" y="191"/>
                </a:lnTo>
                <a:lnTo>
                  <a:pt x="80" y="192"/>
                </a:lnTo>
                <a:lnTo>
                  <a:pt x="80" y="194"/>
                </a:lnTo>
                <a:lnTo>
                  <a:pt x="81" y="195"/>
                </a:lnTo>
                <a:lnTo>
                  <a:pt x="81" y="195"/>
                </a:lnTo>
                <a:lnTo>
                  <a:pt x="81" y="197"/>
                </a:lnTo>
                <a:lnTo>
                  <a:pt x="81" y="198"/>
                </a:lnTo>
                <a:lnTo>
                  <a:pt x="83" y="200"/>
                </a:lnTo>
                <a:lnTo>
                  <a:pt x="83" y="201"/>
                </a:lnTo>
                <a:lnTo>
                  <a:pt x="83" y="203"/>
                </a:lnTo>
                <a:lnTo>
                  <a:pt x="83" y="204"/>
                </a:lnTo>
                <a:lnTo>
                  <a:pt x="84" y="206"/>
                </a:lnTo>
                <a:lnTo>
                  <a:pt x="84" y="207"/>
                </a:lnTo>
                <a:lnTo>
                  <a:pt x="84" y="209"/>
                </a:lnTo>
                <a:lnTo>
                  <a:pt x="86" y="210"/>
                </a:lnTo>
                <a:lnTo>
                  <a:pt x="86" y="212"/>
                </a:lnTo>
                <a:lnTo>
                  <a:pt x="86" y="213"/>
                </a:lnTo>
                <a:lnTo>
                  <a:pt x="87" y="215"/>
                </a:lnTo>
                <a:lnTo>
                  <a:pt x="87" y="218"/>
                </a:lnTo>
                <a:lnTo>
                  <a:pt x="89" y="219"/>
                </a:lnTo>
                <a:lnTo>
                  <a:pt x="89" y="222"/>
                </a:lnTo>
                <a:lnTo>
                  <a:pt x="90" y="224"/>
                </a:lnTo>
                <a:lnTo>
                  <a:pt x="90" y="224"/>
                </a:lnTo>
                <a:lnTo>
                  <a:pt x="90" y="227"/>
                </a:lnTo>
                <a:lnTo>
                  <a:pt x="92" y="230"/>
                </a:lnTo>
                <a:lnTo>
                  <a:pt x="92" y="231"/>
                </a:lnTo>
                <a:lnTo>
                  <a:pt x="93" y="234"/>
                </a:lnTo>
                <a:lnTo>
                  <a:pt x="93" y="236"/>
                </a:lnTo>
                <a:lnTo>
                  <a:pt x="93" y="237"/>
                </a:lnTo>
                <a:lnTo>
                  <a:pt x="95" y="239"/>
                </a:lnTo>
                <a:lnTo>
                  <a:pt x="95" y="240"/>
                </a:lnTo>
                <a:lnTo>
                  <a:pt x="95" y="242"/>
                </a:lnTo>
                <a:lnTo>
                  <a:pt x="96" y="243"/>
                </a:lnTo>
                <a:lnTo>
                  <a:pt x="96" y="245"/>
                </a:lnTo>
                <a:lnTo>
                  <a:pt x="96" y="246"/>
                </a:lnTo>
                <a:lnTo>
                  <a:pt x="96" y="248"/>
                </a:lnTo>
                <a:lnTo>
                  <a:pt x="98" y="249"/>
                </a:lnTo>
                <a:lnTo>
                  <a:pt x="98" y="251"/>
                </a:lnTo>
                <a:lnTo>
                  <a:pt x="98" y="251"/>
                </a:lnTo>
                <a:lnTo>
                  <a:pt x="98" y="252"/>
                </a:lnTo>
                <a:lnTo>
                  <a:pt x="98" y="254"/>
                </a:lnTo>
                <a:lnTo>
                  <a:pt x="98" y="255"/>
                </a:lnTo>
                <a:lnTo>
                  <a:pt x="98" y="257"/>
                </a:lnTo>
                <a:lnTo>
                  <a:pt x="99" y="257"/>
                </a:lnTo>
                <a:lnTo>
                  <a:pt x="99" y="258"/>
                </a:lnTo>
                <a:lnTo>
                  <a:pt x="99" y="260"/>
                </a:lnTo>
                <a:lnTo>
                  <a:pt x="99" y="261"/>
                </a:lnTo>
                <a:lnTo>
                  <a:pt x="99" y="263"/>
                </a:lnTo>
                <a:lnTo>
                  <a:pt x="99" y="264"/>
                </a:lnTo>
                <a:lnTo>
                  <a:pt x="99" y="266"/>
                </a:lnTo>
                <a:lnTo>
                  <a:pt x="99" y="267"/>
                </a:lnTo>
                <a:lnTo>
                  <a:pt x="99" y="269"/>
                </a:lnTo>
                <a:lnTo>
                  <a:pt x="99" y="272"/>
                </a:lnTo>
                <a:lnTo>
                  <a:pt x="101" y="273"/>
                </a:lnTo>
                <a:lnTo>
                  <a:pt x="101" y="275"/>
                </a:lnTo>
                <a:lnTo>
                  <a:pt x="101" y="275"/>
                </a:lnTo>
                <a:lnTo>
                  <a:pt x="101" y="278"/>
                </a:lnTo>
                <a:lnTo>
                  <a:pt x="101" y="279"/>
                </a:lnTo>
                <a:lnTo>
                  <a:pt x="101" y="281"/>
                </a:lnTo>
                <a:lnTo>
                  <a:pt x="101" y="282"/>
                </a:lnTo>
                <a:lnTo>
                  <a:pt x="101" y="285"/>
                </a:lnTo>
                <a:lnTo>
                  <a:pt x="101" y="287"/>
                </a:lnTo>
                <a:lnTo>
                  <a:pt x="101" y="288"/>
                </a:lnTo>
                <a:lnTo>
                  <a:pt x="101" y="288"/>
                </a:lnTo>
                <a:lnTo>
                  <a:pt x="101" y="290"/>
                </a:lnTo>
                <a:lnTo>
                  <a:pt x="102" y="291"/>
                </a:lnTo>
                <a:lnTo>
                  <a:pt x="102" y="293"/>
                </a:lnTo>
                <a:lnTo>
                  <a:pt x="102" y="294"/>
                </a:lnTo>
                <a:lnTo>
                  <a:pt x="102" y="294"/>
                </a:lnTo>
                <a:lnTo>
                  <a:pt x="102" y="296"/>
                </a:lnTo>
                <a:lnTo>
                  <a:pt x="102" y="297"/>
                </a:lnTo>
                <a:lnTo>
                  <a:pt x="102" y="297"/>
                </a:lnTo>
                <a:lnTo>
                  <a:pt x="102" y="299"/>
                </a:lnTo>
                <a:lnTo>
                  <a:pt x="102" y="299"/>
                </a:lnTo>
                <a:lnTo>
                  <a:pt x="102" y="300"/>
                </a:lnTo>
                <a:lnTo>
                  <a:pt x="102" y="300"/>
                </a:lnTo>
                <a:lnTo>
                  <a:pt x="102" y="302"/>
                </a:lnTo>
                <a:lnTo>
                  <a:pt x="102" y="302"/>
                </a:lnTo>
                <a:lnTo>
                  <a:pt x="104" y="303"/>
                </a:lnTo>
                <a:lnTo>
                  <a:pt x="104" y="305"/>
                </a:lnTo>
                <a:lnTo>
                  <a:pt x="104" y="305"/>
                </a:lnTo>
                <a:lnTo>
                  <a:pt x="104" y="306"/>
                </a:lnTo>
                <a:lnTo>
                  <a:pt x="104" y="306"/>
                </a:lnTo>
                <a:lnTo>
                  <a:pt x="104" y="308"/>
                </a:lnTo>
                <a:lnTo>
                  <a:pt x="104" y="309"/>
                </a:lnTo>
                <a:lnTo>
                  <a:pt x="104" y="311"/>
                </a:lnTo>
                <a:lnTo>
                  <a:pt x="105" y="311"/>
                </a:lnTo>
                <a:lnTo>
                  <a:pt x="105" y="312"/>
                </a:lnTo>
                <a:lnTo>
                  <a:pt x="105" y="312"/>
                </a:lnTo>
                <a:lnTo>
                  <a:pt x="105" y="314"/>
                </a:lnTo>
                <a:lnTo>
                  <a:pt x="105" y="315"/>
                </a:lnTo>
                <a:lnTo>
                  <a:pt x="105" y="317"/>
                </a:lnTo>
                <a:lnTo>
                  <a:pt x="105" y="317"/>
                </a:lnTo>
                <a:lnTo>
                  <a:pt x="105" y="318"/>
                </a:lnTo>
                <a:lnTo>
                  <a:pt x="107" y="320"/>
                </a:lnTo>
                <a:lnTo>
                  <a:pt x="107" y="320"/>
                </a:lnTo>
                <a:lnTo>
                  <a:pt x="107" y="321"/>
                </a:lnTo>
                <a:lnTo>
                  <a:pt x="107" y="323"/>
                </a:lnTo>
                <a:lnTo>
                  <a:pt x="107" y="323"/>
                </a:lnTo>
                <a:lnTo>
                  <a:pt x="107" y="324"/>
                </a:lnTo>
                <a:lnTo>
                  <a:pt x="107" y="326"/>
                </a:lnTo>
                <a:lnTo>
                  <a:pt x="107" y="326"/>
                </a:lnTo>
                <a:lnTo>
                  <a:pt x="107" y="327"/>
                </a:lnTo>
                <a:lnTo>
                  <a:pt x="107" y="327"/>
                </a:lnTo>
                <a:lnTo>
                  <a:pt x="107" y="329"/>
                </a:lnTo>
                <a:lnTo>
                  <a:pt x="107" y="330"/>
                </a:lnTo>
                <a:lnTo>
                  <a:pt x="107" y="332"/>
                </a:lnTo>
                <a:lnTo>
                  <a:pt x="107" y="333"/>
                </a:lnTo>
                <a:lnTo>
                  <a:pt x="107" y="333"/>
                </a:lnTo>
                <a:lnTo>
                  <a:pt x="107" y="335"/>
                </a:lnTo>
                <a:lnTo>
                  <a:pt x="107" y="336"/>
                </a:lnTo>
                <a:lnTo>
                  <a:pt x="107" y="338"/>
                </a:lnTo>
                <a:lnTo>
                  <a:pt x="107" y="339"/>
                </a:lnTo>
                <a:lnTo>
                  <a:pt x="107" y="342"/>
                </a:lnTo>
                <a:lnTo>
                  <a:pt x="107" y="344"/>
                </a:lnTo>
                <a:lnTo>
                  <a:pt x="107" y="345"/>
                </a:lnTo>
                <a:lnTo>
                  <a:pt x="107" y="348"/>
                </a:lnTo>
                <a:lnTo>
                  <a:pt x="107" y="350"/>
                </a:lnTo>
                <a:lnTo>
                  <a:pt x="107" y="353"/>
                </a:lnTo>
                <a:lnTo>
                  <a:pt x="107" y="356"/>
                </a:lnTo>
                <a:lnTo>
                  <a:pt x="105" y="359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2" name="Freeform 90"/>
          <p:cNvSpPr>
            <a:spLocks/>
          </p:cNvSpPr>
          <p:nvPr/>
        </p:nvSpPr>
        <p:spPr bwMode="auto">
          <a:xfrm>
            <a:off x="3014663" y="5075238"/>
            <a:ext cx="84137" cy="282575"/>
          </a:xfrm>
          <a:custGeom>
            <a:avLst/>
            <a:gdLst>
              <a:gd name="T0" fmla="*/ 8 w 107"/>
              <a:gd name="T1" fmla="*/ 347 h 357"/>
              <a:gd name="T2" fmla="*/ 14 w 107"/>
              <a:gd name="T3" fmla="*/ 335 h 357"/>
              <a:gd name="T4" fmla="*/ 18 w 107"/>
              <a:gd name="T5" fmla="*/ 326 h 357"/>
              <a:gd name="T6" fmla="*/ 23 w 107"/>
              <a:gd name="T7" fmla="*/ 318 h 357"/>
              <a:gd name="T8" fmla="*/ 26 w 107"/>
              <a:gd name="T9" fmla="*/ 312 h 357"/>
              <a:gd name="T10" fmla="*/ 29 w 107"/>
              <a:gd name="T11" fmla="*/ 308 h 357"/>
              <a:gd name="T12" fmla="*/ 30 w 107"/>
              <a:gd name="T13" fmla="*/ 302 h 357"/>
              <a:gd name="T14" fmla="*/ 33 w 107"/>
              <a:gd name="T15" fmla="*/ 294 h 357"/>
              <a:gd name="T16" fmla="*/ 36 w 107"/>
              <a:gd name="T17" fmla="*/ 288 h 357"/>
              <a:gd name="T18" fmla="*/ 39 w 107"/>
              <a:gd name="T19" fmla="*/ 282 h 357"/>
              <a:gd name="T20" fmla="*/ 41 w 107"/>
              <a:gd name="T21" fmla="*/ 276 h 357"/>
              <a:gd name="T22" fmla="*/ 44 w 107"/>
              <a:gd name="T23" fmla="*/ 272 h 357"/>
              <a:gd name="T24" fmla="*/ 45 w 107"/>
              <a:gd name="T25" fmla="*/ 267 h 357"/>
              <a:gd name="T26" fmla="*/ 47 w 107"/>
              <a:gd name="T27" fmla="*/ 261 h 357"/>
              <a:gd name="T28" fmla="*/ 50 w 107"/>
              <a:gd name="T29" fmla="*/ 255 h 357"/>
              <a:gd name="T30" fmla="*/ 53 w 107"/>
              <a:gd name="T31" fmla="*/ 248 h 357"/>
              <a:gd name="T32" fmla="*/ 56 w 107"/>
              <a:gd name="T33" fmla="*/ 240 h 357"/>
              <a:gd name="T34" fmla="*/ 59 w 107"/>
              <a:gd name="T35" fmla="*/ 231 h 357"/>
              <a:gd name="T36" fmla="*/ 60 w 107"/>
              <a:gd name="T37" fmla="*/ 225 h 357"/>
              <a:gd name="T38" fmla="*/ 63 w 107"/>
              <a:gd name="T39" fmla="*/ 219 h 357"/>
              <a:gd name="T40" fmla="*/ 65 w 107"/>
              <a:gd name="T41" fmla="*/ 213 h 357"/>
              <a:gd name="T42" fmla="*/ 66 w 107"/>
              <a:gd name="T43" fmla="*/ 209 h 357"/>
              <a:gd name="T44" fmla="*/ 68 w 107"/>
              <a:gd name="T45" fmla="*/ 203 h 357"/>
              <a:gd name="T46" fmla="*/ 71 w 107"/>
              <a:gd name="T47" fmla="*/ 195 h 357"/>
              <a:gd name="T48" fmla="*/ 72 w 107"/>
              <a:gd name="T49" fmla="*/ 188 h 357"/>
              <a:gd name="T50" fmla="*/ 75 w 107"/>
              <a:gd name="T51" fmla="*/ 179 h 357"/>
              <a:gd name="T52" fmla="*/ 78 w 107"/>
              <a:gd name="T53" fmla="*/ 171 h 357"/>
              <a:gd name="T54" fmla="*/ 80 w 107"/>
              <a:gd name="T55" fmla="*/ 167 h 357"/>
              <a:gd name="T56" fmla="*/ 81 w 107"/>
              <a:gd name="T57" fmla="*/ 161 h 357"/>
              <a:gd name="T58" fmla="*/ 83 w 107"/>
              <a:gd name="T59" fmla="*/ 156 h 357"/>
              <a:gd name="T60" fmla="*/ 84 w 107"/>
              <a:gd name="T61" fmla="*/ 150 h 357"/>
              <a:gd name="T62" fmla="*/ 87 w 107"/>
              <a:gd name="T63" fmla="*/ 143 h 357"/>
              <a:gd name="T64" fmla="*/ 90 w 107"/>
              <a:gd name="T65" fmla="*/ 134 h 357"/>
              <a:gd name="T66" fmla="*/ 92 w 107"/>
              <a:gd name="T67" fmla="*/ 126 h 357"/>
              <a:gd name="T68" fmla="*/ 95 w 107"/>
              <a:gd name="T69" fmla="*/ 119 h 357"/>
              <a:gd name="T70" fmla="*/ 96 w 107"/>
              <a:gd name="T71" fmla="*/ 113 h 357"/>
              <a:gd name="T72" fmla="*/ 98 w 107"/>
              <a:gd name="T73" fmla="*/ 108 h 357"/>
              <a:gd name="T74" fmla="*/ 98 w 107"/>
              <a:gd name="T75" fmla="*/ 104 h 357"/>
              <a:gd name="T76" fmla="*/ 99 w 107"/>
              <a:gd name="T77" fmla="*/ 99 h 357"/>
              <a:gd name="T78" fmla="*/ 99 w 107"/>
              <a:gd name="T79" fmla="*/ 93 h 357"/>
              <a:gd name="T80" fmla="*/ 101 w 107"/>
              <a:gd name="T81" fmla="*/ 86 h 357"/>
              <a:gd name="T82" fmla="*/ 101 w 107"/>
              <a:gd name="T83" fmla="*/ 80 h 357"/>
              <a:gd name="T84" fmla="*/ 101 w 107"/>
              <a:gd name="T85" fmla="*/ 72 h 357"/>
              <a:gd name="T86" fmla="*/ 102 w 107"/>
              <a:gd name="T87" fmla="*/ 66 h 357"/>
              <a:gd name="T88" fmla="*/ 102 w 107"/>
              <a:gd name="T89" fmla="*/ 63 h 357"/>
              <a:gd name="T90" fmla="*/ 102 w 107"/>
              <a:gd name="T91" fmla="*/ 59 h 357"/>
              <a:gd name="T92" fmla="*/ 102 w 107"/>
              <a:gd name="T93" fmla="*/ 56 h 357"/>
              <a:gd name="T94" fmla="*/ 104 w 107"/>
              <a:gd name="T95" fmla="*/ 53 h 357"/>
              <a:gd name="T96" fmla="*/ 104 w 107"/>
              <a:gd name="T97" fmla="*/ 48 h 357"/>
              <a:gd name="T98" fmla="*/ 105 w 107"/>
              <a:gd name="T99" fmla="*/ 44 h 357"/>
              <a:gd name="T100" fmla="*/ 105 w 107"/>
              <a:gd name="T101" fmla="*/ 39 h 357"/>
              <a:gd name="T102" fmla="*/ 107 w 107"/>
              <a:gd name="T103" fmla="*/ 36 h 357"/>
              <a:gd name="T104" fmla="*/ 107 w 107"/>
              <a:gd name="T105" fmla="*/ 32 h 357"/>
              <a:gd name="T106" fmla="*/ 107 w 107"/>
              <a:gd name="T107" fmla="*/ 29 h 357"/>
              <a:gd name="T108" fmla="*/ 107 w 107"/>
              <a:gd name="T109" fmla="*/ 23 h 357"/>
              <a:gd name="T110" fmla="*/ 107 w 107"/>
              <a:gd name="T111" fmla="*/ 17 h 357"/>
              <a:gd name="T112" fmla="*/ 107 w 107"/>
              <a:gd name="T113" fmla="*/ 8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07" h="357">
                <a:moveTo>
                  <a:pt x="0" y="357"/>
                </a:moveTo>
                <a:lnTo>
                  <a:pt x="3" y="354"/>
                </a:lnTo>
                <a:lnTo>
                  <a:pt x="5" y="350"/>
                </a:lnTo>
                <a:lnTo>
                  <a:pt x="8" y="347"/>
                </a:lnTo>
                <a:lnTo>
                  <a:pt x="9" y="344"/>
                </a:lnTo>
                <a:lnTo>
                  <a:pt x="11" y="341"/>
                </a:lnTo>
                <a:lnTo>
                  <a:pt x="12" y="338"/>
                </a:lnTo>
                <a:lnTo>
                  <a:pt x="14" y="335"/>
                </a:lnTo>
                <a:lnTo>
                  <a:pt x="15" y="333"/>
                </a:lnTo>
                <a:lnTo>
                  <a:pt x="17" y="330"/>
                </a:lnTo>
                <a:lnTo>
                  <a:pt x="18" y="329"/>
                </a:lnTo>
                <a:lnTo>
                  <a:pt x="18" y="326"/>
                </a:lnTo>
                <a:lnTo>
                  <a:pt x="20" y="324"/>
                </a:lnTo>
                <a:lnTo>
                  <a:pt x="21" y="323"/>
                </a:lnTo>
                <a:lnTo>
                  <a:pt x="21" y="321"/>
                </a:lnTo>
                <a:lnTo>
                  <a:pt x="23" y="318"/>
                </a:lnTo>
                <a:lnTo>
                  <a:pt x="23" y="317"/>
                </a:lnTo>
                <a:lnTo>
                  <a:pt x="24" y="315"/>
                </a:lnTo>
                <a:lnTo>
                  <a:pt x="24" y="314"/>
                </a:lnTo>
                <a:lnTo>
                  <a:pt x="26" y="312"/>
                </a:lnTo>
                <a:lnTo>
                  <a:pt x="26" y="312"/>
                </a:lnTo>
                <a:lnTo>
                  <a:pt x="27" y="311"/>
                </a:lnTo>
                <a:lnTo>
                  <a:pt x="27" y="309"/>
                </a:lnTo>
                <a:lnTo>
                  <a:pt x="29" y="308"/>
                </a:lnTo>
                <a:lnTo>
                  <a:pt x="29" y="306"/>
                </a:lnTo>
                <a:lnTo>
                  <a:pt x="29" y="305"/>
                </a:lnTo>
                <a:lnTo>
                  <a:pt x="30" y="303"/>
                </a:lnTo>
                <a:lnTo>
                  <a:pt x="30" y="302"/>
                </a:lnTo>
                <a:lnTo>
                  <a:pt x="32" y="300"/>
                </a:lnTo>
                <a:lnTo>
                  <a:pt x="32" y="299"/>
                </a:lnTo>
                <a:lnTo>
                  <a:pt x="33" y="296"/>
                </a:lnTo>
                <a:lnTo>
                  <a:pt x="33" y="294"/>
                </a:lnTo>
                <a:lnTo>
                  <a:pt x="35" y="293"/>
                </a:lnTo>
                <a:lnTo>
                  <a:pt x="35" y="293"/>
                </a:lnTo>
                <a:lnTo>
                  <a:pt x="35" y="290"/>
                </a:lnTo>
                <a:lnTo>
                  <a:pt x="36" y="288"/>
                </a:lnTo>
                <a:lnTo>
                  <a:pt x="36" y="287"/>
                </a:lnTo>
                <a:lnTo>
                  <a:pt x="38" y="285"/>
                </a:lnTo>
                <a:lnTo>
                  <a:pt x="38" y="284"/>
                </a:lnTo>
                <a:lnTo>
                  <a:pt x="39" y="282"/>
                </a:lnTo>
                <a:lnTo>
                  <a:pt x="39" y="281"/>
                </a:lnTo>
                <a:lnTo>
                  <a:pt x="41" y="279"/>
                </a:lnTo>
                <a:lnTo>
                  <a:pt x="41" y="278"/>
                </a:lnTo>
                <a:lnTo>
                  <a:pt x="41" y="276"/>
                </a:lnTo>
                <a:lnTo>
                  <a:pt x="42" y="275"/>
                </a:lnTo>
                <a:lnTo>
                  <a:pt x="42" y="273"/>
                </a:lnTo>
                <a:lnTo>
                  <a:pt x="42" y="273"/>
                </a:lnTo>
                <a:lnTo>
                  <a:pt x="44" y="272"/>
                </a:lnTo>
                <a:lnTo>
                  <a:pt x="44" y="270"/>
                </a:lnTo>
                <a:lnTo>
                  <a:pt x="44" y="269"/>
                </a:lnTo>
                <a:lnTo>
                  <a:pt x="45" y="269"/>
                </a:lnTo>
                <a:lnTo>
                  <a:pt x="45" y="267"/>
                </a:lnTo>
                <a:lnTo>
                  <a:pt x="45" y="266"/>
                </a:lnTo>
                <a:lnTo>
                  <a:pt x="45" y="264"/>
                </a:lnTo>
                <a:lnTo>
                  <a:pt x="47" y="263"/>
                </a:lnTo>
                <a:lnTo>
                  <a:pt x="47" y="261"/>
                </a:lnTo>
                <a:lnTo>
                  <a:pt x="48" y="260"/>
                </a:lnTo>
                <a:lnTo>
                  <a:pt x="48" y="258"/>
                </a:lnTo>
                <a:lnTo>
                  <a:pt x="48" y="257"/>
                </a:lnTo>
                <a:lnTo>
                  <a:pt x="50" y="255"/>
                </a:lnTo>
                <a:lnTo>
                  <a:pt x="50" y="254"/>
                </a:lnTo>
                <a:lnTo>
                  <a:pt x="51" y="252"/>
                </a:lnTo>
                <a:lnTo>
                  <a:pt x="51" y="249"/>
                </a:lnTo>
                <a:lnTo>
                  <a:pt x="53" y="248"/>
                </a:lnTo>
                <a:lnTo>
                  <a:pt x="53" y="245"/>
                </a:lnTo>
                <a:lnTo>
                  <a:pt x="54" y="242"/>
                </a:lnTo>
                <a:lnTo>
                  <a:pt x="54" y="242"/>
                </a:lnTo>
                <a:lnTo>
                  <a:pt x="56" y="240"/>
                </a:lnTo>
                <a:lnTo>
                  <a:pt x="56" y="237"/>
                </a:lnTo>
                <a:lnTo>
                  <a:pt x="57" y="236"/>
                </a:lnTo>
                <a:lnTo>
                  <a:pt x="57" y="233"/>
                </a:lnTo>
                <a:lnTo>
                  <a:pt x="59" y="231"/>
                </a:lnTo>
                <a:lnTo>
                  <a:pt x="59" y="230"/>
                </a:lnTo>
                <a:lnTo>
                  <a:pt x="60" y="228"/>
                </a:lnTo>
                <a:lnTo>
                  <a:pt x="60" y="227"/>
                </a:lnTo>
                <a:lnTo>
                  <a:pt x="60" y="225"/>
                </a:lnTo>
                <a:lnTo>
                  <a:pt x="62" y="224"/>
                </a:lnTo>
                <a:lnTo>
                  <a:pt x="62" y="222"/>
                </a:lnTo>
                <a:lnTo>
                  <a:pt x="63" y="221"/>
                </a:lnTo>
                <a:lnTo>
                  <a:pt x="63" y="219"/>
                </a:lnTo>
                <a:lnTo>
                  <a:pt x="63" y="218"/>
                </a:lnTo>
                <a:lnTo>
                  <a:pt x="63" y="216"/>
                </a:lnTo>
                <a:lnTo>
                  <a:pt x="65" y="215"/>
                </a:lnTo>
                <a:lnTo>
                  <a:pt x="65" y="213"/>
                </a:lnTo>
                <a:lnTo>
                  <a:pt x="65" y="213"/>
                </a:lnTo>
                <a:lnTo>
                  <a:pt x="66" y="212"/>
                </a:lnTo>
                <a:lnTo>
                  <a:pt x="66" y="210"/>
                </a:lnTo>
                <a:lnTo>
                  <a:pt x="66" y="209"/>
                </a:lnTo>
                <a:lnTo>
                  <a:pt x="68" y="207"/>
                </a:lnTo>
                <a:lnTo>
                  <a:pt x="68" y="206"/>
                </a:lnTo>
                <a:lnTo>
                  <a:pt x="68" y="204"/>
                </a:lnTo>
                <a:lnTo>
                  <a:pt x="68" y="203"/>
                </a:lnTo>
                <a:lnTo>
                  <a:pt x="69" y="201"/>
                </a:lnTo>
                <a:lnTo>
                  <a:pt x="69" y="200"/>
                </a:lnTo>
                <a:lnTo>
                  <a:pt x="71" y="197"/>
                </a:lnTo>
                <a:lnTo>
                  <a:pt x="71" y="195"/>
                </a:lnTo>
                <a:lnTo>
                  <a:pt x="72" y="192"/>
                </a:lnTo>
                <a:lnTo>
                  <a:pt x="72" y="191"/>
                </a:lnTo>
                <a:lnTo>
                  <a:pt x="72" y="188"/>
                </a:lnTo>
                <a:lnTo>
                  <a:pt x="72" y="188"/>
                </a:lnTo>
                <a:lnTo>
                  <a:pt x="74" y="186"/>
                </a:lnTo>
                <a:lnTo>
                  <a:pt x="74" y="183"/>
                </a:lnTo>
                <a:lnTo>
                  <a:pt x="75" y="182"/>
                </a:lnTo>
                <a:lnTo>
                  <a:pt x="75" y="179"/>
                </a:lnTo>
                <a:lnTo>
                  <a:pt x="77" y="177"/>
                </a:lnTo>
                <a:lnTo>
                  <a:pt x="77" y="176"/>
                </a:lnTo>
                <a:lnTo>
                  <a:pt x="77" y="174"/>
                </a:lnTo>
                <a:lnTo>
                  <a:pt x="78" y="171"/>
                </a:lnTo>
                <a:lnTo>
                  <a:pt x="78" y="170"/>
                </a:lnTo>
                <a:lnTo>
                  <a:pt x="78" y="168"/>
                </a:lnTo>
                <a:lnTo>
                  <a:pt x="80" y="167"/>
                </a:lnTo>
                <a:lnTo>
                  <a:pt x="80" y="167"/>
                </a:lnTo>
                <a:lnTo>
                  <a:pt x="80" y="165"/>
                </a:lnTo>
                <a:lnTo>
                  <a:pt x="81" y="164"/>
                </a:lnTo>
                <a:lnTo>
                  <a:pt x="81" y="162"/>
                </a:lnTo>
                <a:lnTo>
                  <a:pt x="81" y="161"/>
                </a:lnTo>
                <a:lnTo>
                  <a:pt x="81" y="159"/>
                </a:lnTo>
                <a:lnTo>
                  <a:pt x="83" y="158"/>
                </a:lnTo>
                <a:lnTo>
                  <a:pt x="83" y="158"/>
                </a:lnTo>
                <a:lnTo>
                  <a:pt x="83" y="156"/>
                </a:lnTo>
                <a:lnTo>
                  <a:pt x="83" y="155"/>
                </a:lnTo>
                <a:lnTo>
                  <a:pt x="84" y="153"/>
                </a:lnTo>
                <a:lnTo>
                  <a:pt x="84" y="152"/>
                </a:lnTo>
                <a:lnTo>
                  <a:pt x="84" y="150"/>
                </a:lnTo>
                <a:lnTo>
                  <a:pt x="86" y="149"/>
                </a:lnTo>
                <a:lnTo>
                  <a:pt x="86" y="146"/>
                </a:lnTo>
                <a:lnTo>
                  <a:pt x="86" y="144"/>
                </a:lnTo>
                <a:lnTo>
                  <a:pt x="87" y="143"/>
                </a:lnTo>
                <a:lnTo>
                  <a:pt x="87" y="141"/>
                </a:lnTo>
                <a:lnTo>
                  <a:pt x="89" y="138"/>
                </a:lnTo>
                <a:lnTo>
                  <a:pt x="89" y="137"/>
                </a:lnTo>
                <a:lnTo>
                  <a:pt x="90" y="134"/>
                </a:lnTo>
                <a:lnTo>
                  <a:pt x="90" y="134"/>
                </a:lnTo>
                <a:lnTo>
                  <a:pt x="90" y="131"/>
                </a:lnTo>
                <a:lnTo>
                  <a:pt x="92" y="129"/>
                </a:lnTo>
                <a:lnTo>
                  <a:pt x="92" y="126"/>
                </a:lnTo>
                <a:lnTo>
                  <a:pt x="93" y="125"/>
                </a:lnTo>
                <a:lnTo>
                  <a:pt x="93" y="123"/>
                </a:lnTo>
                <a:lnTo>
                  <a:pt x="93" y="120"/>
                </a:lnTo>
                <a:lnTo>
                  <a:pt x="95" y="119"/>
                </a:lnTo>
                <a:lnTo>
                  <a:pt x="95" y="117"/>
                </a:lnTo>
                <a:lnTo>
                  <a:pt x="95" y="116"/>
                </a:lnTo>
                <a:lnTo>
                  <a:pt x="96" y="114"/>
                </a:lnTo>
                <a:lnTo>
                  <a:pt x="96" y="113"/>
                </a:lnTo>
                <a:lnTo>
                  <a:pt x="96" y="111"/>
                </a:lnTo>
                <a:lnTo>
                  <a:pt x="96" y="111"/>
                </a:lnTo>
                <a:lnTo>
                  <a:pt x="98" y="110"/>
                </a:lnTo>
                <a:lnTo>
                  <a:pt x="98" y="108"/>
                </a:lnTo>
                <a:lnTo>
                  <a:pt x="98" y="107"/>
                </a:lnTo>
                <a:lnTo>
                  <a:pt x="98" y="105"/>
                </a:lnTo>
                <a:lnTo>
                  <a:pt x="98" y="105"/>
                </a:lnTo>
                <a:lnTo>
                  <a:pt x="98" y="104"/>
                </a:lnTo>
                <a:lnTo>
                  <a:pt x="98" y="102"/>
                </a:lnTo>
                <a:lnTo>
                  <a:pt x="99" y="101"/>
                </a:lnTo>
                <a:lnTo>
                  <a:pt x="99" y="99"/>
                </a:lnTo>
                <a:lnTo>
                  <a:pt x="99" y="99"/>
                </a:lnTo>
                <a:lnTo>
                  <a:pt x="99" y="98"/>
                </a:lnTo>
                <a:lnTo>
                  <a:pt x="99" y="96"/>
                </a:lnTo>
                <a:lnTo>
                  <a:pt x="99" y="95"/>
                </a:lnTo>
                <a:lnTo>
                  <a:pt x="99" y="93"/>
                </a:lnTo>
                <a:lnTo>
                  <a:pt x="99" y="90"/>
                </a:lnTo>
                <a:lnTo>
                  <a:pt x="99" y="89"/>
                </a:lnTo>
                <a:lnTo>
                  <a:pt x="99" y="87"/>
                </a:lnTo>
                <a:lnTo>
                  <a:pt x="101" y="86"/>
                </a:lnTo>
                <a:lnTo>
                  <a:pt x="101" y="83"/>
                </a:lnTo>
                <a:lnTo>
                  <a:pt x="101" y="83"/>
                </a:lnTo>
                <a:lnTo>
                  <a:pt x="101" y="81"/>
                </a:lnTo>
                <a:lnTo>
                  <a:pt x="101" y="80"/>
                </a:lnTo>
                <a:lnTo>
                  <a:pt x="101" y="77"/>
                </a:lnTo>
                <a:lnTo>
                  <a:pt x="101" y="75"/>
                </a:lnTo>
                <a:lnTo>
                  <a:pt x="101" y="74"/>
                </a:lnTo>
                <a:lnTo>
                  <a:pt x="101" y="72"/>
                </a:lnTo>
                <a:lnTo>
                  <a:pt x="101" y="71"/>
                </a:lnTo>
                <a:lnTo>
                  <a:pt x="101" y="69"/>
                </a:lnTo>
                <a:lnTo>
                  <a:pt x="101" y="68"/>
                </a:lnTo>
                <a:lnTo>
                  <a:pt x="102" y="66"/>
                </a:lnTo>
                <a:lnTo>
                  <a:pt x="102" y="66"/>
                </a:lnTo>
                <a:lnTo>
                  <a:pt x="102" y="65"/>
                </a:lnTo>
                <a:lnTo>
                  <a:pt x="102" y="63"/>
                </a:lnTo>
                <a:lnTo>
                  <a:pt x="102" y="63"/>
                </a:lnTo>
                <a:lnTo>
                  <a:pt x="102" y="62"/>
                </a:lnTo>
                <a:lnTo>
                  <a:pt x="102" y="60"/>
                </a:lnTo>
                <a:lnTo>
                  <a:pt x="102" y="60"/>
                </a:lnTo>
                <a:lnTo>
                  <a:pt x="102" y="59"/>
                </a:lnTo>
                <a:lnTo>
                  <a:pt x="102" y="59"/>
                </a:lnTo>
                <a:lnTo>
                  <a:pt x="102" y="57"/>
                </a:lnTo>
                <a:lnTo>
                  <a:pt x="102" y="57"/>
                </a:lnTo>
                <a:lnTo>
                  <a:pt x="102" y="56"/>
                </a:lnTo>
                <a:lnTo>
                  <a:pt x="104" y="56"/>
                </a:lnTo>
                <a:lnTo>
                  <a:pt x="104" y="54"/>
                </a:lnTo>
                <a:lnTo>
                  <a:pt x="104" y="53"/>
                </a:lnTo>
                <a:lnTo>
                  <a:pt x="104" y="53"/>
                </a:lnTo>
                <a:lnTo>
                  <a:pt x="104" y="51"/>
                </a:lnTo>
                <a:lnTo>
                  <a:pt x="104" y="50"/>
                </a:lnTo>
                <a:lnTo>
                  <a:pt x="104" y="50"/>
                </a:lnTo>
                <a:lnTo>
                  <a:pt x="104" y="48"/>
                </a:lnTo>
                <a:lnTo>
                  <a:pt x="105" y="47"/>
                </a:lnTo>
                <a:lnTo>
                  <a:pt x="105" y="45"/>
                </a:lnTo>
                <a:lnTo>
                  <a:pt x="105" y="45"/>
                </a:lnTo>
                <a:lnTo>
                  <a:pt x="105" y="44"/>
                </a:lnTo>
                <a:lnTo>
                  <a:pt x="105" y="44"/>
                </a:lnTo>
                <a:lnTo>
                  <a:pt x="105" y="42"/>
                </a:lnTo>
                <a:lnTo>
                  <a:pt x="105" y="41"/>
                </a:lnTo>
                <a:lnTo>
                  <a:pt x="105" y="39"/>
                </a:lnTo>
                <a:lnTo>
                  <a:pt x="107" y="39"/>
                </a:lnTo>
                <a:lnTo>
                  <a:pt x="107" y="38"/>
                </a:lnTo>
                <a:lnTo>
                  <a:pt x="107" y="38"/>
                </a:lnTo>
                <a:lnTo>
                  <a:pt x="107" y="36"/>
                </a:lnTo>
                <a:lnTo>
                  <a:pt x="107" y="35"/>
                </a:lnTo>
                <a:lnTo>
                  <a:pt x="107" y="35"/>
                </a:lnTo>
                <a:lnTo>
                  <a:pt x="107" y="33"/>
                </a:lnTo>
                <a:lnTo>
                  <a:pt x="107" y="32"/>
                </a:lnTo>
                <a:lnTo>
                  <a:pt x="107" y="32"/>
                </a:lnTo>
                <a:lnTo>
                  <a:pt x="107" y="30"/>
                </a:lnTo>
                <a:lnTo>
                  <a:pt x="107" y="29"/>
                </a:lnTo>
                <a:lnTo>
                  <a:pt x="107" y="29"/>
                </a:lnTo>
                <a:lnTo>
                  <a:pt x="107" y="27"/>
                </a:lnTo>
                <a:lnTo>
                  <a:pt x="107" y="26"/>
                </a:lnTo>
                <a:lnTo>
                  <a:pt x="107" y="24"/>
                </a:lnTo>
                <a:lnTo>
                  <a:pt x="107" y="23"/>
                </a:lnTo>
                <a:lnTo>
                  <a:pt x="107" y="21"/>
                </a:lnTo>
                <a:lnTo>
                  <a:pt x="107" y="20"/>
                </a:lnTo>
                <a:lnTo>
                  <a:pt x="107" y="18"/>
                </a:lnTo>
                <a:lnTo>
                  <a:pt x="107" y="17"/>
                </a:lnTo>
                <a:lnTo>
                  <a:pt x="107" y="15"/>
                </a:lnTo>
                <a:lnTo>
                  <a:pt x="107" y="12"/>
                </a:lnTo>
                <a:lnTo>
                  <a:pt x="107" y="11"/>
                </a:lnTo>
                <a:lnTo>
                  <a:pt x="107" y="8"/>
                </a:lnTo>
                <a:lnTo>
                  <a:pt x="107" y="5"/>
                </a:lnTo>
                <a:lnTo>
                  <a:pt x="107" y="3"/>
                </a:lnTo>
                <a:lnTo>
                  <a:pt x="105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3" name="Freeform 91"/>
          <p:cNvSpPr>
            <a:spLocks/>
          </p:cNvSpPr>
          <p:nvPr/>
        </p:nvSpPr>
        <p:spPr bwMode="auto">
          <a:xfrm>
            <a:off x="3768725" y="5029200"/>
            <a:ext cx="95250" cy="95250"/>
          </a:xfrm>
          <a:custGeom>
            <a:avLst/>
            <a:gdLst>
              <a:gd name="T0" fmla="*/ 57 w 120"/>
              <a:gd name="T1" fmla="*/ 0 h 120"/>
              <a:gd name="T2" fmla="*/ 48 w 120"/>
              <a:gd name="T3" fmla="*/ 2 h 120"/>
              <a:gd name="T4" fmla="*/ 40 w 120"/>
              <a:gd name="T5" fmla="*/ 3 h 120"/>
              <a:gd name="T6" fmla="*/ 31 w 120"/>
              <a:gd name="T7" fmla="*/ 8 h 120"/>
              <a:gd name="T8" fmla="*/ 25 w 120"/>
              <a:gd name="T9" fmla="*/ 12 h 120"/>
              <a:gd name="T10" fmla="*/ 18 w 120"/>
              <a:gd name="T11" fmla="*/ 18 h 120"/>
              <a:gd name="T12" fmla="*/ 12 w 120"/>
              <a:gd name="T13" fmla="*/ 24 h 120"/>
              <a:gd name="T14" fmla="*/ 7 w 120"/>
              <a:gd name="T15" fmla="*/ 32 h 120"/>
              <a:gd name="T16" fmla="*/ 4 w 120"/>
              <a:gd name="T17" fmla="*/ 39 h 120"/>
              <a:gd name="T18" fmla="*/ 1 w 120"/>
              <a:gd name="T19" fmla="*/ 48 h 120"/>
              <a:gd name="T20" fmla="*/ 1 w 120"/>
              <a:gd name="T21" fmla="*/ 57 h 120"/>
              <a:gd name="T22" fmla="*/ 1 w 120"/>
              <a:gd name="T23" fmla="*/ 63 h 120"/>
              <a:gd name="T24" fmla="*/ 1 w 120"/>
              <a:gd name="T25" fmla="*/ 72 h 120"/>
              <a:gd name="T26" fmla="*/ 4 w 120"/>
              <a:gd name="T27" fmla="*/ 81 h 120"/>
              <a:gd name="T28" fmla="*/ 7 w 120"/>
              <a:gd name="T29" fmla="*/ 89 h 120"/>
              <a:gd name="T30" fmla="*/ 12 w 120"/>
              <a:gd name="T31" fmla="*/ 96 h 120"/>
              <a:gd name="T32" fmla="*/ 18 w 120"/>
              <a:gd name="T33" fmla="*/ 102 h 120"/>
              <a:gd name="T34" fmla="*/ 25 w 120"/>
              <a:gd name="T35" fmla="*/ 108 h 120"/>
              <a:gd name="T36" fmla="*/ 31 w 120"/>
              <a:gd name="T37" fmla="*/ 113 h 120"/>
              <a:gd name="T38" fmla="*/ 40 w 120"/>
              <a:gd name="T39" fmla="*/ 116 h 120"/>
              <a:gd name="T40" fmla="*/ 48 w 120"/>
              <a:gd name="T41" fmla="*/ 119 h 120"/>
              <a:gd name="T42" fmla="*/ 57 w 120"/>
              <a:gd name="T43" fmla="*/ 120 h 120"/>
              <a:gd name="T44" fmla="*/ 64 w 120"/>
              <a:gd name="T45" fmla="*/ 120 h 120"/>
              <a:gd name="T46" fmla="*/ 73 w 120"/>
              <a:gd name="T47" fmla="*/ 119 h 120"/>
              <a:gd name="T48" fmla="*/ 81 w 120"/>
              <a:gd name="T49" fmla="*/ 116 h 120"/>
              <a:gd name="T50" fmla="*/ 90 w 120"/>
              <a:gd name="T51" fmla="*/ 113 h 120"/>
              <a:gd name="T52" fmla="*/ 96 w 120"/>
              <a:gd name="T53" fmla="*/ 108 h 120"/>
              <a:gd name="T54" fmla="*/ 103 w 120"/>
              <a:gd name="T55" fmla="*/ 102 h 120"/>
              <a:gd name="T56" fmla="*/ 109 w 120"/>
              <a:gd name="T57" fmla="*/ 96 h 120"/>
              <a:gd name="T58" fmla="*/ 114 w 120"/>
              <a:gd name="T59" fmla="*/ 89 h 120"/>
              <a:gd name="T60" fmla="*/ 117 w 120"/>
              <a:gd name="T61" fmla="*/ 81 h 120"/>
              <a:gd name="T62" fmla="*/ 120 w 120"/>
              <a:gd name="T63" fmla="*/ 72 h 120"/>
              <a:gd name="T64" fmla="*/ 120 w 120"/>
              <a:gd name="T65" fmla="*/ 63 h 120"/>
              <a:gd name="T66" fmla="*/ 120 w 120"/>
              <a:gd name="T67" fmla="*/ 57 h 120"/>
              <a:gd name="T68" fmla="*/ 120 w 120"/>
              <a:gd name="T69" fmla="*/ 48 h 120"/>
              <a:gd name="T70" fmla="*/ 117 w 120"/>
              <a:gd name="T71" fmla="*/ 39 h 120"/>
              <a:gd name="T72" fmla="*/ 114 w 120"/>
              <a:gd name="T73" fmla="*/ 32 h 120"/>
              <a:gd name="T74" fmla="*/ 109 w 120"/>
              <a:gd name="T75" fmla="*/ 24 h 120"/>
              <a:gd name="T76" fmla="*/ 103 w 120"/>
              <a:gd name="T77" fmla="*/ 18 h 120"/>
              <a:gd name="T78" fmla="*/ 96 w 120"/>
              <a:gd name="T79" fmla="*/ 12 h 120"/>
              <a:gd name="T80" fmla="*/ 90 w 120"/>
              <a:gd name="T81" fmla="*/ 8 h 120"/>
              <a:gd name="T82" fmla="*/ 81 w 120"/>
              <a:gd name="T83" fmla="*/ 3 h 120"/>
              <a:gd name="T84" fmla="*/ 73 w 120"/>
              <a:gd name="T85" fmla="*/ 2 h 120"/>
              <a:gd name="T86" fmla="*/ 64 w 120"/>
              <a:gd name="T87" fmla="*/ 0 h 120"/>
              <a:gd name="T88" fmla="*/ 60 w 120"/>
              <a:gd name="T89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0" h="120">
                <a:moveTo>
                  <a:pt x="60" y="60"/>
                </a:moveTo>
                <a:lnTo>
                  <a:pt x="60" y="0"/>
                </a:lnTo>
                <a:lnTo>
                  <a:pt x="57" y="0"/>
                </a:lnTo>
                <a:lnTo>
                  <a:pt x="54" y="0"/>
                </a:lnTo>
                <a:lnTo>
                  <a:pt x="51" y="0"/>
                </a:lnTo>
                <a:lnTo>
                  <a:pt x="48" y="2"/>
                </a:lnTo>
                <a:lnTo>
                  <a:pt x="45" y="2"/>
                </a:lnTo>
                <a:lnTo>
                  <a:pt x="43" y="3"/>
                </a:lnTo>
                <a:lnTo>
                  <a:pt x="40" y="3"/>
                </a:lnTo>
                <a:lnTo>
                  <a:pt x="37" y="5"/>
                </a:lnTo>
                <a:lnTo>
                  <a:pt x="34" y="6"/>
                </a:lnTo>
                <a:lnTo>
                  <a:pt x="31" y="8"/>
                </a:lnTo>
                <a:lnTo>
                  <a:pt x="30" y="9"/>
                </a:lnTo>
                <a:lnTo>
                  <a:pt x="27" y="11"/>
                </a:lnTo>
                <a:lnTo>
                  <a:pt x="25" y="12"/>
                </a:lnTo>
                <a:lnTo>
                  <a:pt x="22" y="14"/>
                </a:lnTo>
                <a:lnTo>
                  <a:pt x="21" y="15"/>
                </a:lnTo>
                <a:lnTo>
                  <a:pt x="18" y="18"/>
                </a:lnTo>
                <a:lnTo>
                  <a:pt x="16" y="20"/>
                </a:lnTo>
                <a:lnTo>
                  <a:pt x="15" y="21"/>
                </a:lnTo>
                <a:lnTo>
                  <a:pt x="12" y="24"/>
                </a:lnTo>
                <a:lnTo>
                  <a:pt x="10" y="27"/>
                </a:lnTo>
                <a:lnTo>
                  <a:pt x="9" y="29"/>
                </a:lnTo>
                <a:lnTo>
                  <a:pt x="7" y="32"/>
                </a:lnTo>
                <a:lnTo>
                  <a:pt x="6" y="35"/>
                </a:lnTo>
                <a:lnTo>
                  <a:pt x="6" y="36"/>
                </a:lnTo>
                <a:lnTo>
                  <a:pt x="4" y="39"/>
                </a:lnTo>
                <a:lnTo>
                  <a:pt x="3" y="42"/>
                </a:lnTo>
                <a:lnTo>
                  <a:pt x="3" y="45"/>
                </a:lnTo>
                <a:lnTo>
                  <a:pt x="1" y="48"/>
                </a:lnTo>
                <a:lnTo>
                  <a:pt x="1" y="51"/>
                </a:lnTo>
                <a:lnTo>
                  <a:pt x="1" y="54"/>
                </a:lnTo>
                <a:lnTo>
                  <a:pt x="1" y="57"/>
                </a:lnTo>
                <a:lnTo>
                  <a:pt x="0" y="60"/>
                </a:lnTo>
                <a:lnTo>
                  <a:pt x="0" y="60"/>
                </a:lnTo>
                <a:lnTo>
                  <a:pt x="1" y="63"/>
                </a:lnTo>
                <a:lnTo>
                  <a:pt x="1" y="66"/>
                </a:lnTo>
                <a:lnTo>
                  <a:pt x="1" y="69"/>
                </a:lnTo>
                <a:lnTo>
                  <a:pt x="1" y="72"/>
                </a:lnTo>
                <a:lnTo>
                  <a:pt x="3" y="75"/>
                </a:lnTo>
                <a:lnTo>
                  <a:pt x="3" y="78"/>
                </a:lnTo>
                <a:lnTo>
                  <a:pt x="4" y="81"/>
                </a:lnTo>
                <a:lnTo>
                  <a:pt x="6" y="83"/>
                </a:lnTo>
                <a:lnTo>
                  <a:pt x="6" y="86"/>
                </a:lnTo>
                <a:lnTo>
                  <a:pt x="7" y="89"/>
                </a:lnTo>
                <a:lnTo>
                  <a:pt x="9" y="92"/>
                </a:lnTo>
                <a:lnTo>
                  <a:pt x="10" y="93"/>
                </a:lnTo>
                <a:lnTo>
                  <a:pt x="12" y="96"/>
                </a:lnTo>
                <a:lnTo>
                  <a:pt x="15" y="98"/>
                </a:lnTo>
                <a:lnTo>
                  <a:pt x="16" y="101"/>
                </a:lnTo>
                <a:lnTo>
                  <a:pt x="18" y="102"/>
                </a:lnTo>
                <a:lnTo>
                  <a:pt x="21" y="105"/>
                </a:lnTo>
                <a:lnTo>
                  <a:pt x="22" y="107"/>
                </a:lnTo>
                <a:lnTo>
                  <a:pt x="25" y="108"/>
                </a:lnTo>
                <a:lnTo>
                  <a:pt x="27" y="110"/>
                </a:lnTo>
                <a:lnTo>
                  <a:pt x="30" y="111"/>
                </a:lnTo>
                <a:lnTo>
                  <a:pt x="31" y="113"/>
                </a:lnTo>
                <a:lnTo>
                  <a:pt x="34" y="114"/>
                </a:lnTo>
                <a:lnTo>
                  <a:pt x="37" y="116"/>
                </a:lnTo>
                <a:lnTo>
                  <a:pt x="40" y="116"/>
                </a:lnTo>
                <a:lnTo>
                  <a:pt x="43" y="117"/>
                </a:lnTo>
                <a:lnTo>
                  <a:pt x="45" y="119"/>
                </a:lnTo>
                <a:lnTo>
                  <a:pt x="48" y="119"/>
                </a:lnTo>
                <a:lnTo>
                  <a:pt x="51" y="119"/>
                </a:lnTo>
                <a:lnTo>
                  <a:pt x="54" y="120"/>
                </a:lnTo>
                <a:lnTo>
                  <a:pt x="57" y="120"/>
                </a:lnTo>
                <a:lnTo>
                  <a:pt x="60" y="120"/>
                </a:lnTo>
                <a:lnTo>
                  <a:pt x="60" y="120"/>
                </a:lnTo>
                <a:lnTo>
                  <a:pt x="64" y="120"/>
                </a:lnTo>
                <a:lnTo>
                  <a:pt x="67" y="120"/>
                </a:lnTo>
                <a:lnTo>
                  <a:pt x="70" y="119"/>
                </a:lnTo>
                <a:lnTo>
                  <a:pt x="73" y="119"/>
                </a:lnTo>
                <a:lnTo>
                  <a:pt x="75" y="119"/>
                </a:lnTo>
                <a:lnTo>
                  <a:pt x="78" y="117"/>
                </a:lnTo>
                <a:lnTo>
                  <a:pt x="81" y="116"/>
                </a:lnTo>
                <a:lnTo>
                  <a:pt x="84" y="116"/>
                </a:lnTo>
                <a:lnTo>
                  <a:pt x="87" y="114"/>
                </a:lnTo>
                <a:lnTo>
                  <a:pt x="90" y="113"/>
                </a:lnTo>
                <a:lnTo>
                  <a:pt x="91" y="111"/>
                </a:lnTo>
                <a:lnTo>
                  <a:pt x="94" y="110"/>
                </a:lnTo>
                <a:lnTo>
                  <a:pt x="96" y="108"/>
                </a:lnTo>
                <a:lnTo>
                  <a:pt x="99" y="107"/>
                </a:lnTo>
                <a:lnTo>
                  <a:pt x="100" y="105"/>
                </a:lnTo>
                <a:lnTo>
                  <a:pt x="103" y="102"/>
                </a:lnTo>
                <a:lnTo>
                  <a:pt x="105" y="101"/>
                </a:lnTo>
                <a:lnTo>
                  <a:pt x="106" y="98"/>
                </a:lnTo>
                <a:lnTo>
                  <a:pt x="109" y="96"/>
                </a:lnTo>
                <a:lnTo>
                  <a:pt x="111" y="93"/>
                </a:lnTo>
                <a:lnTo>
                  <a:pt x="112" y="92"/>
                </a:lnTo>
                <a:lnTo>
                  <a:pt x="114" y="89"/>
                </a:lnTo>
                <a:lnTo>
                  <a:pt x="115" y="86"/>
                </a:lnTo>
                <a:lnTo>
                  <a:pt x="115" y="83"/>
                </a:lnTo>
                <a:lnTo>
                  <a:pt x="117" y="81"/>
                </a:lnTo>
                <a:lnTo>
                  <a:pt x="118" y="78"/>
                </a:lnTo>
                <a:lnTo>
                  <a:pt x="118" y="75"/>
                </a:lnTo>
                <a:lnTo>
                  <a:pt x="120" y="72"/>
                </a:lnTo>
                <a:lnTo>
                  <a:pt x="120" y="69"/>
                </a:lnTo>
                <a:lnTo>
                  <a:pt x="120" y="66"/>
                </a:lnTo>
                <a:lnTo>
                  <a:pt x="120" y="63"/>
                </a:lnTo>
                <a:lnTo>
                  <a:pt x="120" y="60"/>
                </a:lnTo>
                <a:lnTo>
                  <a:pt x="120" y="60"/>
                </a:lnTo>
                <a:lnTo>
                  <a:pt x="120" y="57"/>
                </a:lnTo>
                <a:lnTo>
                  <a:pt x="120" y="54"/>
                </a:lnTo>
                <a:lnTo>
                  <a:pt x="120" y="51"/>
                </a:lnTo>
                <a:lnTo>
                  <a:pt x="120" y="48"/>
                </a:lnTo>
                <a:lnTo>
                  <a:pt x="118" y="45"/>
                </a:lnTo>
                <a:lnTo>
                  <a:pt x="118" y="42"/>
                </a:lnTo>
                <a:lnTo>
                  <a:pt x="117" y="39"/>
                </a:lnTo>
                <a:lnTo>
                  <a:pt x="115" y="36"/>
                </a:lnTo>
                <a:lnTo>
                  <a:pt x="115" y="35"/>
                </a:lnTo>
                <a:lnTo>
                  <a:pt x="114" y="32"/>
                </a:lnTo>
                <a:lnTo>
                  <a:pt x="112" y="29"/>
                </a:lnTo>
                <a:lnTo>
                  <a:pt x="111" y="27"/>
                </a:lnTo>
                <a:lnTo>
                  <a:pt x="109" y="24"/>
                </a:lnTo>
                <a:lnTo>
                  <a:pt x="106" y="21"/>
                </a:lnTo>
                <a:lnTo>
                  <a:pt x="105" y="20"/>
                </a:lnTo>
                <a:lnTo>
                  <a:pt x="103" y="18"/>
                </a:lnTo>
                <a:lnTo>
                  <a:pt x="100" y="15"/>
                </a:lnTo>
                <a:lnTo>
                  <a:pt x="99" y="14"/>
                </a:lnTo>
                <a:lnTo>
                  <a:pt x="96" y="12"/>
                </a:lnTo>
                <a:lnTo>
                  <a:pt x="94" y="11"/>
                </a:lnTo>
                <a:lnTo>
                  <a:pt x="91" y="9"/>
                </a:lnTo>
                <a:lnTo>
                  <a:pt x="90" y="8"/>
                </a:lnTo>
                <a:lnTo>
                  <a:pt x="87" y="6"/>
                </a:lnTo>
                <a:lnTo>
                  <a:pt x="84" y="5"/>
                </a:lnTo>
                <a:lnTo>
                  <a:pt x="81" y="3"/>
                </a:lnTo>
                <a:lnTo>
                  <a:pt x="78" y="3"/>
                </a:lnTo>
                <a:lnTo>
                  <a:pt x="75" y="2"/>
                </a:lnTo>
                <a:lnTo>
                  <a:pt x="73" y="2"/>
                </a:lnTo>
                <a:lnTo>
                  <a:pt x="70" y="0"/>
                </a:lnTo>
                <a:lnTo>
                  <a:pt x="67" y="0"/>
                </a:lnTo>
                <a:lnTo>
                  <a:pt x="64" y="0"/>
                </a:lnTo>
                <a:lnTo>
                  <a:pt x="60" y="0"/>
                </a:lnTo>
                <a:lnTo>
                  <a:pt x="60" y="0"/>
                </a:lnTo>
                <a:lnTo>
                  <a:pt x="60" y="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4" name="Freeform 92"/>
          <p:cNvSpPr>
            <a:spLocks/>
          </p:cNvSpPr>
          <p:nvPr/>
        </p:nvSpPr>
        <p:spPr bwMode="auto">
          <a:xfrm>
            <a:off x="3743325" y="5026025"/>
            <a:ext cx="107950" cy="107950"/>
          </a:xfrm>
          <a:custGeom>
            <a:avLst/>
            <a:gdLst>
              <a:gd name="T0" fmla="*/ 61 w 136"/>
              <a:gd name="T1" fmla="*/ 0 h 136"/>
              <a:gd name="T2" fmla="*/ 51 w 136"/>
              <a:gd name="T3" fmla="*/ 3 h 136"/>
              <a:gd name="T4" fmla="*/ 42 w 136"/>
              <a:gd name="T5" fmla="*/ 6 h 136"/>
              <a:gd name="T6" fmla="*/ 33 w 136"/>
              <a:gd name="T7" fmla="*/ 10 h 136"/>
              <a:gd name="T8" fmla="*/ 24 w 136"/>
              <a:gd name="T9" fmla="*/ 16 h 136"/>
              <a:gd name="T10" fmla="*/ 18 w 136"/>
              <a:gd name="T11" fmla="*/ 22 h 136"/>
              <a:gd name="T12" fmla="*/ 12 w 136"/>
              <a:gd name="T13" fmla="*/ 30 h 136"/>
              <a:gd name="T14" fmla="*/ 6 w 136"/>
              <a:gd name="T15" fmla="*/ 39 h 136"/>
              <a:gd name="T16" fmla="*/ 3 w 136"/>
              <a:gd name="T17" fmla="*/ 48 h 136"/>
              <a:gd name="T18" fmla="*/ 0 w 136"/>
              <a:gd name="T19" fmla="*/ 58 h 136"/>
              <a:gd name="T20" fmla="*/ 0 w 136"/>
              <a:gd name="T21" fmla="*/ 69 h 136"/>
              <a:gd name="T22" fmla="*/ 0 w 136"/>
              <a:gd name="T23" fmla="*/ 75 h 136"/>
              <a:gd name="T24" fmla="*/ 1 w 136"/>
              <a:gd name="T25" fmla="*/ 85 h 136"/>
              <a:gd name="T26" fmla="*/ 4 w 136"/>
              <a:gd name="T27" fmla="*/ 94 h 136"/>
              <a:gd name="T28" fmla="*/ 9 w 136"/>
              <a:gd name="T29" fmla="*/ 103 h 136"/>
              <a:gd name="T30" fmla="*/ 15 w 136"/>
              <a:gd name="T31" fmla="*/ 111 h 136"/>
              <a:gd name="T32" fmla="*/ 22 w 136"/>
              <a:gd name="T33" fmla="*/ 118 h 136"/>
              <a:gd name="T34" fmla="*/ 30 w 136"/>
              <a:gd name="T35" fmla="*/ 124 h 136"/>
              <a:gd name="T36" fmla="*/ 39 w 136"/>
              <a:gd name="T37" fmla="*/ 130 h 136"/>
              <a:gd name="T38" fmla="*/ 48 w 136"/>
              <a:gd name="T39" fmla="*/ 133 h 136"/>
              <a:gd name="T40" fmla="*/ 57 w 136"/>
              <a:gd name="T41" fmla="*/ 135 h 136"/>
              <a:gd name="T42" fmla="*/ 67 w 136"/>
              <a:gd name="T43" fmla="*/ 136 h 136"/>
              <a:gd name="T44" fmla="*/ 75 w 136"/>
              <a:gd name="T45" fmla="*/ 136 h 136"/>
              <a:gd name="T46" fmla="*/ 85 w 136"/>
              <a:gd name="T47" fmla="*/ 135 h 136"/>
              <a:gd name="T48" fmla="*/ 94 w 136"/>
              <a:gd name="T49" fmla="*/ 130 h 136"/>
              <a:gd name="T50" fmla="*/ 103 w 136"/>
              <a:gd name="T51" fmla="*/ 126 h 136"/>
              <a:gd name="T52" fmla="*/ 111 w 136"/>
              <a:gd name="T53" fmla="*/ 121 h 136"/>
              <a:gd name="T54" fmla="*/ 118 w 136"/>
              <a:gd name="T55" fmla="*/ 114 h 136"/>
              <a:gd name="T56" fmla="*/ 124 w 136"/>
              <a:gd name="T57" fmla="*/ 106 h 136"/>
              <a:gd name="T58" fmla="*/ 129 w 136"/>
              <a:gd name="T59" fmla="*/ 97 h 136"/>
              <a:gd name="T60" fmla="*/ 133 w 136"/>
              <a:gd name="T61" fmla="*/ 88 h 136"/>
              <a:gd name="T62" fmla="*/ 135 w 136"/>
              <a:gd name="T63" fmla="*/ 79 h 136"/>
              <a:gd name="T64" fmla="*/ 136 w 136"/>
              <a:gd name="T65" fmla="*/ 69 h 136"/>
              <a:gd name="T66" fmla="*/ 135 w 136"/>
              <a:gd name="T67" fmla="*/ 61 h 136"/>
              <a:gd name="T68" fmla="*/ 133 w 136"/>
              <a:gd name="T69" fmla="*/ 51 h 136"/>
              <a:gd name="T70" fmla="*/ 130 w 136"/>
              <a:gd name="T71" fmla="*/ 42 h 136"/>
              <a:gd name="T72" fmla="*/ 126 w 136"/>
              <a:gd name="T73" fmla="*/ 33 h 136"/>
              <a:gd name="T74" fmla="*/ 120 w 136"/>
              <a:gd name="T75" fmla="*/ 25 h 136"/>
              <a:gd name="T76" fmla="*/ 114 w 136"/>
              <a:gd name="T77" fmla="*/ 18 h 136"/>
              <a:gd name="T78" fmla="*/ 106 w 136"/>
              <a:gd name="T79" fmla="*/ 12 h 136"/>
              <a:gd name="T80" fmla="*/ 97 w 136"/>
              <a:gd name="T81" fmla="*/ 7 h 136"/>
              <a:gd name="T82" fmla="*/ 88 w 136"/>
              <a:gd name="T83" fmla="*/ 3 h 136"/>
              <a:gd name="T84" fmla="*/ 78 w 136"/>
              <a:gd name="T85" fmla="*/ 1 h 136"/>
              <a:gd name="T86" fmla="*/ 67 w 136"/>
              <a:gd name="T87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36" h="136">
                <a:moveTo>
                  <a:pt x="67" y="0"/>
                </a:moveTo>
                <a:lnTo>
                  <a:pt x="64" y="0"/>
                </a:lnTo>
                <a:lnTo>
                  <a:pt x="61" y="0"/>
                </a:lnTo>
                <a:lnTo>
                  <a:pt x="57" y="1"/>
                </a:lnTo>
                <a:lnTo>
                  <a:pt x="54" y="1"/>
                </a:lnTo>
                <a:lnTo>
                  <a:pt x="51" y="3"/>
                </a:lnTo>
                <a:lnTo>
                  <a:pt x="48" y="3"/>
                </a:lnTo>
                <a:lnTo>
                  <a:pt x="45" y="4"/>
                </a:lnTo>
                <a:lnTo>
                  <a:pt x="42" y="6"/>
                </a:lnTo>
                <a:lnTo>
                  <a:pt x="39" y="7"/>
                </a:lnTo>
                <a:lnTo>
                  <a:pt x="36" y="9"/>
                </a:lnTo>
                <a:lnTo>
                  <a:pt x="33" y="10"/>
                </a:lnTo>
                <a:lnTo>
                  <a:pt x="30" y="12"/>
                </a:lnTo>
                <a:lnTo>
                  <a:pt x="27" y="13"/>
                </a:lnTo>
                <a:lnTo>
                  <a:pt x="24" y="16"/>
                </a:lnTo>
                <a:lnTo>
                  <a:pt x="22" y="18"/>
                </a:lnTo>
                <a:lnTo>
                  <a:pt x="19" y="19"/>
                </a:lnTo>
                <a:lnTo>
                  <a:pt x="18" y="22"/>
                </a:lnTo>
                <a:lnTo>
                  <a:pt x="15" y="25"/>
                </a:lnTo>
                <a:lnTo>
                  <a:pt x="13" y="27"/>
                </a:lnTo>
                <a:lnTo>
                  <a:pt x="12" y="30"/>
                </a:lnTo>
                <a:lnTo>
                  <a:pt x="9" y="33"/>
                </a:lnTo>
                <a:lnTo>
                  <a:pt x="7" y="36"/>
                </a:lnTo>
                <a:lnTo>
                  <a:pt x="6" y="39"/>
                </a:lnTo>
                <a:lnTo>
                  <a:pt x="4" y="42"/>
                </a:lnTo>
                <a:lnTo>
                  <a:pt x="4" y="45"/>
                </a:lnTo>
                <a:lnTo>
                  <a:pt x="3" y="48"/>
                </a:lnTo>
                <a:lnTo>
                  <a:pt x="1" y="51"/>
                </a:lnTo>
                <a:lnTo>
                  <a:pt x="1" y="54"/>
                </a:lnTo>
                <a:lnTo>
                  <a:pt x="0" y="58"/>
                </a:lnTo>
                <a:lnTo>
                  <a:pt x="0" y="61"/>
                </a:lnTo>
                <a:lnTo>
                  <a:pt x="0" y="64"/>
                </a:lnTo>
                <a:lnTo>
                  <a:pt x="0" y="69"/>
                </a:lnTo>
                <a:lnTo>
                  <a:pt x="0" y="69"/>
                </a:lnTo>
                <a:lnTo>
                  <a:pt x="0" y="72"/>
                </a:lnTo>
                <a:lnTo>
                  <a:pt x="0" y="75"/>
                </a:lnTo>
                <a:lnTo>
                  <a:pt x="0" y="79"/>
                </a:lnTo>
                <a:lnTo>
                  <a:pt x="1" y="82"/>
                </a:lnTo>
                <a:lnTo>
                  <a:pt x="1" y="85"/>
                </a:lnTo>
                <a:lnTo>
                  <a:pt x="3" y="88"/>
                </a:lnTo>
                <a:lnTo>
                  <a:pt x="4" y="91"/>
                </a:lnTo>
                <a:lnTo>
                  <a:pt x="4" y="94"/>
                </a:lnTo>
                <a:lnTo>
                  <a:pt x="6" y="97"/>
                </a:lnTo>
                <a:lnTo>
                  <a:pt x="7" y="100"/>
                </a:lnTo>
                <a:lnTo>
                  <a:pt x="9" y="103"/>
                </a:lnTo>
                <a:lnTo>
                  <a:pt x="12" y="106"/>
                </a:lnTo>
                <a:lnTo>
                  <a:pt x="13" y="109"/>
                </a:lnTo>
                <a:lnTo>
                  <a:pt x="15" y="111"/>
                </a:lnTo>
                <a:lnTo>
                  <a:pt x="18" y="114"/>
                </a:lnTo>
                <a:lnTo>
                  <a:pt x="19" y="117"/>
                </a:lnTo>
                <a:lnTo>
                  <a:pt x="22" y="118"/>
                </a:lnTo>
                <a:lnTo>
                  <a:pt x="24" y="121"/>
                </a:lnTo>
                <a:lnTo>
                  <a:pt x="27" y="123"/>
                </a:lnTo>
                <a:lnTo>
                  <a:pt x="30" y="124"/>
                </a:lnTo>
                <a:lnTo>
                  <a:pt x="33" y="126"/>
                </a:lnTo>
                <a:lnTo>
                  <a:pt x="36" y="129"/>
                </a:lnTo>
                <a:lnTo>
                  <a:pt x="39" y="130"/>
                </a:lnTo>
                <a:lnTo>
                  <a:pt x="42" y="130"/>
                </a:lnTo>
                <a:lnTo>
                  <a:pt x="45" y="132"/>
                </a:lnTo>
                <a:lnTo>
                  <a:pt x="48" y="133"/>
                </a:lnTo>
                <a:lnTo>
                  <a:pt x="51" y="135"/>
                </a:lnTo>
                <a:lnTo>
                  <a:pt x="54" y="135"/>
                </a:lnTo>
                <a:lnTo>
                  <a:pt x="57" y="135"/>
                </a:lnTo>
                <a:lnTo>
                  <a:pt x="61" y="136"/>
                </a:lnTo>
                <a:lnTo>
                  <a:pt x="64" y="136"/>
                </a:lnTo>
                <a:lnTo>
                  <a:pt x="67" y="136"/>
                </a:lnTo>
                <a:lnTo>
                  <a:pt x="67" y="136"/>
                </a:lnTo>
                <a:lnTo>
                  <a:pt x="72" y="136"/>
                </a:lnTo>
                <a:lnTo>
                  <a:pt x="75" y="136"/>
                </a:lnTo>
                <a:lnTo>
                  <a:pt x="78" y="135"/>
                </a:lnTo>
                <a:lnTo>
                  <a:pt x="81" y="135"/>
                </a:lnTo>
                <a:lnTo>
                  <a:pt x="85" y="135"/>
                </a:lnTo>
                <a:lnTo>
                  <a:pt x="88" y="133"/>
                </a:lnTo>
                <a:lnTo>
                  <a:pt x="91" y="132"/>
                </a:lnTo>
                <a:lnTo>
                  <a:pt x="94" y="130"/>
                </a:lnTo>
                <a:lnTo>
                  <a:pt x="97" y="130"/>
                </a:lnTo>
                <a:lnTo>
                  <a:pt x="100" y="129"/>
                </a:lnTo>
                <a:lnTo>
                  <a:pt x="103" y="126"/>
                </a:lnTo>
                <a:lnTo>
                  <a:pt x="106" y="124"/>
                </a:lnTo>
                <a:lnTo>
                  <a:pt x="108" y="123"/>
                </a:lnTo>
                <a:lnTo>
                  <a:pt x="111" y="121"/>
                </a:lnTo>
                <a:lnTo>
                  <a:pt x="114" y="118"/>
                </a:lnTo>
                <a:lnTo>
                  <a:pt x="115" y="117"/>
                </a:lnTo>
                <a:lnTo>
                  <a:pt x="118" y="114"/>
                </a:lnTo>
                <a:lnTo>
                  <a:pt x="120" y="111"/>
                </a:lnTo>
                <a:lnTo>
                  <a:pt x="123" y="109"/>
                </a:lnTo>
                <a:lnTo>
                  <a:pt x="124" y="106"/>
                </a:lnTo>
                <a:lnTo>
                  <a:pt x="126" y="103"/>
                </a:lnTo>
                <a:lnTo>
                  <a:pt x="127" y="100"/>
                </a:lnTo>
                <a:lnTo>
                  <a:pt x="129" y="97"/>
                </a:lnTo>
                <a:lnTo>
                  <a:pt x="130" y="94"/>
                </a:lnTo>
                <a:lnTo>
                  <a:pt x="132" y="91"/>
                </a:lnTo>
                <a:lnTo>
                  <a:pt x="133" y="88"/>
                </a:lnTo>
                <a:lnTo>
                  <a:pt x="133" y="85"/>
                </a:lnTo>
                <a:lnTo>
                  <a:pt x="135" y="82"/>
                </a:lnTo>
                <a:lnTo>
                  <a:pt x="135" y="79"/>
                </a:lnTo>
                <a:lnTo>
                  <a:pt x="135" y="75"/>
                </a:lnTo>
                <a:lnTo>
                  <a:pt x="136" y="72"/>
                </a:lnTo>
                <a:lnTo>
                  <a:pt x="136" y="69"/>
                </a:lnTo>
                <a:lnTo>
                  <a:pt x="136" y="69"/>
                </a:lnTo>
                <a:lnTo>
                  <a:pt x="136" y="64"/>
                </a:lnTo>
                <a:lnTo>
                  <a:pt x="135" y="61"/>
                </a:lnTo>
                <a:lnTo>
                  <a:pt x="135" y="58"/>
                </a:lnTo>
                <a:lnTo>
                  <a:pt x="135" y="54"/>
                </a:lnTo>
                <a:lnTo>
                  <a:pt x="133" y="51"/>
                </a:lnTo>
                <a:lnTo>
                  <a:pt x="133" y="48"/>
                </a:lnTo>
                <a:lnTo>
                  <a:pt x="132" y="45"/>
                </a:lnTo>
                <a:lnTo>
                  <a:pt x="130" y="42"/>
                </a:lnTo>
                <a:lnTo>
                  <a:pt x="129" y="39"/>
                </a:lnTo>
                <a:lnTo>
                  <a:pt x="127" y="36"/>
                </a:lnTo>
                <a:lnTo>
                  <a:pt x="126" y="33"/>
                </a:lnTo>
                <a:lnTo>
                  <a:pt x="124" y="30"/>
                </a:lnTo>
                <a:lnTo>
                  <a:pt x="123" y="27"/>
                </a:lnTo>
                <a:lnTo>
                  <a:pt x="120" y="25"/>
                </a:lnTo>
                <a:lnTo>
                  <a:pt x="118" y="22"/>
                </a:lnTo>
                <a:lnTo>
                  <a:pt x="115" y="19"/>
                </a:lnTo>
                <a:lnTo>
                  <a:pt x="114" y="18"/>
                </a:lnTo>
                <a:lnTo>
                  <a:pt x="111" y="16"/>
                </a:lnTo>
                <a:lnTo>
                  <a:pt x="108" y="13"/>
                </a:lnTo>
                <a:lnTo>
                  <a:pt x="106" y="12"/>
                </a:lnTo>
                <a:lnTo>
                  <a:pt x="103" y="10"/>
                </a:lnTo>
                <a:lnTo>
                  <a:pt x="100" y="9"/>
                </a:lnTo>
                <a:lnTo>
                  <a:pt x="97" y="7"/>
                </a:lnTo>
                <a:lnTo>
                  <a:pt x="94" y="6"/>
                </a:lnTo>
                <a:lnTo>
                  <a:pt x="91" y="4"/>
                </a:lnTo>
                <a:lnTo>
                  <a:pt x="88" y="3"/>
                </a:lnTo>
                <a:lnTo>
                  <a:pt x="85" y="3"/>
                </a:lnTo>
                <a:lnTo>
                  <a:pt x="81" y="1"/>
                </a:lnTo>
                <a:lnTo>
                  <a:pt x="78" y="1"/>
                </a:lnTo>
                <a:lnTo>
                  <a:pt x="75" y="0"/>
                </a:lnTo>
                <a:lnTo>
                  <a:pt x="72" y="0"/>
                </a:lnTo>
                <a:lnTo>
                  <a:pt x="67" y="0"/>
                </a:lnTo>
                <a:lnTo>
                  <a:pt x="67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5" name="Line 93"/>
          <p:cNvSpPr>
            <a:spLocks noChangeShapeType="1"/>
          </p:cNvSpPr>
          <p:nvPr/>
        </p:nvSpPr>
        <p:spPr bwMode="auto">
          <a:xfrm flipV="1">
            <a:off x="2720975" y="4910138"/>
            <a:ext cx="1588" cy="3333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6" name="Line 94"/>
          <p:cNvSpPr>
            <a:spLocks noChangeShapeType="1"/>
          </p:cNvSpPr>
          <p:nvPr/>
        </p:nvSpPr>
        <p:spPr bwMode="auto">
          <a:xfrm>
            <a:off x="2363788" y="5076825"/>
            <a:ext cx="357187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7" name="Freeform 95"/>
          <p:cNvSpPr>
            <a:spLocks/>
          </p:cNvSpPr>
          <p:nvPr/>
        </p:nvSpPr>
        <p:spPr bwMode="auto">
          <a:xfrm>
            <a:off x="3816350" y="1433513"/>
            <a:ext cx="47625" cy="47625"/>
          </a:xfrm>
          <a:custGeom>
            <a:avLst/>
            <a:gdLst>
              <a:gd name="T0" fmla="*/ 28 w 60"/>
              <a:gd name="T1" fmla="*/ 0 h 60"/>
              <a:gd name="T2" fmla="*/ 24 w 60"/>
              <a:gd name="T3" fmla="*/ 0 h 60"/>
              <a:gd name="T4" fmla="*/ 21 w 60"/>
              <a:gd name="T5" fmla="*/ 2 h 60"/>
              <a:gd name="T6" fmla="*/ 16 w 60"/>
              <a:gd name="T7" fmla="*/ 3 h 60"/>
              <a:gd name="T8" fmla="*/ 13 w 60"/>
              <a:gd name="T9" fmla="*/ 6 h 60"/>
              <a:gd name="T10" fmla="*/ 9 w 60"/>
              <a:gd name="T11" fmla="*/ 9 h 60"/>
              <a:gd name="T12" fmla="*/ 6 w 60"/>
              <a:gd name="T13" fmla="*/ 12 h 60"/>
              <a:gd name="T14" fmla="*/ 4 w 60"/>
              <a:gd name="T15" fmla="*/ 15 h 60"/>
              <a:gd name="T16" fmla="*/ 3 w 60"/>
              <a:gd name="T17" fmla="*/ 20 h 60"/>
              <a:gd name="T18" fmla="*/ 1 w 60"/>
              <a:gd name="T19" fmla="*/ 24 h 60"/>
              <a:gd name="T20" fmla="*/ 1 w 60"/>
              <a:gd name="T21" fmla="*/ 29 h 60"/>
              <a:gd name="T22" fmla="*/ 1 w 60"/>
              <a:gd name="T23" fmla="*/ 32 h 60"/>
              <a:gd name="T24" fmla="*/ 1 w 60"/>
              <a:gd name="T25" fmla="*/ 36 h 60"/>
              <a:gd name="T26" fmla="*/ 3 w 60"/>
              <a:gd name="T27" fmla="*/ 41 h 60"/>
              <a:gd name="T28" fmla="*/ 4 w 60"/>
              <a:gd name="T29" fmla="*/ 44 h 60"/>
              <a:gd name="T30" fmla="*/ 6 w 60"/>
              <a:gd name="T31" fmla="*/ 48 h 60"/>
              <a:gd name="T32" fmla="*/ 9 w 60"/>
              <a:gd name="T33" fmla="*/ 51 h 60"/>
              <a:gd name="T34" fmla="*/ 13 w 60"/>
              <a:gd name="T35" fmla="*/ 54 h 60"/>
              <a:gd name="T36" fmla="*/ 16 w 60"/>
              <a:gd name="T37" fmla="*/ 56 h 60"/>
              <a:gd name="T38" fmla="*/ 21 w 60"/>
              <a:gd name="T39" fmla="*/ 59 h 60"/>
              <a:gd name="T40" fmla="*/ 24 w 60"/>
              <a:gd name="T41" fmla="*/ 59 h 60"/>
              <a:gd name="T42" fmla="*/ 28 w 60"/>
              <a:gd name="T43" fmla="*/ 60 h 60"/>
              <a:gd name="T44" fmla="*/ 33 w 60"/>
              <a:gd name="T45" fmla="*/ 60 h 60"/>
              <a:gd name="T46" fmla="*/ 37 w 60"/>
              <a:gd name="T47" fmla="*/ 59 h 60"/>
              <a:gd name="T48" fmla="*/ 40 w 60"/>
              <a:gd name="T49" fmla="*/ 59 h 60"/>
              <a:gd name="T50" fmla="*/ 45 w 60"/>
              <a:gd name="T51" fmla="*/ 56 h 60"/>
              <a:gd name="T52" fmla="*/ 48 w 60"/>
              <a:gd name="T53" fmla="*/ 54 h 60"/>
              <a:gd name="T54" fmla="*/ 52 w 60"/>
              <a:gd name="T55" fmla="*/ 51 h 60"/>
              <a:gd name="T56" fmla="*/ 55 w 60"/>
              <a:gd name="T57" fmla="*/ 48 h 60"/>
              <a:gd name="T58" fmla="*/ 57 w 60"/>
              <a:gd name="T59" fmla="*/ 44 h 60"/>
              <a:gd name="T60" fmla="*/ 58 w 60"/>
              <a:gd name="T61" fmla="*/ 41 h 60"/>
              <a:gd name="T62" fmla="*/ 60 w 60"/>
              <a:gd name="T63" fmla="*/ 36 h 60"/>
              <a:gd name="T64" fmla="*/ 60 w 60"/>
              <a:gd name="T65" fmla="*/ 32 h 60"/>
              <a:gd name="T66" fmla="*/ 60 w 60"/>
              <a:gd name="T67" fmla="*/ 29 h 60"/>
              <a:gd name="T68" fmla="*/ 60 w 60"/>
              <a:gd name="T69" fmla="*/ 24 h 60"/>
              <a:gd name="T70" fmla="*/ 58 w 60"/>
              <a:gd name="T71" fmla="*/ 20 h 60"/>
              <a:gd name="T72" fmla="*/ 57 w 60"/>
              <a:gd name="T73" fmla="*/ 15 h 60"/>
              <a:gd name="T74" fmla="*/ 55 w 60"/>
              <a:gd name="T75" fmla="*/ 12 h 60"/>
              <a:gd name="T76" fmla="*/ 52 w 60"/>
              <a:gd name="T77" fmla="*/ 9 h 60"/>
              <a:gd name="T78" fmla="*/ 48 w 60"/>
              <a:gd name="T79" fmla="*/ 6 h 60"/>
              <a:gd name="T80" fmla="*/ 45 w 60"/>
              <a:gd name="T81" fmla="*/ 3 h 60"/>
              <a:gd name="T82" fmla="*/ 40 w 60"/>
              <a:gd name="T83" fmla="*/ 2 h 60"/>
              <a:gd name="T84" fmla="*/ 37 w 60"/>
              <a:gd name="T85" fmla="*/ 0 h 60"/>
              <a:gd name="T86" fmla="*/ 33 w 60"/>
              <a:gd name="T87" fmla="*/ 0 h 60"/>
              <a:gd name="T88" fmla="*/ 30 w 60"/>
              <a:gd name="T89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0" h="60">
                <a:moveTo>
                  <a:pt x="30" y="30"/>
                </a:moveTo>
                <a:lnTo>
                  <a:pt x="30" y="0"/>
                </a:lnTo>
                <a:lnTo>
                  <a:pt x="28" y="0"/>
                </a:ln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2" y="2"/>
                </a:lnTo>
                <a:lnTo>
                  <a:pt x="22" y="2"/>
                </a:lnTo>
                <a:lnTo>
                  <a:pt x="21" y="2"/>
                </a:lnTo>
                <a:lnTo>
                  <a:pt x="19" y="2"/>
                </a:lnTo>
                <a:lnTo>
                  <a:pt x="18" y="3"/>
                </a:lnTo>
                <a:lnTo>
                  <a:pt x="16" y="3"/>
                </a:lnTo>
                <a:lnTo>
                  <a:pt x="15" y="5"/>
                </a:lnTo>
                <a:lnTo>
                  <a:pt x="13" y="5"/>
                </a:lnTo>
                <a:lnTo>
                  <a:pt x="13" y="6"/>
                </a:lnTo>
                <a:lnTo>
                  <a:pt x="12" y="6"/>
                </a:lnTo>
                <a:lnTo>
                  <a:pt x="10" y="8"/>
                </a:lnTo>
                <a:lnTo>
                  <a:pt x="9" y="9"/>
                </a:lnTo>
                <a:lnTo>
                  <a:pt x="9" y="9"/>
                </a:lnTo>
                <a:lnTo>
                  <a:pt x="7" y="11"/>
                </a:lnTo>
                <a:lnTo>
                  <a:pt x="6" y="12"/>
                </a:lnTo>
                <a:lnTo>
                  <a:pt x="6" y="14"/>
                </a:lnTo>
                <a:lnTo>
                  <a:pt x="4" y="15"/>
                </a:lnTo>
                <a:lnTo>
                  <a:pt x="4" y="15"/>
                </a:lnTo>
                <a:lnTo>
                  <a:pt x="3" y="17"/>
                </a:lnTo>
                <a:lnTo>
                  <a:pt x="3" y="18"/>
                </a:lnTo>
                <a:lnTo>
                  <a:pt x="3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0" y="30"/>
                </a:lnTo>
                <a:lnTo>
                  <a:pt x="0" y="30"/>
                </a:lnTo>
                <a:lnTo>
                  <a:pt x="1" y="32"/>
                </a:lnTo>
                <a:lnTo>
                  <a:pt x="1" y="33"/>
                </a:lnTo>
                <a:lnTo>
                  <a:pt x="1" y="35"/>
                </a:lnTo>
                <a:lnTo>
                  <a:pt x="1" y="36"/>
                </a:lnTo>
                <a:lnTo>
                  <a:pt x="1" y="38"/>
                </a:lnTo>
                <a:lnTo>
                  <a:pt x="1" y="39"/>
                </a:lnTo>
                <a:lnTo>
                  <a:pt x="3" y="41"/>
                </a:lnTo>
                <a:lnTo>
                  <a:pt x="3" y="42"/>
                </a:lnTo>
                <a:lnTo>
                  <a:pt x="3" y="44"/>
                </a:lnTo>
                <a:lnTo>
                  <a:pt x="4" y="44"/>
                </a:lnTo>
                <a:lnTo>
                  <a:pt x="4" y="45"/>
                </a:lnTo>
                <a:lnTo>
                  <a:pt x="6" y="47"/>
                </a:lnTo>
                <a:lnTo>
                  <a:pt x="6" y="48"/>
                </a:lnTo>
                <a:lnTo>
                  <a:pt x="7" y="50"/>
                </a:lnTo>
                <a:lnTo>
                  <a:pt x="9" y="50"/>
                </a:lnTo>
                <a:lnTo>
                  <a:pt x="9" y="51"/>
                </a:lnTo>
                <a:lnTo>
                  <a:pt x="10" y="53"/>
                </a:lnTo>
                <a:lnTo>
                  <a:pt x="12" y="53"/>
                </a:lnTo>
                <a:lnTo>
                  <a:pt x="13" y="54"/>
                </a:lnTo>
                <a:lnTo>
                  <a:pt x="13" y="54"/>
                </a:lnTo>
                <a:lnTo>
                  <a:pt x="15" y="56"/>
                </a:lnTo>
                <a:lnTo>
                  <a:pt x="16" y="56"/>
                </a:lnTo>
                <a:lnTo>
                  <a:pt x="18" y="57"/>
                </a:lnTo>
                <a:lnTo>
                  <a:pt x="19" y="57"/>
                </a:lnTo>
                <a:lnTo>
                  <a:pt x="21" y="59"/>
                </a:lnTo>
                <a:lnTo>
                  <a:pt x="22" y="59"/>
                </a:lnTo>
                <a:lnTo>
                  <a:pt x="22" y="59"/>
                </a:lnTo>
                <a:lnTo>
                  <a:pt x="24" y="59"/>
                </a:lnTo>
                <a:lnTo>
                  <a:pt x="25" y="60"/>
                </a:lnTo>
                <a:lnTo>
                  <a:pt x="27" y="60"/>
                </a:lnTo>
                <a:lnTo>
                  <a:pt x="28" y="60"/>
                </a:lnTo>
                <a:lnTo>
                  <a:pt x="30" y="60"/>
                </a:lnTo>
                <a:lnTo>
                  <a:pt x="30" y="60"/>
                </a:lnTo>
                <a:lnTo>
                  <a:pt x="33" y="60"/>
                </a:lnTo>
                <a:lnTo>
                  <a:pt x="34" y="60"/>
                </a:lnTo>
                <a:lnTo>
                  <a:pt x="36" y="60"/>
                </a:lnTo>
                <a:lnTo>
                  <a:pt x="37" y="59"/>
                </a:lnTo>
                <a:lnTo>
                  <a:pt x="37" y="59"/>
                </a:lnTo>
                <a:lnTo>
                  <a:pt x="39" y="59"/>
                </a:lnTo>
                <a:lnTo>
                  <a:pt x="40" y="59"/>
                </a:lnTo>
                <a:lnTo>
                  <a:pt x="42" y="57"/>
                </a:lnTo>
                <a:lnTo>
                  <a:pt x="43" y="57"/>
                </a:lnTo>
                <a:lnTo>
                  <a:pt x="45" y="56"/>
                </a:lnTo>
                <a:lnTo>
                  <a:pt x="46" y="56"/>
                </a:lnTo>
                <a:lnTo>
                  <a:pt x="48" y="54"/>
                </a:lnTo>
                <a:lnTo>
                  <a:pt x="48" y="54"/>
                </a:lnTo>
                <a:lnTo>
                  <a:pt x="49" y="53"/>
                </a:lnTo>
                <a:lnTo>
                  <a:pt x="51" y="53"/>
                </a:lnTo>
                <a:lnTo>
                  <a:pt x="52" y="51"/>
                </a:lnTo>
                <a:lnTo>
                  <a:pt x="52" y="50"/>
                </a:lnTo>
                <a:lnTo>
                  <a:pt x="54" y="50"/>
                </a:lnTo>
                <a:lnTo>
                  <a:pt x="55" y="48"/>
                </a:lnTo>
                <a:lnTo>
                  <a:pt x="55" y="47"/>
                </a:lnTo>
                <a:lnTo>
                  <a:pt x="57" y="45"/>
                </a:lnTo>
                <a:lnTo>
                  <a:pt x="57" y="44"/>
                </a:lnTo>
                <a:lnTo>
                  <a:pt x="58" y="44"/>
                </a:lnTo>
                <a:lnTo>
                  <a:pt x="58" y="42"/>
                </a:lnTo>
                <a:lnTo>
                  <a:pt x="58" y="41"/>
                </a:lnTo>
                <a:lnTo>
                  <a:pt x="60" y="39"/>
                </a:lnTo>
                <a:lnTo>
                  <a:pt x="60" y="38"/>
                </a:lnTo>
                <a:lnTo>
                  <a:pt x="60" y="36"/>
                </a:lnTo>
                <a:lnTo>
                  <a:pt x="60" y="35"/>
                </a:lnTo>
                <a:lnTo>
                  <a:pt x="60" y="33"/>
                </a:lnTo>
                <a:lnTo>
                  <a:pt x="60" y="32"/>
                </a:lnTo>
                <a:lnTo>
                  <a:pt x="60" y="30"/>
                </a:lnTo>
                <a:lnTo>
                  <a:pt x="60" y="30"/>
                </a:lnTo>
                <a:lnTo>
                  <a:pt x="60" y="29"/>
                </a:lnTo>
                <a:lnTo>
                  <a:pt x="60" y="27"/>
                </a:lnTo>
                <a:lnTo>
                  <a:pt x="60" y="26"/>
                </a:lnTo>
                <a:lnTo>
                  <a:pt x="60" y="24"/>
                </a:lnTo>
                <a:lnTo>
                  <a:pt x="60" y="23"/>
                </a:lnTo>
                <a:lnTo>
                  <a:pt x="60" y="21"/>
                </a:lnTo>
                <a:lnTo>
                  <a:pt x="58" y="20"/>
                </a:lnTo>
                <a:lnTo>
                  <a:pt x="58" y="18"/>
                </a:lnTo>
                <a:lnTo>
                  <a:pt x="58" y="17"/>
                </a:lnTo>
                <a:lnTo>
                  <a:pt x="57" y="15"/>
                </a:lnTo>
                <a:lnTo>
                  <a:pt x="57" y="15"/>
                </a:lnTo>
                <a:lnTo>
                  <a:pt x="55" y="14"/>
                </a:lnTo>
                <a:lnTo>
                  <a:pt x="55" y="12"/>
                </a:lnTo>
                <a:lnTo>
                  <a:pt x="54" y="11"/>
                </a:lnTo>
                <a:lnTo>
                  <a:pt x="52" y="9"/>
                </a:lnTo>
                <a:lnTo>
                  <a:pt x="52" y="9"/>
                </a:lnTo>
                <a:lnTo>
                  <a:pt x="51" y="8"/>
                </a:lnTo>
                <a:lnTo>
                  <a:pt x="49" y="6"/>
                </a:lnTo>
                <a:lnTo>
                  <a:pt x="48" y="6"/>
                </a:lnTo>
                <a:lnTo>
                  <a:pt x="48" y="5"/>
                </a:lnTo>
                <a:lnTo>
                  <a:pt x="46" y="5"/>
                </a:lnTo>
                <a:lnTo>
                  <a:pt x="45" y="3"/>
                </a:lnTo>
                <a:lnTo>
                  <a:pt x="43" y="3"/>
                </a:lnTo>
                <a:lnTo>
                  <a:pt x="42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7" y="0"/>
                </a:lnTo>
                <a:lnTo>
                  <a:pt x="36" y="0"/>
                </a:lnTo>
                <a:lnTo>
                  <a:pt x="34" y="0"/>
                </a:lnTo>
                <a:lnTo>
                  <a:pt x="33" y="0"/>
                </a:lnTo>
                <a:lnTo>
                  <a:pt x="30" y="0"/>
                </a:lnTo>
                <a:lnTo>
                  <a:pt x="30" y="0"/>
                </a:lnTo>
                <a:lnTo>
                  <a:pt x="30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8" name="Freeform 96"/>
          <p:cNvSpPr>
            <a:spLocks/>
          </p:cNvSpPr>
          <p:nvPr/>
        </p:nvSpPr>
        <p:spPr bwMode="auto">
          <a:xfrm>
            <a:off x="3827463" y="1419225"/>
            <a:ext cx="55562" cy="55563"/>
          </a:xfrm>
          <a:custGeom>
            <a:avLst/>
            <a:gdLst>
              <a:gd name="T0" fmla="*/ 32 w 69"/>
              <a:gd name="T1" fmla="*/ 2 h 69"/>
              <a:gd name="T2" fmla="*/ 26 w 69"/>
              <a:gd name="T3" fmla="*/ 2 h 69"/>
              <a:gd name="T4" fmla="*/ 21 w 69"/>
              <a:gd name="T5" fmla="*/ 3 h 69"/>
              <a:gd name="T6" fmla="*/ 17 w 69"/>
              <a:gd name="T7" fmla="*/ 6 h 69"/>
              <a:gd name="T8" fmla="*/ 12 w 69"/>
              <a:gd name="T9" fmla="*/ 9 h 69"/>
              <a:gd name="T10" fmla="*/ 9 w 69"/>
              <a:gd name="T11" fmla="*/ 12 h 69"/>
              <a:gd name="T12" fmla="*/ 6 w 69"/>
              <a:gd name="T13" fmla="*/ 17 h 69"/>
              <a:gd name="T14" fmla="*/ 3 w 69"/>
              <a:gd name="T15" fmla="*/ 20 h 69"/>
              <a:gd name="T16" fmla="*/ 2 w 69"/>
              <a:gd name="T17" fmla="*/ 26 h 69"/>
              <a:gd name="T18" fmla="*/ 0 w 69"/>
              <a:gd name="T19" fmla="*/ 30 h 69"/>
              <a:gd name="T20" fmla="*/ 0 w 69"/>
              <a:gd name="T21" fmla="*/ 35 h 69"/>
              <a:gd name="T22" fmla="*/ 0 w 69"/>
              <a:gd name="T23" fmla="*/ 39 h 69"/>
              <a:gd name="T24" fmla="*/ 2 w 69"/>
              <a:gd name="T25" fmla="*/ 44 h 69"/>
              <a:gd name="T26" fmla="*/ 3 w 69"/>
              <a:gd name="T27" fmla="*/ 48 h 69"/>
              <a:gd name="T28" fmla="*/ 5 w 69"/>
              <a:gd name="T29" fmla="*/ 53 h 69"/>
              <a:gd name="T30" fmla="*/ 8 w 69"/>
              <a:gd name="T31" fmla="*/ 57 h 69"/>
              <a:gd name="T32" fmla="*/ 12 w 69"/>
              <a:gd name="T33" fmla="*/ 60 h 69"/>
              <a:gd name="T34" fmla="*/ 15 w 69"/>
              <a:gd name="T35" fmla="*/ 63 h 69"/>
              <a:gd name="T36" fmla="*/ 20 w 69"/>
              <a:gd name="T37" fmla="*/ 66 h 69"/>
              <a:gd name="T38" fmla="*/ 24 w 69"/>
              <a:gd name="T39" fmla="*/ 68 h 69"/>
              <a:gd name="T40" fmla="*/ 29 w 69"/>
              <a:gd name="T41" fmla="*/ 69 h 69"/>
              <a:gd name="T42" fmla="*/ 35 w 69"/>
              <a:gd name="T43" fmla="*/ 69 h 69"/>
              <a:gd name="T44" fmla="*/ 38 w 69"/>
              <a:gd name="T45" fmla="*/ 69 h 69"/>
              <a:gd name="T46" fmla="*/ 44 w 69"/>
              <a:gd name="T47" fmla="*/ 69 h 69"/>
              <a:gd name="T48" fmla="*/ 48 w 69"/>
              <a:gd name="T49" fmla="*/ 68 h 69"/>
              <a:gd name="T50" fmla="*/ 53 w 69"/>
              <a:gd name="T51" fmla="*/ 65 h 69"/>
              <a:gd name="T52" fmla="*/ 57 w 69"/>
              <a:gd name="T53" fmla="*/ 62 h 69"/>
              <a:gd name="T54" fmla="*/ 60 w 69"/>
              <a:gd name="T55" fmla="*/ 59 h 69"/>
              <a:gd name="T56" fmla="*/ 63 w 69"/>
              <a:gd name="T57" fmla="*/ 54 h 69"/>
              <a:gd name="T58" fmla="*/ 66 w 69"/>
              <a:gd name="T59" fmla="*/ 50 h 69"/>
              <a:gd name="T60" fmla="*/ 68 w 69"/>
              <a:gd name="T61" fmla="*/ 45 h 69"/>
              <a:gd name="T62" fmla="*/ 69 w 69"/>
              <a:gd name="T63" fmla="*/ 41 h 69"/>
              <a:gd name="T64" fmla="*/ 69 w 69"/>
              <a:gd name="T65" fmla="*/ 35 h 69"/>
              <a:gd name="T66" fmla="*/ 69 w 69"/>
              <a:gd name="T67" fmla="*/ 32 h 69"/>
              <a:gd name="T68" fmla="*/ 68 w 69"/>
              <a:gd name="T69" fmla="*/ 27 h 69"/>
              <a:gd name="T70" fmla="*/ 66 w 69"/>
              <a:gd name="T71" fmla="*/ 21 h 69"/>
              <a:gd name="T72" fmla="*/ 65 w 69"/>
              <a:gd name="T73" fmla="*/ 17 h 69"/>
              <a:gd name="T74" fmla="*/ 62 w 69"/>
              <a:gd name="T75" fmla="*/ 14 h 69"/>
              <a:gd name="T76" fmla="*/ 57 w 69"/>
              <a:gd name="T77" fmla="*/ 9 h 69"/>
              <a:gd name="T78" fmla="*/ 54 w 69"/>
              <a:gd name="T79" fmla="*/ 6 h 69"/>
              <a:gd name="T80" fmla="*/ 50 w 69"/>
              <a:gd name="T81" fmla="*/ 5 h 69"/>
              <a:gd name="T82" fmla="*/ 45 w 69"/>
              <a:gd name="T83" fmla="*/ 2 h 69"/>
              <a:gd name="T84" fmla="*/ 39 w 69"/>
              <a:gd name="T85" fmla="*/ 2 h 69"/>
              <a:gd name="T86" fmla="*/ 35 w 69"/>
              <a:gd name="T8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" h="69">
                <a:moveTo>
                  <a:pt x="35" y="0"/>
                </a:moveTo>
                <a:lnTo>
                  <a:pt x="33" y="0"/>
                </a:lnTo>
                <a:lnTo>
                  <a:pt x="32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3" y="3"/>
                </a:lnTo>
                <a:lnTo>
                  <a:pt x="21" y="3"/>
                </a:lnTo>
                <a:lnTo>
                  <a:pt x="20" y="5"/>
                </a:lnTo>
                <a:lnTo>
                  <a:pt x="18" y="5"/>
                </a:lnTo>
                <a:lnTo>
                  <a:pt x="17" y="6"/>
                </a:lnTo>
                <a:lnTo>
                  <a:pt x="15" y="6"/>
                </a:lnTo>
                <a:lnTo>
                  <a:pt x="14" y="8"/>
                </a:lnTo>
                <a:lnTo>
                  <a:pt x="12" y="9"/>
                </a:lnTo>
                <a:lnTo>
                  <a:pt x="12" y="9"/>
                </a:lnTo>
                <a:lnTo>
                  <a:pt x="11" y="11"/>
                </a:lnTo>
                <a:lnTo>
                  <a:pt x="9" y="12"/>
                </a:lnTo>
                <a:lnTo>
                  <a:pt x="8" y="14"/>
                </a:lnTo>
                <a:lnTo>
                  <a:pt x="8" y="15"/>
                </a:lnTo>
                <a:lnTo>
                  <a:pt x="6" y="17"/>
                </a:lnTo>
                <a:lnTo>
                  <a:pt x="5" y="17"/>
                </a:lnTo>
                <a:lnTo>
                  <a:pt x="5" y="18"/>
                </a:lnTo>
                <a:lnTo>
                  <a:pt x="3" y="20"/>
                </a:lnTo>
                <a:lnTo>
                  <a:pt x="3" y="21"/>
                </a:lnTo>
                <a:lnTo>
                  <a:pt x="2" y="23"/>
                </a:lnTo>
                <a:lnTo>
                  <a:pt x="2" y="26"/>
                </a:lnTo>
                <a:lnTo>
                  <a:pt x="2" y="27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  <a:lnTo>
                  <a:pt x="0" y="39"/>
                </a:lnTo>
                <a:lnTo>
                  <a:pt x="0" y="41"/>
                </a:lnTo>
                <a:lnTo>
                  <a:pt x="0" y="42"/>
                </a:lnTo>
                <a:lnTo>
                  <a:pt x="2" y="44"/>
                </a:lnTo>
                <a:lnTo>
                  <a:pt x="2" y="45"/>
                </a:lnTo>
                <a:lnTo>
                  <a:pt x="2" y="47"/>
                </a:lnTo>
                <a:lnTo>
                  <a:pt x="3" y="48"/>
                </a:lnTo>
                <a:lnTo>
                  <a:pt x="3" y="50"/>
                </a:lnTo>
                <a:lnTo>
                  <a:pt x="5" y="51"/>
                </a:lnTo>
                <a:lnTo>
                  <a:pt x="5" y="53"/>
                </a:lnTo>
                <a:lnTo>
                  <a:pt x="6" y="54"/>
                </a:lnTo>
                <a:lnTo>
                  <a:pt x="8" y="56"/>
                </a:lnTo>
                <a:lnTo>
                  <a:pt x="8" y="57"/>
                </a:lnTo>
                <a:lnTo>
                  <a:pt x="9" y="59"/>
                </a:lnTo>
                <a:lnTo>
                  <a:pt x="11" y="60"/>
                </a:lnTo>
                <a:lnTo>
                  <a:pt x="12" y="60"/>
                </a:lnTo>
                <a:lnTo>
                  <a:pt x="12" y="62"/>
                </a:lnTo>
                <a:lnTo>
                  <a:pt x="14" y="63"/>
                </a:lnTo>
                <a:lnTo>
                  <a:pt x="15" y="63"/>
                </a:lnTo>
                <a:lnTo>
                  <a:pt x="17" y="65"/>
                </a:lnTo>
                <a:lnTo>
                  <a:pt x="18" y="66"/>
                </a:lnTo>
                <a:lnTo>
                  <a:pt x="20" y="66"/>
                </a:lnTo>
                <a:lnTo>
                  <a:pt x="21" y="68"/>
                </a:lnTo>
                <a:lnTo>
                  <a:pt x="23" y="68"/>
                </a:lnTo>
                <a:lnTo>
                  <a:pt x="24" y="68"/>
                </a:lnTo>
                <a:lnTo>
                  <a:pt x="26" y="69"/>
                </a:lnTo>
                <a:lnTo>
                  <a:pt x="27" y="69"/>
                </a:lnTo>
                <a:lnTo>
                  <a:pt x="29" y="69"/>
                </a:lnTo>
                <a:lnTo>
                  <a:pt x="32" y="69"/>
                </a:lnTo>
                <a:lnTo>
                  <a:pt x="33" y="69"/>
                </a:lnTo>
                <a:lnTo>
                  <a:pt x="35" y="69"/>
                </a:lnTo>
                <a:lnTo>
                  <a:pt x="35" y="69"/>
                </a:lnTo>
                <a:lnTo>
                  <a:pt x="36" y="69"/>
                </a:lnTo>
                <a:lnTo>
                  <a:pt x="38" y="69"/>
                </a:lnTo>
                <a:lnTo>
                  <a:pt x="39" y="69"/>
                </a:lnTo>
                <a:lnTo>
                  <a:pt x="42" y="69"/>
                </a:lnTo>
                <a:lnTo>
                  <a:pt x="44" y="69"/>
                </a:lnTo>
                <a:lnTo>
                  <a:pt x="45" y="68"/>
                </a:lnTo>
                <a:lnTo>
                  <a:pt x="47" y="68"/>
                </a:lnTo>
                <a:lnTo>
                  <a:pt x="48" y="68"/>
                </a:lnTo>
                <a:lnTo>
                  <a:pt x="50" y="66"/>
                </a:lnTo>
                <a:lnTo>
                  <a:pt x="51" y="66"/>
                </a:lnTo>
                <a:lnTo>
                  <a:pt x="53" y="65"/>
                </a:lnTo>
                <a:lnTo>
                  <a:pt x="54" y="63"/>
                </a:lnTo>
                <a:lnTo>
                  <a:pt x="56" y="63"/>
                </a:lnTo>
                <a:lnTo>
                  <a:pt x="57" y="62"/>
                </a:lnTo>
                <a:lnTo>
                  <a:pt x="57" y="60"/>
                </a:lnTo>
                <a:lnTo>
                  <a:pt x="59" y="60"/>
                </a:lnTo>
                <a:lnTo>
                  <a:pt x="60" y="59"/>
                </a:lnTo>
                <a:lnTo>
                  <a:pt x="62" y="57"/>
                </a:lnTo>
                <a:lnTo>
                  <a:pt x="62" y="56"/>
                </a:lnTo>
                <a:lnTo>
                  <a:pt x="63" y="54"/>
                </a:lnTo>
                <a:lnTo>
                  <a:pt x="65" y="53"/>
                </a:lnTo>
                <a:lnTo>
                  <a:pt x="65" y="51"/>
                </a:lnTo>
                <a:lnTo>
                  <a:pt x="66" y="50"/>
                </a:lnTo>
                <a:lnTo>
                  <a:pt x="66" y="48"/>
                </a:lnTo>
                <a:lnTo>
                  <a:pt x="68" y="47"/>
                </a:lnTo>
                <a:lnTo>
                  <a:pt x="68" y="45"/>
                </a:lnTo>
                <a:lnTo>
                  <a:pt x="68" y="44"/>
                </a:lnTo>
                <a:lnTo>
                  <a:pt x="69" y="42"/>
                </a:lnTo>
                <a:lnTo>
                  <a:pt x="69" y="41"/>
                </a:lnTo>
                <a:lnTo>
                  <a:pt x="69" y="39"/>
                </a:lnTo>
                <a:lnTo>
                  <a:pt x="69" y="38"/>
                </a:lnTo>
                <a:lnTo>
                  <a:pt x="69" y="35"/>
                </a:lnTo>
                <a:lnTo>
                  <a:pt x="69" y="35"/>
                </a:lnTo>
                <a:lnTo>
                  <a:pt x="69" y="33"/>
                </a:lnTo>
                <a:lnTo>
                  <a:pt x="69" y="32"/>
                </a:lnTo>
                <a:lnTo>
                  <a:pt x="69" y="30"/>
                </a:lnTo>
                <a:lnTo>
                  <a:pt x="69" y="29"/>
                </a:lnTo>
                <a:lnTo>
                  <a:pt x="68" y="27"/>
                </a:lnTo>
                <a:lnTo>
                  <a:pt x="68" y="26"/>
                </a:lnTo>
                <a:lnTo>
                  <a:pt x="68" y="23"/>
                </a:lnTo>
                <a:lnTo>
                  <a:pt x="66" y="21"/>
                </a:lnTo>
                <a:lnTo>
                  <a:pt x="66" y="20"/>
                </a:lnTo>
                <a:lnTo>
                  <a:pt x="65" y="18"/>
                </a:lnTo>
                <a:lnTo>
                  <a:pt x="65" y="17"/>
                </a:lnTo>
                <a:lnTo>
                  <a:pt x="63" y="17"/>
                </a:lnTo>
                <a:lnTo>
                  <a:pt x="62" y="15"/>
                </a:lnTo>
                <a:lnTo>
                  <a:pt x="62" y="14"/>
                </a:lnTo>
                <a:lnTo>
                  <a:pt x="60" y="12"/>
                </a:lnTo>
                <a:lnTo>
                  <a:pt x="59" y="11"/>
                </a:lnTo>
                <a:lnTo>
                  <a:pt x="57" y="9"/>
                </a:lnTo>
                <a:lnTo>
                  <a:pt x="57" y="9"/>
                </a:lnTo>
                <a:lnTo>
                  <a:pt x="56" y="8"/>
                </a:lnTo>
                <a:lnTo>
                  <a:pt x="54" y="6"/>
                </a:lnTo>
                <a:lnTo>
                  <a:pt x="53" y="6"/>
                </a:lnTo>
                <a:lnTo>
                  <a:pt x="51" y="5"/>
                </a:lnTo>
                <a:lnTo>
                  <a:pt x="50" y="5"/>
                </a:lnTo>
                <a:lnTo>
                  <a:pt x="48" y="3"/>
                </a:lnTo>
                <a:lnTo>
                  <a:pt x="47" y="3"/>
                </a:lnTo>
                <a:lnTo>
                  <a:pt x="45" y="2"/>
                </a:lnTo>
                <a:lnTo>
                  <a:pt x="44" y="2"/>
                </a:lnTo>
                <a:lnTo>
                  <a:pt x="42" y="2"/>
                </a:lnTo>
                <a:lnTo>
                  <a:pt x="39" y="2"/>
                </a:lnTo>
                <a:lnTo>
                  <a:pt x="38" y="2"/>
                </a:lnTo>
                <a:lnTo>
                  <a:pt x="36" y="0"/>
                </a:lnTo>
                <a:lnTo>
                  <a:pt x="35" y="0"/>
                </a:lnTo>
                <a:lnTo>
                  <a:pt x="35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29" name="Freeform 97"/>
          <p:cNvSpPr>
            <a:spLocks/>
          </p:cNvSpPr>
          <p:nvPr/>
        </p:nvSpPr>
        <p:spPr bwMode="auto">
          <a:xfrm>
            <a:off x="2697163" y="5053013"/>
            <a:ext cx="47625" cy="47625"/>
          </a:xfrm>
          <a:custGeom>
            <a:avLst/>
            <a:gdLst>
              <a:gd name="T0" fmla="*/ 29 w 60"/>
              <a:gd name="T1" fmla="*/ 0 h 60"/>
              <a:gd name="T2" fmla="*/ 24 w 60"/>
              <a:gd name="T3" fmla="*/ 0 h 60"/>
              <a:gd name="T4" fmla="*/ 21 w 60"/>
              <a:gd name="T5" fmla="*/ 2 h 60"/>
              <a:gd name="T6" fmla="*/ 17 w 60"/>
              <a:gd name="T7" fmla="*/ 3 h 60"/>
              <a:gd name="T8" fmla="*/ 14 w 60"/>
              <a:gd name="T9" fmla="*/ 6 h 60"/>
              <a:gd name="T10" fmla="*/ 9 w 60"/>
              <a:gd name="T11" fmla="*/ 9 h 60"/>
              <a:gd name="T12" fmla="*/ 6 w 60"/>
              <a:gd name="T13" fmla="*/ 12 h 60"/>
              <a:gd name="T14" fmla="*/ 5 w 60"/>
              <a:gd name="T15" fmla="*/ 15 h 60"/>
              <a:gd name="T16" fmla="*/ 3 w 60"/>
              <a:gd name="T17" fmla="*/ 20 h 60"/>
              <a:gd name="T18" fmla="*/ 2 w 60"/>
              <a:gd name="T19" fmla="*/ 24 h 60"/>
              <a:gd name="T20" fmla="*/ 2 w 60"/>
              <a:gd name="T21" fmla="*/ 29 h 60"/>
              <a:gd name="T22" fmla="*/ 2 w 60"/>
              <a:gd name="T23" fmla="*/ 32 h 60"/>
              <a:gd name="T24" fmla="*/ 2 w 60"/>
              <a:gd name="T25" fmla="*/ 36 h 60"/>
              <a:gd name="T26" fmla="*/ 3 w 60"/>
              <a:gd name="T27" fmla="*/ 41 h 60"/>
              <a:gd name="T28" fmla="*/ 5 w 60"/>
              <a:gd name="T29" fmla="*/ 44 h 60"/>
              <a:gd name="T30" fmla="*/ 6 w 60"/>
              <a:gd name="T31" fmla="*/ 48 h 60"/>
              <a:gd name="T32" fmla="*/ 9 w 60"/>
              <a:gd name="T33" fmla="*/ 51 h 60"/>
              <a:gd name="T34" fmla="*/ 14 w 60"/>
              <a:gd name="T35" fmla="*/ 54 h 60"/>
              <a:gd name="T36" fmla="*/ 17 w 60"/>
              <a:gd name="T37" fmla="*/ 56 h 60"/>
              <a:gd name="T38" fmla="*/ 21 w 60"/>
              <a:gd name="T39" fmla="*/ 59 h 60"/>
              <a:gd name="T40" fmla="*/ 24 w 60"/>
              <a:gd name="T41" fmla="*/ 59 h 60"/>
              <a:gd name="T42" fmla="*/ 29 w 60"/>
              <a:gd name="T43" fmla="*/ 60 h 60"/>
              <a:gd name="T44" fmla="*/ 33 w 60"/>
              <a:gd name="T45" fmla="*/ 60 h 60"/>
              <a:gd name="T46" fmla="*/ 38 w 60"/>
              <a:gd name="T47" fmla="*/ 59 h 60"/>
              <a:gd name="T48" fmla="*/ 41 w 60"/>
              <a:gd name="T49" fmla="*/ 59 h 60"/>
              <a:gd name="T50" fmla="*/ 45 w 60"/>
              <a:gd name="T51" fmla="*/ 56 h 60"/>
              <a:gd name="T52" fmla="*/ 48 w 60"/>
              <a:gd name="T53" fmla="*/ 54 h 60"/>
              <a:gd name="T54" fmla="*/ 53 w 60"/>
              <a:gd name="T55" fmla="*/ 51 h 60"/>
              <a:gd name="T56" fmla="*/ 56 w 60"/>
              <a:gd name="T57" fmla="*/ 48 h 60"/>
              <a:gd name="T58" fmla="*/ 57 w 60"/>
              <a:gd name="T59" fmla="*/ 44 h 60"/>
              <a:gd name="T60" fmla="*/ 59 w 60"/>
              <a:gd name="T61" fmla="*/ 41 h 60"/>
              <a:gd name="T62" fmla="*/ 60 w 60"/>
              <a:gd name="T63" fmla="*/ 36 h 60"/>
              <a:gd name="T64" fmla="*/ 60 w 60"/>
              <a:gd name="T65" fmla="*/ 32 h 60"/>
              <a:gd name="T66" fmla="*/ 60 w 60"/>
              <a:gd name="T67" fmla="*/ 29 h 60"/>
              <a:gd name="T68" fmla="*/ 60 w 60"/>
              <a:gd name="T69" fmla="*/ 24 h 60"/>
              <a:gd name="T70" fmla="*/ 59 w 60"/>
              <a:gd name="T71" fmla="*/ 20 h 60"/>
              <a:gd name="T72" fmla="*/ 57 w 60"/>
              <a:gd name="T73" fmla="*/ 15 h 60"/>
              <a:gd name="T74" fmla="*/ 56 w 60"/>
              <a:gd name="T75" fmla="*/ 12 h 60"/>
              <a:gd name="T76" fmla="*/ 53 w 60"/>
              <a:gd name="T77" fmla="*/ 9 h 60"/>
              <a:gd name="T78" fmla="*/ 48 w 60"/>
              <a:gd name="T79" fmla="*/ 6 h 60"/>
              <a:gd name="T80" fmla="*/ 45 w 60"/>
              <a:gd name="T81" fmla="*/ 3 h 60"/>
              <a:gd name="T82" fmla="*/ 41 w 60"/>
              <a:gd name="T83" fmla="*/ 2 h 60"/>
              <a:gd name="T84" fmla="*/ 38 w 60"/>
              <a:gd name="T85" fmla="*/ 0 h 60"/>
              <a:gd name="T86" fmla="*/ 33 w 60"/>
              <a:gd name="T87" fmla="*/ 0 h 60"/>
              <a:gd name="T88" fmla="*/ 30 w 60"/>
              <a:gd name="T89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0" h="60">
                <a:moveTo>
                  <a:pt x="30" y="30"/>
                </a:move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3" y="2"/>
                </a:lnTo>
                <a:lnTo>
                  <a:pt x="23" y="2"/>
                </a:lnTo>
                <a:lnTo>
                  <a:pt x="21" y="2"/>
                </a:lnTo>
                <a:lnTo>
                  <a:pt x="20" y="2"/>
                </a:lnTo>
                <a:lnTo>
                  <a:pt x="18" y="3"/>
                </a:lnTo>
                <a:lnTo>
                  <a:pt x="17" y="3"/>
                </a:lnTo>
                <a:lnTo>
                  <a:pt x="15" y="5"/>
                </a:lnTo>
                <a:lnTo>
                  <a:pt x="14" y="5"/>
                </a:lnTo>
                <a:lnTo>
                  <a:pt x="14" y="6"/>
                </a:lnTo>
                <a:lnTo>
                  <a:pt x="12" y="6"/>
                </a:lnTo>
                <a:lnTo>
                  <a:pt x="11" y="8"/>
                </a:lnTo>
                <a:lnTo>
                  <a:pt x="9" y="9"/>
                </a:lnTo>
                <a:lnTo>
                  <a:pt x="9" y="9"/>
                </a:lnTo>
                <a:lnTo>
                  <a:pt x="8" y="11"/>
                </a:lnTo>
                <a:lnTo>
                  <a:pt x="6" y="12"/>
                </a:lnTo>
                <a:lnTo>
                  <a:pt x="6" y="14"/>
                </a:lnTo>
                <a:lnTo>
                  <a:pt x="5" y="15"/>
                </a:lnTo>
                <a:lnTo>
                  <a:pt x="5" y="15"/>
                </a:lnTo>
                <a:lnTo>
                  <a:pt x="3" y="17"/>
                </a:lnTo>
                <a:lnTo>
                  <a:pt x="3" y="18"/>
                </a:lnTo>
                <a:lnTo>
                  <a:pt x="3" y="20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2" y="26"/>
                </a:lnTo>
                <a:lnTo>
                  <a:pt x="2" y="27"/>
                </a:lnTo>
                <a:lnTo>
                  <a:pt x="2" y="29"/>
                </a:lnTo>
                <a:lnTo>
                  <a:pt x="0" y="30"/>
                </a:lnTo>
                <a:lnTo>
                  <a:pt x="0" y="30"/>
                </a:lnTo>
                <a:lnTo>
                  <a:pt x="2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2" y="38"/>
                </a:lnTo>
                <a:lnTo>
                  <a:pt x="2" y="39"/>
                </a:lnTo>
                <a:lnTo>
                  <a:pt x="3" y="41"/>
                </a:lnTo>
                <a:lnTo>
                  <a:pt x="3" y="42"/>
                </a:lnTo>
                <a:lnTo>
                  <a:pt x="3" y="44"/>
                </a:lnTo>
                <a:lnTo>
                  <a:pt x="5" y="44"/>
                </a:lnTo>
                <a:lnTo>
                  <a:pt x="5" y="45"/>
                </a:lnTo>
                <a:lnTo>
                  <a:pt x="6" y="47"/>
                </a:lnTo>
                <a:lnTo>
                  <a:pt x="6" y="48"/>
                </a:lnTo>
                <a:lnTo>
                  <a:pt x="8" y="50"/>
                </a:lnTo>
                <a:lnTo>
                  <a:pt x="9" y="50"/>
                </a:lnTo>
                <a:lnTo>
                  <a:pt x="9" y="51"/>
                </a:lnTo>
                <a:lnTo>
                  <a:pt x="11" y="53"/>
                </a:lnTo>
                <a:lnTo>
                  <a:pt x="12" y="53"/>
                </a:lnTo>
                <a:lnTo>
                  <a:pt x="14" y="54"/>
                </a:lnTo>
                <a:lnTo>
                  <a:pt x="14" y="54"/>
                </a:lnTo>
                <a:lnTo>
                  <a:pt x="15" y="56"/>
                </a:lnTo>
                <a:lnTo>
                  <a:pt x="17" y="56"/>
                </a:lnTo>
                <a:lnTo>
                  <a:pt x="18" y="57"/>
                </a:lnTo>
                <a:lnTo>
                  <a:pt x="20" y="57"/>
                </a:lnTo>
                <a:lnTo>
                  <a:pt x="21" y="59"/>
                </a:lnTo>
                <a:lnTo>
                  <a:pt x="23" y="59"/>
                </a:lnTo>
                <a:lnTo>
                  <a:pt x="23" y="59"/>
                </a:lnTo>
                <a:lnTo>
                  <a:pt x="24" y="59"/>
                </a:lnTo>
                <a:lnTo>
                  <a:pt x="26" y="60"/>
                </a:lnTo>
                <a:lnTo>
                  <a:pt x="27" y="60"/>
                </a:lnTo>
                <a:lnTo>
                  <a:pt x="29" y="60"/>
                </a:lnTo>
                <a:lnTo>
                  <a:pt x="30" y="60"/>
                </a:lnTo>
                <a:lnTo>
                  <a:pt x="30" y="60"/>
                </a:lnTo>
                <a:lnTo>
                  <a:pt x="33" y="60"/>
                </a:lnTo>
                <a:lnTo>
                  <a:pt x="35" y="60"/>
                </a:lnTo>
                <a:lnTo>
                  <a:pt x="36" y="60"/>
                </a:lnTo>
                <a:lnTo>
                  <a:pt x="38" y="59"/>
                </a:lnTo>
                <a:lnTo>
                  <a:pt x="38" y="59"/>
                </a:lnTo>
                <a:lnTo>
                  <a:pt x="39" y="59"/>
                </a:lnTo>
                <a:lnTo>
                  <a:pt x="41" y="59"/>
                </a:lnTo>
                <a:lnTo>
                  <a:pt x="42" y="57"/>
                </a:lnTo>
                <a:lnTo>
                  <a:pt x="44" y="57"/>
                </a:lnTo>
                <a:lnTo>
                  <a:pt x="45" y="56"/>
                </a:lnTo>
                <a:lnTo>
                  <a:pt x="47" y="56"/>
                </a:lnTo>
                <a:lnTo>
                  <a:pt x="48" y="54"/>
                </a:lnTo>
                <a:lnTo>
                  <a:pt x="48" y="54"/>
                </a:lnTo>
                <a:lnTo>
                  <a:pt x="50" y="53"/>
                </a:lnTo>
                <a:lnTo>
                  <a:pt x="51" y="53"/>
                </a:lnTo>
                <a:lnTo>
                  <a:pt x="53" y="51"/>
                </a:lnTo>
                <a:lnTo>
                  <a:pt x="53" y="50"/>
                </a:lnTo>
                <a:lnTo>
                  <a:pt x="54" y="50"/>
                </a:lnTo>
                <a:lnTo>
                  <a:pt x="56" y="48"/>
                </a:lnTo>
                <a:lnTo>
                  <a:pt x="56" y="47"/>
                </a:lnTo>
                <a:lnTo>
                  <a:pt x="57" y="45"/>
                </a:lnTo>
                <a:lnTo>
                  <a:pt x="57" y="44"/>
                </a:lnTo>
                <a:lnTo>
                  <a:pt x="59" y="44"/>
                </a:lnTo>
                <a:lnTo>
                  <a:pt x="59" y="42"/>
                </a:lnTo>
                <a:lnTo>
                  <a:pt x="59" y="41"/>
                </a:lnTo>
                <a:lnTo>
                  <a:pt x="60" y="39"/>
                </a:lnTo>
                <a:lnTo>
                  <a:pt x="60" y="38"/>
                </a:lnTo>
                <a:lnTo>
                  <a:pt x="60" y="36"/>
                </a:lnTo>
                <a:lnTo>
                  <a:pt x="60" y="35"/>
                </a:lnTo>
                <a:lnTo>
                  <a:pt x="60" y="33"/>
                </a:lnTo>
                <a:lnTo>
                  <a:pt x="60" y="32"/>
                </a:lnTo>
                <a:lnTo>
                  <a:pt x="60" y="30"/>
                </a:lnTo>
                <a:lnTo>
                  <a:pt x="60" y="30"/>
                </a:lnTo>
                <a:lnTo>
                  <a:pt x="60" y="29"/>
                </a:lnTo>
                <a:lnTo>
                  <a:pt x="60" y="27"/>
                </a:lnTo>
                <a:lnTo>
                  <a:pt x="60" y="26"/>
                </a:lnTo>
                <a:lnTo>
                  <a:pt x="60" y="24"/>
                </a:lnTo>
                <a:lnTo>
                  <a:pt x="60" y="23"/>
                </a:lnTo>
                <a:lnTo>
                  <a:pt x="60" y="21"/>
                </a:lnTo>
                <a:lnTo>
                  <a:pt x="59" y="20"/>
                </a:lnTo>
                <a:lnTo>
                  <a:pt x="59" y="18"/>
                </a:lnTo>
                <a:lnTo>
                  <a:pt x="59" y="17"/>
                </a:lnTo>
                <a:lnTo>
                  <a:pt x="57" y="15"/>
                </a:lnTo>
                <a:lnTo>
                  <a:pt x="57" y="15"/>
                </a:lnTo>
                <a:lnTo>
                  <a:pt x="56" y="14"/>
                </a:lnTo>
                <a:lnTo>
                  <a:pt x="56" y="12"/>
                </a:lnTo>
                <a:lnTo>
                  <a:pt x="54" y="11"/>
                </a:lnTo>
                <a:lnTo>
                  <a:pt x="53" y="9"/>
                </a:lnTo>
                <a:lnTo>
                  <a:pt x="53" y="9"/>
                </a:lnTo>
                <a:lnTo>
                  <a:pt x="51" y="8"/>
                </a:lnTo>
                <a:lnTo>
                  <a:pt x="50" y="6"/>
                </a:lnTo>
                <a:lnTo>
                  <a:pt x="48" y="6"/>
                </a:lnTo>
                <a:lnTo>
                  <a:pt x="48" y="5"/>
                </a:lnTo>
                <a:lnTo>
                  <a:pt x="47" y="5"/>
                </a:lnTo>
                <a:lnTo>
                  <a:pt x="45" y="3"/>
                </a:lnTo>
                <a:lnTo>
                  <a:pt x="44" y="3"/>
                </a:lnTo>
                <a:lnTo>
                  <a:pt x="42" y="2"/>
                </a:lnTo>
                <a:lnTo>
                  <a:pt x="41" y="2"/>
                </a:lnTo>
                <a:lnTo>
                  <a:pt x="39" y="2"/>
                </a:lnTo>
                <a:lnTo>
                  <a:pt x="38" y="2"/>
                </a:lnTo>
                <a:lnTo>
                  <a:pt x="38" y="0"/>
                </a:lnTo>
                <a:lnTo>
                  <a:pt x="36" y="0"/>
                </a:lnTo>
                <a:lnTo>
                  <a:pt x="35" y="0"/>
                </a:lnTo>
                <a:lnTo>
                  <a:pt x="33" y="0"/>
                </a:lnTo>
                <a:lnTo>
                  <a:pt x="30" y="0"/>
                </a:lnTo>
                <a:lnTo>
                  <a:pt x="30" y="0"/>
                </a:lnTo>
                <a:lnTo>
                  <a:pt x="30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30" name="Freeform 98"/>
          <p:cNvSpPr>
            <a:spLocks/>
          </p:cNvSpPr>
          <p:nvPr/>
        </p:nvSpPr>
        <p:spPr bwMode="auto">
          <a:xfrm>
            <a:off x="2684463" y="5038725"/>
            <a:ext cx="53975" cy="55563"/>
          </a:xfrm>
          <a:custGeom>
            <a:avLst/>
            <a:gdLst>
              <a:gd name="T0" fmla="*/ 31 w 69"/>
              <a:gd name="T1" fmla="*/ 2 h 69"/>
              <a:gd name="T2" fmla="*/ 25 w 69"/>
              <a:gd name="T3" fmla="*/ 2 h 69"/>
              <a:gd name="T4" fmla="*/ 21 w 69"/>
              <a:gd name="T5" fmla="*/ 3 h 69"/>
              <a:gd name="T6" fmla="*/ 16 w 69"/>
              <a:gd name="T7" fmla="*/ 6 h 69"/>
              <a:gd name="T8" fmla="*/ 12 w 69"/>
              <a:gd name="T9" fmla="*/ 9 h 69"/>
              <a:gd name="T10" fmla="*/ 9 w 69"/>
              <a:gd name="T11" fmla="*/ 12 h 69"/>
              <a:gd name="T12" fmla="*/ 6 w 69"/>
              <a:gd name="T13" fmla="*/ 17 h 69"/>
              <a:gd name="T14" fmla="*/ 3 w 69"/>
              <a:gd name="T15" fmla="*/ 20 h 69"/>
              <a:gd name="T16" fmla="*/ 1 w 69"/>
              <a:gd name="T17" fmla="*/ 26 h 69"/>
              <a:gd name="T18" fmla="*/ 0 w 69"/>
              <a:gd name="T19" fmla="*/ 30 h 69"/>
              <a:gd name="T20" fmla="*/ 0 w 69"/>
              <a:gd name="T21" fmla="*/ 35 h 69"/>
              <a:gd name="T22" fmla="*/ 0 w 69"/>
              <a:gd name="T23" fmla="*/ 39 h 69"/>
              <a:gd name="T24" fmla="*/ 1 w 69"/>
              <a:gd name="T25" fmla="*/ 44 h 69"/>
              <a:gd name="T26" fmla="*/ 3 w 69"/>
              <a:gd name="T27" fmla="*/ 48 h 69"/>
              <a:gd name="T28" fmla="*/ 4 w 69"/>
              <a:gd name="T29" fmla="*/ 53 h 69"/>
              <a:gd name="T30" fmla="*/ 7 w 69"/>
              <a:gd name="T31" fmla="*/ 57 h 69"/>
              <a:gd name="T32" fmla="*/ 12 w 69"/>
              <a:gd name="T33" fmla="*/ 60 h 69"/>
              <a:gd name="T34" fmla="*/ 15 w 69"/>
              <a:gd name="T35" fmla="*/ 63 h 69"/>
              <a:gd name="T36" fmla="*/ 19 w 69"/>
              <a:gd name="T37" fmla="*/ 66 h 69"/>
              <a:gd name="T38" fmla="*/ 24 w 69"/>
              <a:gd name="T39" fmla="*/ 68 h 69"/>
              <a:gd name="T40" fmla="*/ 28 w 69"/>
              <a:gd name="T41" fmla="*/ 69 h 69"/>
              <a:gd name="T42" fmla="*/ 34 w 69"/>
              <a:gd name="T43" fmla="*/ 69 h 69"/>
              <a:gd name="T44" fmla="*/ 37 w 69"/>
              <a:gd name="T45" fmla="*/ 69 h 69"/>
              <a:gd name="T46" fmla="*/ 43 w 69"/>
              <a:gd name="T47" fmla="*/ 69 h 69"/>
              <a:gd name="T48" fmla="*/ 48 w 69"/>
              <a:gd name="T49" fmla="*/ 68 h 69"/>
              <a:gd name="T50" fmla="*/ 52 w 69"/>
              <a:gd name="T51" fmla="*/ 65 h 69"/>
              <a:gd name="T52" fmla="*/ 57 w 69"/>
              <a:gd name="T53" fmla="*/ 62 h 69"/>
              <a:gd name="T54" fmla="*/ 60 w 69"/>
              <a:gd name="T55" fmla="*/ 59 h 69"/>
              <a:gd name="T56" fmla="*/ 63 w 69"/>
              <a:gd name="T57" fmla="*/ 54 h 69"/>
              <a:gd name="T58" fmla="*/ 66 w 69"/>
              <a:gd name="T59" fmla="*/ 50 h 69"/>
              <a:gd name="T60" fmla="*/ 67 w 69"/>
              <a:gd name="T61" fmla="*/ 45 h 69"/>
              <a:gd name="T62" fmla="*/ 69 w 69"/>
              <a:gd name="T63" fmla="*/ 41 h 69"/>
              <a:gd name="T64" fmla="*/ 69 w 69"/>
              <a:gd name="T65" fmla="*/ 35 h 69"/>
              <a:gd name="T66" fmla="*/ 69 w 69"/>
              <a:gd name="T67" fmla="*/ 32 h 69"/>
              <a:gd name="T68" fmla="*/ 67 w 69"/>
              <a:gd name="T69" fmla="*/ 27 h 69"/>
              <a:gd name="T70" fmla="*/ 66 w 69"/>
              <a:gd name="T71" fmla="*/ 21 h 69"/>
              <a:gd name="T72" fmla="*/ 64 w 69"/>
              <a:gd name="T73" fmla="*/ 17 h 69"/>
              <a:gd name="T74" fmla="*/ 61 w 69"/>
              <a:gd name="T75" fmla="*/ 14 h 69"/>
              <a:gd name="T76" fmla="*/ 57 w 69"/>
              <a:gd name="T77" fmla="*/ 9 h 69"/>
              <a:gd name="T78" fmla="*/ 54 w 69"/>
              <a:gd name="T79" fmla="*/ 6 h 69"/>
              <a:gd name="T80" fmla="*/ 49 w 69"/>
              <a:gd name="T81" fmla="*/ 5 h 69"/>
              <a:gd name="T82" fmla="*/ 45 w 69"/>
              <a:gd name="T83" fmla="*/ 2 h 69"/>
              <a:gd name="T84" fmla="*/ 39 w 69"/>
              <a:gd name="T85" fmla="*/ 2 h 69"/>
              <a:gd name="T86" fmla="*/ 34 w 69"/>
              <a:gd name="T8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" h="69">
                <a:moveTo>
                  <a:pt x="34" y="0"/>
                </a:moveTo>
                <a:lnTo>
                  <a:pt x="33" y="0"/>
                </a:lnTo>
                <a:lnTo>
                  <a:pt x="31" y="2"/>
                </a:lnTo>
                <a:lnTo>
                  <a:pt x="28" y="2"/>
                </a:lnTo>
                <a:lnTo>
                  <a:pt x="27" y="2"/>
                </a:lnTo>
                <a:lnTo>
                  <a:pt x="25" y="2"/>
                </a:lnTo>
                <a:lnTo>
                  <a:pt x="24" y="2"/>
                </a:lnTo>
                <a:lnTo>
                  <a:pt x="22" y="3"/>
                </a:lnTo>
                <a:lnTo>
                  <a:pt x="21" y="3"/>
                </a:lnTo>
                <a:lnTo>
                  <a:pt x="19" y="5"/>
                </a:lnTo>
                <a:lnTo>
                  <a:pt x="18" y="5"/>
                </a:lnTo>
                <a:lnTo>
                  <a:pt x="16" y="6"/>
                </a:lnTo>
                <a:lnTo>
                  <a:pt x="15" y="6"/>
                </a:lnTo>
                <a:lnTo>
                  <a:pt x="13" y="8"/>
                </a:lnTo>
                <a:lnTo>
                  <a:pt x="12" y="9"/>
                </a:lnTo>
                <a:lnTo>
                  <a:pt x="12" y="9"/>
                </a:lnTo>
                <a:lnTo>
                  <a:pt x="10" y="11"/>
                </a:lnTo>
                <a:lnTo>
                  <a:pt x="9" y="12"/>
                </a:lnTo>
                <a:lnTo>
                  <a:pt x="7" y="14"/>
                </a:lnTo>
                <a:lnTo>
                  <a:pt x="7" y="15"/>
                </a:lnTo>
                <a:lnTo>
                  <a:pt x="6" y="17"/>
                </a:lnTo>
                <a:lnTo>
                  <a:pt x="4" y="17"/>
                </a:lnTo>
                <a:lnTo>
                  <a:pt x="4" y="18"/>
                </a:lnTo>
                <a:lnTo>
                  <a:pt x="3" y="20"/>
                </a:lnTo>
                <a:lnTo>
                  <a:pt x="3" y="21"/>
                </a:lnTo>
                <a:lnTo>
                  <a:pt x="1" y="23"/>
                </a:lnTo>
                <a:lnTo>
                  <a:pt x="1" y="26"/>
                </a:lnTo>
                <a:lnTo>
                  <a:pt x="1" y="27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  <a:lnTo>
                  <a:pt x="0" y="39"/>
                </a:lnTo>
                <a:lnTo>
                  <a:pt x="0" y="41"/>
                </a:lnTo>
                <a:lnTo>
                  <a:pt x="0" y="42"/>
                </a:lnTo>
                <a:lnTo>
                  <a:pt x="1" y="44"/>
                </a:lnTo>
                <a:lnTo>
                  <a:pt x="1" y="45"/>
                </a:lnTo>
                <a:lnTo>
                  <a:pt x="1" y="47"/>
                </a:lnTo>
                <a:lnTo>
                  <a:pt x="3" y="48"/>
                </a:lnTo>
                <a:lnTo>
                  <a:pt x="3" y="50"/>
                </a:lnTo>
                <a:lnTo>
                  <a:pt x="4" y="51"/>
                </a:lnTo>
                <a:lnTo>
                  <a:pt x="4" y="53"/>
                </a:lnTo>
                <a:lnTo>
                  <a:pt x="6" y="54"/>
                </a:lnTo>
                <a:lnTo>
                  <a:pt x="7" y="56"/>
                </a:lnTo>
                <a:lnTo>
                  <a:pt x="7" y="57"/>
                </a:lnTo>
                <a:lnTo>
                  <a:pt x="9" y="59"/>
                </a:lnTo>
                <a:lnTo>
                  <a:pt x="10" y="60"/>
                </a:lnTo>
                <a:lnTo>
                  <a:pt x="12" y="60"/>
                </a:lnTo>
                <a:lnTo>
                  <a:pt x="12" y="62"/>
                </a:lnTo>
                <a:lnTo>
                  <a:pt x="13" y="63"/>
                </a:lnTo>
                <a:lnTo>
                  <a:pt x="15" y="63"/>
                </a:lnTo>
                <a:lnTo>
                  <a:pt x="16" y="65"/>
                </a:lnTo>
                <a:lnTo>
                  <a:pt x="18" y="66"/>
                </a:lnTo>
                <a:lnTo>
                  <a:pt x="19" y="66"/>
                </a:lnTo>
                <a:lnTo>
                  <a:pt x="21" y="68"/>
                </a:lnTo>
                <a:lnTo>
                  <a:pt x="22" y="68"/>
                </a:lnTo>
                <a:lnTo>
                  <a:pt x="24" y="68"/>
                </a:lnTo>
                <a:lnTo>
                  <a:pt x="25" y="69"/>
                </a:lnTo>
                <a:lnTo>
                  <a:pt x="27" y="69"/>
                </a:lnTo>
                <a:lnTo>
                  <a:pt x="28" y="69"/>
                </a:lnTo>
                <a:lnTo>
                  <a:pt x="31" y="69"/>
                </a:lnTo>
                <a:lnTo>
                  <a:pt x="33" y="69"/>
                </a:lnTo>
                <a:lnTo>
                  <a:pt x="34" y="69"/>
                </a:lnTo>
                <a:lnTo>
                  <a:pt x="34" y="69"/>
                </a:lnTo>
                <a:lnTo>
                  <a:pt x="36" y="69"/>
                </a:lnTo>
                <a:lnTo>
                  <a:pt x="37" y="69"/>
                </a:lnTo>
                <a:lnTo>
                  <a:pt x="39" y="69"/>
                </a:lnTo>
                <a:lnTo>
                  <a:pt x="42" y="69"/>
                </a:lnTo>
                <a:lnTo>
                  <a:pt x="43" y="69"/>
                </a:lnTo>
                <a:lnTo>
                  <a:pt x="45" y="68"/>
                </a:lnTo>
                <a:lnTo>
                  <a:pt x="46" y="68"/>
                </a:lnTo>
                <a:lnTo>
                  <a:pt x="48" y="68"/>
                </a:lnTo>
                <a:lnTo>
                  <a:pt x="49" y="66"/>
                </a:lnTo>
                <a:lnTo>
                  <a:pt x="51" y="66"/>
                </a:lnTo>
                <a:lnTo>
                  <a:pt x="52" y="65"/>
                </a:lnTo>
                <a:lnTo>
                  <a:pt x="54" y="63"/>
                </a:lnTo>
                <a:lnTo>
                  <a:pt x="55" y="63"/>
                </a:lnTo>
                <a:lnTo>
                  <a:pt x="57" y="62"/>
                </a:lnTo>
                <a:lnTo>
                  <a:pt x="57" y="60"/>
                </a:lnTo>
                <a:lnTo>
                  <a:pt x="58" y="60"/>
                </a:lnTo>
                <a:lnTo>
                  <a:pt x="60" y="59"/>
                </a:lnTo>
                <a:lnTo>
                  <a:pt x="61" y="57"/>
                </a:lnTo>
                <a:lnTo>
                  <a:pt x="61" y="56"/>
                </a:lnTo>
                <a:lnTo>
                  <a:pt x="63" y="54"/>
                </a:lnTo>
                <a:lnTo>
                  <a:pt x="64" y="53"/>
                </a:lnTo>
                <a:lnTo>
                  <a:pt x="64" y="51"/>
                </a:lnTo>
                <a:lnTo>
                  <a:pt x="66" y="50"/>
                </a:lnTo>
                <a:lnTo>
                  <a:pt x="66" y="48"/>
                </a:lnTo>
                <a:lnTo>
                  <a:pt x="67" y="47"/>
                </a:lnTo>
                <a:lnTo>
                  <a:pt x="67" y="45"/>
                </a:lnTo>
                <a:lnTo>
                  <a:pt x="67" y="44"/>
                </a:lnTo>
                <a:lnTo>
                  <a:pt x="69" y="42"/>
                </a:lnTo>
                <a:lnTo>
                  <a:pt x="69" y="41"/>
                </a:lnTo>
                <a:lnTo>
                  <a:pt x="69" y="39"/>
                </a:lnTo>
                <a:lnTo>
                  <a:pt x="69" y="38"/>
                </a:lnTo>
                <a:lnTo>
                  <a:pt x="69" y="35"/>
                </a:lnTo>
                <a:lnTo>
                  <a:pt x="69" y="35"/>
                </a:lnTo>
                <a:lnTo>
                  <a:pt x="69" y="33"/>
                </a:lnTo>
                <a:lnTo>
                  <a:pt x="69" y="32"/>
                </a:lnTo>
                <a:lnTo>
                  <a:pt x="69" y="30"/>
                </a:lnTo>
                <a:lnTo>
                  <a:pt x="69" y="29"/>
                </a:lnTo>
                <a:lnTo>
                  <a:pt x="67" y="27"/>
                </a:lnTo>
                <a:lnTo>
                  <a:pt x="67" y="26"/>
                </a:lnTo>
                <a:lnTo>
                  <a:pt x="67" y="23"/>
                </a:lnTo>
                <a:lnTo>
                  <a:pt x="66" y="21"/>
                </a:lnTo>
                <a:lnTo>
                  <a:pt x="66" y="20"/>
                </a:lnTo>
                <a:lnTo>
                  <a:pt x="64" y="18"/>
                </a:lnTo>
                <a:lnTo>
                  <a:pt x="64" y="17"/>
                </a:lnTo>
                <a:lnTo>
                  <a:pt x="63" y="17"/>
                </a:lnTo>
                <a:lnTo>
                  <a:pt x="61" y="15"/>
                </a:lnTo>
                <a:lnTo>
                  <a:pt x="61" y="14"/>
                </a:lnTo>
                <a:lnTo>
                  <a:pt x="60" y="12"/>
                </a:lnTo>
                <a:lnTo>
                  <a:pt x="58" y="11"/>
                </a:lnTo>
                <a:lnTo>
                  <a:pt x="57" y="9"/>
                </a:lnTo>
                <a:lnTo>
                  <a:pt x="57" y="9"/>
                </a:lnTo>
                <a:lnTo>
                  <a:pt x="55" y="8"/>
                </a:lnTo>
                <a:lnTo>
                  <a:pt x="54" y="6"/>
                </a:lnTo>
                <a:lnTo>
                  <a:pt x="52" y="6"/>
                </a:lnTo>
                <a:lnTo>
                  <a:pt x="51" y="5"/>
                </a:lnTo>
                <a:lnTo>
                  <a:pt x="49" y="5"/>
                </a:lnTo>
                <a:lnTo>
                  <a:pt x="48" y="3"/>
                </a:lnTo>
                <a:lnTo>
                  <a:pt x="46" y="3"/>
                </a:lnTo>
                <a:lnTo>
                  <a:pt x="45" y="2"/>
                </a:lnTo>
                <a:lnTo>
                  <a:pt x="43" y="2"/>
                </a:lnTo>
                <a:lnTo>
                  <a:pt x="42" y="2"/>
                </a:lnTo>
                <a:lnTo>
                  <a:pt x="39" y="2"/>
                </a:lnTo>
                <a:lnTo>
                  <a:pt x="37" y="2"/>
                </a:lnTo>
                <a:lnTo>
                  <a:pt x="36" y="0"/>
                </a:lnTo>
                <a:lnTo>
                  <a:pt x="34" y="0"/>
                </a:lnTo>
                <a:lnTo>
                  <a:pt x="34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31" name="Freeform 99"/>
          <p:cNvSpPr>
            <a:spLocks/>
          </p:cNvSpPr>
          <p:nvPr/>
        </p:nvSpPr>
        <p:spPr bwMode="auto">
          <a:xfrm>
            <a:off x="2697163" y="5053013"/>
            <a:ext cx="47625" cy="47625"/>
          </a:xfrm>
          <a:custGeom>
            <a:avLst/>
            <a:gdLst>
              <a:gd name="T0" fmla="*/ 29 w 60"/>
              <a:gd name="T1" fmla="*/ 0 h 60"/>
              <a:gd name="T2" fmla="*/ 24 w 60"/>
              <a:gd name="T3" fmla="*/ 0 h 60"/>
              <a:gd name="T4" fmla="*/ 21 w 60"/>
              <a:gd name="T5" fmla="*/ 2 h 60"/>
              <a:gd name="T6" fmla="*/ 17 w 60"/>
              <a:gd name="T7" fmla="*/ 3 h 60"/>
              <a:gd name="T8" fmla="*/ 14 w 60"/>
              <a:gd name="T9" fmla="*/ 6 h 60"/>
              <a:gd name="T10" fmla="*/ 9 w 60"/>
              <a:gd name="T11" fmla="*/ 9 h 60"/>
              <a:gd name="T12" fmla="*/ 6 w 60"/>
              <a:gd name="T13" fmla="*/ 12 h 60"/>
              <a:gd name="T14" fmla="*/ 5 w 60"/>
              <a:gd name="T15" fmla="*/ 15 h 60"/>
              <a:gd name="T16" fmla="*/ 3 w 60"/>
              <a:gd name="T17" fmla="*/ 20 h 60"/>
              <a:gd name="T18" fmla="*/ 2 w 60"/>
              <a:gd name="T19" fmla="*/ 24 h 60"/>
              <a:gd name="T20" fmla="*/ 2 w 60"/>
              <a:gd name="T21" fmla="*/ 29 h 60"/>
              <a:gd name="T22" fmla="*/ 2 w 60"/>
              <a:gd name="T23" fmla="*/ 32 h 60"/>
              <a:gd name="T24" fmla="*/ 2 w 60"/>
              <a:gd name="T25" fmla="*/ 36 h 60"/>
              <a:gd name="T26" fmla="*/ 3 w 60"/>
              <a:gd name="T27" fmla="*/ 41 h 60"/>
              <a:gd name="T28" fmla="*/ 5 w 60"/>
              <a:gd name="T29" fmla="*/ 44 h 60"/>
              <a:gd name="T30" fmla="*/ 6 w 60"/>
              <a:gd name="T31" fmla="*/ 48 h 60"/>
              <a:gd name="T32" fmla="*/ 9 w 60"/>
              <a:gd name="T33" fmla="*/ 51 h 60"/>
              <a:gd name="T34" fmla="*/ 14 w 60"/>
              <a:gd name="T35" fmla="*/ 54 h 60"/>
              <a:gd name="T36" fmla="*/ 17 w 60"/>
              <a:gd name="T37" fmla="*/ 56 h 60"/>
              <a:gd name="T38" fmla="*/ 21 w 60"/>
              <a:gd name="T39" fmla="*/ 59 h 60"/>
              <a:gd name="T40" fmla="*/ 24 w 60"/>
              <a:gd name="T41" fmla="*/ 59 h 60"/>
              <a:gd name="T42" fmla="*/ 29 w 60"/>
              <a:gd name="T43" fmla="*/ 60 h 60"/>
              <a:gd name="T44" fmla="*/ 33 w 60"/>
              <a:gd name="T45" fmla="*/ 60 h 60"/>
              <a:gd name="T46" fmla="*/ 38 w 60"/>
              <a:gd name="T47" fmla="*/ 59 h 60"/>
              <a:gd name="T48" fmla="*/ 41 w 60"/>
              <a:gd name="T49" fmla="*/ 59 h 60"/>
              <a:gd name="T50" fmla="*/ 45 w 60"/>
              <a:gd name="T51" fmla="*/ 56 h 60"/>
              <a:gd name="T52" fmla="*/ 48 w 60"/>
              <a:gd name="T53" fmla="*/ 54 h 60"/>
              <a:gd name="T54" fmla="*/ 53 w 60"/>
              <a:gd name="T55" fmla="*/ 51 h 60"/>
              <a:gd name="T56" fmla="*/ 56 w 60"/>
              <a:gd name="T57" fmla="*/ 48 h 60"/>
              <a:gd name="T58" fmla="*/ 57 w 60"/>
              <a:gd name="T59" fmla="*/ 44 h 60"/>
              <a:gd name="T60" fmla="*/ 59 w 60"/>
              <a:gd name="T61" fmla="*/ 41 h 60"/>
              <a:gd name="T62" fmla="*/ 60 w 60"/>
              <a:gd name="T63" fmla="*/ 36 h 60"/>
              <a:gd name="T64" fmla="*/ 60 w 60"/>
              <a:gd name="T65" fmla="*/ 32 h 60"/>
              <a:gd name="T66" fmla="*/ 60 w 60"/>
              <a:gd name="T67" fmla="*/ 29 h 60"/>
              <a:gd name="T68" fmla="*/ 60 w 60"/>
              <a:gd name="T69" fmla="*/ 24 h 60"/>
              <a:gd name="T70" fmla="*/ 59 w 60"/>
              <a:gd name="T71" fmla="*/ 20 h 60"/>
              <a:gd name="T72" fmla="*/ 57 w 60"/>
              <a:gd name="T73" fmla="*/ 15 h 60"/>
              <a:gd name="T74" fmla="*/ 56 w 60"/>
              <a:gd name="T75" fmla="*/ 12 h 60"/>
              <a:gd name="T76" fmla="*/ 53 w 60"/>
              <a:gd name="T77" fmla="*/ 9 h 60"/>
              <a:gd name="T78" fmla="*/ 48 w 60"/>
              <a:gd name="T79" fmla="*/ 6 h 60"/>
              <a:gd name="T80" fmla="*/ 45 w 60"/>
              <a:gd name="T81" fmla="*/ 3 h 60"/>
              <a:gd name="T82" fmla="*/ 41 w 60"/>
              <a:gd name="T83" fmla="*/ 2 h 60"/>
              <a:gd name="T84" fmla="*/ 38 w 60"/>
              <a:gd name="T85" fmla="*/ 0 h 60"/>
              <a:gd name="T86" fmla="*/ 33 w 60"/>
              <a:gd name="T87" fmla="*/ 0 h 60"/>
              <a:gd name="T88" fmla="*/ 30 w 60"/>
              <a:gd name="T89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0" h="60">
                <a:moveTo>
                  <a:pt x="30" y="30"/>
                </a:moveTo>
                <a:lnTo>
                  <a:pt x="30" y="0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3" y="2"/>
                </a:lnTo>
                <a:lnTo>
                  <a:pt x="23" y="2"/>
                </a:lnTo>
                <a:lnTo>
                  <a:pt x="21" y="2"/>
                </a:lnTo>
                <a:lnTo>
                  <a:pt x="20" y="2"/>
                </a:lnTo>
                <a:lnTo>
                  <a:pt x="18" y="3"/>
                </a:lnTo>
                <a:lnTo>
                  <a:pt x="17" y="3"/>
                </a:lnTo>
                <a:lnTo>
                  <a:pt x="15" y="5"/>
                </a:lnTo>
                <a:lnTo>
                  <a:pt x="14" y="5"/>
                </a:lnTo>
                <a:lnTo>
                  <a:pt x="14" y="6"/>
                </a:lnTo>
                <a:lnTo>
                  <a:pt x="12" y="6"/>
                </a:lnTo>
                <a:lnTo>
                  <a:pt x="11" y="8"/>
                </a:lnTo>
                <a:lnTo>
                  <a:pt x="9" y="9"/>
                </a:lnTo>
                <a:lnTo>
                  <a:pt x="9" y="9"/>
                </a:lnTo>
                <a:lnTo>
                  <a:pt x="8" y="11"/>
                </a:lnTo>
                <a:lnTo>
                  <a:pt x="6" y="12"/>
                </a:lnTo>
                <a:lnTo>
                  <a:pt x="6" y="14"/>
                </a:lnTo>
                <a:lnTo>
                  <a:pt x="5" y="15"/>
                </a:lnTo>
                <a:lnTo>
                  <a:pt x="5" y="15"/>
                </a:lnTo>
                <a:lnTo>
                  <a:pt x="3" y="17"/>
                </a:lnTo>
                <a:lnTo>
                  <a:pt x="3" y="18"/>
                </a:lnTo>
                <a:lnTo>
                  <a:pt x="3" y="20"/>
                </a:lnTo>
                <a:lnTo>
                  <a:pt x="2" y="21"/>
                </a:lnTo>
                <a:lnTo>
                  <a:pt x="2" y="23"/>
                </a:lnTo>
                <a:lnTo>
                  <a:pt x="2" y="24"/>
                </a:lnTo>
                <a:lnTo>
                  <a:pt x="2" y="26"/>
                </a:lnTo>
                <a:lnTo>
                  <a:pt x="2" y="27"/>
                </a:lnTo>
                <a:lnTo>
                  <a:pt x="2" y="29"/>
                </a:lnTo>
                <a:lnTo>
                  <a:pt x="0" y="30"/>
                </a:lnTo>
                <a:lnTo>
                  <a:pt x="0" y="30"/>
                </a:lnTo>
                <a:lnTo>
                  <a:pt x="2" y="32"/>
                </a:lnTo>
                <a:lnTo>
                  <a:pt x="2" y="33"/>
                </a:lnTo>
                <a:lnTo>
                  <a:pt x="2" y="35"/>
                </a:lnTo>
                <a:lnTo>
                  <a:pt x="2" y="36"/>
                </a:lnTo>
                <a:lnTo>
                  <a:pt x="2" y="38"/>
                </a:lnTo>
                <a:lnTo>
                  <a:pt x="2" y="39"/>
                </a:lnTo>
                <a:lnTo>
                  <a:pt x="3" y="41"/>
                </a:lnTo>
                <a:lnTo>
                  <a:pt x="3" y="42"/>
                </a:lnTo>
                <a:lnTo>
                  <a:pt x="3" y="44"/>
                </a:lnTo>
                <a:lnTo>
                  <a:pt x="5" y="44"/>
                </a:lnTo>
                <a:lnTo>
                  <a:pt x="5" y="45"/>
                </a:lnTo>
                <a:lnTo>
                  <a:pt x="6" y="47"/>
                </a:lnTo>
                <a:lnTo>
                  <a:pt x="6" y="48"/>
                </a:lnTo>
                <a:lnTo>
                  <a:pt x="8" y="50"/>
                </a:lnTo>
                <a:lnTo>
                  <a:pt x="9" y="50"/>
                </a:lnTo>
                <a:lnTo>
                  <a:pt x="9" y="51"/>
                </a:lnTo>
                <a:lnTo>
                  <a:pt x="11" y="53"/>
                </a:lnTo>
                <a:lnTo>
                  <a:pt x="12" y="53"/>
                </a:lnTo>
                <a:lnTo>
                  <a:pt x="14" y="54"/>
                </a:lnTo>
                <a:lnTo>
                  <a:pt x="14" y="54"/>
                </a:lnTo>
                <a:lnTo>
                  <a:pt x="15" y="56"/>
                </a:lnTo>
                <a:lnTo>
                  <a:pt x="17" y="56"/>
                </a:lnTo>
                <a:lnTo>
                  <a:pt x="18" y="57"/>
                </a:lnTo>
                <a:lnTo>
                  <a:pt x="20" y="57"/>
                </a:lnTo>
                <a:lnTo>
                  <a:pt x="21" y="59"/>
                </a:lnTo>
                <a:lnTo>
                  <a:pt x="23" y="59"/>
                </a:lnTo>
                <a:lnTo>
                  <a:pt x="23" y="59"/>
                </a:lnTo>
                <a:lnTo>
                  <a:pt x="24" y="59"/>
                </a:lnTo>
                <a:lnTo>
                  <a:pt x="26" y="60"/>
                </a:lnTo>
                <a:lnTo>
                  <a:pt x="27" y="60"/>
                </a:lnTo>
                <a:lnTo>
                  <a:pt x="29" y="60"/>
                </a:lnTo>
                <a:lnTo>
                  <a:pt x="30" y="60"/>
                </a:lnTo>
                <a:lnTo>
                  <a:pt x="30" y="60"/>
                </a:lnTo>
                <a:lnTo>
                  <a:pt x="33" y="60"/>
                </a:lnTo>
                <a:lnTo>
                  <a:pt x="35" y="60"/>
                </a:lnTo>
                <a:lnTo>
                  <a:pt x="36" y="60"/>
                </a:lnTo>
                <a:lnTo>
                  <a:pt x="38" y="59"/>
                </a:lnTo>
                <a:lnTo>
                  <a:pt x="38" y="59"/>
                </a:lnTo>
                <a:lnTo>
                  <a:pt x="39" y="59"/>
                </a:lnTo>
                <a:lnTo>
                  <a:pt x="41" y="59"/>
                </a:lnTo>
                <a:lnTo>
                  <a:pt x="42" y="57"/>
                </a:lnTo>
                <a:lnTo>
                  <a:pt x="44" y="57"/>
                </a:lnTo>
                <a:lnTo>
                  <a:pt x="45" y="56"/>
                </a:lnTo>
                <a:lnTo>
                  <a:pt x="47" y="56"/>
                </a:lnTo>
                <a:lnTo>
                  <a:pt x="48" y="54"/>
                </a:lnTo>
                <a:lnTo>
                  <a:pt x="48" y="54"/>
                </a:lnTo>
                <a:lnTo>
                  <a:pt x="50" y="53"/>
                </a:lnTo>
                <a:lnTo>
                  <a:pt x="51" y="53"/>
                </a:lnTo>
                <a:lnTo>
                  <a:pt x="53" y="51"/>
                </a:lnTo>
                <a:lnTo>
                  <a:pt x="53" y="50"/>
                </a:lnTo>
                <a:lnTo>
                  <a:pt x="54" y="50"/>
                </a:lnTo>
                <a:lnTo>
                  <a:pt x="56" y="48"/>
                </a:lnTo>
                <a:lnTo>
                  <a:pt x="56" y="47"/>
                </a:lnTo>
                <a:lnTo>
                  <a:pt x="57" y="45"/>
                </a:lnTo>
                <a:lnTo>
                  <a:pt x="57" y="44"/>
                </a:lnTo>
                <a:lnTo>
                  <a:pt x="59" y="44"/>
                </a:lnTo>
                <a:lnTo>
                  <a:pt x="59" y="42"/>
                </a:lnTo>
                <a:lnTo>
                  <a:pt x="59" y="41"/>
                </a:lnTo>
                <a:lnTo>
                  <a:pt x="60" y="39"/>
                </a:lnTo>
                <a:lnTo>
                  <a:pt x="60" y="38"/>
                </a:lnTo>
                <a:lnTo>
                  <a:pt x="60" y="36"/>
                </a:lnTo>
                <a:lnTo>
                  <a:pt x="60" y="35"/>
                </a:lnTo>
                <a:lnTo>
                  <a:pt x="60" y="33"/>
                </a:lnTo>
                <a:lnTo>
                  <a:pt x="60" y="32"/>
                </a:lnTo>
                <a:lnTo>
                  <a:pt x="60" y="30"/>
                </a:lnTo>
                <a:lnTo>
                  <a:pt x="60" y="30"/>
                </a:lnTo>
                <a:lnTo>
                  <a:pt x="60" y="29"/>
                </a:lnTo>
                <a:lnTo>
                  <a:pt x="60" y="27"/>
                </a:lnTo>
                <a:lnTo>
                  <a:pt x="60" y="26"/>
                </a:lnTo>
                <a:lnTo>
                  <a:pt x="60" y="24"/>
                </a:lnTo>
                <a:lnTo>
                  <a:pt x="60" y="23"/>
                </a:lnTo>
                <a:lnTo>
                  <a:pt x="60" y="21"/>
                </a:lnTo>
                <a:lnTo>
                  <a:pt x="59" y="20"/>
                </a:lnTo>
                <a:lnTo>
                  <a:pt x="59" y="18"/>
                </a:lnTo>
                <a:lnTo>
                  <a:pt x="59" y="17"/>
                </a:lnTo>
                <a:lnTo>
                  <a:pt x="57" y="15"/>
                </a:lnTo>
                <a:lnTo>
                  <a:pt x="57" y="15"/>
                </a:lnTo>
                <a:lnTo>
                  <a:pt x="56" y="14"/>
                </a:lnTo>
                <a:lnTo>
                  <a:pt x="56" y="12"/>
                </a:lnTo>
                <a:lnTo>
                  <a:pt x="54" y="11"/>
                </a:lnTo>
                <a:lnTo>
                  <a:pt x="53" y="9"/>
                </a:lnTo>
                <a:lnTo>
                  <a:pt x="53" y="9"/>
                </a:lnTo>
                <a:lnTo>
                  <a:pt x="51" y="8"/>
                </a:lnTo>
                <a:lnTo>
                  <a:pt x="50" y="6"/>
                </a:lnTo>
                <a:lnTo>
                  <a:pt x="48" y="6"/>
                </a:lnTo>
                <a:lnTo>
                  <a:pt x="48" y="5"/>
                </a:lnTo>
                <a:lnTo>
                  <a:pt x="47" y="5"/>
                </a:lnTo>
                <a:lnTo>
                  <a:pt x="45" y="3"/>
                </a:lnTo>
                <a:lnTo>
                  <a:pt x="44" y="3"/>
                </a:lnTo>
                <a:lnTo>
                  <a:pt x="42" y="2"/>
                </a:lnTo>
                <a:lnTo>
                  <a:pt x="41" y="2"/>
                </a:lnTo>
                <a:lnTo>
                  <a:pt x="39" y="2"/>
                </a:lnTo>
                <a:lnTo>
                  <a:pt x="38" y="2"/>
                </a:lnTo>
                <a:lnTo>
                  <a:pt x="38" y="0"/>
                </a:lnTo>
                <a:lnTo>
                  <a:pt x="36" y="0"/>
                </a:lnTo>
                <a:lnTo>
                  <a:pt x="35" y="0"/>
                </a:lnTo>
                <a:lnTo>
                  <a:pt x="33" y="0"/>
                </a:lnTo>
                <a:lnTo>
                  <a:pt x="30" y="0"/>
                </a:lnTo>
                <a:lnTo>
                  <a:pt x="30" y="0"/>
                </a:lnTo>
                <a:lnTo>
                  <a:pt x="30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32" name="Freeform 100"/>
          <p:cNvSpPr>
            <a:spLocks/>
          </p:cNvSpPr>
          <p:nvPr/>
        </p:nvSpPr>
        <p:spPr bwMode="auto">
          <a:xfrm>
            <a:off x="2684463" y="5038725"/>
            <a:ext cx="53975" cy="55563"/>
          </a:xfrm>
          <a:custGeom>
            <a:avLst/>
            <a:gdLst>
              <a:gd name="T0" fmla="*/ 31 w 69"/>
              <a:gd name="T1" fmla="*/ 2 h 69"/>
              <a:gd name="T2" fmla="*/ 25 w 69"/>
              <a:gd name="T3" fmla="*/ 2 h 69"/>
              <a:gd name="T4" fmla="*/ 21 w 69"/>
              <a:gd name="T5" fmla="*/ 3 h 69"/>
              <a:gd name="T6" fmla="*/ 16 w 69"/>
              <a:gd name="T7" fmla="*/ 6 h 69"/>
              <a:gd name="T8" fmla="*/ 12 w 69"/>
              <a:gd name="T9" fmla="*/ 9 h 69"/>
              <a:gd name="T10" fmla="*/ 9 w 69"/>
              <a:gd name="T11" fmla="*/ 12 h 69"/>
              <a:gd name="T12" fmla="*/ 6 w 69"/>
              <a:gd name="T13" fmla="*/ 17 h 69"/>
              <a:gd name="T14" fmla="*/ 3 w 69"/>
              <a:gd name="T15" fmla="*/ 20 h 69"/>
              <a:gd name="T16" fmla="*/ 1 w 69"/>
              <a:gd name="T17" fmla="*/ 26 h 69"/>
              <a:gd name="T18" fmla="*/ 0 w 69"/>
              <a:gd name="T19" fmla="*/ 30 h 69"/>
              <a:gd name="T20" fmla="*/ 0 w 69"/>
              <a:gd name="T21" fmla="*/ 35 h 69"/>
              <a:gd name="T22" fmla="*/ 0 w 69"/>
              <a:gd name="T23" fmla="*/ 39 h 69"/>
              <a:gd name="T24" fmla="*/ 1 w 69"/>
              <a:gd name="T25" fmla="*/ 44 h 69"/>
              <a:gd name="T26" fmla="*/ 3 w 69"/>
              <a:gd name="T27" fmla="*/ 48 h 69"/>
              <a:gd name="T28" fmla="*/ 4 w 69"/>
              <a:gd name="T29" fmla="*/ 53 h 69"/>
              <a:gd name="T30" fmla="*/ 7 w 69"/>
              <a:gd name="T31" fmla="*/ 57 h 69"/>
              <a:gd name="T32" fmla="*/ 12 w 69"/>
              <a:gd name="T33" fmla="*/ 60 h 69"/>
              <a:gd name="T34" fmla="*/ 15 w 69"/>
              <a:gd name="T35" fmla="*/ 63 h 69"/>
              <a:gd name="T36" fmla="*/ 19 w 69"/>
              <a:gd name="T37" fmla="*/ 66 h 69"/>
              <a:gd name="T38" fmla="*/ 24 w 69"/>
              <a:gd name="T39" fmla="*/ 68 h 69"/>
              <a:gd name="T40" fmla="*/ 28 w 69"/>
              <a:gd name="T41" fmla="*/ 69 h 69"/>
              <a:gd name="T42" fmla="*/ 34 w 69"/>
              <a:gd name="T43" fmla="*/ 69 h 69"/>
              <a:gd name="T44" fmla="*/ 37 w 69"/>
              <a:gd name="T45" fmla="*/ 69 h 69"/>
              <a:gd name="T46" fmla="*/ 43 w 69"/>
              <a:gd name="T47" fmla="*/ 69 h 69"/>
              <a:gd name="T48" fmla="*/ 48 w 69"/>
              <a:gd name="T49" fmla="*/ 68 h 69"/>
              <a:gd name="T50" fmla="*/ 52 w 69"/>
              <a:gd name="T51" fmla="*/ 65 h 69"/>
              <a:gd name="T52" fmla="*/ 57 w 69"/>
              <a:gd name="T53" fmla="*/ 62 h 69"/>
              <a:gd name="T54" fmla="*/ 60 w 69"/>
              <a:gd name="T55" fmla="*/ 59 h 69"/>
              <a:gd name="T56" fmla="*/ 63 w 69"/>
              <a:gd name="T57" fmla="*/ 54 h 69"/>
              <a:gd name="T58" fmla="*/ 66 w 69"/>
              <a:gd name="T59" fmla="*/ 50 h 69"/>
              <a:gd name="T60" fmla="*/ 67 w 69"/>
              <a:gd name="T61" fmla="*/ 45 h 69"/>
              <a:gd name="T62" fmla="*/ 69 w 69"/>
              <a:gd name="T63" fmla="*/ 41 h 69"/>
              <a:gd name="T64" fmla="*/ 69 w 69"/>
              <a:gd name="T65" fmla="*/ 35 h 69"/>
              <a:gd name="T66" fmla="*/ 69 w 69"/>
              <a:gd name="T67" fmla="*/ 32 h 69"/>
              <a:gd name="T68" fmla="*/ 67 w 69"/>
              <a:gd name="T69" fmla="*/ 27 h 69"/>
              <a:gd name="T70" fmla="*/ 66 w 69"/>
              <a:gd name="T71" fmla="*/ 21 h 69"/>
              <a:gd name="T72" fmla="*/ 64 w 69"/>
              <a:gd name="T73" fmla="*/ 17 h 69"/>
              <a:gd name="T74" fmla="*/ 61 w 69"/>
              <a:gd name="T75" fmla="*/ 14 h 69"/>
              <a:gd name="T76" fmla="*/ 57 w 69"/>
              <a:gd name="T77" fmla="*/ 9 h 69"/>
              <a:gd name="T78" fmla="*/ 54 w 69"/>
              <a:gd name="T79" fmla="*/ 6 h 69"/>
              <a:gd name="T80" fmla="*/ 49 w 69"/>
              <a:gd name="T81" fmla="*/ 5 h 69"/>
              <a:gd name="T82" fmla="*/ 45 w 69"/>
              <a:gd name="T83" fmla="*/ 2 h 69"/>
              <a:gd name="T84" fmla="*/ 39 w 69"/>
              <a:gd name="T85" fmla="*/ 2 h 69"/>
              <a:gd name="T86" fmla="*/ 34 w 69"/>
              <a:gd name="T8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" h="69">
                <a:moveTo>
                  <a:pt x="34" y="0"/>
                </a:moveTo>
                <a:lnTo>
                  <a:pt x="33" y="0"/>
                </a:lnTo>
                <a:lnTo>
                  <a:pt x="31" y="2"/>
                </a:lnTo>
                <a:lnTo>
                  <a:pt x="28" y="2"/>
                </a:lnTo>
                <a:lnTo>
                  <a:pt x="27" y="2"/>
                </a:lnTo>
                <a:lnTo>
                  <a:pt x="25" y="2"/>
                </a:lnTo>
                <a:lnTo>
                  <a:pt x="24" y="2"/>
                </a:lnTo>
                <a:lnTo>
                  <a:pt x="22" y="3"/>
                </a:lnTo>
                <a:lnTo>
                  <a:pt x="21" y="3"/>
                </a:lnTo>
                <a:lnTo>
                  <a:pt x="19" y="5"/>
                </a:lnTo>
                <a:lnTo>
                  <a:pt x="18" y="5"/>
                </a:lnTo>
                <a:lnTo>
                  <a:pt x="16" y="6"/>
                </a:lnTo>
                <a:lnTo>
                  <a:pt x="15" y="6"/>
                </a:lnTo>
                <a:lnTo>
                  <a:pt x="13" y="8"/>
                </a:lnTo>
                <a:lnTo>
                  <a:pt x="12" y="9"/>
                </a:lnTo>
                <a:lnTo>
                  <a:pt x="12" y="9"/>
                </a:lnTo>
                <a:lnTo>
                  <a:pt x="10" y="11"/>
                </a:lnTo>
                <a:lnTo>
                  <a:pt x="9" y="12"/>
                </a:lnTo>
                <a:lnTo>
                  <a:pt x="7" y="14"/>
                </a:lnTo>
                <a:lnTo>
                  <a:pt x="7" y="15"/>
                </a:lnTo>
                <a:lnTo>
                  <a:pt x="6" y="17"/>
                </a:lnTo>
                <a:lnTo>
                  <a:pt x="4" y="17"/>
                </a:lnTo>
                <a:lnTo>
                  <a:pt x="4" y="18"/>
                </a:lnTo>
                <a:lnTo>
                  <a:pt x="3" y="20"/>
                </a:lnTo>
                <a:lnTo>
                  <a:pt x="3" y="21"/>
                </a:lnTo>
                <a:lnTo>
                  <a:pt x="1" y="23"/>
                </a:lnTo>
                <a:lnTo>
                  <a:pt x="1" y="26"/>
                </a:lnTo>
                <a:lnTo>
                  <a:pt x="1" y="27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  <a:lnTo>
                  <a:pt x="0" y="39"/>
                </a:lnTo>
                <a:lnTo>
                  <a:pt x="0" y="41"/>
                </a:lnTo>
                <a:lnTo>
                  <a:pt x="0" y="42"/>
                </a:lnTo>
                <a:lnTo>
                  <a:pt x="1" y="44"/>
                </a:lnTo>
                <a:lnTo>
                  <a:pt x="1" y="45"/>
                </a:lnTo>
                <a:lnTo>
                  <a:pt x="1" y="47"/>
                </a:lnTo>
                <a:lnTo>
                  <a:pt x="3" y="48"/>
                </a:lnTo>
                <a:lnTo>
                  <a:pt x="3" y="50"/>
                </a:lnTo>
                <a:lnTo>
                  <a:pt x="4" y="51"/>
                </a:lnTo>
                <a:lnTo>
                  <a:pt x="4" y="53"/>
                </a:lnTo>
                <a:lnTo>
                  <a:pt x="6" y="54"/>
                </a:lnTo>
                <a:lnTo>
                  <a:pt x="7" y="56"/>
                </a:lnTo>
                <a:lnTo>
                  <a:pt x="7" y="57"/>
                </a:lnTo>
                <a:lnTo>
                  <a:pt x="9" y="59"/>
                </a:lnTo>
                <a:lnTo>
                  <a:pt x="10" y="60"/>
                </a:lnTo>
                <a:lnTo>
                  <a:pt x="12" y="60"/>
                </a:lnTo>
                <a:lnTo>
                  <a:pt x="12" y="62"/>
                </a:lnTo>
                <a:lnTo>
                  <a:pt x="13" y="63"/>
                </a:lnTo>
                <a:lnTo>
                  <a:pt x="15" y="63"/>
                </a:lnTo>
                <a:lnTo>
                  <a:pt x="16" y="65"/>
                </a:lnTo>
                <a:lnTo>
                  <a:pt x="18" y="66"/>
                </a:lnTo>
                <a:lnTo>
                  <a:pt x="19" y="66"/>
                </a:lnTo>
                <a:lnTo>
                  <a:pt x="21" y="68"/>
                </a:lnTo>
                <a:lnTo>
                  <a:pt x="22" y="68"/>
                </a:lnTo>
                <a:lnTo>
                  <a:pt x="24" y="68"/>
                </a:lnTo>
                <a:lnTo>
                  <a:pt x="25" y="69"/>
                </a:lnTo>
                <a:lnTo>
                  <a:pt x="27" y="69"/>
                </a:lnTo>
                <a:lnTo>
                  <a:pt x="28" y="69"/>
                </a:lnTo>
                <a:lnTo>
                  <a:pt x="31" y="69"/>
                </a:lnTo>
                <a:lnTo>
                  <a:pt x="33" y="69"/>
                </a:lnTo>
                <a:lnTo>
                  <a:pt x="34" y="69"/>
                </a:lnTo>
                <a:lnTo>
                  <a:pt x="34" y="69"/>
                </a:lnTo>
                <a:lnTo>
                  <a:pt x="36" y="69"/>
                </a:lnTo>
                <a:lnTo>
                  <a:pt x="37" y="69"/>
                </a:lnTo>
                <a:lnTo>
                  <a:pt x="39" y="69"/>
                </a:lnTo>
                <a:lnTo>
                  <a:pt x="42" y="69"/>
                </a:lnTo>
                <a:lnTo>
                  <a:pt x="43" y="69"/>
                </a:lnTo>
                <a:lnTo>
                  <a:pt x="45" y="68"/>
                </a:lnTo>
                <a:lnTo>
                  <a:pt x="46" y="68"/>
                </a:lnTo>
                <a:lnTo>
                  <a:pt x="48" y="68"/>
                </a:lnTo>
                <a:lnTo>
                  <a:pt x="49" y="66"/>
                </a:lnTo>
                <a:lnTo>
                  <a:pt x="51" y="66"/>
                </a:lnTo>
                <a:lnTo>
                  <a:pt x="52" y="65"/>
                </a:lnTo>
                <a:lnTo>
                  <a:pt x="54" y="63"/>
                </a:lnTo>
                <a:lnTo>
                  <a:pt x="55" y="63"/>
                </a:lnTo>
                <a:lnTo>
                  <a:pt x="57" y="62"/>
                </a:lnTo>
                <a:lnTo>
                  <a:pt x="57" y="60"/>
                </a:lnTo>
                <a:lnTo>
                  <a:pt x="58" y="60"/>
                </a:lnTo>
                <a:lnTo>
                  <a:pt x="60" y="59"/>
                </a:lnTo>
                <a:lnTo>
                  <a:pt x="61" y="57"/>
                </a:lnTo>
                <a:lnTo>
                  <a:pt x="61" y="56"/>
                </a:lnTo>
                <a:lnTo>
                  <a:pt x="63" y="54"/>
                </a:lnTo>
                <a:lnTo>
                  <a:pt x="64" y="53"/>
                </a:lnTo>
                <a:lnTo>
                  <a:pt x="64" y="51"/>
                </a:lnTo>
                <a:lnTo>
                  <a:pt x="66" y="50"/>
                </a:lnTo>
                <a:lnTo>
                  <a:pt x="66" y="48"/>
                </a:lnTo>
                <a:lnTo>
                  <a:pt x="67" y="47"/>
                </a:lnTo>
                <a:lnTo>
                  <a:pt x="67" y="45"/>
                </a:lnTo>
                <a:lnTo>
                  <a:pt x="67" y="44"/>
                </a:lnTo>
                <a:lnTo>
                  <a:pt x="69" y="42"/>
                </a:lnTo>
                <a:lnTo>
                  <a:pt x="69" y="41"/>
                </a:lnTo>
                <a:lnTo>
                  <a:pt x="69" y="39"/>
                </a:lnTo>
                <a:lnTo>
                  <a:pt x="69" y="38"/>
                </a:lnTo>
                <a:lnTo>
                  <a:pt x="69" y="35"/>
                </a:lnTo>
                <a:lnTo>
                  <a:pt x="69" y="35"/>
                </a:lnTo>
                <a:lnTo>
                  <a:pt x="69" y="33"/>
                </a:lnTo>
                <a:lnTo>
                  <a:pt x="69" y="32"/>
                </a:lnTo>
                <a:lnTo>
                  <a:pt x="69" y="30"/>
                </a:lnTo>
                <a:lnTo>
                  <a:pt x="69" y="29"/>
                </a:lnTo>
                <a:lnTo>
                  <a:pt x="67" y="27"/>
                </a:lnTo>
                <a:lnTo>
                  <a:pt x="67" y="26"/>
                </a:lnTo>
                <a:lnTo>
                  <a:pt x="67" y="23"/>
                </a:lnTo>
                <a:lnTo>
                  <a:pt x="66" y="21"/>
                </a:lnTo>
                <a:lnTo>
                  <a:pt x="66" y="20"/>
                </a:lnTo>
                <a:lnTo>
                  <a:pt x="64" y="18"/>
                </a:lnTo>
                <a:lnTo>
                  <a:pt x="64" y="17"/>
                </a:lnTo>
                <a:lnTo>
                  <a:pt x="63" y="17"/>
                </a:lnTo>
                <a:lnTo>
                  <a:pt x="61" y="15"/>
                </a:lnTo>
                <a:lnTo>
                  <a:pt x="61" y="14"/>
                </a:lnTo>
                <a:lnTo>
                  <a:pt x="60" y="12"/>
                </a:lnTo>
                <a:lnTo>
                  <a:pt x="58" y="11"/>
                </a:lnTo>
                <a:lnTo>
                  <a:pt x="57" y="9"/>
                </a:lnTo>
                <a:lnTo>
                  <a:pt x="57" y="9"/>
                </a:lnTo>
                <a:lnTo>
                  <a:pt x="55" y="8"/>
                </a:lnTo>
                <a:lnTo>
                  <a:pt x="54" y="6"/>
                </a:lnTo>
                <a:lnTo>
                  <a:pt x="52" y="6"/>
                </a:lnTo>
                <a:lnTo>
                  <a:pt x="51" y="5"/>
                </a:lnTo>
                <a:lnTo>
                  <a:pt x="49" y="5"/>
                </a:lnTo>
                <a:lnTo>
                  <a:pt x="48" y="3"/>
                </a:lnTo>
                <a:lnTo>
                  <a:pt x="46" y="3"/>
                </a:lnTo>
                <a:lnTo>
                  <a:pt x="45" y="2"/>
                </a:lnTo>
                <a:lnTo>
                  <a:pt x="43" y="2"/>
                </a:lnTo>
                <a:lnTo>
                  <a:pt x="42" y="2"/>
                </a:lnTo>
                <a:lnTo>
                  <a:pt x="39" y="2"/>
                </a:lnTo>
                <a:lnTo>
                  <a:pt x="37" y="2"/>
                </a:lnTo>
                <a:lnTo>
                  <a:pt x="36" y="0"/>
                </a:lnTo>
                <a:lnTo>
                  <a:pt x="34" y="0"/>
                </a:lnTo>
                <a:lnTo>
                  <a:pt x="34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33" name="Rectangle 101"/>
          <p:cNvSpPr>
            <a:spLocks noChangeArrowheads="1"/>
          </p:cNvSpPr>
          <p:nvPr/>
        </p:nvSpPr>
        <p:spPr bwMode="auto">
          <a:xfrm>
            <a:off x="6702425" y="1323975"/>
            <a:ext cx="21272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69734" name="Rectangle 102"/>
          <p:cNvSpPr>
            <a:spLocks noChangeArrowheads="1"/>
          </p:cNvSpPr>
          <p:nvPr/>
        </p:nvSpPr>
        <p:spPr bwMode="auto">
          <a:xfrm>
            <a:off x="3424238" y="2693988"/>
            <a:ext cx="254317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Helvetica" pitchFamily="34" charset="0"/>
              </a:rPr>
              <a:t>(a) POS implementation</a:t>
            </a:r>
            <a:endParaRPr lang="en-US"/>
          </a:p>
        </p:txBody>
      </p:sp>
      <p:sp>
        <p:nvSpPr>
          <p:cNvPr id="69735" name="Line 103"/>
          <p:cNvSpPr>
            <a:spLocks noChangeShapeType="1"/>
          </p:cNvSpPr>
          <p:nvPr/>
        </p:nvSpPr>
        <p:spPr bwMode="auto">
          <a:xfrm>
            <a:off x="2339975" y="4386263"/>
            <a:ext cx="18573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36" name="Freeform 104"/>
          <p:cNvSpPr>
            <a:spLocks/>
          </p:cNvSpPr>
          <p:nvPr/>
        </p:nvSpPr>
        <p:spPr bwMode="auto">
          <a:xfrm>
            <a:off x="4173538" y="4386263"/>
            <a:ext cx="47625" cy="47625"/>
          </a:xfrm>
          <a:custGeom>
            <a:avLst/>
            <a:gdLst>
              <a:gd name="T0" fmla="*/ 28 w 60"/>
              <a:gd name="T1" fmla="*/ 0 h 60"/>
              <a:gd name="T2" fmla="*/ 24 w 60"/>
              <a:gd name="T3" fmla="*/ 0 h 60"/>
              <a:gd name="T4" fmla="*/ 21 w 60"/>
              <a:gd name="T5" fmla="*/ 2 h 60"/>
              <a:gd name="T6" fmla="*/ 16 w 60"/>
              <a:gd name="T7" fmla="*/ 3 h 60"/>
              <a:gd name="T8" fmla="*/ 13 w 60"/>
              <a:gd name="T9" fmla="*/ 6 h 60"/>
              <a:gd name="T10" fmla="*/ 9 w 60"/>
              <a:gd name="T11" fmla="*/ 9 h 60"/>
              <a:gd name="T12" fmla="*/ 6 w 60"/>
              <a:gd name="T13" fmla="*/ 12 h 60"/>
              <a:gd name="T14" fmla="*/ 4 w 60"/>
              <a:gd name="T15" fmla="*/ 15 h 60"/>
              <a:gd name="T16" fmla="*/ 3 w 60"/>
              <a:gd name="T17" fmla="*/ 20 h 60"/>
              <a:gd name="T18" fmla="*/ 1 w 60"/>
              <a:gd name="T19" fmla="*/ 24 h 60"/>
              <a:gd name="T20" fmla="*/ 1 w 60"/>
              <a:gd name="T21" fmla="*/ 29 h 60"/>
              <a:gd name="T22" fmla="*/ 1 w 60"/>
              <a:gd name="T23" fmla="*/ 32 h 60"/>
              <a:gd name="T24" fmla="*/ 1 w 60"/>
              <a:gd name="T25" fmla="*/ 36 h 60"/>
              <a:gd name="T26" fmla="*/ 3 w 60"/>
              <a:gd name="T27" fmla="*/ 41 h 60"/>
              <a:gd name="T28" fmla="*/ 4 w 60"/>
              <a:gd name="T29" fmla="*/ 44 h 60"/>
              <a:gd name="T30" fmla="*/ 6 w 60"/>
              <a:gd name="T31" fmla="*/ 48 h 60"/>
              <a:gd name="T32" fmla="*/ 9 w 60"/>
              <a:gd name="T33" fmla="*/ 51 h 60"/>
              <a:gd name="T34" fmla="*/ 13 w 60"/>
              <a:gd name="T35" fmla="*/ 54 h 60"/>
              <a:gd name="T36" fmla="*/ 16 w 60"/>
              <a:gd name="T37" fmla="*/ 56 h 60"/>
              <a:gd name="T38" fmla="*/ 21 w 60"/>
              <a:gd name="T39" fmla="*/ 59 h 60"/>
              <a:gd name="T40" fmla="*/ 24 w 60"/>
              <a:gd name="T41" fmla="*/ 59 h 60"/>
              <a:gd name="T42" fmla="*/ 28 w 60"/>
              <a:gd name="T43" fmla="*/ 60 h 60"/>
              <a:gd name="T44" fmla="*/ 33 w 60"/>
              <a:gd name="T45" fmla="*/ 60 h 60"/>
              <a:gd name="T46" fmla="*/ 37 w 60"/>
              <a:gd name="T47" fmla="*/ 59 h 60"/>
              <a:gd name="T48" fmla="*/ 40 w 60"/>
              <a:gd name="T49" fmla="*/ 59 h 60"/>
              <a:gd name="T50" fmla="*/ 45 w 60"/>
              <a:gd name="T51" fmla="*/ 56 h 60"/>
              <a:gd name="T52" fmla="*/ 48 w 60"/>
              <a:gd name="T53" fmla="*/ 54 h 60"/>
              <a:gd name="T54" fmla="*/ 52 w 60"/>
              <a:gd name="T55" fmla="*/ 51 h 60"/>
              <a:gd name="T56" fmla="*/ 55 w 60"/>
              <a:gd name="T57" fmla="*/ 48 h 60"/>
              <a:gd name="T58" fmla="*/ 57 w 60"/>
              <a:gd name="T59" fmla="*/ 44 h 60"/>
              <a:gd name="T60" fmla="*/ 58 w 60"/>
              <a:gd name="T61" fmla="*/ 41 h 60"/>
              <a:gd name="T62" fmla="*/ 60 w 60"/>
              <a:gd name="T63" fmla="*/ 36 h 60"/>
              <a:gd name="T64" fmla="*/ 60 w 60"/>
              <a:gd name="T65" fmla="*/ 32 h 60"/>
              <a:gd name="T66" fmla="*/ 60 w 60"/>
              <a:gd name="T67" fmla="*/ 29 h 60"/>
              <a:gd name="T68" fmla="*/ 60 w 60"/>
              <a:gd name="T69" fmla="*/ 24 h 60"/>
              <a:gd name="T70" fmla="*/ 58 w 60"/>
              <a:gd name="T71" fmla="*/ 20 h 60"/>
              <a:gd name="T72" fmla="*/ 57 w 60"/>
              <a:gd name="T73" fmla="*/ 15 h 60"/>
              <a:gd name="T74" fmla="*/ 55 w 60"/>
              <a:gd name="T75" fmla="*/ 12 h 60"/>
              <a:gd name="T76" fmla="*/ 52 w 60"/>
              <a:gd name="T77" fmla="*/ 9 h 60"/>
              <a:gd name="T78" fmla="*/ 48 w 60"/>
              <a:gd name="T79" fmla="*/ 6 h 60"/>
              <a:gd name="T80" fmla="*/ 45 w 60"/>
              <a:gd name="T81" fmla="*/ 3 h 60"/>
              <a:gd name="T82" fmla="*/ 40 w 60"/>
              <a:gd name="T83" fmla="*/ 2 h 60"/>
              <a:gd name="T84" fmla="*/ 37 w 60"/>
              <a:gd name="T85" fmla="*/ 0 h 60"/>
              <a:gd name="T86" fmla="*/ 33 w 60"/>
              <a:gd name="T87" fmla="*/ 0 h 60"/>
              <a:gd name="T88" fmla="*/ 30 w 60"/>
              <a:gd name="T89" fmla="*/ 3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0" h="60">
                <a:moveTo>
                  <a:pt x="30" y="30"/>
                </a:moveTo>
                <a:lnTo>
                  <a:pt x="30" y="0"/>
                </a:lnTo>
                <a:lnTo>
                  <a:pt x="28" y="0"/>
                </a:ln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2" y="2"/>
                </a:lnTo>
                <a:lnTo>
                  <a:pt x="22" y="2"/>
                </a:lnTo>
                <a:lnTo>
                  <a:pt x="21" y="2"/>
                </a:lnTo>
                <a:lnTo>
                  <a:pt x="19" y="2"/>
                </a:lnTo>
                <a:lnTo>
                  <a:pt x="18" y="3"/>
                </a:lnTo>
                <a:lnTo>
                  <a:pt x="16" y="3"/>
                </a:lnTo>
                <a:lnTo>
                  <a:pt x="15" y="5"/>
                </a:lnTo>
                <a:lnTo>
                  <a:pt x="13" y="5"/>
                </a:lnTo>
                <a:lnTo>
                  <a:pt x="13" y="6"/>
                </a:lnTo>
                <a:lnTo>
                  <a:pt x="12" y="6"/>
                </a:lnTo>
                <a:lnTo>
                  <a:pt x="10" y="8"/>
                </a:lnTo>
                <a:lnTo>
                  <a:pt x="9" y="9"/>
                </a:lnTo>
                <a:lnTo>
                  <a:pt x="9" y="9"/>
                </a:lnTo>
                <a:lnTo>
                  <a:pt x="7" y="11"/>
                </a:lnTo>
                <a:lnTo>
                  <a:pt x="6" y="12"/>
                </a:lnTo>
                <a:lnTo>
                  <a:pt x="6" y="14"/>
                </a:lnTo>
                <a:lnTo>
                  <a:pt x="4" y="15"/>
                </a:lnTo>
                <a:lnTo>
                  <a:pt x="4" y="15"/>
                </a:lnTo>
                <a:lnTo>
                  <a:pt x="3" y="17"/>
                </a:lnTo>
                <a:lnTo>
                  <a:pt x="3" y="18"/>
                </a:lnTo>
                <a:lnTo>
                  <a:pt x="3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0" y="30"/>
                </a:lnTo>
                <a:lnTo>
                  <a:pt x="0" y="30"/>
                </a:lnTo>
                <a:lnTo>
                  <a:pt x="1" y="32"/>
                </a:lnTo>
                <a:lnTo>
                  <a:pt x="1" y="33"/>
                </a:lnTo>
                <a:lnTo>
                  <a:pt x="1" y="35"/>
                </a:lnTo>
                <a:lnTo>
                  <a:pt x="1" y="36"/>
                </a:lnTo>
                <a:lnTo>
                  <a:pt x="1" y="38"/>
                </a:lnTo>
                <a:lnTo>
                  <a:pt x="1" y="39"/>
                </a:lnTo>
                <a:lnTo>
                  <a:pt x="3" y="41"/>
                </a:lnTo>
                <a:lnTo>
                  <a:pt x="3" y="42"/>
                </a:lnTo>
                <a:lnTo>
                  <a:pt x="3" y="44"/>
                </a:lnTo>
                <a:lnTo>
                  <a:pt x="4" y="44"/>
                </a:lnTo>
                <a:lnTo>
                  <a:pt x="4" y="45"/>
                </a:lnTo>
                <a:lnTo>
                  <a:pt x="6" y="47"/>
                </a:lnTo>
                <a:lnTo>
                  <a:pt x="6" y="48"/>
                </a:lnTo>
                <a:lnTo>
                  <a:pt x="7" y="50"/>
                </a:lnTo>
                <a:lnTo>
                  <a:pt x="9" y="50"/>
                </a:lnTo>
                <a:lnTo>
                  <a:pt x="9" y="51"/>
                </a:lnTo>
                <a:lnTo>
                  <a:pt x="10" y="53"/>
                </a:lnTo>
                <a:lnTo>
                  <a:pt x="12" y="53"/>
                </a:lnTo>
                <a:lnTo>
                  <a:pt x="13" y="54"/>
                </a:lnTo>
                <a:lnTo>
                  <a:pt x="13" y="54"/>
                </a:lnTo>
                <a:lnTo>
                  <a:pt x="15" y="56"/>
                </a:lnTo>
                <a:lnTo>
                  <a:pt x="16" y="56"/>
                </a:lnTo>
                <a:lnTo>
                  <a:pt x="18" y="57"/>
                </a:lnTo>
                <a:lnTo>
                  <a:pt x="19" y="57"/>
                </a:lnTo>
                <a:lnTo>
                  <a:pt x="21" y="59"/>
                </a:lnTo>
                <a:lnTo>
                  <a:pt x="22" y="59"/>
                </a:lnTo>
                <a:lnTo>
                  <a:pt x="22" y="59"/>
                </a:lnTo>
                <a:lnTo>
                  <a:pt x="24" y="59"/>
                </a:lnTo>
                <a:lnTo>
                  <a:pt x="25" y="60"/>
                </a:lnTo>
                <a:lnTo>
                  <a:pt x="27" y="60"/>
                </a:lnTo>
                <a:lnTo>
                  <a:pt x="28" y="60"/>
                </a:lnTo>
                <a:lnTo>
                  <a:pt x="30" y="60"/>
                </a:lnTo>
                <a:lnTo>
                  <a:pt x="30" y="60"/>
                </a:lnTo>
                <a:lnTo>
                  <a:pt x="33" y="60"/>
                </a:lnTo>
                <a:lnTo>
                  <a:pt x="34" y="60"/>
                </a:lnTo>
                <a:lnTo>
                  <a:pt x="36" y="60"/>
                </a:lnTo>
                <a:lnTo>
                  <a:pt x="37" y="59"/>
                </a:lnTo>
                <a:lnTo>
                  <a:pt x="37" y="59"/>
                </a:lnTo>
                <a:lnTo>
                  <a:pt x="39" y="59"/>
                </a:lnTo>
                <a:lnTo>
                  <a:pt x="40" y="59"/>
                </a:lnTo>
                <a:lnTo>
                  <a:pt x="42" y="57"/>
                </a:lnTo>
                <a:lnTo>
                  <a:pt x="43" y="57"/>
                </a:lnTo>
                <a:lnTo>
                  <a:pt x="45" y="56"/>
                </a:lnTo>
                <a:lnTo>
                  <a:pt x="46" y="56"/>
                </a:lnTo>
                <a:lnTo>
                  <a:pt x="48" y="54"/>
                </a:lnTo>
                <a:lnTo>
                  <a:pt x="48" y="54"/>
                </a:lnTo>
                <a:lnTo>
                  <a:pt x="49" y="53"/>
                </a:lnTo>
                <a:lnTo>
                  <a:pt x="51" y="53"/>
                </a:lnTo>
                <a:lnTo>
                  <a:pt x="52" y="51"/>
                </a:lnTo>
                <a:lnTo>
                  <a:pt x="52" y="50"/>
                </a:lnTo>
                <a:lnTo>
                  <a:pt x="54" y="50"/>
                </a:lnTo>
                <a:lnTo>
                  <a:pt x="55" y="48"/>
                </a:lnTo>
                <a:lnTo>
                  <a:pt x="55" y="47"/>
                </a:lnTo>
                <a:lnTo>
                  <a:pt x="57" y="45"/>
                </a:lnTo>
                <a:lnTo>
                  <a:pt x="57" y="44"/>
                </a:lnTo>
                <a:lnTo>
                  <a:pt x="58" y="44"/>
                </a:lnTo>
                <a:lnTo>
                  <a:pt x="58" y="42"/>
                </a:lnTo>
                <a:lnTo>
                  <a:pt x="58" y="41"/>
                </a:lnTo>
                <a:lnTo>
                  <a:pt x="60" y="39"/>
                </a:lnTo>
                <a:lnTo>
                  <a:pt x="60" y="38"/>
                </a:lnTo>
                <a:lnTo>
                  <a:pt x="60" y="36"/>
                </a:lnTo>
                <a:lnTo>
                  <a:pt x="60" y="35"/>
                </a:lnTo>
                <a:lnTo>
                  <a:pt x="60" y="33"/>
                </a:lnTo>
                <a:lnTo>
                  <a:pt x="60" y="32"/>
                </a:lnTo>
                <a:lnTo>
                  <a:pt x="60" y="30"/>
                </a:lnTo>
                <a:lnTo>
                  <a:pt x="60" y="30"/>
                </a:lnTo>
                <a:lnTo>
                  <a:pt x="60" y="29"/>
                </a:lnTo>
                <a:lnTo>
                  <a:pt x="60" y="27"/>
                </a:lnTo>
                <a:lnTo>
                  <a:pt x="60" y="26"/>
                </a:lnTo>
                <a:lnTo>
                  <a:pt x="60" y="24"/>
                </a:lnTo>
                <a:lnTo>
                  <a:pt x="60" y="23"/>
                </a:lnTo>
                <a:lnTo>
                  <a:pt x="60" y="21"/>
                </a:lnTo>
                <a:lnTo>
                  <a:pt x="58" y="20"/>
                </a:lnTo>
                <a:lnTo>
                  <a:pt x="58" y="18"/>
                </a:lnTo>
                <a:lnTo>
                  <a:pt x="58" y="17"/>
                </a:lnTo>
                <a:lnTo>
                  <a:pt x="57" y="15"/>
                </a:lnTo>
                <a:lnTo>
                  <a:pt x="57" y="15"/>
                </a:lnTo>
                <a:lnTo>
                  <a:pt x="55" y="14"/>
                </a:lnTo>
                <a:lnTo>
                  <a:pt x="55" y="12"/>
                </a:lnTo>
                <a:lnTo>
                  <a:pt x="54" y="11"/>
                </a:lnTo>
                <a:lnTo>
                  <a:pt x="52" y="9"/>
                </a:lnTo>
                <a:lnTo>
                  <a:pt x="52" y="9"/>
                </a:lnTo>
                <a:lnTo>
                  <a:pt x="51" y="8"/>
                </a:lnTo>
                <a:lnTo>
                  <a:pt x="49" y="6"/>
                </a:lnTo>
                <a:lnTo>
                  <a:pt x="48" y="6"/>
                </a:lnTo>
                <a:lnTo>
                  <a:pt x="48" y="5"/>
                </a:lnTo>
                <a:lnTo>
                  <a:pt x="46" y="5"/>
                </a:lnTo>
                <a:lnTo>
                  <a:pt x="45" y="3"/>
                </a:lnTo>
                <a:lnTo>
                  <a:pt x="43" y="3"/>
                </a:lnTo>
                <a:lnTo>
                  <a:pt x="42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7" y="0"/>
                </a:lnTo>
                <a:lnTo>
                  <a:pt x="36" y="0"/>
                </a:lnTo>
                <a:lnTo>
                  <a:pt x="34" y="0"/>
                </a:lnTo>
                <a:lnTo>
                  <a:pt x="33" y="0"/>
                </a:lnTo>
                <a:lnTo>
                  <a:pt x="30" y="0"/>
                </a:lnTo>
                <a:lnTo>
                  <a:pt x="30" y="0"/>
                </a:lnTo>
                <a:lnTo>
                  <a:pt x="30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37" name="Freeform 105"/>
          <p:cNvSpPr>
            <a:spLocks/>
          </p:cNvSpPr>
          <p:nvPr/>
        </p:nvSpPr>
        <p:spPr bwMode="auto">
          <a:xfrm>
            <a:off x="4175125" y="4357688"/>
            <a:ext cx="55563" cy="55562"/>
          </a:xfrm>
          <a:custGeom>
            <a:avLst/>
            <a:gdLst>
              <a:gd name="T0" fmla="*/ 32 w 69"/>
              <a:gd name="T1" fmla="*/ 2 h 69"/>
              <a:gd name="T2" fmla="*/ 26 w 69"/>
              <a:gd name="T3" fmla="*/ 2 h 69"/>
              <a:gd name="T4" fmla="*/ 21 w 69"/>
              <a:gd name="T5" fmla="*/ 3 h 69"/>
              <a:gd name="T6" fmla="*/ 17 w 69"/>
              <a:gd name="T7" fmla="*/ 6 h 69"/>
              <a:gd name="T8" fmla="*/ 12 w 69"/>
              <a:gd name="T9" fmla="*/ 9 h 69"/>
              <a:gd name="T10" fmla="*/ 9 w 69"/>
              <a:gd name="T11" fmla="*/ 12 h 69"/>
              <a:gd name="T12" fmla="*/ 6 w 69"/>
              <a:gd name="T13" fmla="*/ 17 h 69"/>
              <a:gd name="T14" fmla="*/ 3 w 69"/>
              <a:gd name="T15" fmla="*/ 20 h 69"/>
              <a:gd name="T16" fmla="*/ 2 w 69"/>
              <a:gd name="T17" fmla="*/ 26 h 69"/>
              <a:gd name="T18" fmla="*/ 0 w 69"/>
              <a:gd name="T19" fmla="*/ 30 h 69"/>
              <a:gd name="T20" fmla="*/ 0 w 69"/>
              <a:gd name="T21" fmla="*/ 35 h 69"/>
              <a:gd name="T22" fmla="*/ 0 w 69"/>
              <a:gd name="T23" fmla="*/ 39 h 69"/>
              <a:gd name="T24" fmla="*/ 2 w 69"/>
              <a:gd name="T25" fmla="*/ 44 h 69"/>
              <a:gd name="T26" fmla="*/ 3 w 69"/>
              <a:gd name="T27" fmla="*/ 48 h 69"/>
              <a:gd name="T28" fmla="*/ 5 w 69"/>
              <a:gd name="T29" fmla="*/ 53 h 69"/>
              <a:gd name="T30" fmla="*/ 8 w 69"/>
              <a:gd name="T31" fmla="*/ 57 h 69"/>
              <a:gd name="T32" fmla="*/ 12 w 69"/>
              <a:gd name="T33" fmla="*/ 60 h 69"/>
              <a:gd name="T34" fmla="*/ 15 w 69"/>
              <a:gd name="T35" fmla="*/ 63 h 69"/>
              <a:gd name="T36" fmla="*/ 20 w 69"/>
              <a:gd name="T37" fmla="*/ 66 h 69"/>
              <a:gd name="T38" fmla="*/ 24 w 69"/>
              <a:gd name="T39" fmla="*/ 68 h 69"/>
              <a:gd name="T40" fmla="*/ 29 w 69"/>
              <a:gd name="T41" fmla="*/ 69 h 69"/>
              <a:gd name="T42" fmla="*/ 35 w 69"/>
              <a:gd name="T43" fmla="*/ 69 h 69"/>
              <a:gd name="T44" fmla="*/ 38 w 69"/>
              <a:gd name="T45" fmla="*/ 69 h 69"/>
              <a:gd name="T46" fmla="*/ 44 w 69"/>
              <a:gd name="T47" fmla="*/ 69 h 69"/>
              <a:gd name="T48" fmla="*/ 48 w 69"/>
              <a:gd name="T49" fmla="*/ 68 h 69"/>
              <a:gd name="T50" fmla="*/ 53 w 69"/>
              <a:gd name="T51" fmla="*/ 65 h 69"/>
              <a:gd name="T52" fmla="*/ 57 w 69"/>
              <a:gd name="T53" fmla="*/ 62 h 69"/>
              <a:gd name="T54" fmla="*/ 60 w 69"/>
              <a:gd name="T55" fmla="*/ 59 h 69"/>
              <a:gd name="T56" fmla="*/ 63 w 69"/>
              <a:gd name="T57" fmla="*/ 54 h 69"/>
              <a:gd name="T58" fmla="*/ 66 w 69"/>
              <a:gd name="T59" fmla="*/ 50 h 69"/>
              <a:gd name="T60" fmla="*/ 68 w 69"/>
              <a:gd name="T61" fmla="*/ 45 h 69"/>
              <a:gd name="T62" fmla="*/ 69 w 69"/>
              <a:gd name="T63" fmla="*/ 41 h 69"/>
              <a:gd name="T64" fmla="*/ 69 w 69"/>
              <a:gd name="T65" fmla="*/ 35 h 69"/>
              <a:gd name="T66" fmla="*/ 69 w 69"/>
              <a:gd name="T67" fmla="*/ 32 h 69"/>
              <a:gd name="T68" fmla="*/ 68 w 69"/>
              <a:gd name="T69" fmla="*/ 27 h 69"/>
              <a:gd name="T70" fmla="*/ 66 w 69"/>
              <a:gd name="T71" fmla="*/ 21 h 69"/>
              <a:gd name="T72" fmla="*/ 65 w 69"/>
              <a:gd name="T73" fmla="*/ 17 h 69"/>
              <a:gd name="T74" fmla="*/ 62 w 69"/>
              <a:gd name="T75" fmla="*/ 14 h 69"/>
              <a:gd name="T76" fmla="*/ 57 w 69"/>
              <a:gd name="T77" fmla="*/ 9 h 69"/>
              <a:gd name="T78" fmla="*/ 54 w 69"/>
              <a:gd name="T79" fmla="*/ 6 h 69"/>
              <a:gd name="T80" fmla="*/ 50 w 69"/>
              <a:gd name="T81" fmla="*/ 5 h 69"/>
              <a:gd name="T82" fmla="*/ 45 w 69"/>
              <a:gd name="T83" fmla="*/ 2 h 69"/>
              <a:gd name="T84" fmla="*/ 39 w 69"/>
              <a:gd name="T85" fmla="*/ 2 h 69"/>
              <a:gd name="T86" fmla="*/ 35 w 69"/>
              <a:gd name="T87" fmla="*/ 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" h="69">
                <a:moveTo>
                  <a:pt x="35" y="0"/>
                </a:moveTo>
                <a:lnTo>
                  <a:pt x="33" y="0"/>
                </a:lnTo>
                <a:lnTo>
                  <a:pt x="32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3" y="3"/>
                </a:lnTo>
                <a:lnTo>
                  <a:pt x="21" y="3"/>
                </a:lnTo>
                <a:lnTo>
                  <a:pt x="20" y="5"/>
                </a:lnTo>
                <a:lnTo>
                  <a:pt x="18" y="5"/>
                </a:lnTo>
                <a:lnTo>
                  <a:pt x="17" y="6"/>
                </a:lnTo>
                <a:lnTo>
                  <a:pt x="15" y="6"/>
                </a:lnTo>
                <a:lnTo>
                  <a:pt x="14" y="8"/>
                </a:lnTo>
                <a:lnTo>
                  <a:pt x="12" y="9"/>
                </a:lnTo>
                <a:lnTo>
                  <a:pt x="12" y="9"/>
                </a:lnTo>
                <a:lnTo>
                  <a:pt x="11" y="11"/>
                </a:lnTo>
                <a:lnTo>
                  <a:pt x="9" y="12"/>
                </a:lnTo>
                <a:lnTo>
                  <a:pt x="8" y="14"/>
                </a:lnTo>
                <a:lnTo>
                  <a:pt x="8" y="15"/>
                </a:lnTo>
                <a:lnTo>
                  <a:pt x="6" y="17"/>
                </a:lnTo>
                <a:lnTo>
                  <a:pt x="5" y="17"/>
                </a:lnTo>
                <a:lnTo>
                  <a:pt x="5" y="18"/>
                </a:lnTo>
                <a:lnTo>
                  <a:pt x="3" y="20"/>
                </a:lnTo>
                <a:lnTo>
                  <a:pt x="3" y="21"/>
                </a:lnTo>
                <a:lnTo>
                  <a:pt x="2" y="23"/>
                </a:lnTo>
                <a:lnTo>
                  <a:pt x="2" y="26"/>
                </a:lnTo>
                <a:lnTo>
                  <a:pt x="2" y="27"/>
                </a:lnTo>
                <a:lnTo>
                  <a:pt x="0" y="29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  <a:lnTo>
                  <a:pt x="0" y="39"/>
                </a:lnTo>
                <a:lnTo>
                  <a:pt x="0" y="41"/>
                </a:lnTo>
                <a:lnTo>
                  <a:pt x="0" y="42"/>
                </a:lnTo>
                <a:lnTo>
                  <a:pt x="2" y="44"/>
                </a:lnTo>
                <a:lnTo>
                  <a:pt x="2" y="45"/>
                </a:lnTo>
                <a:lnTo>
                  <a:pt x="2" y="47"/>
                </a:lnTo>
                <a:lnTo>
                  <a:pt x="3" y="48"/>
                </a:lnTo>
                <a:lnTo>
                  <a:pt x="3" y="50"/>
                </a:lnTo>
                <a:lnTo>
                  <a:pt x="5" y="51"/>
                </a:lnTo>
                <a:lnTo>
                  <a:pt x="5" y="53"/>
                </a:lnTo>
                <a:lnTo>
                  <a:pt x="6" y="54"/>
                </a:lnTo>
                <a:lnTo>
                  <a:pt x="8" y="56"/>
                </a:lnTo>
                <a:lnTo>
                  <a:pt x="8" y="57"/>
                </a:lnTo>
                <a:lnTo>
                  <a:pt x="9" y="59"/>
                </a:lnTo>
                <a:lnTo>
                  <a:pt x="11" y="60"/>
                </a:lnTo>
                <a:lnTo>
                  <a:pt x="12" y="60"/>
                </a:lnTo>
                <a:lnTo>
                  <a:pt x="12" y="62"/>
                </a:lnTo>
                <a:lnTo>
                  <a:pt x="14" y="63"/>
                </a:lnTo>
                <a:lnTo>
                  <a:pt x="15" y="63"/>
                </a:lnTo>
                <a:lnTo>
                  <a:pt x="17" y="65"/>
                </a:lnTo>
                <a:lnTo>
                  <a:pt x="18" y="66"/>
                </a:lnTo>
                <a:lnTo>
                  <a:pt x="20" y="66"/>
                </a:lnTo>
                <a:lnTo>
                  <a:pt x="21" y="68"/>
                </a:lnTo>
                <a:lnTo>
                  <a:pt x="23" y="68"/>
                </a:lnTo>
                <a:lnTo>
                  <a:pt x="24" y="68"/>
                </a:lnTo>
                <a:lnTo>
                  <a:pt x="26" y="69"/>
                </a:lnTo>
                <a:lnTo>
                  <a:pt x="27" y="69"/>
                </a:lnTo>
                <a:lnTo>
                  <a:pt x="29" y="69"/>
                </a:lnTo>
                <a:lnTo>
                  <a:pt x="32" y="69"/>
                </a:lnTo>
                <a:lnTo>
                  <a:pt x="33" y="69"/>
                </a:lnTo>
                <a:lnTo>
                  <a:pt x="35" y="69"/>
                </a:lnTo>
                <a:lnTo>
                  <a:pt x="35" y="69"/>
                </a:lnTo>
                <a:lnTo>
                  <a:pt x="36" y="69"/>
                </a:lnTo>
                <a:lnTo>
                  <a:pt x="38" y="69"/>
                </a:lnTo>
                <a:lnTo>
                  <a:pt x="39" y="69"/>
                </a:lnTo>
                <a:lnTo>
                  <a:pt x="42" y="69"/>
                </a:lnTo>
                <a:lnTo>
                  <a:pt x="44" y="69"/>
                </a:lnTo>
                <a:lnTo>
                  <a:pt x="45" y="68"/>
                </a:lnTo>
                <a:lnTo>
                  <a:pt x="47" y="68"/>
                </a:lnTo>
                <a:lnTo>
                  <a:pt x="48" y="68"/>
                </a:lnTo>
                <a:lnTo>
                  <a:pt x="50" y="66"/>
                </a:lnTo>
                <a:lnTo>
                  <a:pt x="51" y="66"/>
                </a:lnTo>
                <a:lnTo>
                  <a:pt x="53" y="65"/>
                </a:lnTo>
                <a:lnTo>
                  <a:pt x="54" y="63"/>
                </a:lnTo>
                <a:lnTo>
                  <a:pt x="56" y="63"/>
                </a:lnTo>
                <a:lnTo>
                  <a:pt x="57" y="62"/>
                </a:lnTo>
                <a:lnTo>
                  <a:pt x="57" y="60"/>
                </a:lnTo>
                <a:lnTo>
                  <a:pt x="59" y="60"/>
                </a:lnTo>
                <a:lnTo>
                  <a:pt x="60" y="59"/>
                </a:lnTo>
                <a:lnTo>
                  <a:pt x="62" y="57"/>
                </a:lnTo>
                <a:lnTo>
                  <a:pt x="62" y="56"/>
                </a:lnTo>
                <a:lnTo>
                  <a:pt x="63" y="54"/>
                </a:lnTo>
                <a:lnTo>
                  <a:pt x="65" y="53"/>
                </a:lnTo>
                <a:lnTo>
                  <a:pt x="65" y="51"/>
                </a:lnTo>
                <a:lnTo>
                  <a:pt x="66" y="50"/>
                </a:lnTo>
                <a:lnTo>
                  <a:pt x="66" y="48"/>
                </a:lnTo>
                <a:lnTo>
                  <a:pt x="68" y="47"/>
                </a:lnTo>
                <a:lnTo>
                  <a:pt x="68" y="45"/>
                </a:lnTo>
                <a:lnTo>
                  <a:pt x="68" y="44"/>
                </a:lnTo>
                <a:lnTo>
                  <a:pt x="69" y="42"/>
                </a:lnTo>
                <a:lnTo>
                  <a:pt x="69" y="41"/>
                </a:lnTo>
                <a:lnTo>
                  <a:pt x="69" y="39"/>
                </a:lnTo>
                <a:lnTo>
                  <a:pt x="69" y="38"/>
                </a:lnTo>
                <a:lnTo>
                  <a:pt x="69" y="35"/>
                </a:lnTo>
                <a:lnTo>
                  <a:pt x="69" y="35"/>
                </a:lnTo>
                <a:lnTo>
                  <a:pt x="69" y="33"/>
                </a:lnTo>
                <a:lnTo>
                  <a:pt x="69" y="32"/>
                </a:lnTo>
                <a:lnTo>
                  <a:pt x="69" y="30"/>
                </a:lnTo>
                <a:lnTo>
                  <a:pt x="69" y="29"/>
                </a:lnTo>
                <a:lnTo>
                  <a:pt x="68" y="27"/>
                </a:lnTo>
                <a:lnTo>
                  <a:pt x="68" y="26"/>
                </a:lnTo>
                <a:lnTo>
                  <a:pt x="68" y="23"/>
                </a:lnTo>
                <a:lnTo>
                  <a:pt x="66" y="21"/>
                </a:lnTo>
                <a:lnTo>
                  <a:pt x="66" y="20"/>
                </a:lnTo>
                <a:lnTo>
                  <a:pt x="65" y="18"/>
                </a:lnTo>
                <a:lnTo>
                  <a:pt x="65" y="17"/>
                </a:lnTo>
                <a:lnTo>
                  <a:pt x="63" y="17"/>
                </a:lnTo>
                <a:lnTo>
                  <a:pt x="62" y="15"/>
                </a:lnTo>
                <a:lnTo>
                  <a:pt x="62" y="14"/>
                </a:lnTo>
                <a:lnTo>
                  <a:pt x="60" y="12"/>
                </a:lnTo>
                <a:lnTo>
                  <a:pt x="59" y="11"/>
                </a:lnTo>
                <a:lnTo>
                  <a:pt x="57" y="9"/>
                </a:lnTo>
                <a:lnTo>
                  <a:pt x="57" y="9"/>
                </a:lnTo>
                <a:lnTo>
                  <a:pt x="56" y="8"/>
                </a:lnTo>
                <a:lnTo>
                  <a:pt x="54" y="6"/>
                </a:lnTo>
                <a:lnTo>
                  <a:pt x="53" y="6"/>
                </a:lnTo>
                <a:lnTo>
                  <a:pt x="51" y="5"/>
                </a:lnTo>
                <a:lnTo>
                  <a:pt x="50" y="5"/>
                </a:lnTo>
                <a:lnTo>
                  <a:pt x="48" y="3"/>
                </a:lnTo>
                <a:lnTo>
                  <a:pt x="47" y="3"/>
                </a:lnTo>
                <a:lnTo>
                  <a:pt x="45" y="2"/>
                </a:lnTo>
                <a:lnTo>
                  <a:pt x="44" y="2"/>
                </a:lnTo>
                <a:lnTo>
                  <a:pt x="42" y="2"/>
                </a:lnTo>
                <a:lnTo>
                  <a:pt x="39" y="2"/>
                </a:lnTo>
                <a:lnTo>
                  <a:pt x="38" y="2"/>
                </a:lnTo>
                <a:lnTo>
                  <a:pt x="36" y="0"/>
                </a:lnTo>
                <a:lnTo>
                  <a:pt x="35" y="0"/>
                </a:lnTo>
                <a:lnTo>
                  <a:pt x="35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38" name="Rectangle 106"/>
          <p:cNvSpPr>
            <a:spLocks noChangeArrowheads="1"/>
          </p:cNvSpPr>
          <p:nvPr/>
        </p:nvSpPr>
        <p:spPr bwMode="auto">
          <a:xfrm>
            <a:off x="3413125" y="5708650"/>
            <a:ext cx="256857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Helvetica" pitchFamily="34" charset="0"/>
              </a:rPr>
              <a:t>(b) NOR implementation</a:t>
            </a:r>
            <a:endParaRPr lang="en-US"/>
          </a:p>
        </p:txBody>
      </p:sp>
      <p:sp>
        <p:nvSpPr>
          <p:cNvPr id="69739" name="Rectangle 107"/>
          <p:cNvSpPr>
            <a:spLocks noChangeArrowheads="1"/>
          </p:cNvSpPr>
          <p:nvPr/>
        </p:nvSpPr>
        <p:spPr bwMode="auto">
          <a:xfrm>
            <a:off x="7053263" y="4268788"/>
            <a:ext cx="212725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/>
          </a:p>
        </p:txBody>
      </p:sp>
      <p:sp>
        <p:nvSpPr>
          <p:cNvPr id="69741" name="Rectangle 109"/>
          <p:cNvSpPr>
            <a:spLocks noChangeArrowheads="1"/>
          </p:cNvSpPr>
          <p:nvPr/>
        </p:nvSpPr>
        <p:spPr bwMode="auto">
          <a:xfrm>
            <a:off x="2147888" y="4902200"/>
            <a:ext cx="247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3</a:t>
            </a:r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69742" name="Rectangle 110"/>
          <p:cNvSpPr>
            <a:spLocks noChangeArrowheads="1"/>
          </p:cNvSpPr>
          <p:nvPr/>
        </p:nvSpPr>
        <p:spPr bwMode="auto">
          <a:xfrm>
            <a:off x="2143125" y="4211638"/>
            <a:ext cx="24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69743" name="Rectangle 111"/>
          <p:cNvSpPr>
            <a:spLocks noChangeArrowheads="1"/>
          </p:cNvSpPr>
          <p:nvPr/>
        </p:nvSpPr>
        <p:spPr bwMode="auto">
          <a:xfrm>
            <a:off x="2138363" y="3535363"/>
            <a:ext cx="24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1</a:t>
            </a:r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  <p:sp>
        <p:nvSpPr>
          <p:cNvPr id="69744" name="Rectangle 112"/>
          <p:cNvSpPr>
            <a:spLocks noChangeArrowheads="1"/>
          </p:cNvSpPr>
          <p:nvPr/>
        </p:nvSpPr>
        <p:spPr bwMode="auto">
          <a:xfrm>
            <a:off x="2481263" y="1963738"/>
            <a:ext cx="203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3</a:t>
            </a:r>
            <a:r>
              <a:rPr lang="en-US" sz="14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69745" name="Rectangle 113"/>
          <p:cNvSpPr>
            <a:spLocks noChangeArrowheads="1"/>
          </p:cNvSpPr>
          <p:nvPr/>
        </p:nvSpPr>
        <p:spPr bwMode="auto">
          <a:xfrm>
            <a:off x="2455863" y="1282700"/>
            <a:ext cx="2476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i="1">
                <a:solidFill>
                  <a:srgbClr val="000000"/>
                </a:solidFill>
              </a:rPr>
              <a:t>x</a:t>
            </a:r>
            <a:r>
              <a:rPr lang="en-US" sz="1400" baseline="-25000">
                <a:solidFill>
                  <a:srgbClr val="000000"/>
                </a:solidFill>
              </a:rPr>
              <a:t>2</a:t>
            </a:r>
            <a:r>
              <a:rPr lang="en-US" sz="1400">
                <a:solidFill>
                  <a:srgbClr val="000000"/>
                </a:solidFill>
              </a:rPr>
              <a:t>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13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7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Synthesis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process where by we begin with a description of the desired functional behavior, then generate  a circuit that realizes this behavior is called synthesis.</a:t>
            </a:r>
          </a:p>
          <a:p>
            <a:endParaRPr lang="en-US" sz="2800" dirty="0"/>
          </a:p>
          <a:p>
            <a:r>
              <a:rPr lang="en-US" sz="2800" dirty="0"/>
              <a:t>Truth Table -&gt; Logic Expression -&gt; Logic Circuit </a:t>
            </a:r>
          </a:p>
        </p:txBody>
      </p:sp>
    </p:spTree>
    <p:extLst>
      <p:ext uri="{BB962C8B-B14F-4D97-AF65-F5344CB8AC3E}">
        <p14:creationId xmlns:p14="http://schemas.microsoft.com/office/powerpoint/2010/main" val="38523899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Arial"/>
                <a:cs typeface="Arial"/>
              </a:rPr>
              <a:t>Gat</a:t>
            </a:r>
            <a:r>
              <a:rPr lang="en-US" dirty="0">
                <a:latin typeface="Arial"/>
                <a:cs typeface="Arial"/>
              </a:rPr>
              <a:t>e-</a:t>
            </a:r>
            <a:r>
              <a:rPr lang="en-US" spc="-5" dirty="0">
                <a:latin typeface="Arial"/>
                <a:cs typeface="Arial"/>
              </a:rPr>
              <a:t>L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v</a:t>
            </a:r>
            <a:r>
              <a:rPr lang="en-US" dirty="0">
                <a:latin typeface="Arial"/>
                <a:cs typeface="Arial"/>
              </a:rPr>
              <a:t>e</a:t>
            </a:r>
            <a:r>
              <a:rPr lang="en-US" spc="-5" dirty="0">
                <a:latin typeface="Arial"/>
                <a:cs typeface="Arial"/>
              </a:rPr>
              <a:t>l Minimi</a:t>
            </a:r>
            <a:r>
              <a:rPr lang="en-US" dirty="0">
                <a:latin typeface="Arial"/>
                <a:cs typeface="Arial"/>
              </a:rPr>
              <a:t>z</a:t>
            </a:r>
            <a:r>
              <a:rPr lang="en-US" spc="-5" dirty="0">
                <a:latin typeface="Arial"/>
                <a:cs typeface="Arial"/>
              </a:rPr>
              <a:t>at</a:t>
            </a:r>
            <a:r>
              <a:rPr lang="en-US" dirty="0">
                <a:latin typeface="Arial"/>
                <a:cs typeface="Arial"/>
              </a:rPr>
              <a:t>i</a:t>
            </a:r>
            <a:r>
              <a:rPr lang="en-US" spc="-5" dirty="0">
                <a:latin typeface="Arial"/>
                <a:cs typeface="Arial"/>
              </a:rPr>
              <a:t>on</a:t>
            </a:r>
            <a:br>
              <a:rPr lang="en-US" dirty="0"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31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69342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384300">
              <a:lnSpc>
                <a:spcPct val="100000"/>
              </a:lnSpc>
            </a:pPr>
            <a:r>
              <a:rPr sz="3200" spc="-5" dirty="0" err="1"/>
              <a:t>Kar</a:t>
            </a:r>
            <a:r>
              <a:rPr sz="3200" dirty="0" err="1"/>
              <a:t>n</a:t>
            </a:r>
            <a:r>
              <a:rPr sz="3200" spc="-5" dirty="0" err="1"/>
              <a:t>a</a:t>
            </a:r>
            <a:r>
              <a:rPr sz="3200" dirty="0" err="1"/>
              <a:t>u</a:t>
            </a:r>
            <a:r>
              <a:rPr sz="3200" spc="-5" dirty="0" err="1"/>
              <a:t>gh</a:t>
            </a:r>
            <a:r>
              <a:rPr sz="3200" spc="5" dirty="0"/>
              <a:t> </a:t>
            </a:r>
            <a:r>
              <a:rPr sz="3200" spc="-5" dirty="0"/>
              <a:t>Ma</a:t>
            </a:r>
            <a:r>
              <a:rPr sz="3200" dirty="0"/>
              <a:t>p</a:t>
            </a:r>
            <a:r>
              <a:rPr sz="3200" spc="-5" dirty="0"/>
              <a:t>s</a:t>
            </a:r>
            <a:r>
              <a:rPr sz="3200" spc="15" dirty="0"/>
              <a:t> </a:t>
            </a:r>
            <a:r>
              <a:rPr sz="3200" spc="-5" dirty="0"/>
              <a:t>(</a:t>
            </a:r>
            <a:r>
              <a:rPr sz="3200" dirty="0"/>
              <a:t>“</a:t>
            </a:r>
            <a:r>
              <a:rPr sz="3200" spc="0" dirty="0"/>
              <a:t>K</a:t>
            </a:r>
            <a:r>
              <a:rPr sz="3200" dirty="0"/>
              <a:t>-</a:t>
            </a:r>
            <a:r>
              <a:rPr sz="3200" spc="-5" dirty="0"/>
              <a:t>Ma</a:t>
            </a:r>
            <a:r>
              <a:rPr sz="3200" dirty="0"/>
              <a:t>p</a:t>
            </a:r>
            <a:r>
              <a:rPr sz="3200" spc="-5" dirty="0"/>
              <a:t>s</a:t>
            </a:r>
            <a:r>
              <a:rPr sz="3200" dirty="0"/>
              <a:t>”</a:t>
            </a:r>
            <a:r>
              <a:rPr sz="3200" spc="-5" dirty="0"/>
              <a:t>)</a:t>
            </a:r>
            <a:endParaRPr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922655" y="1219200"/>
            <a:ext cx="7611746" cy="4725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1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 marR="4365625">
              <a:lnSpc>
                <a:spcPct val="138900"/>
              </a:lnSpc>
              <a:tabLst>
                <a:tab pos="989330" algn="l"/>
                <a:tab pos="2157095" algn="l"/>
              </a:tabLst>
            </a:pPr>
            <a:r>
              <a:rPr sz="1800" dirty="0">
                <a:latin typeface="Arial"/>
                <a:cs typeface="Arial"/>
              </a:rPr>
              <a:t>B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sed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m: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3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’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	= 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3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’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A)	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 marR="320675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ns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t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ct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terms </a:t>
            </a:r>
            <a:r>
              <a:rPr sz="1800" spc="5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40" dirty="0">
                <a:latin typeface="Arial"/>
                <a:cs typeface="Arial"/>
              </a:rPr>
              <a:t>f</a:t>
            </a:r>
            <a:r>
              <a:rPr sz="1800" dirty="0">
                <a:latin typeface="Arial"/>
                <a:cs typeface="Arial"/>
              </a:rPr>
              <a:t>fer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 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 (the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 com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 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nc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mp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em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nt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d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er) can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 a si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 </a:t>
            </a: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ith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ut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ter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l. 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ke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 “l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g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ca</a:t>
            </a:r>
            <a:r>
              <a:rPr sz="1800" spc="-10" dirty="0">
                <a:latin typeface="Arial"/>
                <a:cs typeface="Arial"/>
              </a:rPr>
              <a:t>l</a:t>
            </a:r>
            <a:r>
              <a:rPr sz="1800" dirty="0">
                <a:latin typeface="Arial"/>
                <a:cs typeface="Arial"/>
              </a:rPr>
              <a:t>ly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d</a:t>
            </a:r>
            <a:r>
              <a:rPr sz="1800" dirty="0">
                <a:latin typeface="Arial"/>
                <a:cs typeface="Arial"/>
              </a:rPr>
              <a:t>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ce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t”.</a:t>
            </a: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am</a:t>
            </a:r>
            <a:r>
              <a:rPr sz="1800" spc="-10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s:</a:t>
            </a:r>
          </a:p>
          <a:p>
            <a:pPr marL="927100" marR="3831590">
              <a:lnSpc>
                <a:spcPct val="200000"/>
              </a:lnSpc>
            </a:pPr>
            <a:r>
              <a:rPr sz="1800" spc="-4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’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spc="5" dirty="0">
                <a:latin typeface="Arial"/>
                <a:cs typeface="Arial"/>
              </a:rPr>
              <a:t>’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5" dirty="0">
                <a:latin typeface="Arial"/>
                <a:cs typeface="Arial"/>
              </a:rPr>
              <a:t>’</a:t>
            </a:r>
            <a:r>
              <a:rPr sz="1800" spc="-1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20" dirty="0" err="1">
                <a:latin typeface="Arial"/>
                <a:cs typeface="Arial"/>
              </a:rPr>
              <a:t>x</a:t>
            </a:r>
            <a:r>
              <a:rPr sz="1800" dirty="0" err="1">
                <a:latin typeface="Arial"/>
                <a:cs typeface="Arial"/>
              </a:rPr>
              <a:t>’</a:t>
            </a:r>
            <a:r>
              <a:rPr sz="1800" spc="-30" dirty="0" err="1">
                <a:latin typeface="Arial"/>
                <a:cs typeface="Arial"/>
              </a:rPr>
              <a:t>y</a:t>
            </a:r>
            <a:r>
              <a:rPr sz="1800" dirty="0" err="1">
                <a:latin typeface="Arial"/>
                <a:cs typeface="Arial"/>
              </a:rPr>
              <a:t>z</a:t>
            </a:r>
            <a:r>
              <a:rPr sz="1800" dirty="0">
                <a:latin typeface="Arial"/>
                <a:cs typeface="Arial"/>
              </a:rPr>
              <a:t> </a:t>
            </a:r>
            <a:endParaRPr lang="en-US" sz="1800" dirty="0">
              <a:latin typeface="Arial"/>
              <a:cs typeface="Arial"/>
            </a:endParaRPr>
          </a:p>
          <a:p>
            <a:pPr marL="927100" marR="3831590">
              <a:lnSpc>
                <a:spcPct val="2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b</a:t>
            </a:r>
            <a:r>
              <a:rPr sz="1800" dirty="0">
                <a:latin typeface="Arial"/>
                <a:cs typeface="Arial"/>
              </a:rPr>
              <a:t>’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a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z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’z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’z’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’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’z’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z +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’z’</a:t>
            </a:r>
          </a:p>
        </p:txBody>
      </p:sp>
    </p:spTree>
    <p:extLst>
      <p:ext uri="{BB962C8B-B14F-4D97-AF65-F5344CB8AC3E}">
        <p14:creationId xmlns:p14="http://schemas.microsoft.com/office/powerpoint/2010/main" val="1771036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6610" y="228600"/>
            <a:ext cx="599186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750060">
              <a:lnSpc>
                <a:spcPct val="100000"/>
              </a:lnSpc>
            </a:pPr>
            <a:r>
              <a:rPr sz="3200" spc="-5" dirty="0"/>
              <a:t>Ext</a:t>
            </a:r>
            <a:r>
              <a:rPr sz="3200" dirty="0"/>
              <a:t>e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-5" dirty="0"/>
              <a:t>i</a:t>
            </a:r>
            <a:r>
              <a:rPr sz="3200" dirty="0"/>
              <a:t>n</a:t>
            </a:r>
            <a:r>
              <a:rPr sz="3200" spc="-5" dirty="0"/>
              <a:t>g the</a:t>
            </a:r>
            <a:r>
              <a:rPr sz="3200" dirty="0"/>
              <a:t> </a:t>
            </a:r>
            <a:r>
              <a:rPr sz="3200" spc="-5" dirty="0"/>
              <a:t>t</a:t>
            </a:r>
            <a:r>
              <a:rPr sz="3200" dirty="0"/>
              <a:t>h</a:t>
            </a:r>
            <a:r>
              <a:rPr sz="3200" spc="-5" dirty="0"/>
              <a:t>e</a:t>
            </a:r>
            <a:r>
              <a:rPr sz="3200" dirty="0"/>
              <a:t>o</a:t>
            </a:r>
            <a:r>
              <a:rPr sz="3200" spc="-5" dirty="0"/>
              <a:t>r</a:t>
            </a:r>
            <a:r>
              <a:rPr sz="3200" dirty="0"/>
              <a:t>e</a:t>
            </a:r>
            <a:r>
              <a:rPr sz="3200" spc="-5" dirty="0"/>
              <a:t>m</a:t>
            </a:r>
            <a:endParaRPr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295400" y="3657600"/>
            <a:ext cx="72383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800" spc="10" dirty="0">
                <a:latin typeface="Arial"/>
                <a:cs typeface="Arial"/>
              </a:rPr>
              <a:t>T</a:t>
            </a:r>
            <a:r>
              <a:rPr sz="1800" dirty="0">
                <a:latin typeface="Arial"/>
                <a:cs typeface="Arial"/>
              </a:rPr>
              <a:t>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m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te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ds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a</a:t>
            </a:r>
            <a:r>
              <a:rPr sz="1800" spc="-10" dirty="0">
                <a:latin typeface="Arial"/>
                <a:cs typeface="Arial"/>
              </a:rPr>
              <a:t>n</a:t>
            </a:r>
            <a:r>
              <a:rPr sz="1800" dirty="0">
                <a:latin typeface="Arial"/>
                <a:cs typeface="Arial"/>
              </a:rPr>
              <a:t>y n</a:t>
            </a:r>
            <a:r>
              <a:rPr sz="1800" spc="-10" dirty="0">
                <a:latin typeface="Arial"/>
                <a:cs typeface="Arial"/>
              </a:rPr>
              <a:t>u</a:t>
            </a:r>
            <a:r>
              <a:rPr sz="1800" dirty="0">
                <a:latin typeface="Arial"/>
                <a:cs typeface="Arial"/>
              </a:rPr>
              <a:t>mb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terms th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 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s a p</a:t>
            </a:r>
            <a:r>
              <a:rPr sz="1800" spc="-10" dirty="0">
                <a:latin typeface="Arial"/>
                <a:cs typeface="Arial"/>
              </a:rPr>
              <a:t>o</a:t>
            </a:r>
            <a:r>
              <a:rPr sz="1800" spc="-30" dirty="0">
                <a:latin typeface="Arial"/>
                <a:cs typeface="Arial"/>
              </a:rPr>
              <a:t>w</a:t>
            </a:r>
            <a:r>
              <a:rPr sz="1800" dirty="0">
                <a:latin typeface="Arial"/>
                <a:cs typeface="Arial"/>
              </a:rPr>
              <a:t>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2</a:t>
            </a:r>
          </a:p>
        </p:txBody>
      </p:sp>
      <p:sp>
        <p:nvSpPr>
          <p:cNvPr id="9" name="object 9"/>
          <p:cNvSpPr/>
          <p:nvPr/>
        </p:nvSpPr>
        <p:spPr>
          <a:xfrm>
            <a:off x="1447800" y="1711548"/>
            <a:ext cx="309880" cy="289084"/>
          </a:xfrm>
          <a:custGeom>
            <a:avLst/>
            <a:gdLst/>
            <a:ahLst/>
            <a:cxnLst/>
            <a:rect l="l" t="t" r="r" b="b"/>
            <a:pathLst>
              <a:path w="309880" h="385444">
                <a:moveTo>
                  <a:pt x="17906" y="301625"/>
                </a:moveTo>
                <a:lnTo>
                  <a:pt x="0" y="384937"/>
                </a:lnTo>
                <a:lnTo>
                  <a:pt x="77343" y="349250"/>
                </a:lnTo>
                <a:lnTo>
                  <a:pt x="64980" y="339344"/>
                </a:lnTo>
                <a:lnTo>
                  <a:pt x="44577" y="339344"/>
                </a:lnTo>
                <a:lnTo>
                  <a:pt x="34671" y="331342"/>
                </a:lnTo>
                <a:lnTo>
                  <a:pt x="42611" y="321420"/>
                </a:lnTo>
                <a:lnTo>
                  <a:pt x="17906" y="301625"/>
                </a:lnTo>
                <a:close/>
              </a:path>
              <a:path w="309880" h="385444">
                <a:moveTo>
                  <a:pt x="42611" y="321420"/>
                </a:moveTo>
                <a:lnTo>
                  <a:pt x="34671" y="331342"/>
                </a:lnTo>
                <a:lnTo>
                  <a:pt x="44577" y="339344"/>
                </a:lnTo>
                <a:lnTo>
                  <a:pt x="52547" y="329381"/>
                </a:lnTo>
                <a:lnTo>
                  <a:pt x="42611" y="321420"/>
                </a:lnTo>
                <a:close/>
              </a:path>
              <a:path w="309880" h="385444">
                <a:moveTo>
                  <a:pt x="52547" y="329381"/>
                </a:moveTo>
                <a:lnTo>
                  <a:pt x="44577" y="339344"/>
                </a:lnTo>
                <a:lnTo>
                  <a:pt x="64980" y="339344"/>
                </a:lnTo>
                <a:lnTo>
                  <a:pt x="52547" y="329381"/>
                </a:lnTo>
                <a:close/>
              </a:path>
              <a:path w="309880" h="385444">
                <a:moveTo>
                  <a:pt x="299847" y="0"/>
                </a:moveTo>
                <a:lnTo>
                  <a:pt x="42611" y="321420"/>
                </a:lnTo>
                <a:lnTo>
                  <a:pt x="52547" y="329381"/>
                </a:lnTo>
                <a:lnTo>
                  <a:pt x="309752" y="7874"/>
                </a:lnTo>
                <a:lnTo>
                  <a:pt x="299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86000" y="1711548"/>
            <a:ext cx="309880" cy="289084"/>
          </a:xfrm>
          <a:custGeom>
            <a:avLst/>
            <a:gdLst/>
            <a:ahLst/>
            <a:cxnLst/>
            <a:rect l="l" t="t" r="r" b="b"/>
            <a:pathLst>
              <a:path w="309880" h="385444">
                <a:moveTo>
                  <a:pt x="17906" y="301625"/>
                </a:moveTo>
                <a:lnTo>
                  <a:pt x="0" y="384937"/>
                </a:lnTo>
                <a:lnTo>
                  <a:pt x="77343" y="349250"/>
                </a:lnTo>
                <a:lnTo>
                  <a:pt x="64980" y="339344"/>
                </a:lnTo>
                <a:lnTo>
                  <a:pt x="44576" y="339344"/>
                </a:lnTo>
                <a:lnTo>
                  <a:pt x="34670" y="331342"/>
                </a:lnTo>
                <a:lnTo>
                  <a:pt x="42611" y="321420"/>
                </a:lnTo>
                <a:lnTo>
                  <a:pt x="17906" y="301625"/>
                </a:lnTo>
                <a:close/>
              </a:path>
              <a:path w="309880" h="385444">
                <a:moveTo>
                  <a:pt x="42611" y="321420"/>
                </a:moveTo>
                <a:lnTo>
                  <a:pt x="34670" y="331342"/>
                </a:lnTo>
                <a:lnTo>
                  <a:pt x="44576" y="339344"/>
                </a:lnTo>
                <a:lnTo>
                  <a:pt x="52547" y="329381"/>
                </a:lnTo>
                <a:lnTo>
                  <a:pt x="42611" y="321420"/>
                </a:lnTo>
                <a:close/>
              </a:path>
              <a:path w="309880" h="385444">
                <a:moveTo>
                  <a:pt x="52547" y="329381"/>
                </a:moveTo>
                <a:lnTo>
                  <a:pt x="44576" y="339344"/>
                </a:lnTo>
                <a:lnTo>
                  <a:pt x="64980" y="339344"/>
                </a:lnTo>
                <a:lnTo>
                  <a:pt x="52547" y="329381"/>
                </a:lnTo>
                <a:close/>
              </a:path>
              <a:path w="309880" h="385444">
                <a:moveTo>
                  <a:pt x="299847" y="0"/>
                </a:moveTo>
                <a:lnTo>
                  <a:pt x="42611" y="321420"/>
                </a:lnTo>
                <a:lnTo>
                  <a:pt x="52547" y="329381"/>
                </a:lnTo>
                <a:lnTo>
                  <a:pt x="309752" y="7874"/>
                </a:lnTo>
                <a:lnTo>
                  <a:pt x="299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1800" y="1711548"/>
            <a:ext cx="309880" cy="289084"/>
          </a:xfrm>
          <a:custGeom>
            <a:avLst/>
            <a:gdLst/>
            <a:ahLst/>
            <a:cxnLst/>
            <a:rect l="l" t="t" r="r" b="b"/>
            <a:pathLst>
              <a:path w="309879" h="385444">
                <a:moveTo>
                  <a:pt x="17906" y="301625"/>
                </a:moveTo>
                <a:lnTo>
                  <a:pt x="0" y="384937"/>
                </a:lnTo>
                <a:lnTo>
                  <a:pt x="77343" y="349250"/>
                </a:lnTo>
                <a:lnTo>
                  <a:pt x="64980" y="339344"/>
                </a:lnTo>
                <a:lnTo>
                  <a:pt x="44576" y="339344"/>
                </a:lnTo>
                <a:lnTo>
                  <a:pt x="34670" y="331342"/>
                </a:lnTo>
                <a:lnTo>
                  <a:pt x="42611" y="321420"/>
                </a:lnTo>
                <a:lnTo>
                  <a:pt x="17906" y="301625"/>
                </a:lnTo>
                <a:close/>
              </a:path>
              <a:path w="309879" h="385444">
                <a:moveTo>
                  <a:pt x="42611" y="321420"/>
                </a:moveTo>
                <a:lnTo>
                  <a:pt x="34670" y="331342"/>
                </a:lnTo>
                <a:lnTo>
                  <a:pt x="44576" y="339344"/>
                </a:lnTo>
                <a:lnTo>
                  <a:pt x="52547" y="329381"/>
                </a:lnTo>
                <a:lnTo>
                  <a:pt x="42611" y="321420"/>
                </a:lnTo>
                <a:close/>
              </a:path>
              <a:path w="309879" h="385444">
                <a:moveTo>
                  <a:pt x="52547" y="329381"/>
                </a:moveTo>
                <a:lnTo>
                  <a:pt x="44576" y="339344"/>
                </a:lnTo>
                <a:lnTo>
                  <a:pt x="64980" y="339344"/>
                </a:lnTo>
                <a:lnTo>
                  <a:pt x="52547" y="329381"/>
                </a:lnTo>
                <a:close/>
              </a:path>
              <a:path w="309879" h="385444">
                <a:moveTo>
                  <a:pt x="299847" y="0"/>
                </a:moveTo>
                <a:lnTo>
                  <a:pt x="42611" y="321420"/>
                </a:lnTo>
                <a:lnTo>
                  <a:pt x="52547" y="329381"/>
                </a:lnTo>
                <a:lnTo>
                  <a:pt x="309752" y="7874"/>
                </a:lnTo>
                <a:lnTo>
                  <a:pt x="299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57600" y="1711548"/>
            <a:ext cx="309880" cy="289084"/>
          </a:xfrm>
          <a:custGeom>
            <a:avLst/>
            <a:gdLst/>
            <a:ahLst/>
            <a:cxnLst/>
            <a:rect l="l" t="t" r="r" b="b"/>
            <a:pathLst>
              <a:path w="309879" h="385444">
                <a:moveTo>
                  <a:pt x="17907" y="301625"/>
                </a:moveTo>
                <a:lnTo>
                  <a:pt x="0" y="384937"/>
                </a:lnTo>
                <a:lnTo>
                  <a:pt x="77342" y="349250"/>
                </a:lnTo>
                <a:lnTo>
                  <a:pt x="64980" y="339344"/>
                </a:lnTo>
                <a:lnTo>
                  <a:pt x="44576" y="339344"/>
                </a:lnTo>
                <a:lnTo>
                  <a:pt x="34671" y="331342"/>
                </a:lnTo>
                <a:lnTo>
                  <a:pt x="42611" y="321420"/>
                </a:lnTo>
                <a:lnTo>
                  <a:pt x="17907" y="301625"/>
                </a:lnTo>
                <a:close/>
              </a:path>
              <a:path w="309879" h="385444">
                <a:moveTo>
                  <a:pt x="42611" y="321420"/>
                </a:moveTo>
                <a:lnTo>
                  <a:pt x="34671" y="331342"/>
                </a:lnTo>
                <a:lnTo>
                  <a:pt x="44576" y="339344"/>
                </a:lnTo>
                <a:lnTo>
                  <a:pt x="52547" y="329381"/>
                </a:lnTo>
                <a:lnTo>
                  <a:pt x="42611" y="321420"/>
                </a:lnTo>
                <a:close/>
              </a:path>
              <a:path w="309879" h="385444">
                <a:moveTo>
                  <a:pt x="52547" y="329381"/>
                </a:moveTo>
                <a:lnTo>
                  <a:pt x="44576" y="339344"/>
                </a:lnTo>
                <a:lnTo>
                  <a:pt x="64980" y="339344"/>
                </a:lnTo>
                <a:lnTo>
                  <a:pt x="52547" y="329381"/>
                </a:lnTo>
                <a:close/>
              </a:path>
              <a:path w="309879" h="385444">
                <a:moveTo>
                  <a:pt x="299847" y="0"/>
                </a:moveTo>
                <a:lnTo>
                  <a:pt x="42611" y="321420"/>
                </a:lnTo>
                <a:lnTo>
                  <a:pt x="52547" y="329381"/>
                </a:lnTo>
                <a:lnTo>
                  <a:pt x="309752" y="7874"/>
                </a:lnTo>
                <a:lnTo>
                  <a:pt x="299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52600" y="171450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1447800"/>
            <a:ext cx="6230620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2775" marR="5080">
              <a:lnSpc>
                <a:spcPct val="100000"/>
              </a:lnSpc>
            </a:pPr>
            <a:r>
              <a:rPr sz="1400" i="1" spc="-10" dirty="0">
                <a:latin typeface="Arial"/>
                <a:cs typeface="Arial"/>
              </a:rPr>
              <a:t>N</a:t>
            </a:r>
            <a:r>
              <a:rPr sz="1400" i="1" dirty="0">
                <a:latin typeface="Arial"/>
                <a:cs typeface="Arial"/>
              </a:rPr>
              <a:t>otice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that</a:t>
            </a:r>
            <a:r>
              <a:rPr sz="1400" i="1" spc="-1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all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possible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co</a:t>
            </a:r>
            <a:r>
              <a:rPr sz="1400" i="1" spc="-10" dirty="0">
                <a:latin typeface="Arial"/>
                <a:cs typeface="Arial"/>
              </a:rPr>
              <a:t>m</a:t>
            </a:r>
            <a:r>
              <a:rPr sz="1400" i="1" dirty="0">
                <a:latin typeface="Arial"/>
                <a:cs typeface="Arial"/>
              </a:rPr>
              <a:t>binations</a:t>
            </a:r>
            <a:r>
              <a:rPr sz="1400" i="1" spc="-5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of A</a:t>
            </a:r>
            <a:r>
              <a:rPr sz="1400" i="1" spc="-7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and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B</a:t>
            </a:r>
            <a:r>
              <a:rPr sz="1400" i="1" spc="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are</a:t>
            </a:r>
            <a:r>
              <a:rPr sz="1400" i="1" spc="-20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included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i="1" dirty="0">
                <a:latin typeface="Arial"/>
                <a:cs typeface="Arial"/>
              </a:rPr>
              <a:t>here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3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’B’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spc="-13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’B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AB’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</a:t>
            </a:r>
            <a:r>
              <a:rPr lang="en-US" sz="1800" spc="-10" dirty="0" err="1">
                <a:latin typeface="Arial"/>
                <a:cs typeface="Arial"/>
              </a:rPr>
              <a:t>x</a:t>
            </a:r>
            <a:r>
              <a:rPr sz="1800" dirty="0" err="1">
                <a:latin typeface="Arial"/>
                <a:cs typeface="Arial"/>
              </a:rPr>
              <a:t>AB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3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’(B’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B) + </a:t>
            </a:r>
            <a:r>
              <a:rPr sz="1800" spc="-20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A(B’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 B)</a:t>
            </a:r>
          </a:p>
          <a:p>
            <a:pPr marL="29464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spc="-13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’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x</a:t>
            </a:r>
            <a:r>
              <a:rPr sz="1800" dirty="0">
                <a:latin typeface="Arial"/>
                <a:cs typeface="Arial"/>
              </a:rPr>
              <a:t>A</a:t>
            </a:r>
          </a:p>
          <a:p>
            <a:pPr marR="400685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869880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1000" y="304159"/>
            <a:ext cx="7467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334135">
              <a:lnSpc>
                <a:spcPct val="100000"/>
              </a:lnSpc>
            </a:pPr>
            <a:r>
              <a:rPr sz="3200" spc="-5" dirty="0"/>
              <a:t>L</a:t>
            </a:r>
            <a:r>
              <a:rPr sz="3200" dirty="0"/>
              <a:t>o</a:t>
            </a:r>
            <a:r>
              <a:rPr sz="3200" spc="-5" dirty="0"/>
              <a:t>g</a:t>
            </a:r>
            <a:r>
              <a:rPr sz="3200" dirty="0"/>
              <a:t>i</a:t>
            </a:r>
            <a:r>
              <a:rPr sz="3200" spc="-5" dirty="0"/>
              <a:t>c</a:t>
            </a:r>
            <a:r>
              <a:rPr sz="3200" dirty="0"/>
              <a:t>a</a:t>
            </a:r>
            <a:r>
              <a:rPr sz="3200" spc="-5" dirty="0"/>
              <a:t>ll</a:t>
            </a:r>
            <a:r>
              <a:rPr sz="3200" spc="10" dirty="0"/>
              <a:t>y</a:t>
            </a:r>
            <a:r>
              <a:rPr sz="3200" dirty="0"/>
              <a:t>-</a:t>
            </a:r>
            <a:r>
              <a:rPr sz="3200" spc="-5" dirty="0"/>
              <a:t>a</a:t>
            </a:r>
            <a:r>
              <a:rPr sz="3200" dirty="0"/>
              <a:t>d</a:t>
            </a:r>
            <a:r>
              <a:rPr sz="3200" spc="-5" dirty="0"/>
              <a:t>j</a:t>
            </a:r>
            <a:r>
              <a:rPr sz="3200" dirty="0"/>
              <a:t>a</a:t>
            </a:r>
            <a:r>
              <a:rPr sz="3200" spc="-5" dirty="0"/>
              <a:t>c</a:t>
            </a:r>
            <a:r>
              <a:rPr sz="3200" dirty="0"/>
              <a:t>e</a:t>
            </a:r>
            <a:r>
              <a:rPr sz="3200" spc="-5" dirty="0"/>
              <a:t>nt</a:t>
            </a:r>
            <a:r>
              <a:rPr sz="3200" spc="5" dirty="0"/>
              <a:t> </a:t>
            </a:r>
            <a:r>
              <a:rPr sz="3200" spc="-5" dirty="0"/>
              <a:t>min</a:t>
            </a:r>
            <a:r>
              <a:rPr sz="3200" dirty="0"/>
              <a:t>t</a:t>
            </a:r>
            <a:r>
              <a:rPr sz="3200" spc="-5" dirty="0"/>
              <a:t>e</a:t>
            </a:r>
            <a:r>
              <a:rPr sz="3200" dirty="0"/>
              <a:t>r</a:t>
            </a:r>
            <a:r>
              <a:rPr sz="3200" spc="-5" dirty="0"/>
              <a:t>ms</a:t>
            </a:r>
            <a:endParaRPr sz="3200" dirty="0"/>
          </a:p>
        </p:txBody>
      </p:sp>
      <p:sp>
        <p:nvSpPr>
          <p:cNvPr id="10" name="object 10"/>
          <p:cNvSpPr/>
          <p:nvPr/>
        </p:nvSpPr>
        <p:spPr>
          <a:xfrm>
            <a:off x="1537589" y="2971800"/>
            <a:ext cx="5509895" cy="2239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06195" y="1447800"/>
            <a:ext cx="6569709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Karnaugh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ap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(“K-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ap”)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diagram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arranges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inter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o 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inter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Logically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Adjacent,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dirty="0">
                <a:latin typeface="Arial"/>
                <a:cs typeface="Arial"/>
              </a:rPr>
              <a:t>ph</a:t>
            </a:r>
            <a:r>
              <a:rPr sz="1600" u="heavy" spc="-20" dirty="0">
                <a:latin typeface="Arial"/>
                <a:cs typeface="Arial"/>
              </a:rPr>
              <a:t>y</a:t>
            </a:r>
            <a:r>
              <a:rPr sz="1600" u="heavy" dirty="0">
                <a:latin typeface="Arial"/>
                <a:cs typeface="Arial"/>
              </a:rPr>
              <a:t>sically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adjacent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diagra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28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R="137795" algn="ctr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ariables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3994" y="5638800"/>
            <a:ext cx="50634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gi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enient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ay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bine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logicall</a:t>
            </a:r>
            <a:r>
              <a:rPr sz="1400" spc="-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-adjacent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101982"/>
              </p:ext>
            </p:extLst>
          </p:nvPr>
        </p:nvGraphicFramePr>
        <p:xfrm>
          <a:off x="2466791" y="3048000"/>
          <a:ext cx="4048515" cy="14304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5232">
                <a:tc>
                  <a:txBody>
                    <a:bodyPr/>
                    <a:lstStyle/>
                    <a:p>
                      <a:pPr marL="64769" marR="447675" indent="-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m0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000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R="382905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’z’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5609" marR="466090" indent="-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m1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001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31115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’z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1009" marR="454025" indent="-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m3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z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4980" marR="36830" indent="241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m2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010</a:t>
                      </a:r>
                      <a:endParaRPr sz="1100" dirty="0">
                        <a:latin typeface="Arial"/>
                        <a:cs typeface="Arial"/>
                      </a:endParaRPr>
                    </a:p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1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z’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2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64135" marR="448309" indent="2413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m4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xy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’z’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24815" marR="476884" indent="-2540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m5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52069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xy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’z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462915" marR="477520" indent="12065" algn="ctr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m7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111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6350" algn="ctr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xyz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480059" marR="45085" indent="17780">
                        <a:lnSpc>
                          <a:spcPct val="100000"/>
                        </a:lnSpc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m6 </a:t>
                      </a:r>
                      <a:r>
                        <a:rPr sz="1100" spc="-1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10</a:t>
                      </a:r>
                    </a:p>
                    <a:p>
                      <a:pPr marL="471170">
                        <a:lnSpc>
                          <a:spcPct val="100000"/>
                        </a:lnSpc>
                      </a:pPr>
                      <a:r>
                        <a:rPr sz="1100" spc="-20" dirty="0">
                          <a:latin typeface="Arial"/>
                          <a:cs typeface="Arial"/>
                        </a:rPr>
                        <a:t>xy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z’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4796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275015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541780">
              <a:lnSpc>
                <a:spcPct val="100000"/>
              </a:lnSpc>
            </a:pPr>
            <a:r>
              <a:rPr sz="3200" dirty="0"/>
              <a:t>2-</a:t>
            </a:r>
            <a:r>
              <a:rPr sz="3200" spc="-5" dirty="0"/>
              <a:t>v</a:t>
            </a:r>
            <a:r>
              <a:rPr sz="3200" dirty="0"/>
              <a:t>a</a:t>
            </a:r>
            <a:r>
              <a:rPr sz="3200" spc="-5" dirty="0"/>
              <a:t>ri</a:t>
            </a:r>
            <a:r>
              <a:rPr sz="3200" spc="0" dirty="0"/>
              <a:t>a</a:t>
            </a:r>
            <a:r>
              <a:rPr sz="3200" spc="-5" dirty="0"/>
              <a:t>b</a:t>
            </a:r>
            <a:r>
              <a:rPr sz="3200" dirty="0"/>
              <a:t>l</a:t>
            </a:r>
            <a:r>
              <a:rPr sz="3200" spc="-5" dirty="0"/>
              <a:t>e K</a:t>
            </a:r>
            <a:r>
              <a:rPr sz="3200" dirty="0"/>
              <a:t>a</a:t>
            </a:r>
            <a:r>
              <a:rPr sz="3200" spc="-5" dirty="0"/>
              <a:t>r</a:t>
            </a:r>
            <a:r>
              <a:rPr sz="3200" dirty="0"/>
              <a:t>n</a:t>
            </a:r>
            <a:r>
              <a:rPr sz="3200" spc="-5" dirty="0"/>
              <a:t>a</a:t>
            </a:r>
            <a:r>
              <a:rPr sz="3200" dirty="0"/>
              <a:t>u</a:t>
            </a:r>
            <a:r>
              <a:rPr sz="3200" spc="-5" dirty="0"/>
              <a:t>gh</a:t>
            </a:r>
            <a:r>
              <a:rPr sz="3200" spc="15" dirty="0"/>
              <a:t> </a:t>
            </a:r>
            <a:r>
              <a:rPr sz="3200" spc="-5" dirty="0"/>
              <a:t>Map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4724400" y="17145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1600" y="17145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0" y="20574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1600" y="20574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0600" y="3854678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70349" y="1512843"/>
            <a:ext cx="2590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aseline="-31746" dirty="0">
                <a:latin typeface="Arial"/>
                <a:cs typeface="Arial"/>
              </a:rPr>
              <a:t>x</a:t>
            </a:r>
            <a:r>
              <a:rPr sz="2100" spc="67" baseline="-3174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03979" y="1543621"/>
            <a:ext cx="1250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37429" y="1543621"/>
            <a:ext cx="1250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18" name="object 18"/>
          <p:cNvSpPr/>
          <p:nvPr/>
        </p:nvSpPr>
        <p:spPr>
          <a:xfrm>
            <a:off x="3122423" y="1765269"/>
            <a:ext cx="1754505" cy="125254"/>
          </a:xfrm>
          <a:custGeom>
            <a:avLst/>
            <a:gdLst/>
            <a:ahLst/>
            <a:cxnLst/>
            <a:rect l="l" t="t" r="r" b="b"/>
            <a:pathLst>
              <a:path w="1754504" h="167005">
                <a:moveTo>
                  <a:pt x="875791" y="0"/>
                </a:moveTo>
                <a:lnTo>
                  <a:pt x="819023" y="508"/>
                </a:lnTo>
                <a:lnTo>
                  <a:pt x="763397" y="2159"/>
                </a:lnTo>
                <a:lnTo>
                  <a:pt x="709167" y="5207"/>
                </a:lnTo>
                <a:lnTo>
                  <a:pt x="656081" y="9525"/>
                </a:lnTo>
                <a:lnTo>
                  <a:pt x="604392" y="15112"/>
                </a:lnTo>
                <a:lnTo>
                  <a:pt x="553592" y="21589"/>
                </a:lnTo>
                <a:lnTo>
                  <a:pt x="503936" y="29210"/>
                </a:lnTo>
                <a:lnTo>
                  <a:pt x="455040" y="37719"/>
                </a:lnTo>
                <a:lnTo>
                  <a:pt x="407162" y="47117"/>
                </a:lnTo>
                <a:lnTo>
                  <a:pt x="359917" y="57150"/>
                </a:lnTo>
                <a:lnTo>
                  <a:pt x="313436" y="67818"/>
                </a:lnTo>
                <a:lnTo>
                  <a:pt x="267462" y="79248"/>
                </a:lnTo>
                <a:lnTo>
                  <a:pt x="177164" y="103378"/>
                </a:lnTo>
                <a:lnTo>
                  <a:pt x="88137" y="128778"/>
                </a:lnTo>
                <a:lnTo>
                  <a:pt x="0" y="154812"/>
                </a:lnTo>
                <a:lnTo>
                  <a:pt x="3555" y="167005"/>
                </a:lnTo>
                <a:lnTo>
                  <a:pt x="91820" y="140843"/>
                </a:lnTo>
                <a:lnTo>
                  <a:pt x="180720" y="115570"/>
                </a:lnTo>
                <a:lnTo>
                  <a:pt x="270763" y="91567"/>
                </a:lnTo>
                <a:lnTo>
                  <a:pt x="316483" y="80263"/>
                </a:lnTo>
                <a:lnTo>
                  <a:pt x="362838" y="69469"/>
                </a:lnTo>
                <a:lnTo>
                  <a:pt x="409828" y="59436"/>
                </a:lnTo>
                <a:lnTo>
                  <a:pt x="457580" y="50164"/>
                </a:lnTo>
                <a:lnTo>
                  <a:pt x="506094" y="41783"/>
                </a:lnTo>
                <a:lnTo>
                  <a:pt x="555498" y="34162"/>
                </a:lnTo>
                <a:lnTo>
                  <a:pt x="606043" y="27686"/>
                </a:lnTo>
                <a:lnTo>
                  <a:pt x="657478" y="22098"/>
                </a:lnTo>
                <a:lnTo>
                  <a:pt x="710183" y="17907"/>
                </a:lnTo>
                <a:lnTo>
                  <a:pt x="764158" y="14859"/>
                </a:lnTo>
                <a:lnTo>
                  <a:pt x="819403" y="13081"/>
                </a:lnTo>
                <a:lnTo>
                  <a:pt x="1163739" y="12700"/>
                </a:lnTo>
                <a:lnTo>
                  <a:pt x="1113916" y="9017"/>
                </a:lnTo>
                <a:lnTo>
                  <a:pt x="1052956" y="5334"/>
                </a:lnTo>
                <a:lnTo>
                  <a:pt x="992886" y="2412"/>
                </a:lnTo>
                <a:lnTo>
                  <a:pt x="933830" y="762"/>
                </a:lnTo>
                <a:lnTo>
                  <a:pt x="875791" y="0"/>
                </a:lnTo>
                <a:close/>
              </a:path>
              <a:path w="1754504" h="167005">
                <a:moveTo>
                  <a:pt x="1683512" y="37337"/>
                </a:moveTo>
                <a:lnTo>
                  <a:pt x="1700529" y="71479"/>
                </a:lnTo>
                <a:lnTo>
                  <a:pt x="1704720" y="72009"/>
                </a:lnTo>
                <a:lnTo>
                  <a:pt x="1703197" y="84582"/>
                </a:lnTo>
                <a:lnTo>
                  <a:pt x="1698559" y="84582"/>
                </a:lnTo>
                <a:lnTo>
                  <a:pt x="1673987" y="112903"/>
                </a:lnTo>
                <a:lnTo>
                  <a:pt x="1754377" y="84709"/>
                </a:lnTo>
                <a:lnTo>
                  <a:pt x="1754188" y="84582"/>
                </a:lnTo>
                <a:lnTo>
                  <a:pt x="1703197" y="84582"/>
                </a:lnTo>
                <a:lnTo>
                  <a:pt x="1699017" y="84054"/>
                </a:lnTo>
                <a:lnTo>
                  <a:pt x="1753399" y="84054"/>
                </a:lnTo>
                <a:lnTo>
                  <a:pt x="1683512" y="37337"/>
                </a:lnTo>
                <a:close/>
              </a:path>
              <a:path w="1754504" h="167005">
                <a:moveTo>
                  <a:pt x="1703950" y="78369"/>
                </a:moveTo>
                <a:lnTo>
                  <a:pt x="1699017" y="84054"/>
                </a:lnTo>
                <a:lnTo>
                  <a:pt x="1703197" y="84582"/>
                </a:lnTo>
                <a:lnTo>
                  <a:pt x="1703950" y="78369"/>
                </a:lnTo>
                <a:close/>
              </a:path>
              <a:path w="1754504" h="167005">
                <a:moveTo>
                  <a:pt x="1163739" y="12700"/>
                </a:moveTo>
                <a:lnTo>
                  <a:pt x="875918" y="12700"/>
                </a:lnTo>
                <a:lnTo>
                  <a:pt x="933703" y="13462"/>
                </a:lnTo>
                <a:lnTo>
                  <a:pt x="992504" y="15112"/>
                </a:lnTo>
                <a:lnTo>
                  <a:pt x="1052322" y="18034"/>
                </a:lnTo>
                <a:lnTo>
                  <a:pt x="1113154" y="21717"/>
                </a:lnTo>
                <a:lnTo>
                  <a:pt x="1237106" y="31496"/>
                </a:lnTo>
                <a:lnTo>
                  <a:pt x="1363852" y="44069"/>
                </a:lnTo>
                <a:lnTo>
                  <a:pt x="1653961" y="78369"/>
                </a:lnTo>
                <a:lnTo>
                  <a:pt x="1699017" y="84054"/>
                </a:lnTo>
                <a:lnTo>
                  <a:pt x="1703950" y="78369"/>
                </a:lnTo>
                <a:lnTo>
                  <a:pt x="1700529" y="71479"/>
                </a:lnTo>
                <a:lnTo>
                  <a:pt x="1494154" y="45974"/>
                </a:lnTo>
                <a:lnTo>
                  <a:pt x="1301368" y="24892"/>
                </a:lnTo>
                <a:lnTo>
                  <a:pt x="1238123" y="18796"/>
                </a:lnTo>
                <a:lnTo>
                  <a:pt x="1163739" y="12700"/>
                </a:lnTo>
                <a:close/>
              </a:path>
              <a:path w="1754504" h="167005">
                <a:moveTo>
                  <a:pt x="1700529" y="71479"/>
                </a:moveTo>
                <a:lnTo>
                  <a:pt x="1703952" y="78346"/>
                </a:lnTo>
                <a:lnTo>
                  <a:pt x="1704720" y="72009"/>
                </a:lnTo>
                <a:lnTo>
                  <a:pt x="1700529" y="7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5371" y="1365409"/>
            <a:ext cx="2258695" cy="683419"/>
          </a:xfrm>
          <a:custGeom>
            <a:avLst/>
            <a:gdLst/>
            <a:ahLst/>
            <a:cxnLst/>
            <a:rect l="l" t="t" r="r" b="b"/>
            <a:pathLst>
              <a:path w="2258695" h="911225">
                <a:moveTo>
                  <a:pt x="1229614" y="0"/>
                </a:moveTo>
                <a:lnTo>
                  <a:pt x="1185418" y="1015"/>
                </a:lnTo>
                <a:lnTo>
                  <a:pt x="1141857" y="3047"/>
                </a:lnTo>
                <a:lnTo>
                  <a:pt x="1099312" y="6603"/>
                </a:lnTo>
                <a:lnTo>
                  <a:pt x="1057909" y="11556"/>
                </a:lnTo>
                <a:lnTo>
                  <a:pt x="1017905" y="18033"/>
                </a:lnTo>
                <a:lnTo>
                  <a:pt x="979805" y="25907"/>
                </a:lnTo>
                <a:lnTo>
                  <a:pt x="907288" y="46227"/>
                </a:lnTo>
                <a:lnTo>
                  <a:pt x="838327" y="72262"/>
                </a:lnTo>
                <a:lnTo>
                  <a:pt x="772287" y="103758"/>
                </a:lnTo>
                <a:lnTo>
                  <a:pt x="708406" y="140080"/>
                </a:lnTo>
                <a:lnTo>
                  <a:pt x="646430" y="181101"/>
                </a:lnTo>
                <a:lnTo>
                  <a:pt x="585343" y="226440"/>
                </a:lnTo>
                <a:lnTo>
                  <a:pt x="555117" y="250697"/>
                </a:lnTo>
                <a:lnTo>
                  <a:pt x="524891" y="275970"/>
                </a:lnTo>
                <a:lnTo>
                  <a:pt x="494665" y="302005"/>
                </a:lnTo>
                <a:lnTo>
                  <a:pt x="464312" y="329056"/>
                </a:lnTo>
                <a:lnTo>
                  <a:pt x="433069" y="358647"/>
                </a:lnTo>
                <a:lnTo>
                  <a:pt x="400684" y="392049"/>
                </a:lnTo>
                <a:lnTo>
                  <a:pt x="367411" y="428497"/>
                </a:lnTo>
                <a:lnTo>
                  <a:pt x="333756" y="467359"/>
                </a:lnTo>
                <a:lnTo>
                  <a:pt x="299719" y="508126"/>
                </a:lnTo>
                <a:lnTo>
                  <a:pt x="265811" y="550163"/>
                </a:lnTo>
                <a:lnTo>
                  <a:pt x="232409" y="592835"/>
                </a:lnTo>
                <a:lnTo>
                  <a:pt x="199644" y="635507"/>
                </a:lnTo>
                <a:lnTo>
                  <a:pt x="167894" y="677544"/>
                </a:lnTo>
                <a:lnTo>
                  <a:pt x="108585" y="757301"/>
                </a:lnTo>
                <a:lnTo>
                  <a:pt x="57150" y="827277"/>
                </a:lnTo>
                <a:lnTo>
                  <a:pt x="25146" y="870330"/>
                </a:lnTo>
                <a:lnTo>
                  <a:pt x="16002" y="882395"/>
                </a:lnTo>
                <a:lnTo>
                  <a:pt x="7620" y="893317"/>
                </a:lnTo>
                <a:lnTo>
                  <a:pt x="0" y="902842"/>
                </a:lnTo>
                <a:lnTo>
                  <a:pt x="10033" y="910843"/>
                </a:lnTo>
                <a:lnTo>
                  <a:pt x="45212" y="864615"/>
                </a:lnTo>
                <a:lnTo>
                  <a:pt x="79375" y="818641"/>
                </a:lnTo>
                <a:lnTo>
                  <a:pt x="132969" y="745616"/>
                </a:lnTo>
                <a:lnTo>
                  <a:pt x="147574" y="725931"/>
                </a:lnTo>
                <a:lnTo>
                  <a:pt x="209677" y="643127"/>
                </a:lnTo>
                <a:lnTo>
                  <a:pt x="242443" y="600582"/>
                </a:lnTo>
                <a:lnTo>
                  <a:pt x="275844" y="558038"/>
                </a:lnTo>
                <a:lnTo>
                  <a:pt x="309626" y="516127"/>
                </a:lnTo>
                <a:lnTo>
                  <a:pt x="343407" y="475488"/>
                </a:lnTo>
                <a:lnTo>
                  <a:pt x="376936" y="436879"/>
                </a:lnTo>
                <a:lnTo>
                  <a:pt x="409956" y="400557"/>
                </a:lnTo>
                <a:lnTo>
                  <a:pt x="442087" y="367664"/>
                </a:lnTo>
                <a:lnTo>
                  <a:pt x="472948" y="338327"/>
                </a:lnTo>
                <a:lnTo>
                  <a:pt x="503046" y="311530"/>
                </a:lnTo>
                <a:lnTo>
                  <a:pt x="533273" y="285622"/>
                </a:lnTo>
                <a:lnTo>
                  <a:pt x="563244" y="260476"/>
                </a:lnTo>
                <a:lnTo>
                  <a:pt x="593344" y="236346"/>
                </a:lnTo>
                <a:lnTo>
                  <a:pt x="653923" y="191388"/>
                </a:lnTo>
                <a:lnTo>
                  <a:pt x="715264" y="150749"/>
                </a:lnTo>
                <a:lnTo>
                  <a:pt x="778382" y="114934"/>
                </a:lnTo>
                <a:lnTo>
                  <a:pt x="843533" y="83819"/>
                </a:lnTo>
                <a:lnTo>
                  <a:pt x="911479" y="58292"/>
                </a:lnTo>
                <a:lnTo>
                  <a:pt x="982853" y="38226"/>
                </a:lnTo>
                <a:lnTo>
                  <a:pt x="1020571" y="30479"/>
                </a:lnTo>
                <a:lnTo>
                  <a:pt x="1059815" y="24129"/>
                </a:lnTo>
                <a:lnTo>
                  <a:pt x="1100708" y="19176"/>
                </a:lnTo>
                <a:lnTo>
                  <a:pt x="1142873" y="15747"/>
                </a:lnTo>
                <a:lnTo>
                  <a:pt x="1186053" y="13588"/>
                </a:lnTo>
                <a:lnTo>
                  <a:pt x="1229868" y="12700"/>
                </a:lnTo>
                <a:lnTo>
                  <a:pt x="1451961" y="12700"/>
                </a:lnTo>
                <a:lnTo>
                  <a:pt x="1450975" y="12572"/>
                </a:lnTo>
                <a:lnTo>
                  <a:pt x="1407541" y="7874"/>
                </a:lnTo>
                <a:lnTo>
                  <a:pt x="1363471" y="4317"/>
                </a:lnTo>
                <a:lnTo>
                  <a:pt x="1318895" y="1777"/>
                </a:lnTo>
                <a:lnTo>
                  <a:pt x="1274191" y="253"/>
                </a:lnTo>
                <a:lnTo>
                  <a:pt x="1229614" y="0"/>
                </a:lnTo>
                <a:close/>
              </a:path>
              <a:path w="2258695" h="911225">
                <a:moveTo>
                  <a:pt x="2187829" y="586485"/>
                </a:moveTo>
                <a:lnTo>
                  <a:pt x="2251329" y="643254"/>
                </a:lnTo>
                <a:lnTo>
                  <a:pt x="2255243" y="598169"/>
                </a:lnTo>
                <a:lnTo>
                  <a:pt x="2226564" y="598169"/>
                </a:lnTo>
                <a:lnTo>
                  <a:pt x="2225362" y="594566"/>
                </a:lnTo>
                <a:lnTo>
                  <a:pt x="2187829" y="586485"/>
                </a:lnTo>
                <a:close/>
              </a:path>
              <a:path w="2258695" h="911225">
                <a:moveTo>
                  <a:pt x="2225362" y="594566"/>
                </a:moveTo>
                <a:lnTo>
                  <a:pt x="2226564" y="598169"/>
                </a:lnTo>
                <a:lnTo>
                  <a:pt x="2232507" y="596105"/>
                </a:lnTo>
                <a:lnTo>
                  <a:pt x="2225362" y="594566"/>
                </a:lnTo>
                <a:close/>
              </a:path>
              <a:path w="2258695" h="911225">
                <a:moveTo>
                  <a:pt x="2258695" y="558418"/>
                </a:moveTo>
                <a:lnTo>
                  <a:pt x="2237163" y="589613"/>
                </a:lnTo>
                <a:lnTo>
                  <a:pt x="2238629" y="593978"/>
                </a:lnTo>
                <a:lnTo>
                  <a:pt x="2232737" y="596025"/>
                </a:lnTo>
                <a:lnTo>
                  <a:pt x="2232413" y="596138"/>
                </a:lnTo>
                <a:lnTo>
                  <a:pt x="2226564" y="598169"/>
                </a:lnTo>
                <a:lnTo>
                  <a:pt x="2255243" y="598169"/>
                </a:lnTo>
                <a:lnTo>
                  <a:pt x="2255419" y="596138"/>
                </a:lnTo>
                <a:lnTo>
                  <a:pt x="2232660" y="596138"/>
                </a:lnTo>
                <a:lnTo>
                  <a:pt x="2232507" y="596105"/>
                </a:lnTo>
                <a:lnTo>
                  <a:pt x="2255422" y="596105"/>
                </a:lnTo>
                <a:lnTo>
                  <a:pt x="2258695" y="558418"/>
                </a:lnTo>
                <a:close/>
              </a:path>
              <a:path w="2258695" h="911225">
                <a:moveTo>
                  <a:pt x="1451961" y="12700"/>
                </a:moveTo>
                <a:lnTo>
                  <a:pt x="1229868" y="12700"/>
                </a:lnTo>
                <a:lnTo>
                  <a:pt x="1274064" y="12953"/>
                </a:lnTo>
                <a:lnTo>
                  <a:pt x="1318514" y="14350"/>
                </a:lnTo>
                <a:lnTo>
                  <a:pt x="1362709" y="17017"/>
                </a:lnTo>
                <a:lnTo>
                  <a:pt x="1406525" y="20574"/>
                </a:lnTo>
                <a:lnTo>
                  <a:pt x="1449705" y="25145"/>
                </a:lnTo>
                <a:lnTo>
                  <a:pt x="1491869" y="30606"/>
                </a:lnTo>
                <a:lnTo>
                  <a:pt x="1532636" y="36956"/>
                </a:lnTo>
                <a:lnTo>
                  <a:pt x="1572006" y="44068"/>
                </a:lnTo>
                <a:lnTo>
                  <a:pt x="1609598" y="51942"/>
                </a:lnTo>
                <a:lnTo>
                  <a:pt x="1679067" y="70230"/>
                </a:lnTo>
                <a:lnTo>
                  <a:pt x="1744726" y="93852"/>
                </a:lnTo>
                <a:lnTo>
                  <a:pt x="1807591" y="122427"/>
                </a:lnTo>
                <a:lnTo>
                  <a:pt x="1867154" y="155066"/>
                </a:lnTo>
                <a:lnTo>
                  <a:pt x="1923161" y="190500"/>
                </a:lnTo>
                <a:lnTo>
                  <a:pt x="1974977" y="227837"/>
                </a:lnTo>
                <a:lnTo>
                  <a:pt x="2022602" y="265938"/>
                </a:lnTo>
                <a:lnTo>
                  <a:pt x="2065528" y="303910"/>
                </a:lnTo>
                <a:lnTo>
                  <a:pt x="2102993" y="341375"/>
                </a:lnTo>
                <a:lnTo>
                  <a:pt x="2134108" y="382269"/>
                </a:lnTo>
                <a:lnTo>
                  <a:pt x="2159762" y="426212"/>
                </a:lnTo>
                <a:lnTo>
                  <a:pt x="2180971" y="471677"/>
                </a:lnTo>
                <a:lnTo>
                  <a:pt x="2198624" y="516508"/>
                </a:lnTo>
                <a:lnTo>
                  <a:pt x="2213483" y="559434"/>
                </a:lnTo>
                <a:lnTo>
                  <a:pt x="2225362" y="594566"/>
                </a:lnTo>
                <a:lnTo>
                  <a:pt x="2232507" y="596105"/>
                </a:lnTo>
                <a:lnTo>
                  <a:pt x="2232737" y="596025"/>
                </a:lnTo>
                <a:lnTo>
                  <a:pt x="2237163" y="589613"/>
                </a:lnTo>
                <a:lnTo>
                  <a:pt x="2232406" y="575437"/>
                </a:lnTo>
                <a:lnTo>
                  <a:pt x="2218182" y="534162"/>
                </a:lnTo>
                <a:lnTo>
                  <a:pt x="2201926" y="489457"/>
                </a:lnTo>
                <a:lnTo>
                  <a:pt x="2182241" y="443356"/>
                </a:lnTo>
                <a:lnTo>
                  <a:pt x="2158365" y="397255"/>
                </a:lnTo>
                <a:lnTo>
                  <a:pt x="2129155" y="353187"/>
                </a:lnTo>
                <a:lnTo>
                  <a:pt x="2093849" y="313181"/>
                </a:lnTo>
                <a:lnTo>
                  <a:pt x="2052955" y="275335"/>
                </a:lnTo>
                <a:lnTo>
                  <a:pt x="2007234" y="236854"/>
                </a:lnTo>
                <a:lnTo>
                  <a:pt x="1956816" y="198627"/>
                </a:lnTo>
                <a:lnTo>
                  <a:pt x="1902333" y="161670"/>
                </a:lnTo>
                <a:lnTo>
                  <a:pt x="1843786" y="127126"/>
                </a:lnTo>
                <a:lnTo>
                  <a:pt x="1781683" y="96012"/>
                </a:lnTo>
                <a:lnTo>
                  <a:pt x="1716278" y="69341"/>
                </a:lnTo>
                <a:lnTo>
                  <a:pt x="1648079" y="48132"/>
                </a:lnTo>
                <a:lnTo>
                  <a:pt x="1574292" y="31622"/>
                </a:lnTo>
                <a:lnTo>
                  <a:pt x="1534541" y="24383"/>
                </a:lnTo>
                <a:lnTo>
                  <a:pt x="1493393" y="18033"/>
                </a:lnTo>
                <a:lnTo>
                  <a:pt x="1451961" y="12700"/>
                </a:lnTo>
                <a:close/>
              </a:path>
              <a:path w="2258695" h="911225">
                <a:moveTo>
                  <a:pt x="2237163" y="589613"/>
                </a:moveTo>
                <a:lnTo>
                  <a:pt x="2232737" y="596025"/>
                </a:lnTo>
                <a:lnTo>
                  <a:pt x="2238629" y="593978"/>
                </a:lnTo>
                <a:lnTo>
                  <a:pt x="2237163" y="589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2549" y="2167128"/>
            <a:ext cx="1754505" cy="186214"/>
          </a:xfrm>
          <a:custGeom>
            <a:avLst/>
            <a:gdLst/>
            <a:ahLst/>
            <a:cxnLst/>
            <a:rect l="l" t="t" r="r" b="b"/>
            <a:pathLst>
              <a:path w="1754504" h="248285">
                <a:moveTo>
                  <a:pt x="3301" y="0"/>
                </a:moveTo>
                <a:lnTo>
                  <a:pt x="430911" y="122555"/>
                </a:lnTo>
                <a:lnTo>
                  <a:pt x="569340" y="155194"/>
                </a:lnTo>
                <a:lnTo>
                  <a:pt x="703326" y="184276"/>
                </a:lnTo>
                <a:lnTo>
                  <a:pt x="768476" y="197104"/>
                </a:lnTo>
                <a:lnTo>
                  <a:pt x="831850" y="208787"/>
                </a:lnTo>
                <a:lnTo>
                  <a:pt x="893699" y="219201"/>
                </a:lnTo>
                <a:lnTo>
                  <a:pt x="953642" y="227965"/>
                </a:lnTo>
                <a:lnTo>
                  <a:pt x="1011809" y="235331"/>
                </a:lnTo>
                <a:lnTo>
                  <a:pt x="1067815" y="241046"/>
                </a:lnTo>
                <a:lnTo>
                  <a:pt x="1121664" y="244983"/>
                </a:lnTo>
                <a:lnTo>
                  <a:pt x="1173479" y="247142"/>
                </a:lnTo>
                <a:lnTo>
                  <a:pt x="1223264" y="247776"/>
                </a:lnTo>
                <a:lnTo>
                  <a:pt x="1271270" y="247015"/>
                </a:lnTo>
                <a:lnTo>
                  <a:pt x="1317625" y="244856"/>
                </a:lnTo>
                <a:lnTo>
                  <a:pt x="1362328" y="241554"/>
                </a:lnTo>
                <a:lnTo>
                  <a:pt x="1405763" y="236982"/>
                </a:lnTo>
                <a:lnTo>
                  <a:pt x="1420471" y="235076"/>
                </a:lnTo>
                <a:lnTo>
                  <a:pt x="1223390" y="235076"/>
                </a:lnTo>
                <a:lnTo>
                  <a:pt x="1173988" y="234442"/>
                </a:lnTo>
                <a:lnTo>
                  <a:pt x="1122679" y="232283"/>
                </a:lnTo>
                <a:lnTo>
                  <a:pt x="1069086" y="228346"/>
                </a:lnTo>
                <a:lnTo>
                  <a:pt x="1013460" y="222758"/>
                </a:lnTo>
                <a:lnTo>
                  <a:pt x="955548" y="215519"/>
                </a:lnTo>
                <a:lnTo>
                  <a:pt x="895730" y="206629"/>
                </a:lnTo>
                <a:lnTo>
                  <a:pt x="834136" y="196342"/>
                </a:lnTo>
                <a:lnTo>
                  <a:pt x="770889" y="184658"/>
                </a:lnTo>
                <a:lnTo>
                  <a:pt x="705992" y="171831"/>
                </a:lnTo>
                <a:lnTo>
                  <a:pt x="639826" y="157861"/>
                </a:lnTo>
                <a:lnTo>
                  <a:pt x="503554" y="126873"/>
                </a:lnTo>
                <a:lnTo>
                  <a:pt x="292353" y="75057"/>
                </a:lnTo>
                <a:lnTo>
                  <a:pt x="3301" y="0"/>
                </a:lnTo>
                <a:close/>
              </a:path>
              <a:path w="1754504" h="248285">
                <a:moveTo>
                  <a:pt x="1699366" y="166025"/>
                </a:moveTo>
                <a:lnTo>
                  <a:pt x="1603883" y="189230"/>
                </a:lnTo>
                <a:lnTo>
                  <a:pt x="1565528" y="197612"/>
                </a:lnTo>
                <a:lnTo>
                  <a:pt x="1526666" y="205359"/>
                </a:lnTo>
                <a:lnTo>
                  <a:pt x="1486915" y="212471"/>
                </a:lnTo>
                <a:lnTo>
                  <a:pt x="1446276" y="218821"/>
                </a:lnTo>
                <a:lnTo>
                  <a:pt x="1404492" y="224409"/>
                </a:lnTo>
                <a:lnTo>
                  <a:pt x="1361439" y="228854"/>
                </a:lnTo>
                <a:lnTo>
                  <a:pt x="1316989" y="232156"/>
                </a:lnTo>
                <a:lnTo>
                  <a:pt x="1271015" y="234315"/>
                </a:lnTo>
                <a:lnTo>
                  <a:pt x="1223390" y="235076"/>
                </a:lnTo>
                <a:lnTo>
                  <a:pt x="1420471" y="235076"/>
                </a:lnTo>
                <a:lnTo>
                  <a:pt x="1488948" y="225044"/>
                </a:lnTo>
                <a:lnTo>
                  <a:pt x="1528952" y="217932"/>
                </a:lnTo>
                <a:lnTo>
                  <a:pt x="1568068" y="210058"/>
                </a:lnTo>
                <a:lnTo>
                  <a:pt x="1606550" y="201675"/>
                </a:lnTo>
                <a:lnTo>
                  <a:pt x="1681734" y="183642"/>
                </a:lnTo>
                <a:lnTo>
                  <a:pt x="1704975" y="171069"/>
                </a:lnTo>
                <a:lnTo>
                  <a:pt x="1699366" y="166025"/>
                </a:lnTo>
                <a:close/>
              </a:path>
              <a:path w="1754504" h="248285">
                <a:moveTo>
                  <a:pt x="1746770" y="164973"/>
                </a:moveTo>
                <a:lnTo>
                  <a:pt x="1703451" y="164973"/>
                </a:lnTo>
                <a:lnTo>
                  <a:pt x="1706626" y="177292"/>
                </a:lnTo>
                <a:lnTo>
                  <a:pt x="1702421" y="178364"/>
                </a:lnTo>
                <a:lnTo>
                  <a:pt x="1689862" y="214249"/>
                </a:lnTo>
                <a:lnTo>
                  <a:pt x="1746770" y="164973"/>
                </a:lnTo>
                <a:close/>
              </a:path>
              <a:path w="1754504" h="248285">
                <a:moveTo>
                  <a:pt x="1703451" y="164973"/>
                </a:moveTo>
                <a:lnTo>
                  <a:pt x="1699366" y="166025"/>
                </a:lnTo>
                <a:lnTo>
                  <a:pt x="1704975" y="171069"/>
                </a:lnTo>
                <a:lnTo>
                  <a:pt x="1702421" y="178364"/>
                </a:lnTo>
                <a:lnTo>
                  <a:pt x="1706626" y="177292"/>
                </a:lnTo>
                <a:lnTo>
                  <a:pt x="1703451" y="164973"/>
                </a:lnTo>
                <a:close/>
              </a:path>
              <a:path w="1754504" h="248285">
                <a:moveTo>
                  <a:pt x="1670939" y="140462"/>
                </a:moveTo>
                <a:lnTo>
                  <a:pt x="1699366" y="166025"/>
                </a:lnTo>
                <a:lnTo>
                  <a:pt x="1703451" y="164973"/>
                </a:lnTo>
                <a:lnTo>
                  <a:pt x="1746770" y="164973"/>
                </a:lnTo>
                <a:lnTo>
                  <a:pt x="1754251" y="158496"/>
                </a:lnTo>
                <a:lnTo>
                  <a:pt x="1670939" y="140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0770" y="2286000"/>
            <a:ext cx="2213610" cy="462439"/>
          </a:xfrm>
          <a:custGeom>
            <a:avLst/>
            <a:gdLst/>
            <a:ahLst/>
            <a:cxnLst/>
            <a:rect l="l" t="t" r="r" b="b"/>
            <a:pathLst>
              <a:path w="2213610" h="616585">
                <a:moveTo>
                  <a:pt x="6858" y="70865"/>
                </a:moveTo>
                <a:lnTo>
                  <a:pt x="79756" y="132714"/>
                </a:lnTo>
                <a:lnTo>
                  <a:pt x="239014" y="233299"/>
                </a:lnTo>
                <a:lnTo>
                  <a:pt x="318389" y="281939"/>
                </a:lnTo>
                <a:lnTo>
                  <a:pt x="397256" y="328929"/>
                </a:lnTo>
                <a:lnTo>
                  <a:pt x="436626" y="351789"/>
                </a:lnTo>
                <a:lnTo>
                  <a:pt x="515112" y="395477"/>
                </a:lnTo>
                <a:lnTo>
                  <a:pt x="554101" y="416305"/>
                </a:lnTo>
                <a:lnTo>
                  <a:pt x="592963" y="436499"/>
                </a:lnTo>
                <a:lnTo>
                  <a:pt x="631570" y="455675"/>
                </a:lnTo>
                <a:lnTo>
                  <a:pt x="670179" y="474217"/>
                </a:lnTo>
                <a:lnTo>
                  <a:pt x="708532" y="491871"/>
                </a:lnTo>
                <a:lnTo>
                  <a:pt x="746759" y="508635"/>
                </a:lnTo>
                <a:lnTo>
                  <a:pt x="784859" y="524255"/>
                </a:lnTo>
                <a:lnTo>
                  <a:pt x="822706" y="538988"/>
                </a:lnTo>
                <a:lnTo>
                  <a:pt x="860298" y="552576"/>
                </a:lnTo>
                <a:lnTo>
                  <a:pt x="897636" y="564895"/>
                </a:lnTo>
                <a:lnTo>
                  <a:pt x="934719" y="576199"/>
                </a:lnTo>
                <a:lnTo>
                  <a:pt x="971677" y="586105"/>
                </a:lnTo>
                <a:lnTo>
                  <a:pt x="1044829" y="601980"/>
                </a:lnTo>
                <a:lnTo>
                  <a:pt x="1116838" y="612139"/>
                </a:lnTo>
                <a:lnTo>
                  <a:pt x="1187704" y="616331"/>
                </a:lnTo>
                <a:lnTo>
                  <a:pt x="1222756" y="615950"/>
                </a:lnTo>
                <a:lnTo>
                  <a:pt x="1257427" y="613918"/>
                </a:lnTo>
                <a:lnTo>
                  <a:pt x="1291717" y="610235"/>
                </a:lnTo>
                <a:lnTo>
                  <a:pt x="1325753" y="605027"/>
                </a:lnTo>
                <a:lnTo>
                  <a:pt x="1332608" y="603631"/>
                </a:lnTo>
                <a:lnTo>
                  <a:pt x="1188212" y="603631"/>
                </a:lnTo>
                <a:lnTo>
                  <a:pt x="1153414" y="602361"/>
                </a:lnTo>
                <a:lnTo>
                  <a:pt x="1082929" y="595249"/>
                </a:lnTo>
                <a:lnTo>
                  <a:pt x="1011301" y="582422"/>
                </a:lnTo>
                <a:lnTo>
                  <a:pt x="938403" y="564007"/>
                </a:lnTo>
                <a:lnTo>
                  <a:pt x="901700" y="552958"/>
                </a:lnTo>
                <a:lnTo>
                  <a:pt x="864489" y="540512"/>
                </a:lnTo>
                <a:lnTo>
                  <a:pt x="827278" y="527050"/>
                </a:lnTo>
                <a:lnTo>
                  <a:pt x="789686" y="512572"/>
                </a:lnTo>
                <a:lnTo>
                  <a:pt x="751840" y="496950"/>
                </a:lnTo>
                <a:lnTo>
                  <a:pt x="713867" y="480440"/>
                </a:lnTo>
                <a:lnTo>
                  <a:pt x="675640" y="462788"/>
                </a:lnTo>
                <a:lnTo>
                  <a:pt x="637286" y="444373"/>
                </a:lnTo>
                <a:lnTo>
                  <a:pt x="598805" y="425196"/>
                </a:lnTo>
                <a:lnTo>
                  <a:pt x="560069" y="405129"/>
                </a:lnTo>
                <a:lnTo>
                  <a:pt x="521207" y="384301"/>
                </a:lnTo>
                <a:lnTo>
                  <a:pt x="482219" y="362838"/>
                </a:lnTo>
                <a:lnTo>
                  <a:pt x="443103" y="340740"/>
                </a:lnTo>
                <a:lnTo>
                  <a:pt x="403732" y="318008"/>
                </a:lnTo>
                <a:lnTo>
                  <a:pt x="324993" y="271145"/>
                </a:lnTo>
                <a:lnTo>
                  <a:pt x="245744" y="222503"/>
                </a:lnTo>
                <a:lnTo>
                  <a:pt x="166243" y="172720"/>
                </a:lnTo>
                <a:lnTo>
                  <a:pt x="6858" y="70865"/>
                </a:lnTo>
                <a:close/>
              </a:path>
              <a:path w="2213610" h="616585">
                <a:moveTo>
                  <a:pt x="2169148" y="33523"/>
                </a:moveTo>
                <a:lnTo>
                  <a:pt x="2092070" y="106679"/>
                </a:lnTo>
                <a:lnTo>
                  <a:pt x="2033651" y="161289"/>
                </a:lnTo>
                <a:lnTo>
                  <a:pt x="1974850" y="214629"/>
                </a:lnTo>
                <a:lnTo>
                  <a:pt x="1915668" y="266191"/>
                </a:lnTo>
                <a:lnTo>
                  <a:pt x="1886077" y="291338"/>
                </a:lnTo>
                <a:lnTo>
                  <a:pt x="1856232" y="315722"/>
                </a:lnTo>
                <a:lnTo>
                  <a:pt x="1826387" y="339598"/>
                </a:lnTo>
                <a:lnTo>
                  <a:pt x="1766189" y="385190"/>
                </a:lnTo>
                <a:lnTo>
                  <a:pt x="1705356" y="427482"/>
                </a:lnTo>
                <a:lnTo>
                  <a:pt x="1643888" y="466344"/>
                </a:lnTo>
                <a:lnTo>
                  <a:pt x="1581658" y="501141"/>
                </a:lnTo>
                <a:lnTo>
                  <a:pt x="1518666" y="531622"/>
                </a:lnTo>
                <a:lnTo>
                  <a:pt x="1454658" y="557149"/>
                </a:lnTo>
                <a:lnTo>
                  <a:pt x="1389761" y="577595"/>
                </a:lnTo>
                <a:lnTo>
                  <a:pt x="1323720" y="592455"/>
                </a:lnTo>
                <a:lnTo>
                  <a:pt x="1256665" y="601218"/>
                </a:lnTo>
                <a:lnTo>
                  <a:pt x="1188212" y="603631"/>
                </a:lnTo>
                <a:lnTo>
                  <a:pt x="1332608" y="603631"/>
                </a:lnTo>
                <a:lnTo>
                  <a:pt x="1392808" y="589914"/>
                </a:lnTo>
                <a:lnTo>
                  <a:pt x="1458849" y="569213"/>
                </a:lnTo>
                <a:lnTo>
                  <a:pt x="1523619" y="543305"/>
                </a:lnTo>
                <a:lnTo>
                  <a:pt x="1587373" y="512445"/>
                </a:lnTo>
                <a:lnTo>
                  <a:pt x="1650238" y="477392"/>
                </a:lnTo>
                <a:lnTo>
                  <a:pt x="1712214" y="438150"/>
                </a:lnTo>
                <a:lnTo>
                  <a:pt x="1773555" y="395477"/>
                </a:lnTo>
                <a:lnTo>
                  <a:pt x="1834133" y="349630"/>
                </a:lnTo>
                <a:lnTo>
                  <a:pt x="1864233" y="325627"/>
                </a:lnTo>
                <a:lnTo>
                  <a:pt x="1894078" y="301116"/>
                </a:lnTo>
                <a:lnTo>
                  <a:pt x="1923923" y="275971"/>
                </a:lnTo>
                <a:lnTo>
                  <a:pt x="1983232" y="224154"/>
                </a:lnTo>
                <a:lnTo>
                  <a:pt x="2042159" y="170687"/>
                </a:lnTo>
                <a:lnTo>
                  <a:pt x="2100834" y="115950"/>
                </a:lnTo>
                <a:lnTo>
                  <a:pt x="2159254" y="60578"/>
                </a:lnTo>
                <a:lnTo>
                  <a:pt x="2177865" y="42729"/>
                </a:lnTo>
                <a:lnTo>
                  <a:pt x="2176526" y="35178"/>
                </a:lnTo>
                <a:lnTo>
                  <a:pt x="2169148" y="33523"/>
                </a:lnTo>
                <a:close/>
              </a:path>
              <a:path w="2213610" h="616585">
                <a:moveTo>
                  <a:pt x="2202284" y="30607"/>
                </a:moveTo>
                <a:lnTo>
                  <a:pt x="2172208" y="30607"/>
                </a:lnTo>
                <a:lnTo>
                  <a:pt x="2180971" y="39750"/>
                </a:lnTo>
                <a:lnTo>
                  <a:pt x="2177865" y="42729"/>
                </a:lnTo>
                <a:lnTo>
                  <a:pt x="2184527" y="80263"/>
                </a:lnTo>
                <a:lnTo>
                  <a:pt x="2202284" y="30607"/>
                </a:lnTo>
                <a:close/>
              </a:path>
              <a:path w="2213610" h="616585">
                <a:moveTo>
                  <a:pt x="2172208" y="30607"/>
                </a:moveTo>
                <a:lnTo>
                  <a:pt x="2169148" y="33523"/>
                </a:lnTo>
                <a:lnTo>
                  <a:pt x="2176526" y="35178"/>
                </a:lnTo>
                <a:lnTo>
                  <a:pt x="2177865" y="42729"/>
                </a:lnTo>
                <a:lnTo>
                  <a:pt x="2180971" y="39750"/>
                </a:lnTo>
                <a:lnTo>
                  <a:pt x="2172208" y="30607"/>
                </a:lnTo>
                <a:close/>
              </a:path>
              <a:path w="2213610" h="616585">
                <a:moveTo>
                  <a:pt x="2213229" y="0"/>
                </a:moveTo>
                <a:lnTo>
                  <a:pt x="2131822" y="25146"/>
                </a:lnTo>
                <a:lnTo>
                  <a:pt x="2169148" y="33523"/>
                </a:lnTo>
                <a:lnTo>
                  <a:pt x="2172208" y="30607"/>
                </a:lnTo>
                <a:lnTo>
                  <a:pt x="2202284" y="30607"/>
                </a:lnTo>
                <a:lnTo>
                  <a:pt x="2213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38964"/>
              </p:ext>
            </p:extLst>
          </p:nvPr>
        </p:nvGraphicFramePr>
        <p:xfrm>
          <a:off x="2348378" y="1533719"/>
          <a:ext cx="3260724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85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251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77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1400" dirty="0">
                          <a:latin typeface="Arial"/>
                          <a:cs typeface="Arial"/>
                        </a:rPr>
                        <a:t>0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9836"/>
              </p:ext>
            </p:extLst>
          </p:nvPr>
        </p:nvGraphicFramePr>
        <p:xfrm>
          <a:off x="2573715" y="3870067"/>
          <a:ext cx="3260724" cy="1234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x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m0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460"/>
                        </a:lnSpc>
                      </a:pPr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 m0</a:t>
                      </a:r>
                      <a:endParaRPr lang="en-US"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en-US" sz="1200" dirty="0">
                          <a:latin typeface="Arial"/>
                          <a:cs typeface="Arial"/>
                        </a:rPr>
                        <a:t>m2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m1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m2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Courier New"/>
                          <a:cs typeface="Courier New"/>
                        </a:rPr>
                        <a:t>m3</a:t>
                      </a:r>
                      <a:endParaRPr sz="1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1100" dirty="0">
                          <a:latin typeface="Arial"/>
                          <a:cs typeface="Arial"/>
                        </a:rPr>
                        <a:t>m1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1100" dirty="0">
                          <a:latin typeface="Arial"/>
                          <a:cs typeface="Arial"/>
                        </a:rPr>
                        <a:t>m3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object 10"/>
          <p:cNvSpPr/>
          <p:nvPr/>
        </p:nvSpPr>
        <p:spPr>
          <a:xfrm>
            <a:off x="5410200" y="3962400"/>
            <a:ext cx="431800" cy="703009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/>
          <p:cNvSpPr/>
          <p:nvPr/>
        </p:nvSpPr>
        <p:spPr>
          <a:xfrm>
            <a:off x="4953000" y="39624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0"/>
          <p:cNvSpPr/>
          <p:nvPr/>
        </p:nvSpPr>
        <p:spPr>
          <a:xfrm>
            <a:off x="4953000" y="4301162"/>
            <a:ext cx="889000" cy="364247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4"/>
          <p:cNvSpPr txBox="1"/>
          <p:nvPr/>
        </p:nvSpPr>
        <p:spPr>
          <a:xfrm>
            <a:off x="4757549" y="3753990"/>
            <a:ext cx="2590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aseline="-31746" dirty="0">
                <a:latin typeface="Arial"/>
                <a:cs typeface="Arial"/>
              </a:rPr>
              <a:t>x</a:t>
            </a:r>
            <a:r>
              <a:rPr sz="2100" spc="67" baseline="-3174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</a:p>
        </p:txBody>
      </p:sp>
      <p:sp>
        <p:nvSpPr>
          <p:cNvPr id="32" name="object 13"/>
          <p:cNvSpPr/>
          <p:nvPr/>
        </p:nvSpPr>
        <p:spPr>
          <a:xfrm>
            <a:off x="4617721" y="1543621"/>
            <a:ext cx="116839" cy="184665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5"/>
          <p:cNvSpPr txBox="1"/>
          <p:nvPr/>
        </p:nvSpPr>
        <p:spPr>
          <a:xfrm>
            <a:off x="5131500" y="3777734"/>
            <a:ext cx="1250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0</a:t>
            </a:r>
          </a:p>
        </p:txBody>
      </p:sp>
      <p:sp>
        <p:nvSpPr>
          <p:cNvPr id="34" name="object 16"/>
          <p:cNvSpPr txBox="1"/>
          <p:nvPr/>
        </p:nvSpPr>
        <p:spPr>
          <a:xfrm>
            <a:off x="5577204" y="3777734"/>
            <a:ext cx="1250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997540" y="5346868"/>
            <a:ext cx="447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 </a:t>
            </a:r>
            <a:r>
              <a:rPr lang="en-US" dirty="0"/>
              <a:t>= </a:t>
            </a:r>
            <a:r>
              <a:rPr lang="en-US" dirty="0" err="1"/>
              <a:t>x’y</a:t>
            </a:r>
            <a:r>
              <a:rPr lang="en-US" dirty="0"/>
              <a:t> + xy</a:t>
            </a:r>
            <a:endParaRPr lang="en-US" baseline="-25000" dirty="0"/>
          </a:p>
          <a:p>
            <a:r>
              <a:rPr lang="en-US" dirty="0"/>
              <a:t>                 =(</a:t>
            </a:r>
            <a:r>
              <a:rPr lang="en-US" dirty="0" err="1"/>
              <a:t>x+x</a:t>
            </a:r>
            <a:r>
              <a:rPr lang="en-US" dirty="0"/>
              <a:t>’)y</a:t>
            </a:r>
          </a:p>
          <a:p>
            <a:r>
              <a:rPr lang="en-US" dirty="0"/>
              <a:t>                 = y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13190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280406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541780">
              <a:lnSpc>
                <a:spcPct val="100000"/>
              </a:lnSpc>
            </a:pPr>
            <a:r>
              <a:rPr sz="3200" dirty="0"/>
              <a:t>2-</a:t>
            </a:r>
            <a:r>
              <a:rPr sz="3200" spc="-5" dirty="0"/>
              <a:t>v</a:t>
            </a:r>
            <a:r>
              <a:rPr sz="3200" dirty="0"/>
              <a:t>a</a:t>
            </a:r>
            <a:r>
              <a:rPr sz="3200" spc="-5" dirty="0"/>
              <a:t>ri</a:t>
            </a:r>
            <a:r>
              <a:rPr sz="3200" spc="0" dirty="0"/>
              <a:t>a</a:t>
            </a:r>
            <a:r>
              <a:rPr sz="3200" spc="-5" dirty="0"/>
              <a:t>b</a:t>
            </a:r>
            <a:r>
              <a:rPr sz="3200" dirty="0"/>
              <a:t>l</a:t>
            </a:r>
            <a:r>
              <a:rPr sz="3200" spc="-5" dirty="0"/>
              <a:t>e K</a:t>
            </a:r>
            <a:r>
              <a:rPr sz="3200" dirty="0"/>
              <a:t>a</a:t>
            </a:r>
            <a:r>
              <a:rPr sz="3200" spc="-5" dirty="0"/>
              <a:t>r</a:t>
            </a:r>
            <a:r>
              <a:rPr sz="3200" dirty="0"/>
              <a:t>n</a:t>
            </a:r>
            <a:r>
              <a:rPr sz="3200" spc="-5" dirty="0"/>
              <a:t>a</a:t>
            </a:r>
            <a:r>
              <a:rPr sz="3200" dirty="0"/>
              <a:t>u</a:t>
            </a:r>
            <a:r>
              <a:rPr sz="3200" spc="-5" dirty="0"/>
              <a:t>gh</a:t>
            </a:r>
            <a:r>
              <a:rPr sz="3200" spc="15" dirty="0"/>
              <a:t> </a:t>
            </a:r>
            <a:r>
              <a:rPr sz="3200" spc="-5" dirty="0"/>
              <a:t>Map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4724400" y="17145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1600" y="17145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0" y="20574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1600" y="20574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160020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99229" y="1498377"/>
            <a:ext cx="2590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aseline="-31746" dirty="0">
                <a:latin typeface="Arial"/>
                <a:cs typeface="Arial"/>
              </a:rPr>
              <a:t>x</a:t>
            </a:r>
            <a:r>
              <a:rPr sz="2100" spc="67" baseline="-3174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979" y="1543621"/>
            <a:ext cx="1250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337429" y="1543621"/>
            <a:ext cx="1250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1</a:t>
            </a:r>
          </a:p>
        </p:txBody>
      </p:sp>
      <p:sp>
        <p:nvSpPr>
          <p:cNvPr id="18" name="object 18"/>
          <p:cNvSpPr/>
          <p:nvPr/>
        </p:nvSpPr>
        <p:spPr>
          <a:xfrm>
            <a:off x="3122423" y="1765269"/>
            <a:ext cx="1754505" cy="125254"/>
          </a:xfrm>
          <a:custGeom>
            <a:avLst/>
            <a:gdLst/>
            <a:ahLst/>
            <a:cxnLst/>
            <a:rect l="l" t="t" r="r" b="b"/>
            <a:pathLst>
              <a:path w="1754504" h="167005">
                <a:moveTo>
                  <a:pt x="875791" y="0"/>
                </a:moveTo>
                <a:lnTo>
                  <a:pt x="819023" y="508"/>
                </a:lnTo>
                <a:lnTo>
                  <a:pt x="763397" y="2159"/>
                </a:lnTo>
                <a:lnTo>
                  <a:pt x="709167" y="5207"/>
                </a:lnTo>
                <a:lnTo>
                  <a:pt x="656081" y="9525"/>
                </a:lnTo>
                <a:lnTo>
                  <a:pt x="604392" y="15112"/>
                </a:lnTo>
                <a:lnTo>
                  <a:pt x="553592" y="21589"/>
                </a:lnTo>
                <a:lnTo>
                  <a:pt x="503936" y="29210"/>
                </a:lnTo>
                <a:lnTo>
                  <a:pt x="455040" y="37719"/>
                </a:lnTo>
                <a:lnTo>
                  <a:pt x="407162" y="47117"/>
                </a:lnTo>
                <a:lnTo>
                  <a:pt x="359917" y="57150"/>
                </a:lnTo>
                <a:lnTo>
                  <a:pt x="313436" y="67818"/>
                </a:lnTo>
                <a:lnTo>
                  <a:pt x="267462" y="79248"/>
                </a:lnTo>
                <a:lnTo>
                  <a:pt x="177164" y="103378"/>
                </a:lnTo>
                <a:lnTo>
                  <a:pt x="88137" y="128778"/>
                </a:lnTo>
                <a:lnTo>
                  <a:pt x="0" y="154812"/>
                </a:lnTo>
                <a:lnTo>
                  <a:pt x="3555" y="167005"/>
                </a:lnTo>
                <a:lnTo>
                  <a:pt x="91820" y="140843"/>
                </a:lnTo>
                <a:lnTo>
                  <a:pt x="180720" y="115570"/>
                </a:lnTo>
                <a:lnTo>
                  <a:pt x="270763" y="91567"/>
                </a:lnTo>
                <a:lnTo>
                  <a:pt x="316483" y="80263"/>
                </a:lnTo>
                <a:lnTo>
                  <a:pt x="362838" y="69469"/>
                </a:lnTo>
                <a:lnTo>
                  <a:pt x="409828" y="59436"/>
                </a:lnTo>
                <a:lnTo>
                  <a:pt x="457580" y="50164"/>
                </a:lnTo>
                <a:lnTo>
                  <a:pt x="506094" y="41783"/>
                </a:lnTo>
                <a:lnTo>
                  <a:pt x="555498" y="34162"/>
                </a:lnTo>
                <a:lnTo>
                  <a:pt x="606043" y="27686"/>
                </a:lnTo>
                <a:lnTo>
                  <a:pt x="657478" y="22098"/>
                </a:lnTo>
                <a:lnTo>
                  <a:pt x="710183" y="17907"/>
                </a:lnTo>
                <a:lnTo>
                  <a:pt x="764158" y="14859"/>
                </a:lnTo>
                <a:lnTo>
                  <a:pt x="819403" y="13081"/>
                </a:lnTo>
                <a:lnTo>
                  <a:pt x="1163739" y="12700"/>
                </a:lnTo>
                <a:lnTo>
                  <a:pt x="1113916" y="9017"/>
                </a:lnTo>
                <a:lnTo>
                  <a:pt x="1052956" y="5334"/>
                </a:lnTo>
                <a:lnTo>
                  <a:pt x="992886" y="2412"/>
                </a:lnTo>
                <a:lnTo>
                  <a:pt x="933830" y="762"/>
                </a:lnTo>
                <a:lnTo>
                  <a:pt x="875791" y="0"/>
                </a:lnTo>
                <a:close/>
              </a:path>
              <a:path w="1754504" h="167005">
                <a:moveTo>
                  <a:pt x="1683512" y="37337"/>
                </a:moveTo>
                <a:lnTo>
                  <a:pt x="1700529" y="71479"/>
                </a:lnTo>
                <a:lnTo>
                  <a:pt x="1704720" y="72009"/>
                </a:lnTo>
                <a:lnTo>
                  <a:pt x="1703197" y="84582"/>
                </a:lnTo>
                <a:lnTo>
                  <a:pt x="1698559" y="84582"/>
                </a:lnTo>
                <a:lnTo>
                  <a:pt x="1673987" y="112903"/>
                </a:lnTo>
                <a:lnTo>
                  <a:pt x="1754377" y="84709"/>
                </a:lnTo>
                <a:lnTo>
                  <a:pt x="1754188" y="84582"/>
                </a:lnTo>
                <a:lnTo>
                  <a:pt x="1703197" y="84582"/>
                </a:lnTo>
                <a:lnTo>
                  <a:pt x="1699017" y="84054"/>
                </a:lnTo>
                <a:lnTo>
                  <a:pt x="1753399" y="84054"/>
                </a:lnTo>
                <a:lnTo>
                  <a:pt x="1683512" y="37337"/>
                </a:lnTo>
                <a:close/>
              </a:path>
              <a:path w="1754504" h="167005">
                <a:moveTo>
                  <a:pt x="1703950" y="78369"/>
                </a:moveTo>
                <a:lnTo>
                  <a:pt x="1699017" y="84054"/>
                </a:lnTo>
                <a:lnTo>
                  <a:pt x="1703197" y="84582"/>
                </a:lnTo>
                <a:lnTo>
                  <a:pt x="1703950" y="78369"/>
                </a:lnTo>
                <a:close/>
              </a:path>
              <a:path w="1754504" h="167005">
                <a:moveTo>
                  <a:pt x="1163739" y="12700"/>
                </a:moveTo>
                <a:lnTo>
                  <a:pt x="875918" y="12700"/>
                </a:lnTo>
                <a:lnTo>
                  <a:pt x="933703" y="13462"/>
                </a:lnTo>
                <a:lnTo>
                  <a:pt x="992504" y="15112"/>
                </a:lnTo>
                <a:lnTo>
                  <a:pt x="1052322" y="18034"/>
                </a:lnTo>
                <a:lnTo>
                  <a:pt x="1113154" y="21717"/>
                </a:lnTo>
                <a:lnTo>
                  <a:pt x="1237106" y="31496"/>
                </a:lnTo>
                <a:lnTo>
                  <a:pt x="1363852" y="44069"/>
                </a:lnTo>
                <a:lnTo>
                  <a:pt x="1653961" y="78369"/>
                </a:lnTo>
                <a:lnTo>
                  <a:pt x="1699017" y="84054"/>
                </a:lnTo>
                <a:lnTo>
                  <a:pt x="1703950" y="78369"/>
                </a:lnTo>
                <a:lnTo>
                  <a:pt x="1700529" y="71479"/>
                </a:lnTo>
                <a:lnTo>
                  <a:pt x="1494154" y="45974"/>
                </a:lnTo>
                <a:lnTo>
                  <a:pt x="1301368" y="24892"/>
                </a:lnTo>
                <a:lnTo>
                  <a:pt x="1238123" y="18796"/>
                </a:lnTo>
                <a:lnTo>
                  <a:pt x="1163739" y="12700"/>
                </a:lnTo>
                <a:close/>
              </a:path>
              <a:path w="1754504" h="167005">
                <a:moveTo>
                  <a:pt x="1700529" y="71479"/>
                </a:moveTo>
                <a:lnTo>
                  <a:pt x="1703952" y="78346"/>
                </a:lnTo>
                <a:lnTo>
                  <a:pt x="1704720" y="72009"/>
                </a:lnTo>
                <a:lnTo>
                  <a:pt x="1700529" y="7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95371" y="1365409"/>
            <a:ext cx="2258695" cy="683419"/>
          </a:xfrm>
          <a:custGeom>
            <a:avLst/>
            <a:gdLst/>
            <a:ahLst/>
            <a:cxnLst/>
            <a:rect l="l" t="t" r="r" b="b"/>
            <a:pathLst>
              <a:path w="2258695" h="911225">
                <a:moveTo>
                  <a:pt x="1229614" y="0"/>
                </a:moveTo>
                <a:lnTo>
                  <a:pt x="1185418" y="1015"/>
                </a:lnTo>
                <a:lnTo>
                  <a:pt x="1141857" y="3047"/>
                </a:lnTo>
                <a:lnTo>
                  <a:pt x="1099312" y="6603"/>
                </a:lnTo>
                <a:lnTo>
                  <a:pt x="1057909" y="11556"/>
                </a:lnTo>
                <a:lnTo>
                  <a:pt x="1017905" y="18033"/>
                </a:lnTo>
                <a:lnTo>
                  <a:pt x="979805" y="25907"/>
                </a:lnTo>
                <a:lnTo>
                  <a:pt x="907288" y="46227"/>
                </a:lnTo>
                <a:lnTo>
                  <a:pt x="838327" y="72262"/>
                </a:lnTo>
                <a:lnTo>
                  <a:pt x="772287" y="103758"/>
                </a:lnTo>
                <a:lnTo>
                  <a:pt x="708406" y="140080"/>
                </a:lnTo>
                <a:lnTo>
                  <a:pt x="646430" y="181101"/>
                </a:lnTo>
                <a:lnTo>
                  <a:pt x="585343" y="226440"/>
                </a:lnTo>
                <a:lnTo>
                  <a:pt x="555117" y="250697"/>
                </a:lnTo>
                <a:lnTo>
                  <a:pt x="524891" y="275970"/>
                </a:lnTo>
                <a:lnTo>
                  <a:pt x="494665" y="302005"/>
                </a:lnTo>
                <a:lnTo>
                  <a:pt x="464312" y="329056"/>
                </a:lnTo>
                <a:lnTo>
                  <a:pt x="433069" y="358647"/>
                </a:lnTo>
                <a:lnTo>
                  <a:pt x="400684" y="392049"/>
                </a:lnTo>
                <a:lnTo>
                  <a:pt x="367411" y="428497"/>
                </a:lnTo>
                <a:lnTo>
                  <a:pt x="333756" y="467359"/>
                </a:lnTo>
                <a:lnTo>
                  <a:pt x="299719" y="508126"/>
                </a:lnTo>
                <a:lnTo>
                  <a:pt x="265811" y="550163"/>
                </a:lnTo>
                <a:lnTo>
                  <a:pt x="232409" y="592835"/>
                </a:lnTo>
                <a:lnTo>
                  <a:pt x="199644" y="635507"/>
                </a:lnTo>
                <a:lnTo>
                  <a:pt x="167894" y="677544"/>
                </a:lnTo>
                <a:lnTo>
                  <a:pt x="108585" y="757301"/>
                </a:lnTo>
                <a:lnTo>
                  <a:pt x="57150" y="827277"/>
                </a:lnTo>
                <a:lnTo>
                  <a:pt x="25146" y="870330"/>
                </a:lnTo>
                <a:lnTo>
                  <a:pt x="16002" y="882395"/>
                </a:lnTo>
                <a:lnTo>
                  <a:pt x="7620" y="893317"/>
                </a:lnTo>
                <a:lnTo>
                  <a:pt x="0" y="902842"/>
                </a:lnTo>
                <a:lnTo>
                  <a:pt x="10033" y="910843"/>
                </a:lnTo>
                <a:lnTo>
                  <a:pt x="45212" y="864615"/>
                </a:lnTo>
                <a:lnTo>
                  <a:pt x="79375" y="818641"/>
                </a:lnTo>
                <a:lnTo>
                  <a:pt x="132969" y="745616"/>
                </a:lnTo>
                <a:lnTo>
                  <a:pt x="147574" y="725931"/>
                </a:lnTo>
                <a:lnTo>
                  <a:pt x="209677" y="643127"/>
                </a:lnTo>
                <a:lnTo>
                  <a:pt x="242443" y="600582"/>
                </a:lnTo>
                <a:lnTo>
                  <a:pt x="275844" y="558038"/>
                </a:lnTo>
                <a:lnTo>
                  <a:pt x="309626" y="516127"/>
                </a:lnTo>
                <a:lnTo>
                  <a:pt x="343407" y="475488"/>
                </a:lnTo>
                <a:lnTo>
                  <a:pt x="376936" y="436879"/>
                </a:lnTo>
                <a:lnTo>
                  <a:pt x="409956" y="400557"/>
                </a:lnTo>
                <a:lnTo>
                  <a:pt x="442087" y="367664"/>
                </a:lnTo>
                <a:lnTo>
                  <a:pt x="472948" y="338327"/>
                </a:lnTo>
                <a:lnTo>
                  <a:pt x="503046" y="311530"/>
                </a:lnTo>
                <a:lnTo>
                  <a:pt x="533273" y="285622"/>
                </a:lnTo>
                <a:lnTo>
                  <a:pt x="563244" y="260476"/>
                </a:lnTo>
                <a:lnTo>
                  <a:pt x="593344" y="236346"/>
                </a:lnTo>
                <a:lnTo>
                  <a:pt x="653923" y="191388"/>
                </a:lnTo>
                <a:lnTo>
                  <a:pt x="715264" y="150749"/>
                </a:lnTo>
                <a:lnTo>
                  <a:pt x="778382" y="114934"/>
                </a:lnTo>
                <a:lnTo>
                  <a:pt x="843533" y="83819"/>
                </a:lnTo>
                <a:lnTo>
                  <a:pt x="911479" y="58292"/>
                </a:lnTo>
                <a:lnTo>
                  <a:pt x="982853" y="38226"/>
                </a:lnTo>
                <a:lnTo>
                  <a:pt x="1020571" y="30479"/>
                </a:lnTo>
                <a:lnTo>
                  <a:pt x="1059815" y="24129"/>
                </a:lnTo>
                <a:lnTo>
                  <a:pt x="1100708" y="19176"/>
                </a:lnTo>
                <a:lnTo>
                  <a:pt x="1142873" y="15747"/>
                </a:lnTo>
                <a:lnTo>
                  <a:pt x="1186053" y="13588"/>
                </a:lnTo>
                <a:lnTo>
                  <a:pt x="1229868" y="12700"/>
                </a:lnTo>
                <a:lnTo>
                  <a:pt x="1451961" y="12700"/>
                </a:lnTo>
                <a:lnTo>
                  <a:pt x="1450975" y="12572"/>
                </a:lnTo>
                <a:lnTo>
                  <a:pt x="1407541" y="7874"/>
                </a:lnTo>
                <a:lnTo>
                  <a:pt x="1363471" y="4317"/>
                </a:lnTo>
                <a:lnTo>
                  <a:pt x="1318895" y="1777"/>
                </a:lnTo>
                <a:lnTo>
                  <a:pt x="1274191" y="253"/>
                </a:lnTo>
                <a:lnTo>
                  <a:pt x="1229614" y="0"/>
                </a:lnTo>
                <a:close/>
              </a:path>
              <a:path w="2258695" h="911225">
                <a:moveTo>
                  <a:pt x="2187829" y="586485"/>
                </a:moveTo>
                <a:lnTo>
                  <a:pt x="2251329" y="643254"/>
                </a:lnTo>
                <a:lnTo>
                  <a:pt x="2255243" y="598169"/>
                </a:lnTo>
                <a:lnTo>
                  <a:pt x="2226564" y="598169"/>
                </a:lnTo>
                <a:lnTo>
                  <a:pt x="2225362" y="594566"/>
                </a:lnTo>
                <a:lnTo>
                  <a:pt x="2187829" y="586485"/>
                </a:lnTo>
                <a:close/>
              </a:path>
              <a:path w="2258695" h="911225">
                <a:moveTo>
                  <a:pt x="2225362" y="594566"/>
                </a:moveTo>
                <a:lnTo>
                  <a:pt x="2226564" y="598169"/>
                </a:lnTo>
                <a:lnTo>
                  <a:pt x="2232507" y="596105"/>
                </a:lnTo>
                <a:lnTo>
                  <a:pt x="2225362" y="594566"/>
                </a:lnTo>
                <a:close/>
              </a:path>
              <a:path w="2258695" h="911225">
                <a:moveTo>
                  <a:pt x="2258695" y="558418"/>
                </a:moveTo>
                <a:lnTo>
                  <a:pt x="2237163" y="589613"/>
                </a:lnTo>
                <a:lnTo>
                  <a:pt x="2238629" y="593978"/>
                </a:lnTo>
                <a:lnTo>
                  <a:pt x="2232737" y="596025"/>
                </a:lnTo>
                <a:lnTo>
                  <a:pt x="2232413" y="596138"/>
                </a:lnTo>
                <a:lnTo>
                  <a:pt x="2226564" y="598169"/>
                </a:lnTo>
                <a:lnTo>
                  <a:pt x="2255243" y="598169"/>
                </a:lnTo>
                <a:lnTo>
                  <a:pt x="2255419" y="596138"/>
                </a:lnTo>
                <a:lnTo>
                  <a:pt x="2232660" y="596138"/>
                </a:lnTo>
                <a:lnTo>
                  <a:pt x="2232507" y="596105"/>
                </a:lnTo>
                <a:lnTo>
                  <a:pt x="2255422" y="596105"/>
                </a:lnTo>
                <a:lnTo>
                  <a:pt x="2258695" y="558418"/>
                </a:lnTo>
                <a:close/>
              </a:path>
              <a:path w="2258695" h="911225">
                <a:moveTo>
                  <a:pt x="1451961" y="12700"/>
                </a:moveTo>
                <a:lnTo>
                  <a:pt x="1229868" y="12700"/>
                </a:lnTo>
                <a:lnTo>
                  <a:pt x="1274064" y="12953"/>
                </a:lnTo>
                <a:lnTo>
                  <a:pt x="1318514" y="14350"/>
                </a:lnTo>
                <a:lnTo>
                  <a:pt x="1362709" y="17017"/>
                </a:lnTo>
                <a:lnTo>
                  <a:pt x="1406525" y="20574"/>
                </a:lnTo>
                <a:lnTo>
                  <a:pt x="1449705" y="25145"/>
                </a:lnTo>
                <a:lnTo>
                  <a:pt x="1491869" y="30606"/>
                </a:lnTo>
                <a:lnTo>
                  <a:pt x="1532636" y="36956"/>
                </a:lnTo>
                <a:lnTo>
                  <a:pt x="1572006" y="44068"/>
                </a:lnTo>
                <a:lnTo>
                  <a:pt x="1609598" y="51942"/>
                </a:lnTo>
                <a:lnTo>
                  <a:pt x="1679067" y="70230"/>
                </a:lnTo>
                <a:lnTo>
                  <a:pt x="1744726" y="93852"/>
                </a:lnTo>
                <a:lnTo>
                  <a:pt x="1807591" y="122427"/>
                </a:lnTo>
                <a:lnTo>
                  <a:pt x="1867154" y="155066"/>
                </a:lnTo>
                <a:lnTo>
                  <a:pt x="1923161" y="190500"/>
                </a:lnTo>
                <a:lnTo>
                  <a:pt x="1974977" y="227837"/>
                </a:lnTo>
                <a:lnTo>
                  <a:pt x="2022602" y="265938"/>
                </a:lnTo>
                <a:lnTo>
                  <a:pt x="2065528" y="303910"/>
                </a:lnTo>
                <a:lnTo>
                  <a:pt x="2102993" y="341375"/>
                </a:lnTo>
                <a:lnTo>
                  <a:pt x="2134108" y="382269"/>
                </a:lnTo>
                <a:lnTo>
                  <a:pt x="2159762" y="426212"/>
                </a:lnTo>
                <a:lnTo>
                  <a:pt x="2180971" y="471677"/>
                </a:lnTo>
                <a:lnTo>
                  <a:pt x="2198624" y="516508"/>
                </a:lnTo>
                <a:lnTo>
                  <a:pt x="2213483" y="559434"/>
                </a:lnTo>
                <a:lnTo>
                  <a:pt x="2225362" y="594566"/>
                </a:lnTo>
                <a:lnTo>
                  <a:pt x="2232507" y="596105"/>
                </a:lnTo>
                <a:lnTo>
                  <a:pt x="2232737" y="596025"/>
                </a:lnTo>
                <a:lnTo>
                  <a:pt x="2237163" y="589613"/>
                </a:lnTo>
                <a:lnTo>
                  <a:pt x="2232406" y="575437"/>
                </a:lnTo>
                <a:lnTo>
                  <a:pt x="2218182" y="534162"/>
                </a:lnTo>
                <a:lnTo>
                  <a:pt x="2201926" y="489457"/>
                </a:lnTo>
                <a:lnTo>
                  <a:pt x="2182241" y="443356"/>
                </a:lnTo>
                <a:lnTo>
                  <a:pt x="2158365" y="397255"/>
                </a:lnTo>
                <a:lnTo>
                  <a:pt x="2129155" y="353187"/>
                </a:lnTo>
                <a:lnTo>
                  <a:pt x="2093849" y="313181"/>
                </a:lnTo>
                <a:lnTo>
                  <a:pt x="2052955" y="275335"/>
                </a:lnTo>
                <a:lnTo>
                  <a:pt x="2007234" y="236854"/>
                </a:lnTo>
                <a:lnTo>
                  <a:pt x="1956816" y="198627"/>
                </a:lnTo>
                <a:lnTo>
                  <a:pt x="1902333" y="161670"/>
                </a:lnTo>
                <a:lnTo>
                  <a:pt x="1843786" y="127126"/>
                </a:lnTo>
                <a:lnTo>
                  <a:pt x="1781683" y="96012"/>
                </a:lnTo>
                <a:lnTo>
                  <a:pt x="1716278" y="69341"/>
                </a:lnTo>
                <a:lnTo>
                  <a:pt x="1648079" y="48132"/>
                </a:lnTo>
                <a:lnTo>
                  <a:pt x="1574292" y="31622"/>
                </a:lnTo>
                <a:lnTo>
                  <a:pt x="1534541" y="24383"/>
                </a:lnTo>
                <a:lnTo>
                  <a:pt x="1493393" y="18033"/>
                </a:lnTo>
                <a:lnTo>
                  <a:pt x="1451961" y="12700"/>
                </a:lnTo>
                <a:close/>
              </a:path>
              <a:path w="2258695" h="911225">
                <a:moveTo>
                  <a:pt x="2237163" y="589613"/>
                </a:moveTo>
                <a:lnTo>
                  <a:pt x="2232737" y="596025"/>
                </a:lnTo>
                <a:lnTo>
                  <a:pt x="2238629" y="593978"/>
                </a:lnTo>
                <a:lnTo>
                  <a:pt x="2237163" y="5896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22549" y="2167128"/>
            <a:ext cx="1754505" cy="186214"/>
          </a:xfrm>
          <a:custGeom>
            <a:avLst/>
            <a:gdLst/>
            <a:ahLst/>
            <a:cxnLst/>
            <a:rect l="l" t="t" r="r" b="b"/>
            <a:pathLst>
              <a:path w="1754504" h="248285">
                <a:moveTo>
                  <a:pt x="3301" y="0"/>
                </a:moveTo>
                <a:lnTo>
                  <a:pt x="430911" y="122555"/>
                </a:lnTo>
                <a:lnTo>
                  <a:pt x="569340" y="155194"/>
                </a:lnTo>
                <a:lnTo>
                  <a:pt x="703326" y="184276"/>
                </a:lnTo>
                <a:lnTo>
                  <a:pt x="768476" y="197104"/>
                </a:lnTo>
                <a:lnTo>
                  <a:pt x="831850" y="208787"/>
                </a:lnTo>
                <a:lnTo>
                  <a:pt x="893699" y="219201"/>
                </a:lnTo>
                <a:lnTo>
                  <a:pt x="953642" y="227965"/>
                </a:lnTo>
                <a:lnTo>
                  <a:pt x="1011809" y="235331"/>
                </a:lnTo>
                <a:lnTo>
                  <a:pt x="1067815" y="241046"/>
                </a:lnTo>
                <a:lnTo>
                  <a:pt x="1121664" y="244983"/>
                </a:lnTo>
                <a:lnTo>
                  <a:pt x="1173479" y="247142"/>
                </a:lnTo>
                <a:lnTo>
                  <a:pt x="1223264" y="247776"/>
                </a:lnTo>
                <a:lnTo>
                  <a:pt x="1271270" y="247015"/>
                </a:lnTo>
                <a:lnTo>
                  <a:pt x="1317625" y="244856"/>
                </a:lnTo>
                <a:lnTo>
                  <a:pt x="1362328" y="241554"/>
                </a:lnTo>
                <a:lnTo>
                  <a:pt x="1405763" y="236982"/>
                </a:lnTo>
                <a:lnTo>
                  <a:pt x="1420471" y="235076"/>
                </a:lnTo>
                <a:lnTo>
                  <a:pt x="1223390" y="235076"/>
                </a:lnTo>
                <a:lnTo>
                  <a:pt x="1173988" y="234442"/>
                </a:lnTo>
                <a:lnTo>
                  <a:pt x="1122679" y="232283"/>
                </a:lnTo>
                <a:lnTo>
                  <a:pt x="1069086" y="228346"/>
                </a:lnTo>
                <a:lnTo>
                  <a:pt x="1013460" y="222758"/>
                </a:lnTo>
                <a:lnTo>
                  <a:pt x="955548" y="215519"/>
                </a:lnTo>
                <a:lnTo>
                  <a:pt x="895730" y="206629"/>
                </a:lnTo>
                <a:lnTo>
                  <a:pt x="834136" y="196342"/>
                </a:lnTo>
                <a:lnTo>
                  <a:pt x="770889" y="184658"/>
                </a:lnTo>
                <a:lnTo>
                  <a:pt x="705992" y="171831"/>
                </a:lnTo>
                <a:lnTo>
                  <a:pt x="639826" y="157861"/>
                </a:lnTo>
                <a:lnTo>
                  <a:pt x="503554" y="126873"/>
                </a:lnTo>
                <a:lnTo>
                  <a:pt x="292353" y="75057"/>
                </a:lnTo>
                <a:lnTo>
                  <a:pt x="3301" y="0"/>
                </a:lnTo>
                <a:close/>
              </a:path>
              <a:path w="1754504" h="248285">
                <a:moveTo>
                  <a:pt x="1699366" y="166025"/>
                </a:moveTo>
                <a:lnTo>
                  <a:pt x="1603883" y="189230"/>
                </a:lnTo>
                <a:lnTo>
                  <a:pt x="1565528" y="197612"/>
                </a:lnTo>
                <a:lnTo>
                  <a:pt x="1526666" y="205359"/>
                </a:lnTo>
                <a:lnTo>
                  <a:pt x="1486915" y="212471"/>
                </a:lnTo>
                <a:lnTo>
                  <a:pt x="1446276" y="218821"/>
                </a:lnTo>
                <a:lnTo>
                  <a:pt x="1404492" y="224409"/>
                </a:lnTo>
                <a:lnTo>
                  <a:pt x="1361439" y="228854"/>
                </a:lnTo>
                <a:lnTo>
                  <a:pt x="1316989" y="232156"/>
                </a:lnTo>
                <a:lnTo>
                  <a:pt x="1271015" y="234315"/>
                </a:lnTo>
                <a:lnTo>
                  <a:pt x="1223390" y="235076"/>
                </a:lnTo>
                <a:lnTo>
                  <a:pt x="1420471" y="235076"/>
                </a:lnTo>
                <a:lnTo>
                  <a:pt x="1488948" y="225044"/>
                </a:lnTo>
                <a:lnTo>
                  <a:pt x="1528952" y="217932"/>
                </a:lnTo>
                <a:lnTo>
                  <a:pt x="1568068" y="210058"/>
                </a:lnTo>
                <a:lnTo>
                  <a:pt x="1606550" y="201675"/>
                </a:lnTo>
                <a:lnTo>
                  <a:pt x="1681734" y="183642"/>
                </a:lnTo>
                <a:lnTo>
                  <a:pt x="1704975" y="171069"/>
                </a:lnTo>
                <a:lnTo>
                  <a:pt x="1699366" y="166025"/>
                </a:lnTo>
                <a:close/>
              </a:path>
              <a:path w="1754504" h="248285">
                <a:moveTo>
                  <a:pt x="1746770" y="164973"/>
                </a:moveTo>
                <a:lnTo>
                  <a:pt x="1703451" y="164973"/>
                </a:lnTo>
                <a:lnTo>
                  <a:pt x="1706626" y="177292"/>
                </a:lnTo>
                <a:lnTo>
                  <a:pt x="1702421" y="178364"/>
                </a:lnTo>
                <a:lnTo>
                  <a:pt x="1689862" y="214249"/>
                </a:lnTo>
                <a:lnTo>
                  <a:pt x="1746770" y="164973"/>
                </a:lnTo>
                <a:close/>
              </a:path>
              <a:path w="1754504" h="248285">
                <a:moveTo>
                  <a:pt x="1703451" y="164973"/>
                </a:moveTo>
                <a:lnTo>
                  <a:pt x="1699366" y="166025"/>
                </a:lnTo>
                <a:lnTo>
                  <a:pt x="1704975" y="171069"/>
                </a:lnTo>
                <a:lnTo>
                  <a:pt x="1702421" y="178364"/>
                </a:lnTo>
                <a:lnTo>
                  <a:pt x="1706626" y="177292"/>
                </a:lnTo>
                <a:lnTo>
                  <a:pt x="1703451" y="164973"/>
                </a:lnTo>
                <a:close/>
              </a:path>
              <a:path w="1754504" h="248285">
                <a:moveTo>
                  <a:pt x="1670939" y="140462"/>
                </a:moveTo>
                <a:lnTo>
                  <a:pt x="1699366" y="166025"/>
                </a:lnTo>
                <a:lnTo>
                  <a:pt x="1703451" y="164973"/>
                </a:lnTo>
                <a:lnTo>
                  <a:pt x="1746770" y="164973"/>
                </a:lnTo>
                <a:lnTo>
                  <a:pt x="1754251" y="158496"/>
                </a:lnTo>
                <a:lnTo>
                  <a:pt x="1670939" y="140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0770" y="2286000"/>
            <a:ext cx="2213610" cy="462439"/>
          </a:xfrm>
          <a:custGeom>
            <a:avLst/>
            <a:gdLst/>
            <a:ahLst/>
            <a:cxnLst/>
            <a:rect l="l" t="t" r="r" b="b"/>
            <a:pathLst>
              <a:path w="2213610" h="616585">
                <a:moveTo>
                  <a:pt x="6858" y="70865"/>
                </a:moveTo>
                <a:lnTo>
                  <a:pt x="79756" y="132714"/>
                </a:lnTo>
                <a:lnTo>
                  <a:pt x="239014" y="233299"/>
                </a:lnTo>
                <a:lnTo>
                  <a:pt x="318389" y="281939"/>
                </a:lnTo>
                <a:lnTo>
                  <a:pt x="397256" y="328929"/>
                </a:lnTo>
                <a:lnTo>
                  <a:pt x="436626" y="351789"/>
                </a:lnTo>
                <a:lnTo>
                  <a:pt x="515112" y="395477"/>
                </a:lnTo>
                <a:lnTo>
                  <a:pt x="554101" y="416305"/>
                </a:lnTo>
                <a:lnTo>
                  <a:pt x="592963" y="436499"/>
                </a:lnTo>
                <a:lnTo>
                  <a:pt x="631570" y="455675"/>
                </a:lnTo>
                <a:lnTo>
                  <a:pt x="670179" y="474217"/>
                </a:lnTo>
                <a:lnTo>
                  <a:pt x="708532" y="491871"/>
                </a:lnTo>
                <a:lnTo>
                  <a:pt x="746759" y="508635"/>
                </a:lnTo>
                <a:lnTo>
                  <a:pt x="784859" y="524255"/>
                </a:lnTo>
                <a:lnTo>
                  <a:pt x="822706" y="538988"/>
                </a:lnTo>
                <a:lnTo>
                  <a:pt x="860298" y="552576"/>
                </a:lnTo>
                <a:lnTo>
                  <a:pt x="897636" y="564895"/>
                </a:lnTo>
                <a:lnTo>
                  <a:pt x="934719" y="576199"/>
                </a:lnTo>
                <a:lnTo>
                  <a:pt x="971677" y="586105"/>
                </a:lnTo>
                <a:lnTo>
                  <a:pt x="1044829" y="601980"/>
                </a:lnTo>
                <a:lnTo>
                  <a:pt x="1116838" y="612139"/>
                </a:lnTo>
                <a:lnTo>
                  <a:pt x="1187704" y="616331"/>
                </a:lnTo>
                <a:lnTo>
                  <a:pt x="1222756" y="615950"/>
                </a:lnTo>
                <a:lnTo>
                  <a:pt x="1257427" y="613918"/>
                </a:lnTo>
                <a:lnTo>
                  <a:pt x="1291717" y="610235"/>
                </a:lnTo>
                <a:lnTo>
                  <a:pt x="1325753" y="605027"/>
                </a:lnTo>
                <a:lnTo>
                  <a:pt x="1332608" y="603631"/>
                </a:lnTo>
                <a:lnTo>
                  <a:pt x="1188212" y="603631"/>
                </a:lnTo>
                <a:lnTo>
                  <a:pt x="1153414" y="602361"/>
                </a:lnTo>
                <a:lnTo>
                  <a:pt x="1082929" y="595249"/>
                </a:lnTo>
                <a:lnTo>
                  <a:pt x="1011301" y="582422"/>
                </a:lnTo>
                <a:lnTo>
                  <a:pt x="938403" y="564007"/>
                </a:lnTo>
                <a:lnTo>
                  <a:pt x="901700" y="552958"/>
                </a:lnTo>
                <a:lnTo>
                  <a:pt x="864489" y="540512"/>
                </a:lnTo>
                <a:lnTo>
                  <a:pt x="827278" y="527050"/>
                </a:lnTo>
                <a:lnTo>
                  <a:pt x="789686" y="512572"/>
                </a:lnTo>
                <a:lnTo>
                  <a:pt x="751840" y="496950"/>
                </a:lnTo>
                <a:lnTo>
                  <a:pt x="713867" y="480440"/>
                </a:lnTo>
                <a:lnTo>
                  <a:pt x="675640" y="462788"/>
                </a:lnTo>
                <a:lnTo>
                  <a:pt x="637286" y="444373"/>
                </a:lnTo>
                <a:lnTo>
                  <a:pt x="598805" y="425196"/>
                </a:lnTo>
                <a:lnTo>
                  <a:pt x="560069" y="405129"/>
                </a:lnTo>
                <a:lnTo>
                  <a:pt x="521207" y="384301"/>
                </a:lnTo>
                <a:lnTo>
                  <a:pt x="482219" y="362838"/>
                </a:lnTo>
                <a:lnTo>
                  <a:pt x="443103" y="340740"/>
                </a:lnTo>
                <a:lnTo>
                  <a:pt x="403732" y="318008"/>
                </a:lnTo>
                <a:lnTo>
                  <a:pt x="324993" y="271145"/>
                </a:lnTo>
                <a:lnTo>
                  <a:pt x="245744" y="222503"/>
                </a:lnTo>
                <a:lnTo>
                  <a:pt x="166243" y="172720"/>
                </a:lnTo>
                <a:lnTo>
                  <a:pt x="6858" y="70865"/>
                </a:lnTo>
                <a:close/>
              </a:path>
              <a:path w="2213610" h="616585">
                <a:moveTo>
                  <a:pt x="2169148" y="33523"/>
                </a:moveTo>
                <a:lnTo>
                  <a:pt x="2092070" y="106679"/>
                </a:lnTo>
                <a:lnTo>
                  <a:pt x="2033651" y="161289"/>
                </a:lnTo>
                <a:lnTo>
                  <a:pt x="1974850" y="214629"/>
                </a:lnTo>
                <a:lnTo>
                  <a:pt x="1915668" y="266191"/>
                </a:lnTo>
                <a:lnTo>
                  <a:pt x="1886077" y="291338"/>
                </a:lnTo>
                <a:lnTo>
                  <a:pt x="1856232" y="315722"/>
                </a:lnTo>
                <a:lnTo>
                  <a:pt x="1826387" y="339598"/>
                </a:lnTo>
                <a:lnTo>
                  <a:pt x="1766189" y="385190"/>
                </a:lnTo>
                <a:lnTo>
                  <a:pt x="1705356" y="427482"/>
                </a:lnTo>
                <a:lnTo>
                  <a:pt x="1643888" y="466344"/>
                </a:lnTo>
                <a:lnTo>
                  <a:pt x="1581658" y="501141"/>
                </a:lnTo>
                <a:lnTo>
                  <a:pt x="1518666" y="531622"/>
                </a:lnTo>
                <a:lnTo>
                  <a:pt x="1454658" y="557149"/>
                </a:lnTo>
                <a:lnTo>
                  <a:pt x="1389761" y="577595"/>
                </a:lnTo>
                <a:lnTo>
                  <a:pt x="1323720" y="592455"/>
                </a:lnTo>
                <a:lnTo>
                  <a:pt x="1256665" y="601218"/>
                </a:lnTo>
                <a:lnTo>
                  <a:pt x="1188212" y="603631"/>
                </a:lnTo>
                <a:lnTo>
                  <a:pt x="1332608" y="603631"/>
                </a:lnTo>
                <a:lnTo>
                  <a:pt x="1392808" y="589914"/>
                </a:lnTo>
                <a:lnTo>
                  <a:pt x="1458849" y="569213"/>
                </a:lnTo>
                <a:lnTo>
                  <a:pt x="1523619" y="543305"/>
                </a:lnTo>
                <a:lnTo>
                  <a:pt x="1587373" y="512445"/>
                </a:lnTo>
                <a:lnTo>
                  <a:pt x="1650238" y="477392"/>
                </a:lnTo>
                <a:lnTo>
                  <a:pt x="1712214" y="438150"/>
                </a:lnTo>
                <a:lnTo>
                  <a:pt x="1773555" y="395477"/>
                </a:lnTo>
                <a:lnTo>
                  <a:pt x="1834133" y="349630"/>
                </a:lnTo>
                <a:lnTo>
                  <a:pt x="1864233" y="325627"/>
                </a:lnTo>
                <a:lnTo>
                  <a:pt x="1894078" y="301116"/>
                </a:lnTo>
                <a:lnTo>
                  <a:pt x="1923923" y="275971"/>
                </a:lnTo>
                <a:lnTo>
                  <a:pt x="1983232" y="224154"/>
                </a:lnTo>
                <a:lnTo>
                  <a:pt x="2042159" y="170687"/>
                </a:lnTo>
                <a:lnTo>
                  <a:pt x="2100834" y="115950"/>
                </a:lnTo>
                <a:lnTo>
                  <a:pt x="2159254" y="60578"/>
                </a:lnTo>
                <a:lnTo>
                  <a:pt x="2177865" y="42729"/>
                </a:lnTo>
                <a:lnTo>
                  <a:pt x="2176526" y="35178"/>
                </a:lnTo>
                <a:lnTo>
                  <a:pt x="2169148" y="33523"/>
                </a:lnTo>
                <a:close/>
              </a:path>
              <a:path w="2213610" h="616585">
                <a:moveTo>
                  <a:pt x="2202284" y="30607"/>
                </a:moveTo>
                <a:lnTo>
                  <a:pt x="2172208" y="30607"/>
                </a:lnTo>
                <a:lnTo>
                  <a:pt x="2180971" y="39750"/>
                </a:lnTo>
                <a:lnTo>
                  <a:pt x="2177865" y="42729"/>
                </a:lnTo>
                <a:lnTo>
                  <a:pt x="2184527" y="80263"/>
                </a:lnTo>
                <a:lnTo>
                  <a:pt x="2202284" y="30607"/>
                </a:lnTo>
                <a:close/>
              </a:path>
              <a:path w="2213610" h="616585">
                <a:moveTo>
                  <a:pt x="2172208" y="30607"/>
                </a:moveTo>
                <a:lnTo>
                  <a:pt x="2169148" y="33523"/>
                </a:lnTo>
                <a:lnTo>
                  <a:pt x="2176526" y="35178"/>
                </a:lnTo>
                <a:lnTo>
                  <a:pt x="2177865" y="42729"/>
                </a:lnTo>
                <a:lnTo>
                  <a:pt x="2180971" y="39750"/>
                </a:lnTo>
                <a:lnTo>
                  <a:pt x="2172208" y="30607"/>
                </a:lnTo>
                <a:close/>
              </a:path>
              <a:path w="2213610" h="616585">
                <a:moveTo>
                  <a:pt x="2213229" y="0"/>
                </a:moveTo>
                <a:lnTo>
                  <a:pt x="2131822" y="25146"/>
                </a:lnTo>
                <a:lnTo>
                  <a:pt x="2169148" y="33523"/>
                </a:lnTo>
                <a:lnTo>
                  <a:pt x="2172208" y="30607"/>
                </a:lnTo>
                <a:lnTo>
                  <a:pt x="2202284" y="30607"/>
                </a:lnTo>
                <a:lnTo>
                  <a:pt x="22132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74543"/>
              </p:ext>
            </p:extLst>
          </p:nvPr>
        </p:nvGraphicFramePr>
        <p:xfrm>
          <a:off x="2386394" y="1600200"/>
          <a:ext cx="3260724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x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y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49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f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marR="45085" algn="r">
                        <a:lnSpc>
                          <a:spcPts val="146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6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0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46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970">
                <a:tc>
                  <a:txBody>
                    <a:bodyPr/>
                    <a:lstStyle/>
                    <a:p>
                      <a:pPr marR="45085" algn="r">
                        <a:lnSpc>
                          <a:spcPts val="138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8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1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38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1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77">
                <a:tc>
                  <a:txBody>
                    <a:bodyPr/>
                    <a:lstStyle/>
                    <a:p>
                      <a:pPr marL="75565">
                        <a:lnSpc>
                          <a:spcPts val="126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265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0</a:t>
                      </a:r>
                      <a:endParaRPr sz="1200">
                        <a:latin typeface="Courier New"/>
                        <a:cs typeface="Courier New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1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65"/>
                        </a:lnSpc>
                      </a:pPr>
                      <a:r>
                        <a:rPr lang="en-US" sz="1200" b="1" dirty="0">
                          <a:latin typeface="Courier New"/>
                          <a:cs typeface="Courier New"/>
                        </a:rPr>
                        <a:t>1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Courier New"/>
                          <a:cs typeface="Courier New"/>
                        </a:rPr>
                        <a:t>1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1100" dirty="0">
                          <a:latin typeface="Arial"/>
                          <a:cs typeface="Arial"/>
                        </a:rPr>
                        <a:t>1</a:t>
                      </a:r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09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228600" y="228600"/>
            <a:ext cx="8229600" cy="705833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989455">
              <a:lnSpc>
                <a:spcPct val="100000"/>
              </a:lnSpc>
            </a:pP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the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1847850"/>
            <a:ext cx="479775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63625" algn="l"/>
                <a:tab pos="1930400" algn="l"/>
              </a:tabLst>
            </a:pPr>
            <a:r>
              <a:rPr spc="-10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heorem</a:t>
            </a:r>
            <a:r>
              <a:rPr spc="-5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1:	x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;	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x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17244" y="2360295"/>
            <a:ext cx="747395" cy="48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Proof:</a:t>
            </a:r>
          </a:p>
          <a:p>
            <a:pPr marL="354965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31594" y="2616327"/>
            <a:ext cx="9201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07720" algn="l"/>
              </a:tabLst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)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60775" y="2616327"/>
            <a:ext cx="7493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postula</a:t>
            </a: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75428" y="2616327"/>
            <a:ext cx="3429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2(b)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31594" y="3128390"/>
            <a:ext cx="120777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)(x 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75428" y="3128390"/>
            <a:ext cx="3429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5(a)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31594" y="3640708"/>
            <a:ext cx="6807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xx</a:t>
            </a:r>
            <a:r>
              <a:rPr sz="1400" dirty="0">
                <a:latin typeface="Arial"/>
                <a:cs typeface="Arial"/>
              </a:rPr>
              <a:t>’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75428" y="3640708"/>
            <a:ext cx="3429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4(</a:t>
            </a:r>
            <a:r>
              <a:rPr sz="1400" spc="-5" dirty="0">
                <a:latin typeface="Arial"/>
                <a:cs typeface="Arial"/>
              </a:rPr>
              <a:t>b</a:t>
            </a:r>
            <a:r>
              <a:rPr sz="1400" dirty="0">
                <a:latin typeface="Arial"/>
                <a:cs typeface="Arial"/>
              </a:rPr>
              <a:t>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31594" y="4152772"/>
            <a:ext cx="5664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575428" y="4152772"/>
            <a:ext cx="3429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5(b)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31594" y="4664836"/>
            <a:ext cx="2654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575428" y="4664836"/>
            <a:ext cx="34290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2(a)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60094" y="5177282"/>
            <a:ext cx="129413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duality</a:t>
            </a:r>
          </a:p>
        </p:txBody>
      </p:sp>
    </p:spTree>
    <p:extLst>
      <p:ext uri="{BB962C8B-B14F-4D97-AF65-F5344CB8AC3E}">
        <p14:creationId xmlns:p14="http://schemas.microsoft.com/office/powerpoint/2010/main" val="35387103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685800" y="300014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809240">
              <a:lnSpc>
                <a:spcPct val="100000"/>
              </a:lnSpc>
            </a:pPr>
            <a:r>
              <a:rPr sz="3200" spc="-5" dirty="0"/>
              <a:t>Gro</a:t>
            </a:r>
            <a:r>
              <a:rPr sz="3200" dirty="0"/>
              <a:t>u</a:t>
            </a:r>
            <a:r>
              <a:rPr sz="3200" spc="-5" dirty="0"/>
              <a:t>p</a:t>
            </a:r>
            <a:r>
              <a:rPr sz="3200" dirty="0"/>
              <a:t>i</a:t>
            </a:r>
            <a:r>
              <a:rPr sz="3200" spc="-5" dirty="0"/>
              <a:t>ng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4724400" y="17145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1600" y="17145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0" y="20574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1600" y="20574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160020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99229" y="1498377"/>
            <a:ext cx="2590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aseline="-31746" dirty="0">
                <a:latin typeface="Arial"/>
                <a:cs typeface="Arial"/>
              </a:rPr>
              <a:t>x</a:t>
            </a:r>
            <a:r>
              <a:rPr sz="2100" spc="67" baseline="-3174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979" y="1543621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7429" y="1543621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5428" y="2145124"/>
            <a:ext cx="4298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1400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7429" y="18022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1679" y="1802224"/>
            <a:ext cx="453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0995" algn="l"/>
              </a:tabLst>
            </a:pPr>
            <a:r>
              <a:rPr sz="1400" dirty="0">
                <a:latin typeface="Arial"/>
                <a:cs typeface="Arial"/>
              </a:rPr>
              <a:t>0	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7429" y="21451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6851" y="2087213"/>
            <a:ext cx="838200" cy="28575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373"/>
                </a:moveTo>
                <a:lnTo>
                  <a:pt x="17739" y="135384"/>
                </a:lnTo>
                <a:lnTo>
                  <a:pt x="67504" y="86705"/>
                </a:lnTo>
                <a:lnTo>
                  <a:pt x="102778" y="65467"/>
                </a:lnTo>
                <a:lnTo>
                  <a:pt x="144115" y="46689"/>
                </a:lnTo>
                <a:lnTo>
                  <a:pt x="190869" y="30666"/>
                </a:lnTo>
                <a:lnTo>
                  <a:pt x="242392" y="17691"/>
                </a:lnTo>
                <a:lnTo>
                  <a:pt x="298037" y="8058"/>
                </a:lnTo>
                <a:lnTo>
                  <a:pt x="357155" y="2063"/>
                </a:lnTo>
                <a:lnTo>
                  <a:pt x="419100" y="0"/>
                </a:lnTo>
                <a:lnTo>
                  <a:pt x="481016" y="2063"/>
                </a:lnTo>
                <a:lnTo>
                  <a:pt x="540116" y="8059"/>
                </a:lnTo>
                <a:lnTo>
                  <a:pt x="595752" y="17693"/>
                </a:lnTo>
                <a:lnTo>
                  <a:pt x="647274" y="30672"/>
                </a:lnTo>
                <a:lnTo>
                  <a:pt x="694032" y="46701"/>
                </a:lnTo>
                <a:lnTo>
                  <a:pt x="735378" y="65488"/>
                </a:lnTo>
                <a:lnTo>
                  <a:pt x="770663" y="86738"/>
                </a:lnTo>
                <a:lnTo>
                  <a:pt x="820450" y="135454"/>
                </a:lnTo>
                <a:lnTo>
                  <a:pt x="838200" y="190500"/>
                </a:lnTo>
                <a:lnTo>
                  <a:pt x="833654" y="218638"/>
                </a:lnTo>
                <a:lnTo>
                  <a:pt x="820450" y="245499"/>
                </a:lnTo>
                <a:lnTo>
                  <a:pt x="770663" y="294205"/>
                </a:lnTo>
                <a:lnTo>
                  <a:pt x="735378" y="315459"/>
                </a:lnTo>
                <a:lnTo>
                  <a:pt x="694032" y="334255"/>
                </a:lnTo>
                <a:lnTo>
                  <a:pt x="647274" y="350295"/>
                </a:lnTo>
                <a:lnTo>
                  <a:pt x="595752" y="363285"/>
                </a:lnTo>
                <a:lnTo>
                  <a:pt x="540116" y="372930"/>
                </a:lnTo>
                <a:lnTo>
                  <a:pt x="481016" y="378933"/>
                </a:lnTo>
                <a:lnTo>
                  <a:pt x="419100" y="381000"/>
                </a:lnTo>
                <a:lnTo>
                  <a:pt x="357155" y="378933"/>
                </a:lnTo>
                <a:lnTo>
                  <a:pt x="298037" y="372930"/>
                </a:lnTo>
                <a:lnTo>
                  <a:pt x="242392" y="363285"/>
                </a:lnTo>
                <a:lnTo>
                  <a:pt x="190869" y="350295"/>
                </a:lnTo>
                <a:lnTo>
                  <a:pt x="144115" y="334255"/>
                </a:lnTo>
                <a:lnTo>
                  <a:pt x="102778" y="315459"/>
                </a:lnTo>
                <a:lnTo>
                  <a:pt x="67504" y="294205"/>
                </a:lnTo>
                <a:lnTo>
                  <a:pt x="17739" y="24549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62601" y="2343150"/>
            <a:ext cx="461645" cy="403860"/>
          </a:xfrm>
          <a:custGeom>
            <a:avLst/>
            <a:gdLst/>
            <a:ahLst/>
            <a:cxnLst/>
            <a:rect l="l" t="t" r="r" b="b"/>
            <a:pathLst>
              <a:path w="461645" h="538479">
                <a:moveTo>
                  <a:pt x="77597" y="141604"/>
                </a:moveTo>
                <a:lnTo>
                  <a:pt x="75564" y="141604"/>
                </a:lnTo>
                <a:lnTo>
                  <a:pt x="74040" y="141859"/>
                </a:lnTo>
                <a:lnTo>
                  <a:pt x="70992" y="142239"/>
                </a:lnTo>
                <a:lnTo>
                  <a:pt x="68579" y="144652"/>
                </a:lnTo>
                <a:lnTo>
                  <a:pt x="68452" y="147700"/>
                </a:lnTo>
                <a:lnTo>
                  <a:pt x="68199" y="150240"/>
                </a:lnTo>
                <a:lnTo>
                  <a:pt x="68452" y="151511"/>
                </a:lnTo>
                <a:lnTo>
                  <a:pt x="69087" y="152526"/>
                </a:lnTo>
                <a:lnTo>
                  <a:pt x="70865" y="155955"/>
                </a:lnTo>
                <a:lnTo>
                  <a:pt x="71120" y="156210"/>
                </a:lnTo>
                <a:lnTo>
                  <a:pt x="74167" y="160400"/>
                </a:lnTo>
                <a:lnTo>
                  <a:pt x="79121" y="166370"/>
                </a:lnTo>
                <a:lnTo>
                  <a:pt x="110744" y="200660"/>
                </a:lnTo>
                <a:lnTo>
                  <a:pt x="179831" y="270637"/>
                </a:lnTo>
                <a:lnTo>
                  <a:pt x="247903" y="337947"/>
                </a:lnTo>
                <a:lnTo>
                  <a:pt x="429260" y="514731"/>
                </a:lnTo>
                <a:lnTo>
                  <a:pt x="438276" y="523620"/>
                </a:lnTo>
                <a:lnTo>
                  <a:pt x="446024" y="531368"/>
                </a:lnTo>
                <a:lnTo>
                  <a:pt x="452754" y="537972"/>
                </a:lnTo>
                <a:lnTo>
                  <a:pt x="461645" y="528827"/>
                </a:lnTo>
                <a:lnTo>
                  <a:pt x="417067" y="485013"/>
                </a:lnTo>
                <a:lnTo>
                  <a:pt x="405002" y="473455"/>
                </a:lnTo>
                <a:lnTo>
                  <a:pt x="392429" y="461010"/>
                </a:lnTo>
                <a:lnTo>
                  <a:pt x="378840" y="447928"/>
                </a:lnTo>
                <a:lnTo>
                  <a:pt x="364871" y="434213"/>
                </a:lnTo>
                <a:lnTo>
                  <a:pt x="350265" y="420115"/>
                </a:lnTo>
                <a:lnTo>
                  <a:pt x="225678" y="298196"/>
                </a:lnTo>
                <a:lnTo>
                  <a:pt x="167512" y="240411"/>
                </a:lnTo>
                <a:lnTo>
                  <a:pt x="119887" y="191897"/>
                </a:lnTo>
                <a:lnTo>
                  <a:pt x="96898" y="167229"/>
                </a:lnTo>
                <a:lnTo>
                  <a:pt x="91948" y="163957"/>
                </a:lnTo>
                <a:lnTo>
                  <a:pt x="85598" y="159892"/>
                </a:lnTo>
                <a:lnTo>
                  <a:pt x="80263" y="156717"/>
                </a:lnTo>
                <a:lnTo>
                  <a:pt x="76326" y="154686"/>
                </a:lnTo>
                <a:lnTo>
                  <a:pt x="75673" y="154432"/>
                </a:lnTo>
                <a:lnTo>
                  <a:pt x="74040" y="153797"/>
                </a:lnTo>
                <a:lnTo>
                  <a:pt x="76172" y="153797"/>
                </a:lnTo>
                <a:lnTo>
                  <a:pt x="80687" y="149076"/>
                </a:lnTo>
                <a:lnTo>
                  <a:pt x="80715" y="148589"/>
                </a:lnTo>
                <a:lnTo>
                  <a:pt x="80263" y="146558"/>
                </a:lnTo>
                <a:lnTo>
                  <a:pt x="88030" y="146558"/>
                </a:lnTo>
                <a:lnTo>
                  <a:pt x="86740" y="145796"/>
                </a:lnTo>
                <a:lnTo>
                  <a:pt x="82169" y="143383"/>
                </a:lnTo>
                <a:lnTo>
                  <a:pt x="78612" y="141986"/>
                </a:lnTo>
                <a:lnTo>
                  <a:pt x="77597" y="141604"/>
                </a:lnTo>
                <a:close/>
              </a:path>
              <a:path w="461645" h="538479">
                <a:moveTo>
                  <a:pt x="88030" y="146558"/>
                </a:moveTo>
                <a:lnTo>
                  <a:pt x="80263" y="146558"/>
                </a:lnTo>
                <a:lnTo>
                  <a:pt x="81653" y="149098"/>
                </a:lnTo>
                <a:lnTo>
                  <a:pt x="99440" y="168910"/>
                </a:lnTo>
                <a:lnTo>
                  <a:pt x="107823" y="174751"/>
                </a:lnTo>
                <a:lnTo>
                  <a:pt x="137033" y="195707"/>
                </a:lnTo>
                <a:lnTo>
                  <a:pt x="205232" y="246125"/>
                </a:lnTo>
                <a:lnTo>
                  <a:pt x="227584" y="262889"/>
                </a:lnTo>
                <a:lnTo>
                  <a:pt x="238378" y="270637"/>
                </a:lnTo>
                <a:lnTo>
                  <a:pt x="275463" y="297307"/>
                </a:lnTo>
                <a:lnTo>
                  <a:pt x="298830" y="311785"/>
                </a:lnTo>
                <a:lnTo>
                  <a:pt x="299465" y="312038"/>
                </a:lnTo>
                <a:lnTo>
                  <a:pt x="302005" y="312927"/>
                </a:lnTo>
                <a:lnTo>
                  <a:pt x="303275" y="313309"/>
                </a:lnTo>
                <a:lnTo>
                  <a:pt x="304800" y="313309"/>
                </a:lnTo>
                <a:lnTo>
                  <a:pt x="306070" y="312927"/>
                </a:lnTo>
                <a:lnTo>
                  <a:pt x="310261" y="311530"/>
                </a:lnTo>
                <a:lnTo>
                  <a:pt x="312038" y="308355"/>
                </a:lnTo>
                <a:lnTo>
                  <a:pt x="311988" y="308101"/>
                </a:lnTo>
                <a:lnTo>
                  <a:pt x="299338" y="308101"/>
                </a:lnTo>
                <a:lnTo>
                  <a:pt x="299191" y="307848"/>
                </a:lnTo>
                <a:lnTo>
                  <a:pt x="298958" y="307848"/>
                </a:lnTo>
                <a:lnTo>
                  <a:pt x="298802" y="307176"/>
                </a:lnTo>
                <a:lnTo>
                  <a:pt x="297941" y="305688"/>
                </a:lnTo>
                <a:lnTo>
                  <a:pt x="265557" y="274827"/>
                </a:lnTo>
                <a:lnTo>
                  <a:pt x="256032" y="267970"/>
                </a:lnTo>
                <a:lnTo>
                  <a:pt x="235076" y="252602"/>
                </a:lnTo>
                <a:lnTo>
                  <a:pt x="144525" y="185420"/>
                </a:lnTo>
                <a:lnTo>
                  <a:pt x="124333" y="170814"/>
                </a:lnTo>
                <a:lnTo>
                  <a:pt x="106679" y="158496"/>
                </a:lnTo>
                <a:lnTo>
                  <a:pt x="99060" y="153415"/>
                </a:lnTo>
                <a:lnTo>
                  <a:pt x="92292" y="149076"/>
                </a:lnTo>
                <a:lnTo>
                  <a:pt x="88030" y="146558"/>
                </a:lnTo>
                <a:close/>
              </a:path>
              <a:path w="461645" h="538479">
                <a:moveTo>
                  <a:pt x="299122" y="307559"/>
                </a:moveTo>
                <a:lnTo>
                  <a:pt x="299191" y="307848"/>
                </a:lnTo>
                <a:lnTo>
                  <a:pt x="299338" y="308101"/>
                </a:lnTo>
                <a:lnTo>
                  <a:pt x="299122" y="307559"/>
                </a:lnTo>
                <a:close/>
              </a:path>
              <a:path w="461645" h="538479">
                <a:moveTo>
                  <a:pt x="303529" y="299974"/>
                </a:moveTo>
                <a:lnTo>
                  <a:pt x="304419" y="300482"/>
                </a:lnTo>
                <a:lnTo>
                  <a:pt x="303149" y="300482"/>
                </a:lnTo>
                <a:lnTo>
                  <a:pt x="299340" y="307176"/>
                </a:lnTo>
                <a:lnTo>
                  <a:pt x="299237" y="307848"/>
                </a:lnTo>
                <a:lnTo>
                  <a:pt x="299338" y="308101"/>
                </a:lnTo>
                <a:lnTo>
                  <a:pt x="311988" y="308101"/>
                </a:lnTo>
                <a:lnTo>
                  <a:pt x="311403" y="305180"/>
                </a:lnTo>
                <a:lnTo>
                  <a:pt x="310896" y="302767"/>
                </a:lnTo>
                <a:lnTo>
                  <a:pt x="310641" y="302133"/>
                </a:lnTo>
                <a:lnTo>
                  <a:pt x="309870" y="300863"/>
                </a:lnTo>
                <a:lnTo>
                  <a:pt x="306070" y="300863"/>
                </a:lnTo>
                <a:lnTo>
                  <a:pt x="303529" y="299974"/>
                </a:lnTo>
                <a:close/>
              </a:path>
              <a:path w="461645" h="538479">
                <a:moveTo>
                  <a:pt x="298802" y="307176"/>
                </a:moveTo>
                <a:lnTo>
                  <a:pt x="298958" y="307848"/>
                </a:lnTo>
                <a:lnTo>
                  <a:pt x="299025" y="307559"/>
                </a:lnTo>
                <a:lnTo>
                  <a:pt x="298802" y="307176"/>
                </a:lnTo>
                <a:close/>
              </a:path>
              <a:path w="461645" h="538479">
                <a:moveTo>
                  <a:pt x="299073" y="307644"/>
                </a:moveTo>
                <a:lnTo>
                  <a:pt x="298958" y="307848"/>
                </a:lnTo>
                <a:lnTo>
                  <a:pt x="299191" y="307848"/>
                </a:lnTo>
                <a:lnTo>
                  <a:pt x="299073" y="307644"/>
                </a:lnTo>
                <a:close/>
              </a:path>
              <a:path w="461645" h="538479">
                <a:moveTo>
                  <a:pt x="298576" y="306197"/>
                </a:moveTo>
                <a:lnTo>
                  <a:pt x="298802" y="307176"/>
                </a:lnTo>
                <a:lnTo>
                  <a:pt x="299073" y="307644"/>
                </a:lnTo>
                <a:lnTo>
                  <a:pt x="298576" y="306197"/>
                </a:lnTo>
                <a:close/>
              </a:path>
              <a:path w="461645" h="538479">
                <a:moveTo>
                  <a:pt x="299897" y="306197"/>
                </a:moveTo>
                <a:lnTo>
                  <a:pt x="298576" y="306197"/>
                </a:lnTo>
                <a:lnTo>
                  <a:pt x="299122" y="307559"/>
                </a:lnTo>
                <a:lnTo>
                  <a:pt x="299897" y="306197"/>
                </a:lnTo>
                <a:close/>
              </a:path>
              <a:path w="461645" h="538479">
                <a:moveTo>
                  <a:pt x="282754" y="286802"/>
                </a:moveTo>
                <a:lnTo>
                  <a:pt x="298802" y="307176"/>
                </a:lnTo>
                <a:lnTo>
                  <a:pt x="298576" y="306197"/>
                </a:lnTo>
                <a:lnTo>
                  <a:pt x="299897" y="306197"/>
                </a:lnTo>
                <a:lnTo>
                  <a:pt x="302932" y="300863"/>
                </a:lnTo>
                <a:lnTo>
                  <a:pt x="302005" y="300863"/>
                </a:lnTo>
                <a:lnTo>
                  <a:pt x="303149" y="300482"/>
                </a:lnTo>
                <a:lnTo>
                  <a:pt x="304419" y="300482"/>
                </a:lnTo>
                <a:lnTo>
                  <a:pt x="300609" y="298323"/>
                </a:lnTo>
                <a:lnTo>
                  <a:pt x="295783" y="295401"/>
                </a:lnTo>
                <a:lnTo>
                  <a:pt x="289687" y="291591"/>
                </a:lnTo>
                <a:lnTo>
                  <a:pt x="282754" y="286802"/>
                </a:lnTo>
                <a:close/>
              </a:path>
              <a:path w="461645" h="538479">
                <a:moveTo>
                  <a:pt x="303149" y="300482"/>
                </a:moveTo>
                <a:lnTo>
                  <a:pt x="302005" y="300863"/>
                </a:lnTo>
                <a:lnTo>
                  <a:pt x="302932" y="300863"/>
                </a:lnTo>
                <a:lnTo>
                  <a:pt x="303149" y="300482"/>
                </a:lnTo>
                <a:close/>
              </a:path>
              <a:path w="461645" h="538479">
                <a:moveTo>
                  <a:pt x="309331" y="299974"/>
                </a:moveTo>
                <a:lnTo>
                  <a:pt x="303529" y="299974"/>
                </a:lnTo>
                <a:lnTo>
                  <a:pt x="306070" y="300863"/>
                </a:lnTo>
                <a:lnTo>
                  <a:pt x="309870" y="300863"/>
                </a:lnTo>
                <a:lnTo>
                  <a:pt x="309331" y="299974"/>
                </a:lnTo>
                <a:close/>
              </a:path>
              <a:path w="461645" h="538479">
                <a:moveTo>
                  <a:pt x="44087" y="33521"/>
                </a:moveTo>
                <a:lnTo>
                  <a:pt x="36702" y="35178"/>
                </a:lnTo>
                <a:lnTo>
                  <a:pt x="35364" y="42723"/>
                </a:lnTo>
                <a:lnTo>
                  <a:pt x="76962" y="82423"/>
                </a:lnTo>
                <a:lnTo>
                  <a:pt x="152908" y="155701"/>
                </a:lnTo>
                <a:lnTo>
                  <a:pt x="197992" y="199771"/>
                </a:lnTo>
                <a:lnTo>
                  <a:pt x="236854" y="238505"/>
                </a:lnTo>
                <a:lnTo>
                  <a:pt x="267960" y="270637"/>
                </a:lnTo>
                <a:lnTo>
                  <a:pt x="282754" y="286802"/>
                </a:lnTo>
                <a:lnTo>
                  <a:pt x="289687" y="291591"/>
                </a:lnTo>
                <a:lnTo>
                  <a:pt x="295783" y="295401"/>
                </a:lnTo>
                <a:lnTo>
                  <a:pt x="300609" y="298323"/>
                </a:lnTo>
                <a:lnTo>
                  <a:pt x="304419" y="300482"/>
                </a:lnTo>
                <a:lnTo>
                  <a:pt x="303529" y="299974"/>
                </a:lnTo>
                <a:lnTo>
                  <a:pt x="309331" y="299974"/>
                </a:lnTo>
                <a:lnTo>
                  <a:pt x="294259" y="280797"/>
                </a:lnTo>
                <a:lnTo>
                  <a:pt x="289059" y="274827"/>
                </a:lnTo>
                <a:lnTo>
                  <a:pt x="283337" y="268732"/>
                </a:lnTo>
                <a:lnTo>
                  <a:pt x="276987" y="261747"/>
                </a:lnTo>
                <a:lnTo>
                  <a:pt x="262509" y="246507"/>
                </a:lnTo>
                <a:lnTo>
                  <a:pt x="245872" y="229488"/>
                </a:lnTo>
                <a:lnTo>
                  <a:pt x="206883" y="190753"/>
                </a:lnTo>
                <a:lnTo>
                  <a:pt x="161798" y="146558"/>
                </a:lnTo>
                <a:lnTo>
                  <a:pt x="58927" y="47625"/>
                </a:lnTo>
                <a:lnTo>
                  <a:pt x="44087" y="33521"/>
                </a:lnTo>
                <a:close/>
              </a:path>
              <a:path w="461645" h="538479">
                <a:moveTo>
                  <a:pt x="80798" y="148961"/>
                </a:moveTo>
                <a:lnTo>
                  <a:pt x="75944" y="154034"/>
                </a:lnTo>
                <a:lnTo>
                  <a:pt x="77088" y="154177"/>
                </a:lnTo>
                <a:lnTo>
                  <a:pt x="75750" y="154401"/>
                </a:lnTo>
                <a:lnTo>
                  <a:pt x="76326" y="154686"/>
                </a:lnTo>
                <a:lnTo>
                  <a:pt x="80263" y="156717"/>
                </a:lnTo>
                <a:lnTo>
                  <a:pt x="85598" y="159892"/>
                </a:lnTo>
                <a:lnTo>
                  <a:pt x="91948" y="163957"/>
                </a:lnTo>
                <a:lnTo>
                  <a:pt x="96898" y="167229"/>
                </a:lnTo>
                <a:lnTo>
                  <a:pt x="94741" y="164846"/>
                </a:lnTo>
                <a:lnTo>
                  <a:pt x="88900" y="158241"/>
                </a:lnTo>
                <a:lnTo>
                  <a:pt x="84454" y="152908"/>
                </a:lnTo>
                <a:lnTo>
                  <a:pt x="82307" y="149987"/>
                </a:lnTo>
                <a:lnTo>
                  <a:pt x="81025" y="149987"/>
                </a:lnTo>
                <a:lnTo>
                  <a:pt x="80798" y="148961"/>
                </a:lnTo>
                <a:close/>
              </a:path>
              <a:path w="461645" h="538479">
                <a:moveTo>
                  <a:pt x="75641" y="154419"/>
                </a:moveTo>
                <a:close/>
              </a:path>
              <a:path w="461645" h="538479">
                <a:moveTo>
                  <a:pt x="75944" y="154034"/>
                </a:moveTo>
                <a:lnTo>
                  <a:pt x="75594" y="154401"/>
                </a:lnTo>
                <a:lnTo>
                  <a:pt x="77088" y="154177"/>
                </a:lnTo>
                <a:lnTo>
                  <a:pt x="75944" y="154034"/>
                </a:lnTo>
                <a:close/>
              </a:path>
              <a:path w="461645" h="538479">
                <a:moveTo>
                  <a:pt x="74040" y="153797"/>
                </a:moveTo>
                <a:lnTo>
                  <a:pt x="75594" y="154401"/>
                </a:lnTo>
                <a:lnTo>
                  <a:pt x="75944" y="154034"/>
                </a:lnTo>
                <a:lnTo>
                  <a:pt x="74040" y="153797"/>
                </a:lnTo>
                <a:close/>
              </a:path>
              <a:path w="461645" h="538479">
                <a:moveTo>
                  <a:pt x="76172" y="153797"/>
                </a:moveTo>
                <a:lnTo>
                  <a:pt x="74040" y="153797"/>
                </a:lnTo>
                <a:lnTo>
                  <a:pt x="75944" y="154034"/>
                </a:lnTo>
                <a:lnTo>
                  <a:pt x="76172" y="153797"/>
                </a:lnTo>
                <a:close/>
              </a:path>
              <a:path w="461645" h="538479">
                <a:moveTo>
                  <a:pt x="81152" y="148589"/>
                </a:moveTo>
                <a:lnTo>
                  <a:pt x="80798" y="148961"/>
                </a:lnTo>
                <a:lnTo>
                  <a:pt x="81025" y="149987"/>
                </a:lnTo>
                <a:lnTo>
                  <a:pt x="81152" y="148589"/>
                </a:lnTo>
                <a:close/>
              </a:path>
              <a:path w="461645" h="538479">
                <a:moveTo>
                  <a:pt x="81279" y="148589"/>
                </a:moveTo>
                <a:lnTo>
                  <a:pt x="81025" y="149987"/>
                </a:lnTo>
                <a:lnTo>
                  <a:pt x="82307" y="149987"/>
                </a:lnTo>
                <a:lnTo>
                  <a:pt x="81840" y="149351"/>
                </a:lnTo>
                <a:lnTo>
                  <a:pt x="81279" y="148589"/>
                </a:lnTo>
                <a:close/>
              </a:path>
              <a:path w="461645" h="538479">
                <a:moveTo>
                  <a:pt x="81279" y="148589"/>
                </a:moveTo>
                <a:lnTo>
                  <a:pt x="81787" y="149351"/>
                </a:lnTo>
                <a:lnTo>
                  <a:pt x="81552" y="148961"/>
                </a:lnTo>
                <a:lnTo>
                  <a:pt x="81279" y="148589"/>
                </a:lnTo>
                <a:close/>
              </a:path>
              <a:path w="461645" h="538479">
                <a:moveTo>
                  <a:pt x="81637" y="149076"/>
                </a:moveTo>
                <a:lnTo>
                  <a:pt x="81787" y="149351"/>
                </a:lnTo>
                <a:lnTo>
                  <a:pt x="81637" y="149076"/>
                </a:lnTo>
                <a:close/>
              </a:path>
              <a:path w="461645" h="538479">
                <a:moveTo>
                  <a:pt x="81372" y="148589"/>
                </a:moveTo>
                <a:lnTo>
                  <a:pt x="81637" y="149076"/>
                </a:lnTo>
                <a:lnTo>
                  <a:pt x="81372" y="148589"/>
                </a:lnTo>
                <a:close/>
              </a:path>
              <a:path w="461645" h="538479">
                <a:moveTo>
                  <a:pt x="80263" y="146558"/>
                </a:moveTo>
                <a:lnTo>
                  <a:pt x="80798" y="148961"/>
                </a:lnTo>
                <a:lnTo>
                  <a:pt x="81152" y="148589"/>
                </a:lnTo>
                <a:lnTo>
                  <a:pt x="81372" y="148589"/>
                </a:lnTo>
                <a:lnTo>
                  <a:pt x="80263" y="146558"/>
                </a:lnTo>
                <a:close/>
              </a:path>
              <a:path w="461645" h="538479">
                <a:moveTo>
                  <a:pt x="0" y="0"/>
                </a:moveTo>
                <a:lnTo>
                  <a:pt x="28701" y="80263"/>
                </a:lnTo>
                <a:lnTo>
                  <a:pt x="35364" y="42723"/>
                </a:lnTo>
                <a:lnTo>
                  <a:pt x="32258" y="39750"/>
                </a:lnTo>
                <a:lnTo>
                  <a:pt x="41021" y="30607"/>
                </a:lnTo>
                <a:lnTo>
                  <a:pt x="57074" y="30607"/>
                </a:lnTo>
                <a:lnTo>
                  <a:pt x="81407" y="25146"/>
                </a:lnTo>
                <a:lnTo>
                  <a:pt x="0" y="0"/>
                </a:lnTo>
                <a:close/>
              </a:path>
              <a:path w="461645" h="538479">
                <a:moveTo>
                  <a:pt x="41021" y="30607"/>
                </a:moveTo>
                <a:lnTo>
                  <a:pt x="32258" y="39750"/>
                </a:lnTo>
                <a:lnTo>
                  <a:pt x="35364" y="42723"/>
                </a:lnTo>
                <a:lnTo>
                  <a:pt x="36702" y="35178"/>
                </a:lnTo>
                <a:lnTo>
                  <a:pt x="44087" y="33521"/>
                </a:lnTo>
                <a:lnTo>
                  <a:pt x="41021" y="30607"/>
                </a:lnTo>
                <a:close/>
              </a:path>
              <a:path w="461645" h="538479">
                <a:moveTo>
                  <a:pt x="57074" y="30607"/>
                </a:moveTo>
                <a:lnTo>
                  <a:pt x="41021" y="30607"/>
                </a:lnTo>
                <a:lnTo>
                  <a:pt x="44087" y="33521"/>
                </a:lnTo>
                <a:lnTo>
                  <a:pt x="57074" y="30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13629" y="2773965"/>
            <a:ext cx="3523615" cy="2162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group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adjacent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K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ap.</a:t>
            </a:r>
          </a:p>
          <a:p>
            <a:pPr marL="12700" marR="32131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term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those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literals that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</a:t>
            </a:r>
            <a:r>
              <a:rPr sz="1400" spc="-10" dirty="0">
                <a:latin typeface="Arial"/>
                <a:cs typeface="Arial"/>
              </a:rPr>
              <a:t>mm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grouped 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s.</a:t>
            </a: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ple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abo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e,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grouped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inter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s 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x</a:t>
            </a:r>
            <a:r>
              <a:rPr sz="1400" dirty="0">
                <a:latin typeface="Arial"/>
                <a:cs typeface="Arial"/>
              </a:rPr>
              <a:t>y</a:t>
            </a: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result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</a:p>
          <a:p>
            <a:pPr marL="3556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874250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5943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809240" algn="l">
              <a:lnSpc>
                <a:spcPct val="100000"/>
              </a:lnSpc>
            </a:pPr>
            <a:r>
              <a:rPr sz="3200" spc="-5" dirty="0"/>
              <a:t>Gro</a:t>
            </a:r>
            <a:r>
              <a:rPr sz="3200" dirty="0"/>
              <a:t>u</a:t>
            </a:r>
            <a:r>
              <a:rPr sz="3200" spc="-5" dirty="0"/>
              <a:t>p</a:t>
            </a:r>
            <a:r>
              <a:rPr sz="3200" dirty="0"/>
              <a:t>i</a:t>
            </a:r>
            <a:r>
              <a:rPr sz="3200" spc="-5" dirty="0"/>
              <a:t>ng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4724400" y="17145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1600" y="17145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0" y="20574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1600" y="20574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160020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99229" y="1498377"/>
            <a:ext cx="2590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aseline="-31746" dirty="0">
                <a:latin typeface="Arial"/>
                <a:cs typeface="Arial"/>
              </a:rPr>
              <a:t>x</a:t>
            </a:r>
            <a:r>
              <a:rPr sz="2100" spc="67" baseline="-3174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979" y="1543621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7429" y="1543621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5428" y="2145124"/>
            <a:ext cx="4298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1400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7429" y="18022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1679" y="1802224"/>
            <a:ext cx="453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0995" algn="l"/>
              </a:tabLst>
            </a:pPr>
            <a:r>
              <a:rPr sz="1400" dirty="0">
                <a:latin typeface="Arial"/>
                <a:cs typeface="Arial"/>
              </a:rPr>
              <a:t>0	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7429" y="21451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76851" y="2087213"/>
            <a:ext cx="838200" cy="28575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373"/>
                </a:moveTo>
                <a:lnTo>
                  <a:pt x="17739" y="135384"/>
                </a:lnTo>
                <a:lnTo>
                  <a:pt x="67504" y="86705"/>
                </a:lnTo>
                <a:lnTo>
                  <a:pt x="102778" y="65467"/>
                </a:lnTo>
                <a:lnTo>
                  <a:pt x="144115" y="46689"/>
                </a:lnTo>
                <a:lnTo>
                  <a:pt x="190869" y="30666"/>
                </a:lnTo>
                <a:lnTo>
                  <a:pt x="242392" y="17691"/>
                </a:lnTo>
                <a:lnTo>
                  <a:pt x="298037" y="8058"/>
                </a:lnTo>
                <a:lnTo>
                  <a:pt x="357155" y="2063"/>
                </a:lnTo>
                <a:lnTo>
                  <a:pt x="419100" y="0"/>
                </a:lnTo>
                <a:lnTo>
                  <a:pt x="481016" y="2063"/>
                </a:lnTo>
                <a:lnTo>
                  <a:pt x="540116" y="8059"/>
                </a:lnTo>
                <a:lnTo>
                  <a:pt x="595752" y="17693"/>
                </a:lnTo>
                <a:lnTo>
                  <a:pt x="647274" y="30672"/>
                </a:lnTo>
                <a:lnTo>
                  <a:pt x="694032" y="46701"/>
                </a:lnTo>
                <a:lnTo>
                  <a:pt x="735378" y="65488"/>
                </a:lnTo>
                <a:lnTo>
                  <a:pt x="770663" y="86738"/>
                </a:lnTo>
                <a:lnTo>
                  <a:pt x="820450" y="135454"/>
                </a:lnTo>
                <a:lnTo>
                  <a:pt x="838200" y="190500"/>
                </a:lnTo>
                <a:lnTo>
                  <a:pt x="833654" y="218638"/>
                </a:lnTo>
                <a:lnTo>
                  <a:pt x="820450" y="245499"/>
                </a:lnTo>
                <a:lnTo>
                  <a:pt x="770663" y="294205"/>
                </a:lnTo>
                <a:lnTo>
                  <a:pt x="735378" y="315459"/>
                </a:lnTo>
                <a:lnTo>
                  <a:pt x="694032" y="334255"/>
                </a:lnTo>
                <a:lnTo>
                  <a:pt x="647274" y="350295"/>
                </a:lnTo>
                <a:lnTo>
                  <a:pt x="595752" y="363285"/>
                </a:lnTo>
                <a:lnTo>
                  <a:pt x="540116" y="372930"/>
                </a:lnTo>
                <a:lnTo>
                  <a:pt x="481016" y="378933"/>
                </a:lnTo>
                <a:lnTo>
                  <a:pt x="419100" y="381000"/>
                </a:lnTo>
                <a:lnTo>
                  <a:pt x="357155" y="378933"/>
                </a:lnTo>
                <a:lnTo>
                  <a:pt x="298037" y="372930"/>
                </a:lnTo>
                <a:lnTo>
                  <a:pt x="242392" y="363285"/>
                </a:lnTo>
                <a:lnTo>
                  <a:pt x="190869" y="350295"/>
                </a:lnTo>
                <a:lnTo>
                  <a:pt x="144115" y="334255"/>
                </a:lnTo>
                <a:lnTo>
                  <a:pt x="102778" y="315459"/>
                </a:lnTo>
                <a:lnTo>
                  <a:pt x="67504" y="294205"/>
                </a:lnTo>
                <a:lnTo>
                  <a:pt x="17739" y="24549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62601" y="2343150"/>
            <a:ext cx="461645" cy="403860"/>
          </a:xfrm>
          <a:custGeom>
            <a:avLst/>
            <a:gdLst/>
            <a:ahLst/>
            <a:cxnLst/>
            <a:rect l="l" t="t" r="r" b="b"/>
            <a:pathLst>
              <a:path w="461645" h="538479">
                <a:moveTo>
                  <a:pt x="77597" y="141604"/>
                </a:moveTo>
                <a:lnTo>
                  <a:pt x="75564" y="141604"/>
                </a:lnTo>
                <a:lnTo>
                  <a:pt x="74040" y="141859"/>
                </a:lnTo>
                <a:lnTo>
                  <a:pt x="70992" y="142239"/>
                </a:lnTo>
                <a:lnTo>
                  <a:pt x="68579" y="144652"/>
                </a:lnTo>
                <a:lnTo>
                  <a:pt x="68452" y="147700"/>
                </a:lnTo>
                <a:lnTo>
                  <a:pt x="68199" y="150240"/>
                </a:lnTo>
                <a:lnTo>
                  <a:pt x="68452" y="151511"/>
                </a:lnTo>
                <a:lnTo>
                  <a:pt x="69087" y="152526"/>
                </a:lnTo>
                <a:lnTo>
                  <a:pt x="70865" y="155955"/>
                </a:lnTo>
                <a:lnTo>
                  <a:pt x="71120" y="156210"/>
                </a:lnTo>
                <a:lnTo>
                  <a:pt x="74167" y="160400"/>
                </a:lnTo>
                <a:lnTo>
                  <a:pt x="79121" y="166370"/>
                </a:lnTo>
                <a:lnTo>
                  <a:pt x="110744" y="200660"/>
                </a:lnTo>
                <a:lnTo>
                  <a:pt x="179831" y="270637"/>
                </a:lnTo>
                <a:lnTo>
                  <a:pt x="247903" y="337947"/>
                </a:lnTo>
                <a:lnTo>
                  <a:pt x="429260" y="514731"/>
                </a:lnTo>
                <a:lnTo>
                  <a:pt x="438276" y="523620"/>
                </a:lnTo>
                <a:lnTo>
                  <a:pt x="446024" y="531368"/>
                </a:lnTo>
                <a:lnTo>
                  <a:pt x="452754" y="537972"/>
                </a:lnTo>
                <a:lnTo>
                  <a:pt x="461645" y="528827"/>
                </a:lnTo>
                <a:lnTo>
                  <a:pt x="417067" y="485013"/>
                </a:lnTo>
                <a:lnTo>
                  <a:pt x="405002" y="473455"/>
                </a:lnTo>
                <a:lnTo>
                  <a:pt x="392429" y="461010"/>
                </a:lnTo>
                <a:lnTo>
                  <a:pt x="378840" y="447928"/>
                </a:lnTo>
                <a:lnTo>
                  <a:pt x="364871" y="434213"/>
                </a:lnTo>
                <a:lnTo>
                  <a:pt x="350265" y="420115"/>
                </a:lnTo>
                <a:lnTo>
                  <a:pt x="225678" y="298196"/>
                </a:lnTo>
                <a:lnTo>
                  <a:pt x="167512" y="240411"/>
                </a:lnTo>
                <a:lnTo>
                  <a:pt x="119887" y="191897"/>
                </a:lnTo>
                <a:lnTo>
                  <a:pt x="96898" y="167229"/>
                </a:lnTo>
                <a:lnTo>
                  <a:pt x="91948" y="163957"/>
                </a:lnTo>
                <a:lnTo>
                  <a:pt x="85598" y="159892"/>
                </a:lnTo>
                <a:lnTo>
                  <a:pt x="80263" y="156717"/>
                </a:lnTo>
                <a:lnTo>
                  <a:pt x="76326" y="154686"/>
                </a:lnTo>
                <a:lnTo>
                  <a:pt x="75673" y="154432"/>
                </a:lnTo>
                <a:lnTo>
                  <a:pt x="74040" y="153797"/>
                </a:lnTo>
                <a:lnTo>
                  <a:pt x="76172" y="153797"/>
                </a:lnTo>
                <a:lnTo>
                  <a:pt x="80687" y="149076"/>
                </a:lnTo>
                <a:lnTo>
                  <a:pt x="80715" y="148589"/>
                </a:lnTo>
                <a:lnTo>
                  <a:pt x="80263" y="146558"/>
                </a:lnTo>
                <a:lnTo>
                  <a:pt x="88030" y="146558"/>
                </a:lnTo>
                <a:lnTo>
                  <a:pt x="86740" y="145796"/>
                </a:lnTo>
                <a:lnTo>
                  <a:pt x="82169" y="143383"/>
                </a:lnTo>
                <a:lnTo>
                  <a:pt x="78612" y="141986"/>
                </a:lnTo>
                <a:lnTo>
                  <a:pt x="77597" y="141604"/>
                </a:lnTo>
                <a:close/>
              </a:path>
              <a:path w="461645" h="538479">
                <a:moveTo>
                  <a:pt x="88030" y="146558"/>
                </a:moveTo>
                <a:lnTo>
                  <a:pt x="80263" y="146558"/>
                </a:lnTo>
                <a:lnTo>
                  <a:pt x="81653" y="149098"/>
                </a:lnTo>
                <a:lnTo>
                  <a:pt x="99440" y="168910"/>
                </a:lnTo>
                <a:lnTo>
                  <a:pt x="107823" y="174751"/>
                </a:lnTo>
                <a:lnTo>
                  <a:pt x="137033" y="195707"/>
                </a:lnTo>
                <a:lnTo>
                  <a:pt x="205232" y="246125"/>
                </a:lnTo>
                <a:lnTo>
                  <a:pt x="227584" y="262889"/>
                </a:lnTo>
                <a:lnTo>
                  <a:pt x="238378" y="270637"/>
                </a:lnTo>
                <a:lnTo>
                  <a:pt x="275463" y="297307"/>
                </a:lnTo>
                <a:lnTo>
                  <a:pt x="298830" y="311785"/>
                </a:lnTo>
                <a:lnTo>
                  <a:pt x="299465" y="312038"/>
                </a:lnTo>
                <a:lnTo>
                  <a:pt x="302005" y="312927"/>
                </a:lnTo>
                <a:lnTo>
                  <a:pt x="303275" y="313309"/>
                </a:lnTo>
                <a:lnTo>
                  <a:pt x="304800" y="313309"/>
                </a:lnTo>
                <a:lnTo>
                  <a:pt x="306070" y="312927"/>
                </a:lnTo>
                <a:lnTo>
                  <a:pt x="310261" y="311530"/>
                </a:lnTo>
                <a:lnTo>
                  <a:pt x="312038" y="308355"/>
                </a:lnTo>
                <a:lnTo>
                  <a:pt x="311988" y="308101"/>
                </a:lnTo>
                <a:lnTo>
                  <a:pt x="299338" y="308101"/>
                </a:lnTo>
                <a:lnTo>
                  <a:pt x="299191" y="307848"/>
                </a:lnTo>
                <a:lnTo>
                  <a:pt x="298958" y="307848"/>
                </a:lnTo>
                <a:lnTo>
                  <a:pt x="298802" y="307176"/>
                </a:lnTo>
                <a:lnTo>
                  <a:pt x="297941" y="305688"/>
                </a:lnTo>
                <a:lnTo>
                  <a:pt x="265557" y="274827"/>
                </a:lnTo>
                <a:lnTo>
                  <a:pt x="256032" y="267970"/>
                </a:lnTo>
                <a:lnTo>
                  <a:pt x="235076" y="252602"/>
                </a:lnTo>
                <a:lnTo>
                  <a:pt x="144525" y="185420"/>
                </a:lnTo>
                <a:lnTo>
                  <a:pt x="124333" y="170814"/>
                </a:lnTo>
                <a:lnTo>
                  <a:pt x="106679" y="158496"/>
                </a:lnTo>
                <a:lnTo>
                  <a:pt x="99060" y="153415"/>
                </a:lnTo>
                <a:lnTo>
                  <a:pt x="92292" y="149076"/>
                </a:lnTo>
                <a:lnTo>
                  <a:pt x="88030" y="146558"/>
                </a:lnTo>
                <a:close/>
              </a:path>
              <a:path w="461645" h="538479">
                <a:moveTo>
                  <a:pt x="299122" y="307559"/>
                </a:moveTo>
                <a:lnTo>
                  <a:pt x="299191" y="307848"/>
                </a:lnTo>
                <a:lnTo>
                  <a:pt x="299338" y="308101"/>
                </a:lnTo>
                <a:lnTo>
                  <a:pt x="299122" y="307559"/>
                </a:lnTo>
                <a:close/>
              </a:path>
              <a:path w="461645" h="538479">
                <a:moveTo>
                  <a:pt x="303529" y="299974"/>
                </a:moveTo>
                <a:lnTo>
                  <a:pt x="304419" y="300482"/>
                </a:lnTo>
                <a:lnTo>
                  <a:pt x="303149" y="300482"/>
                </a:lnTo>
                <a:lnTo>
                  <a:pt x="299340" y="307176"/>
                </a:lnTo>
                <a:lnTo>
                  <a:pt x="299237" y="307848"/>
                </a:lnTo>
                <a:lnTo>
                  <a:pt x="299338" y="308101"/>
                </a:lnTo>
                <a:lnTo>
                  <a:pt x="311988" y="308101"/>
                </a:lnTo>
                <a:lnTo>
                  <a:pt x="311403" y="305180"/>
                </a:lnTo>
                <a:lnTo>
                  <a:pt x="310896" y="302767"/>
                </a:lnTo>
                <a:lnTo>
                  <a:pt x="310641" y="302133"/>
                </a:lnTo>
                <a:lnTo>
                  <a:pt x="309870" y="300863"/>
                </a:lnTo>
                <a:lnTo>
                  <a:pt x="306070" y="300863"/>
                </a:lnTo>
                <a:lnTo>
                  <a:pt x="303529" y="299974"/>
                </a:lnTo>
                <a:close/>
              </a:path>
              <a:path w="461645" h="538479">
                <a:moveTo>
                  <a:pt x="298802" y="307176"/>
                </a:moveTo>
                <a:lnTo>
                  <a:pt x="298958" y="307848"/>
                </a:lnTo>
                <a:lnTo>
                  <a:pt x="299025" y="307559"/>
                </a:lnTo>
                <a:lnTo>
                  <a:pt x="298802" y="307176"/>
                </a:lnTo>
                <a:close/>
              </a:path>
              <a:path w="461645" h="538479">
                <a:moveTo>
                  <a:pt x="299073" y="307644"/>
                </a:moveTo>
                <a:lnTo>
                  <a:pt x="298958" y="307848"/>
                </a:lnTo>
                <a:lnTo>
                  <a:pt x="299191" y="307848"/>
                </a:lnTo>
                <a:lnTo>
                  <a:pt x="299073" y="307644"/>
                </a:lnTo>
                <a:close/>
              </a:path>
              <a:path w="461645" h="538479">
                <a:moveTo>
                  <a:pt x="298576" y="306197"/>
                </a:moveTo>
                <a:lnTo>
                  <a:pt x="298802" y="307176"/>
                </a:lnTo>
                <a:lnTo>
                  <a:pt x="299073" y="307644"/>
                </a:lnTo>
                <a:lnTo>
                  <a:pt x="298576" y="306197"/>
                </a:lnTo>
                <a:close/>
              </a:path>
              <a:path w="461645" h="538479">
                <a:moveTo>
                  <a:pt x="299897" y="306197"/>
                </a:moveTo>
                <a:lnTo>
                  <a:pt x="298576" y="306197"/>
                </a:lnTo>
                <a:lnTo>
                  <a:pt x="299122" y="307559"/>
                </a:lnTo>
                <a:lnTo>
                  <a:pt x="299897" y="306197"/>
                </a:lnTo>
                <a:close/>
              </a:path>
              <a:path w="461645" h="538479">
                <a:moveTo>
                  <a:pt x="282754" y="286802"/>
                </a:moveTo>
                <a:lnTo>
                  <a:pt x="298802" y="307176"/>
                </a:lnTo>
                <a:lnTo>
                  <a:pt x="298576" y="306197"/>
                </a:lnTo>
                <a:lnTo>
                  <a:pt x="299897" y="306197"/>
                </a:lnTo>
                <a:lnTo>
                  <a:pt x="302932" y="300863"/>
                </a:lnTo>
                <a:lnTo>
                  <a:pt x="302005" y="300863"/>
                </a:lnTo>
                <a:lnTo>
                  <a:pt x="303149" y="300482"/>
                </a:lnTo>
                <a:lnTo>
                  <a:pt x="304419" y="300482"/>
                </a:lnTo>
                <a:lnTo>
                  <a:pt x="300609" y="298323"/>
                </a:lnTo>
                <a:lnTo>
                  <a:pt x="295783" y="295401"/>
                </a:lnTo>
                <a:lnTo>
                  <a:pt x="289687" y="291591"/>
                </a:lnTo>
                <a:lnTo>
                  <a:pt x="282754" y="286802"/>
                </a:lnTo>
                <a:close/>
              </a:path>
              <a:path w="461645" h="538479">
                <a:moveTo>
                  <a:pt x="303149" y="300482"/>
                </a:moveTo>
                <a:lnTo>
                  <a:pt x="302005" y="300863"/>
                </a:lnTo>
                <a:lnTo>
                  <a:pt x="302932" y="300863"/>
                </a:lnTo>
                <a:lnTo>
                  <a:pt x="303149" y="300482"/>
                </a:lnTo>
                <a:close/>
              </a:path>
              <a:path w="461645" h="538479">
                <a:moveTo>
                  <a:pt x="309331" y="299974"/>
                </a:moveTo>
                <a:lnTo>
                  <a:pt x="303529" y="299974"/>
                </a:lnTo>
                <a:lnTo>
                  <a:pt x="306070" y="300863"/>
                </a:lnTo>
                <a:lnTo>
                  <a:pt x="309870" y="300863"/>
                </a:lnTo>
                <a:lnTo>
                  <a:pt x="309331" y="299974"/>
                </a:lnTo>
                <a:close/>
              </a:path>
              <a:path w="461645" h="538479">
                <a:moveTo>
                  <a:pt x="44087" y="33521"/>
                </a:moveTo>
                <a:lnTo>
                  <a:pt x="36702" y="35178"/>
                </a:lnTo>
                <a:lnTo>
                  <a:pt x="35364" y="42723"/>
                </a:lnTo>
                <a:lnTo>
                  <a:pt x="76962" y="82423"/>
                </a:lnTo>
                <a:lnTo>
                  <a:pt x="152908" y="155701"/>
                </a:lnTo>
                <a:lnTo>
                  <a:pt x="197992" y="199771"/>
                </a:lnTo>
                <a:lnTo>
                  <a:pt x="236854" y="238505"/>
                </a:lnTo>
                <a:lnTo>
                  <a:pt x="267960" y="270637"/>
                </a:lnTo>
                <a:lnTo>
                  <a:pt x="282754" y="286802"/>
                </a:lnTo>
                <a:lnTo>
                  <a:pt x="289687" y="291591"/>
                </a:lnTo>
                <a:lnTo>
                  <a:pt x="295783" y="295401"/>
                </a:lnTo>
                <a:lnTo>
                  <a:pt x="300609" y="298323"/>
                </a:lnTo>
                <a:lnTo>
                  <a:pt x="304419" y="300482"/>
                </a:lnTo>
                <a:lnTo>
                  <a:pt x="303529" y="299974"/>
                </a:lnTo>
                <a:lnTo>
                  <a:pt x="309331" y="299974"/>
                </a:lnTo>
                <a:lnTo>
                  <a:pt x="294259" y="280797"/>
                </a:lnTo>
                <a:lnTo>
                  <a:pt x="289059" y="274827"/>
                </a:lnTo>
                <a:lnTo>
                  <a:pt x="283337" y="268732"/>
                </a:lnTo>
                <a:lnTo>
                  <a:pt x="276987" y="261747"/>
                </a:lnTo>
                <a:lnTo>
                  <a:pt x="262509" y="246507"/>
                </a:lnTo>
                <a:lnTo>
                  <a:pt x="245872" y="229488"/>
                </a:lnTo>
                <a:lnTo>
                  <a:pt x="206883" y="190753"/>
                </a:lnTo>
                <a:lnTo>
                  <a:pt x="161798" y="146558"/>
                </a:lnTo>
                <a:lnTo>
                  <a:pt x="58927" y="47625"/>
                </a:lnTo>
                <a:lnTo>
                  <a:pt x="44087" y="33521"/>
                </a:lnTo>
                <a:close/>
              </a:path>
              <a:path w="461645" h="538479">
                <a:moveTo>
                  <a:pt x="80798" y="148961"/>
                </a:moveTo>
                <a:lnTo>
                  <a:pt x="75944" y="154034"/>
                </a:lnTo>
                <a:lnTo>
                  <a:pt x="77088" y="154177"/>
                </a:lnTo>
                <a:lnTo>
                  <a:pt x="75750" y="154401"/>
                </a:lnTo>
                <a:lnTo>
                  <a:pt x="76326" y="154686"/>
                </a:lnTo>
                <a:lnTo>
                  <a:pt x="80263" y="156717"/>
                </a:lnTo>
                <a:lnTo>
                  <a:pt x="85598" y="159892"/>
                </a:lnTo>
                <a:lnTo>
                  <a:pt x="91948" y="163957"/>
                </a:lnTo>
                <a:lnTo>
                  <a:pt x="96898" y="167229"/>
                </a:lnTo>
                <a:lnTo>
                  <a:pt x="94741" y="164846"/>
                </a:lnTo>
                <a:lnTo>
                  <a:pt x="88900" y="158241"/>
                </a:lnTo>
                <a:lnTo>
                  <a:pt x="84454" y="152908"/>
                </a:lnTo>
                <a:lnTo>
                  <a:pt x="82307" y="149987"/>
                </a:lnTo>
                <a:lnTo>
                  <a:pt x="81025" y="149987"/>
                </a:lnTo>
                <a:lnTo>
                  <a:pt x="80798" y="148961"/>
                </a:lnTo>
                <a:close/>
              </a:path>
              <a:path w="461645" h="538479">
                <a:moveTo>
                  <a:pt x="75641" y="154419"/>
                </a:moveTo>
                <a:close/>
              </a:path>
              <a:path w="461645" h="538479">
                <a:moveTo>
                  <a:pt x="75944" y="154034"/>
                </a:moveTo>
                <a:lnTo>
                  <a:pt x="75594" y="154401"/>
                </a:lnTo>
                <a:lnTo>
                  <a:pt x="77088" y="154177"/>
                </a:lnTo>
                <a:lnTo>
                  <a:pt x="75944" y="154034"/>
                </a:lnTo>
                <a:close/>
              </a:path>
              <a:path w="461645" h="538479">
                <a:moveTo>
                  <a:pt x="74040" y="153797"/>
                </a:moveTo>
                <a:lnTo>
                  <a:pt x="75594" y="154401"/>
                </a:lnTo>
                <a:lnTo>
                  <a:pt x="75944" y="154034"/>
                </a:lnTo>
                <a:lnTo>
                  <a:pt x="74040" y="153797"/>
                </a:lnTo>
                <a:close/>
              </a:path>
              <a:path w="461645" h="538479">
                <a:moveTo>
                  <a:pt x="76172" y="153797"/>
                </a:moveTo>
                <a:lnTo>
                  <a:pt x="74040" y="153797"/>
                </a:lnTo>
                <a:lnTo>
                  <a:pt x="75944" y="154034"/>
                </a:lnTo>
                <a:lnTo>
                  <a:pt x="76172" y="153797"/>
                </a:lnTo>
                <a:close/>
              </a:path>
              <a:path w="461645" h="538479">
                <a:moveTo>
                  <a:pt x="81152" y="148589"/>
                </a:moveTo>
                <a:lnTo>
                  <a:pt x="80798" y="148961"/>
                </a:lnTo>
                <a:lnTo>
                  <a:pt x="81025" y="149987"/>
                </a:lnTo>
                <a:lnTo>
                  <a:pt x="81152" y="148589"/>
                </a:lnTo>
                <a:close/>
              </a:path>
              <a:path w="461645" h="538479">
                <a:moveTo>
                  <a:pt x="81279" y="148589"/>
                </a:moveTo>
                <a:lnTo>
                  <a:pt x="81025" y="149987"/>
                </a:lnTo>
                <a:lnTo>
                  <a:pt x="82307" y="149987"/>
                </a:lnTo>
                <a:lnTo>
                  <a:pt x="81840" y="149351"/>
                </a:lnTo>
                <a:lnTo>
                  <a:pt x="81279" y="148589"/>
                </a:lnTo>
                <a:close/>
              </a:path>
              <a:path w="461645" h="538479">
                <a:moveTo>
                  <a:pt x="81279" y="148589"/>
                </a:moveTo>
                <a:lnTo>
                  <a:pt x="81787" y="149351"/>
                </a:lnTo>
                <a:lnTo>
                  <a:pt x="81552" y="148961"/>
                </a:lnTo>
                <a:lnTo>
                  <a:pt x="81279" y="148589"/>
                </a:lnTo>
                <a:close/>
              </a:path>
              <a:path w="461645" h="538479">
                <a:moveTo>
                  <a:pt x="81637" y="149076"/>
                </a:moveTo>
                <a:lnTo>
                  <a:pt x="81787" y="149351"/>
                </a:lnTo>
                <a:lnTo>
                  <a:pt x="81637" y="149076"/>
                </a:lnTo>
                <a:close/>
              </a:path>
              <a:path w="461645" h="538479">
                <a:moveTo>
                  <a:pt x="81372" y="148589"/>
                </a:moveTo>
                <a:lnTo>
                  <a:pt x="81637" y="149076"/>
                </a:lnTo>
                <a:lnTo>
                  <a:pt x="81372" y="148589"/>
                </a:lnTo>
                <a:close/>
              </a:path>
              <a:path w="461645" h="538479">
                <a:moveTo>
                  <a:pt x="80263" y="146558"/>
                </a:moveTo>
                <a:lnTo>
                  <a:pt x="80798" y="148961"/>
                </a:lnTo>
                <a:lnTo>
                  <a:pt x="81152" y="148589"/>
                </a:lnTo>
                <a:lnTo>
                  <a:pt x="81372" y="148589"/>
                </a:lnTo>
                <a:lnTo>
                  <a:pt x="80263" y="146558"/>
                </a:lnTo>
                <a:close/>
              </a:path>
              <a:path w="461645" h="538479">
                <a:moveTo>
                  <a:pt x="0" y="0"/>
                </a:moveTo>
                <a:lnTo>
                  <a:pt x="28701" y="80263"/>
                </a:lnTo>
                <a:lnTo>
                  <a:pt x="35364" y="42723"/>
                </a:lnTo>
                <a:lnTo>
                  <a:pt x="32258" y="39750"/>
                </a:lnTo>
                <a:lnTo>
                  <a:pt x="41021" y="30607"/>
                </a:lnTo>
                <a:lnTo>
                  <a:pt x="57074" y="30607"/>
                </a:lnTo>
                <a:lnTo>
                  <a:pt x="81407" y="25146"/>
                </a:lnTo>
                <a:lnTo>
                  <a:pt x="0" y="0"/>
                </a:lnTo>
                <a:close/>
              </a:path>
              <a:path w="461645" h="538479">
                <a:moveTo>
                  <a:pt x="41021" y="30607"/>
                </a:moveTo>
                <a:lnTo>
                  <a:pt x="32258" y="39750"/>
                </a:lnTo>
                <a:lnTo>
                  <a:pt x="35364" y="42723"/>
                </a:lnTo>
                <a:lnTo>
                  <a:pt x="36702" y="35178"/>
                </a:lnTo>
                <a:lnTo>
                  <a:pt x="44087" y="33521"/>
                </a:lnTo>
                <a:lnTo>
                  <a:pt x="41021" y="30607"/>
                </a:lnTo>
                <a:close/>
              </a:path>
              <a:path w="461645" h="538479">
                <a:moveTo>
                  <a:pt x="57074" y="30607"/>
                </a:moveTo>
                <a:lnTo>
                  <a:pt x="41021" y="30607"/>
                </a:lnTo>
                <a:lnTo>
                  <a:pt x="44087" y="33521"/>
                </a:lnTo>
                <a:lnTo>
                  <a:pt x="57074" y="30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02301" y="1753838"/>
            <a:ext cx="381000" cy="62865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419100"/>
                </a:moveTo>
                <a:lnTo>
                  <a:pt x="2063" y="357155"/>
                </a:lnTo>
                <a:lnTo>
                  <a:pt x="8059" y="298037"/>
                </a:lnTo>
                <a:lnTo>
                  <a:pt x="17693" y="242392"/>
                </a:lnTo>
                <a:lnTo>
                  <a:pt x="30672" y="190869"/>
                </a:lnTo>
                <a:lnTo>
                  <a:pt x="46701" y="144115"/>
                </a:lnTo>
                <a:lnTo>
                  <a:pt x="65488" y="102778"/>
                </a:lnTo>
                <a:lnTo>
                  <a:pt x="86738" y="67504"/>
                </a:lnTo>
                <a:lnTo>
                  <a:pt x="135454" y="17739"/>
                </a:lnTo>
                <a:lnTo>
                  <a:pt x="190500" y="0"/>
                </a:lnTo>
                <a:lnTo>
                  <a:pt x="218638" y="4542"/>
                </a:lnTo>
                <a:lnTo>
                  <a:pt x="245499" y="17738"/>
                </a:lnTo>
                <a:lnTo>
                  <a:pt x="294205" y="67498"/>
                </a:lnTo>
                <a:lnTo>
                  <a:pt x="315459" y="102766"/>
                </a:lnTo>
                <a:lnTo>
                  <a:pt x="334255" y="144095"/>
                </a:lnTo>
                <a:lnTo>
                  <a:pt x="350295" y="190837"/>
                </a:lnTo>
                <a:lnTo>
                  <a:pt x="363285" y="242343"/>
                </a:lnTo>
                <a:lnTo>
                  <a:pt x="372930" y="297967"/>
                </a:lnTo>
                <a:lnTo>
                  <a:pt x="378933" y="357059"/>
                </a:lnTo>
                <a:lnTo>
                  <a:pt x="381000" y="418973"/>
                </a:lnTo>
                <a:lnTo>
                  <a:pt x="378933" y="481016"/>
                </a:lnTo>
                <a:lnTo>
                  <a:pt x="372930" y="540116"/>
                </a:lnTo>
                <a:lnTo>
                  <a:pt x="363285" y="595752"/>
                </a:lnTo>
                <a:lnTo>
                  <a:pt x="350295" y="647274"/>
                </a:lnTo>
                <a:lnTo>
                  <a:pt x="334255" y="694032"/>
                </a:lnTo>
                <a:lnTo>
                  <a:pt x="315459" y="735378"/>
                </a:lnTo>
                <a:lnTo>
                  <a:pt x="294205" y="770663"/>
                </a:lnTo>
                <a:lnTo>
                  <a:pt x="245499" y="820450"/>
                </a:lnTo>
                <a:lnTo>
                  <a:pt x="190500" y="838200"/>
                </a:lnTo>
                <a:lnTo>
                  <a:pt x="162332" y="833654"/>
                </a:lnTo>
                <a:lnTo>
                  <a:pt x="135454" y="820450"/>
                </a:lnTo>
                <a:lnTo>
                  <a:pt x="86738" y="770663"/>
                </a:lnTo>
                <a:lnTo>
                  <a:pt x="65488" y="735378"/>
                </a:lnTo>
                <a:lnTo>
                  <a:pt x="46701" y="694032"/>
                </a:lnTo>
                <a:lnTo>
                  <a:pt x="30672" y="647274"/>
                </a:lnTo>
                <a:lnTo>
                  <a:pt x="17693" y="595752"/>
                </a:lnTo>
                <a:lnTo>
                  <a:pt x="8059" y="540116"/>
                </a:lnTo>
                <a:lnTo>
                  <a:pt x="2063" y="481016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321554" y="2782252"/>
            <a:ext cx="268414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ote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25" dirty="0">
                <a:latin typeface="Arial"/>
                <a:cs typeface="Arial"/>
              </a:rPr>
              <a:t>’</a:t>
            </a:r>
            <a:r>
              <a:rPr sz="1400" dirty="0">
                <a:latin typeface="Arial"/>
                <a:cs typeface="Arial"/>
              </a:rPr>
              <a:t>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OK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m</a:t>
            </a:r>
            <a:r>
              <a:rPr sz="1400" dirty="0">
                <a:latin typeface="Arial"/>
                <a:cs typeface="Arial"/>
              </a:rPr>
              <a:t>interm </a:t>
            </a:r>
            <a:r>
              <a:rPr sz="1400" spc="-1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ore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once.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2801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62051" y="300014"/>
            <a:ext cx="82296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 algn="ctr">
              <a:lnSpc>
                <a:spcPct val="100000"/>
              </a:lnSpc>
            </a:pPr>
            <a:r>
              <a:rPr sz="2400" dirty="0"/>
              <a:t>T</a:t>
            </a:r>
            <a:r>
              <a:rPr sz="2400" spc="-10" dirty="0"/>
              <a:t>h</a:t>
            </a:r>
            <a:r>
              <a:rPr sz="2400" dirty="0"/>
              <a:t>e</a:t>
            </a:r>
            <a:r>
              <a:rPr sz="2400" spc="-15" dirty="0"/>
              <a:t> </a:t>
            </a:r>
            <a:r>
              <a:rPr sz="2400" spc="-10" dirty="0"/>
              <a:t>K</a:t>
            </a:r>
            <a:r>
              <a:rPr sz="2400" dirty="0"/>
              <a:t>-Map </a:t>
            </a:r>
            <a:r>
              <a:rPr lang="en-US" sz="2400" dirty="0"/>
              <a:t>produces </a:t>
            </a:r>
            <a:r>
              <a:rPr sz="2400" dirty="0"/>
              <a:t>the</a:t>
            </a:r>
            <a:r>
              <a:rPr sz="2400" spc="-15" dirty="0"/>
              <a:t> </a:t>
            </a:r>
            <a:r>
              <a:rPr sz="2400" dirty="0"/>
              <a:t>same resu</a:t>
            </a:r>
            <a:r>
              <a:rPr sz="2400" spc="-15" dirty="0"/>
              <a:t>l</a:t>
            </a:r>
            <a:r>
              <a:rPr sz="2400" dirty="0"/>
              <a:t>ts as </a:t>
            </a:r>
            <a:r>
              <a:rPr sz="2400" spc="-10" dirty="0"/>
              <a:t>a</a:t>
            </a:r>
            <a:r>
              <a:rPr sz="2400" dirty="0"/>
              <a:t>l</a:t>
            </a:r>
            <a:r>
              <a:rPr sz="2400" spc="-10" dirty="0"/>
              <a:t>g</a:t>
            </a:r>
            <a:r>
              <a:rPr sz="2400" dirty="0"/>
              <a:t>e</a:t>
            </a:r>
            <a:r>
              <a:rPr sz="2400" spc="-10" dirty="0"/>
              <a:t>b</a:t>
            </a:r>
            <a:r>
              <a:rPr sz="2400" dirty="0"/>
              <a:t>raic</a:t>
            </a:r>
          </a:p>
          <a:p>
            <a:pPr marL="151130" algn="ctr">
              <a:lnSpc>
                <a:spcPct val="100000"/>
              </a:lnSpc>
            </a:pPr>
            <a:r>
              <a:rPr sz="2400" dirty="0"/>
              <a:t>simp</a:t>
            </a:r>
            <a:r>
              <a:rPr sz="2400" spc="-10" dirty="0"/>
              <a:t>l</a:t>
            </a:r>
            <a:r>
              <a:rPr sz="2400" dirty="0"/>
              <a:t>ific</a:t>
            </a:r>
            <a:r>
              <a:rPr sz="2400" spc="-10" dirty="0"/>
              <a:t>a</a:t>
            </a:r>
            <a:r>
              <a:rPr sz="2400" dirty="0"/>
              <a:t>tion</a:t>
            </a:r>
            <a:r>
              <a:rPr sz="2400" spc="20" dirty="0"/>
              <a:t> </a:t>
            </a:r>
            <a:r>
              <a:rPr sz="2400" dirty="0"/>
              <a:t>(</a:t>
            </a:r>
            <a:r>
              <a:rPr sz="2400" spc="5" dirty="0"/>
              <a:t>f</a:t>
            </a:r>
            <a:r>
              <a:rPr sz="2400" dirty="0"/>
              <a:t>aster)</a:t>
            </a:r>
          </a:p>
        </p:txBody>
      </p:sp>
      <p:sp>
        <p:nvSpPr>
          <p:cNvPr id="9" name="object 9"/>
          <p:cNvSpPr/>
          <p:nvPr/>
        </p:nvSpPr>
        <p:spPr>
          <a:xfrm>
            <a:off x="4724400" y="17145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1600" y="17145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400" y="20574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1600" y="20574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72000" y="160020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99229" y="1498377"/>
            <a:ext cx="25907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aseline="-31746" dirty="0">
                <a:latin typeface="Arial"/>
                <a:cs typeface="Arial"/>
              </a:rPr>
              <a:t>x</a:t>
            </a:r>
            <a:r>
              <a:rPr sz="2100" spc="67" baseline="-31746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3979" y="1543621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7429" y="1543621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8647" y="2725102"/>
            <a:ext cx="108394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Algebrai</a:t>
            </a:r>
            <a:r>
              <a:rPr sz="1400" spc="5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all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8646" y="3045142"/>
            <a:ext cx="200533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y</a:t>
            </a:r>
          </a:p>
          <a:p>
            <a:pPr marL="454659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y</a:t>
            </a:r>
          </a:p>
          <a:p>
            <a:pPr marL="454659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y</a:t>
            </a:r>
          </a:p>
          <a:p>
            <a:pPr marL="454659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’+</a:t>
            </a:r>
            <a:r>
              <a:rPr sz="1400" spc="-25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)y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’+</a:t>
            </a:r>
            <a:r>
              <a:rPr sz="1400" spc="-25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)</a:t>
            </a:r>
          </a:p>
          <a:p>
            <a:pPr marL="454659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</a:p>
        </p:txBody>
      </p:sp>
      <p:sp>
        <p:nvSpPr>
          <p:cNvPr id="20" name="object 20"/>
          <p:cNvSpPr/>
          <p:nvPr/>
        </p:nvSpPr>
        <p:spPr>
          <a:xfrm>
            <a:off x="4776851" y="2087213"/>
            <a:ext cx="838200" cy="285750"/>
          </a:xfrm>
          <a:custGeom>
            <a:avLst/>
            <a:gdLst/>
            <a:ahLst/>
            <a:cxnLst/>
            <a:rect l="l" t="t" r="r" b="b"/>
            <a:pathLst>
              <a:path w="838200" h="381000">
                <a:moveTo>
                  <a:pt x="0" y="190373"/>
                </a:moveTo>
                <a:lnTo>
                  <a:pt x="17739" y="135384"/>
                </a:lnTo>
                <a:lnTo>
                  <a:pt x="67504" y="86705"/>
                </a:lnTo>
                <a:lnTo>
                  <a:pt x="102778" y="65467"/>
                </a:lnTo>
                <a:lnTo>
                  <a:pt x="144115" y="46689"/>
                </a:lnTo>
                <a:lnTo>
                  <a:pt x="190869" y="30666"/>
                </a:lnTo>
                <a:lnTo>
                  <a:pt x="242392" y="17691"/>
                </a:lnTo>
                <a:lnTo>
                  <a:pt x="298037" y="8058"/>
                </a:lnTo>
                <a:lnTo>
                  <a:pt x="357155" y="2063"/>
                </a:lnTo>
                <a:lnTo>
                  <a:pt x="419100" y="0"/>
                </a:lnTo>
                <a:lnTo>
                  <a:pt x="481016" y="2063"/>
                </a:lnTo>
                <a:lnTo>
                  <a:pt x="540116" y="8059"/>
                </a:lnTo>
                <a:lnTo>
                  <a:pt x="595752" y="17693"/>
                </a:lnTo>
                <a:lnTo>
                  <a:pt x="647274" y="30672"/>
                </a:lnTo>
                <a:lnTo>
                  <a:pt x="694032" y="46701"/>
                </a:lnTo>
                <a:lnTo>
                  <a:pt x="735378" y="65488"/>
                </a:lnTo>
                <a:lnTo>
                  <a:pt x="770663" y="86738"/>
                </a:lnTo>
                <a:lnTo>
                  <a:pt x="820450" y="135454"/>
                </a:lnTo>
                <a:lnTo>
                  <a:pt x="838200" y="190500"/>
                </a:lnTo>
                <a:lnTo>
                  <a:pt x="833654" y="218638"/>
                </a:lnTo>
                <a:lnTo>
                  <a:pt x="820450" y="245499"/>
                </a:lnTo>
                <a:lnTo>
                  <a:pt x="770663" y="294205"/>
                </a:lnTo>
                <a:lnTo>
                  <a:pt x="735378" y="315459"/>
                </a:lnTo>
                <a:lnTo>
                  <a:pt x="694032" y="334255"/>
                </a:lnTo>
                <a:lnTo>
                  <a:pt x="647274" y="350295"/>
                </a:lnTo>
                <a:lnTo>
                  <a:pt x="595752" y="363285"/>
                </a:lnTo>
                <a:lnTo>
                  <a:pt x="540116" y="372930"/>
                </a:lnTo>
                <a:lnTo>
                  <a:pt x="481016" y="378933"/>
                </a:lnTo>
                <a:lnTo>
                  <a:pt x="419100" y="381000"/>
                </a:lnTo>
                <a:lnTo>
                  <a:pt x="357155" y="378933"/>
                </a:lnTo>
                <a:lnTo>
                  <a:pt x="298037" y="372930"/>
                </a:lnTo>
                <a:lnTo>
                  <a:pt x="242392" y="363285"/>
                </a:lnTo>
                <a:lnTo>
                  <a:pt x="190869" y="350295"/>
                </a:lnTo>
                <a:lnTo>
                  <a:pt x="144115" y="334255"/>
                </a:lnTo>
                <a:lnTo>
                  <a:pt x="102778" y="315459"/>
                </a:lnTo>
                <a:lnTo>
                  <a:pt x="67504" y="294205"/>
                </a:lnTo>
                <a:lnTo>
                  <a:pt x="17739" y="245499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02301" y="1753838"/>
            <a:ext cx="381000" cy="62865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419100"/>
                </a:moveTo>
                <a:lnTo>
                  <a:pt x="2063" y="357155"/>
                </a:lnTo>
                <a:lnTo>
                  <a:pt x="8059" y="298037"/>
                </a:lnTo>
                <a:lnTo>
                  <a:pt x="17693" y="242392"/>
                </a:lnTo>
                <a:lnTo>
                  <a:pt x="30672" y="190869"/>
                </a:lnTo>
                <a:lnTo>
                  <a:pt x="46701" y="144115"/>
                </a:lnTo>
                <a:lnTo>
                  <a:pt x="65488" y="102778"/>
                </a:lnTo>
                <a:lnTo>
                  <a:pt x="86738" y="67504"/>
                </a:lnTo>
                <a:lnTo>
                  <a:pt x="135454" y="17739"/>
                </a:lnTo>
                <a:lnTo>
                  <a:pt x="190500" y="0"/>
                </a:lnTo>
                <a:lnTo>
                  <a:pt x="218638" y="4542"/>
                </a:lnTo>
                <a:lnTo>
                  <a:pt x="245499" y="17738"/>
                </a:lnTo>
                <a:lnTo>
                  <a:pt x="294205" y="67498"/>
                </a:lnTo>
                <a:lnTo>
                  <a:pt x="315459" y="102766"/>
                </a:lnTo>
                <a:lnTo>
                  <a:pt x="334255" y="144095"/>
                </a:lnTo>
                <a:lnTo>
                  <a:pt x="350295" y="190837"/>
                </a:lnTo>
                <a:lnTo>
                  <a:pt x="363285" y="242343"/>
                </a:lnTo>
                <a:lnTo>
                  <a:pt x="372930" y="297967"/>
                </a:lnTo>
                <a:lnTo>
                  <a:pt x="378933" y="357059"/>
                </a:lnTo>
                <a:lnTo>
                  <a:pt x="381000" y="418973"/>
                </a:lnTo>
                <a:lnTo>
                  <a:pt x="378933" y="481016"/>
                </a:lnTo>
                <a:lnTo>
                  <a:pt x="372930" y="540116"/>
                </a:lnTo>
                <a:lnTo>
                  <a:pt x="363285" y="595752"/>
                </a:lnTo>
                <a:lnTo>
                  <a:pt x="350295" y="647274"/>
                </a:lnTo>
                <a:lnTo>
                  <a:pt x="334255" y="694032"/>
                </a:lnTo>
                <a:lnTo>
                  <a:pt x="315459" y="735378"/>
                </a:lnTo>
                <a:lnTo>
                  <a:pt x="294205" y="770663"/>
                </a:lnTo>
                <a:lnTo>
                  <a:pt x="245499" y="820450"/>
                </a:lnTo>
                <a:lnTo>
                  <a:pt x="190500" y="838200"/>
                </a:lnTo>
                <a:lnTo>
                  <a:pt x="162332" y="833654"/>
                </a:lnTo>
                <a:lnTo>
                  <a:pt x="135454" y="820450"/>
                </a:lnTo>
                <a:lnTo>
                  <a:pt x="86738" y="770663"/>
                </a:lnTo>
                <a:lnTo>
                  <a:pt x="65488" y="735378"/>
                </a:lnTo>
                <a:lnTo>
                  <a:pt x="46701" y="694032"/>
                </a:lnTo>
                <a:lnTo>
                  <a:pt x="30672" y="647274"/>
                </a:lnTo>
                <a:lnTo>
                  <a:pt x="17693" y="595752"/>
                </a:lnTo>
                <a:lnTo>
                  <a:pt x="8059" y="540116"/>
                </a:lnTo>
                <a:lnTo>
                  <a:pt x="2063" y="481016"/>
                </a:lnTo>
                <a:lnTo>
                  <a:pt x="0" y="419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880229" y="2945415"/>
            <a:ext cx="9982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10658" y="1996821"/>
            <a:ext cx="719455" cy="1267301"/>
          </a:xfrm>
          <a:custGeom>
            <a:avLst/>
            <a:gdLst/>
            <a:ahLst/>
            <a:cxnLst/>
            <a:rect l="l" t="t" r="r" b="b"/>
            <a:pathLst>
              <a:path w="719454" h="1689735">
                <a:moveTo>
                  <a:pt x="32149" y="1525912"/>
                </a:moveTo>
                <a:lnTo>
                  <a:pt x="26633" y="1531489"/>
                </a:lnTo>
                <a:lnTo>
                  <a:pt x="27177" y="1534922"/>
                </a:lnTo>
                <a:lnTo>
                  <a:pt x="35687" y="1580515"/>
                </a:lnTo>
                <a:lnTo>
                  <a:pt x="48640" y="1624965"/>
                </a:lnTo>
                <a:lnTo>
                  <a:pt x="68706" y="1660144"/>
                </a:lnTo>
                <a:lnTo>
                  <a:pt x="68833" y="1660525"/>
                </a:lnTo>
                <a:lnTo>
                  <a:pt x="77977" y="1669161"/>
                </a:lnTo>
                <a:lnTo>
                  <a:pt x="78358" y="1669415"/>
                </a:lnTo>
                <a:lnTo>
                  <a:pt x="78612" y="1669542"/>
                </a:lnTo>
                <a:lnTo>
                  <a:pt x="83819" y="1672971"/>
                </a:lnTo>
                <a:lnTo>
                  <a:pt x="126745" y="1686560"/>
                </a:lnTo>
                <a:lnTo>
                  <a:pt x="172719" y="1689608"/>
                </a:lnTo>
                <a:lnTo>
                  <a:pt x="189483" y="1688846"/>
                </a:lnTo>
                <a:lnTo>
                  <a:pt x="206882" y="1686814"/>
                </a:lnTo>
                <a:lnTo>
                  <a:pt x="224535" y="1683893"/>
                </a:lnTo>
                <a:lnTo>
                  <a:pt x="242569" y="1679702"/>
                </a:lnTo>
                <a:lnTo>
                  <a:pt x="252149" y="1676908"/>
                </a:lnTo>
                <a:lnTo>
                  <a:pt x="172084" y="1676908"/>
                </a:lnTo>
                <a:lnTo>
                  <a:pt x="156717" y="1676781"/>
                </a:lnTo>
                <a:lnTo>
                  <a:pt x="115696" y="1671320"/>
                </a:lnTo>
                <a:lnTo>
                  <a:pt x="86565" y="1659636"/>
                </a:lnTo>
                <a:lnTo>
                  <a:pt x="85597" y="1659001"/>
                </a:lnTo>
                <a:lnTo>
                  <a:pt x="85811" y="1659001"/>
                </a:lnTo>
                <a:lnTo>
                  <a:pt x="79051" y="1652651"/>
                </a:lnTo>
                <a:lnTo>
                  <a:pt x="78866" y="1652651"/>
                </a:lnTo>
                <a:lnTo>
                  <a:pt x="78104" y="1651762"/>
                </a:lnTo>
                <a:lnTo>
                  <a:pt x="71500" y="1642745"/>
                </a:lnTo>
                <a:lnTo>
                  <a:pt x="55498" y="1606550"/>
                </a:lnTo>
                <a:lnTo>
                  <a:pt x="42163" y="1547495"/>
                </a:lnTo>
                <a:lnTo>
                  <a:pt x="39087" y="1528708"/>
                </a:lnTo>
                <a:lnTo>
                  <a:pt x="32149" y="1525912"/>
                </a:lnTo>
                <a:close/>
              </a:path>
              <a:path w="719454" h="1689735">
                <a:moveTo>
                  <a:pt x="35813" y="0"/>
                </a:moveTo>
                <a:lnTo>
                  <a:pt x="64896" y="45212"/>
                </a:lnTo>
                <a:lnTo>
                  <a:pt x="116458" y="91439"/>
                </a:lnTo>
                <a:lnTo>
                  <a:pt x="136270" y="108712"/>
                </a:lnTo>
                <a:lnTo>
                  <a:pt x="156844" y="126873"/>
                </a:lnTo>
                <a:lnTo>
                  <a:pt x="224281" y="186055"/>
                </a:lnTo>
                <a:lnTo>
                  <a:pt x="296544" y="250571"/>
                </a:lnTo>
                <a:lnTo>
                  <a:pt x="346201" y="295910"/>
                </a:lnTo>
                <a:lnTo>
                  <a:pt x="395604" y="342264"/>
                </a:lnTo>
                <a:lnTo>
                  <a:pt x="443991" y="389382"/>
                </a:lnTo>
                <a:lnTo>
                  <a:pt x="490346" y="436625"/>
                </a:lnTo>
                <a:lnTo>
                  <a:pt x="533907" y="483488"/>
                </a:lnTo>
                <a:lnTo>
                  <a:pt x="573404" y="529463"/>
                </a:lnTo>
                <a:lnTo>
                  <a:pt x="608202" y="574039"/>
                </a:lnTo>
                <a:lnTo>
                  <a:pt x="637031" y="616712"/>
                </a:lnTo>
                <a:lnTo>
                  <a:pt x="659129" y="656844"/>
                </a:lnTo>
                <a:lnTo>
                  <a:pt x="675639" y="695833"/>
                </a:lnTo>
                <a:lnTo>
                  <a:pt x="688213" y="735202"/>
                </a:lnTo>
                <a:lnTo>
                  <a:pt x="697483" y="774954"/>
                </a:lnTo>
                <a:lnTo>
                  <a:pt x="703326" y="814832"/>
                </a:lnTo>
                <a:lnTo>
                  <a:pt x="706373" y="854837"/>
                </a:lnTo>
                <a:lnTo>
                  <a:pt x="706881" y="874776"/>
                </a:lnTo>
                <a:lnTo>
                  <a:pt x="706623" y="894714"/>
                </a:lnTo>
                <a:lnTo>
                  <a:pt x="704595" y="934212"/>
                </a:lnTo>
                <a:lnTo>
                  <a:pt x="700531" y="973582"/>
                </a:lnTo>
                <a:lnTo>
                  <a:pt x="694563" y="1012190"/>
                </a:lnTo>
                <a:lnTo>
                  <a:pt x="687323" y="1050290"/>
                </a:lnTo>
                <a:lnTo>
                  <a:pt x="678814" y="1087501"/>
                </a:lnTo>
                <a:lnTo>
                  <a:pt x="659256" y="1159002"/>
                </a:lnTo>
                <a:lnTo>
                  <a:pt x="638682" y="1225677"/>
                </a:lnTo>
                <a:lnTo>
                  <a:pt x="617727" y="1286510"/>
                </a:lnTo>
                <a:lnTo>
                  <a:pt x="590676" y="1343660"/>
                </a:lnTo>
                <a:lnTo>
                  <a:pt x="557656" y="1397635"/>
                </a:lnTo>
                <a:lnTo>
                  <a:pt x="520191" y="1447927"/>
                </a:lnTo>
                <a:lnTo>
                  <a:pt x="480059" y="1494155"/>
                </a:lnTo>
                <a:lnTo>
                  <a:pt x="438912" y="1535811"/>
                </a:lnTo>
                <a:lnTo>
                  <a:pt x="398652" y="1572514"/>
                </a:lnTo>
                <a:lnTo>
                  <a:pt x="360806" y="1603883"/>
                </a:lnTo>
                <a:lnTo>
                  <a:pt x="326389" y="1629156"/>
                </a:lnTo>
                <a:lnTo>
                  <a:pt x="291718" y="1648333"/>
                </a:lnTo>
                <a:lnTo>
                  <a:pt x="239013" y="1667510"/>
                </a:lnTo>
                <a:lnTo>
                  <a:pt x="188087" y="1676146"/>
                </a:lnTo>
                <a:lnTo>
                  <a:pt x="172084" y="1676908"/>
                </a:lnTo>
                <a:lnTo>
                  <a:pt x="252149" y="1676908"/>
                </a:lnTo>
                <a:lnTo>
                  <a:pt x="297560" y="1659636"/>
                </a:lnTo>
                <a:lnTo>
                  <a:pt x="333755" y="1639443"/>
                </a:lnTo>
                <a:lnTo>
                  <a:pt x="368680" y="1613662"/>
                </a:lnTo>
                <a:lnTo>
                  <a:pt x="407034" y="1582039"/>
                </a:lnTo>
                <a:lnTo>
                  <a:pt x="447928" y="1544828"/>
                </a:lnTo>
                <a:lnTo>
                  <a:pt x="489457" y="1502664"/>
                </a:lnTo>
                <a:lnTo>
                  <a:pt x="530097" y="1455674"/>
                </a:lnTo>
                <a:lnTo>
                  <a:pt x="568325" y="1404493"/>
                </a:lnTo>
                <a:lnTo>
                  <a:pt x="602106" y="1349375"/>
                </a:lnTo>
                <a:lnTo>
                  <a:pt x="629665" y="1290955"/>
                </a:lnTo>
                <a:lnTo>
                  <a:pt x="650747" y="1229487"/>
                </a:lnTo>
                <a:lnTo>
                  <a:pt x="671448" y="1162431"/>
                </a:lnTo>
                <a:lnTo>
                  <a:pt x="691133" y="1090295"/>
                </a:lnTo>
                <a:lnTo>
                  <a:pt x="699769" y="1052703"/>
                </a:lnTo>
                <a:lnTo>
                  <a:pt x="707135" y="1014095"/>
                </a:lnTo>
                <a:lnTo>
                  <a:pt x="713104" y="974852"/>
                </a:lnTo>
                <a:lnTo>
                  <a:pt x="717295" y="934974"/>
                </a:lnTo>
                <a:lnTo>
                  <a:pt x="719327" y="894714"/>
                </a:lnTo>
                <a:lnTo>
                  <a:pt x="719454" y="874395"/>
                </a:lnTo>
                <a:lnTo>
                  <a:pt x="719073" y="853948"/>
                </a:lnTo>
                <a:lnTo>
                  <a:pt x="715898" y="813181"/>
                </a:lnTo>
                <a:lnTo>
                  <a:pt x="709802" y="772287"/>
                </a:lnTo>
                <a:lnTo>
                  <a:pt x="700404" y="731647"/>
                </a:lnTo>
                <a:lnTo>
                  <a:pt x="687451" y="691007"/>
                </a:lnTo>
                <a:lnTo>
                  <a:pt x="670432" y="651001"/>
                </a:lnTo>
                <a:lnTo>
                  <a:pt x="647700" y="609726"/>
                </a:lnTo>
                <a:lnTo>
                  <a:pt x="618363" y="566420"/>
                </a:lnTo>
                <a:lnTo>
                  <a:pt x="583183" y="521335"/>
                </a:lnTo>
                <a:lnTo>
                  <a:pt x="543305" y="474852"/>
                </a:lnTo>
                <a:lnTo>
                  <a:pt x="499490" y="427736"/>
                </a:lnTo>
                <a:lnTo>
                  <a:pt x="452881" y="380238"/>
                </a:lnTo>
                <a:lnTo>
                  <a:pt x="404367" y="332994"/>
                </a:lnTo>
                <a:lnTo>
                  <a:pt x="354710" y="286512"/>
                </a:lnTo>
                <a:lnTo>
                  <a:pt x="305053" y="241173"/>
                </a:lnTo>
                <a:lnTo>
                  <a:pt x="256412" y="197485"/>
                </a:lnTo>
                <a:lnTo>
                  <a:pt x="106425" y="65532"/>
                </a:lnTo>
                <a:lnTo>
                  <a:pt x="73532" y="35941"/>
                </a:lnTo>
                <a:lnTo>
                  <a:pt x="59308" y="22733"/>
                </a:lnTo>
                <a:lnTo>
                  <a:pt x="46735" y="10795"/>
                </a:lnTo>
                <a:lnTo>
                  <a:pt x="35813" y="0"/>
                </a:lnTo>
                <a:close/>
              </a:path>
              <a:path w="719454" h="1689735">
                <a:moveTo>
                  <a:pt x="85597" y="1659001"/>
                </a:moveTo>
                <a:lnTo>
                  <a:pt x="86487" y="1659636"/>
                </a:lnTo>
                <a:lnTo>
                  <a:pt x="86304" y="1659464"/>
                </a:lnTo>
                <a:lnTo>
                  <a:pt x="85597" y="1659001"/>
                </a:lnTo>
                <a:close/>
              </a:path>
              <a:path w="719454" h="1689735">
                <a:moveTo>
                  <a:pt x="86304" y="1659464"/>
                </a:moveTo>
                <a:lnTo>
                  <a:pt x="86487" y="1659636"/>
                </a:lnTo>
                <a:lnTo>
                  <a:pt x="86304" y="1659464"/>
                </a:lnTo>
                <a:close/>
              </a:path>
              <a:path w="719454" h="1689735">
                <a:moveTo>
                  <a:pt x="85811" y="1659001"/>
                </a:moveTo>
                <a:lnTo>
                  <a:pt x="85597" y="1659001"/>
                </a:lnTo>
                <a:lnTo>
                  <a:pt x="86304" y="1659464"/>
                </a:lnTo>
                <a:lnTo>
                  <a:pt x="85811" y="1659001"/>
                </a:lnTo>
                <a:close/>
              </a:path>
              <a:path w="719454" h="1689735">
                <a:moveTo>
                  <a:pt x="78104" y="1651762"/>
                </a:moveTo>
                <a:lnTo>
                  <a:pt x="78866" y="1652651"/>
                </a:lnTo>
                <a:lnTo>
                  <a:pt x="78439" y="1652076"/>
                </a:lnTo>
                <a:lnTo>
                  <a:pt x="78104" y="1651762"/>
                </a:lnTo>
                <a:close/>
              </a:path>
              <a:path w="719454" h="1689735">
                <a:moveTo>
                  <a:pt x="78439" y="1652076"/>
                </a:moveTo>
                <a:lnTo>
                  <a:pt x="78866" y="1652651"/>
                </a:lnTo>
                <a:lnTo>
                  <a:pt x="79051" y="1652651"/>
                </a:lnTo>
                <a:lnTo>
                  <a:pt x="78439" y="1652076"/>
                </a:lnTo>
                <a:close/>
              </a:path>
              <a:path w="719454" h="1689735">
                <a:moveTo>
                  <a:pt x="78205" y="1651762"/>
                </a:moveTo>
                <a:lnTo>
                  <a:pt x="78439" y="1652076"/>
                </a:lnTo>
                <a:lnTo>
                  <a:pt x="78205" y="1651762"/>
                </a:lnTo>
                <a:close/>
              </a:path>
              <a:path w="719454" h="1689735">
                <a:moveTo>
                  <a:pt x="21843" y="1476121"/>
                </a:moveTo>
                <a:lnTo>
                  <a:pt x="0" y="1558544"/>
                </a:lnTo>
                <a:lnTo>
                  <a:pt x="26633" y="1531489"/>
                </a:lnTo>
                <a:lnTo>
                  <a:pt x="25907" y="1526921"/>
                </a:lnTo>
                <a:lnTo>
                  <a:pt x="38480" y="1524889"/>
                </a:lnTo>
                <a:lnTo>
                  <a:pt x="60340" y="1524889"/>
                </a:lnTo>
                <a:lnTo>
                  <a:pt x="21843" y="1476121"/>
                </a:lnTo>
                <a:close/>
              </a:path>
              <a:path w="719454" h="1689735">
                <a:moveTo>
                  <a:pt x="60340" y="1524889"/>
                </a:moveTo>
                <a:lnTo>
                  <a:pt x="38480" y="1524889"/>
                </a:lnTo>
                <a:lnTo>
                  <a:pt x="39087" y="1528708"/>
                </a:lnTo>
                <a:lnTo>
                  <a:pt x="74675" y="1543050"/>
                </a:lnTo>
                <a:lnTo>
                  <a:pt x="60340" y="1524889"/>
                </a:lnTo>
                <a:close/>
              </a:path>
              <a:path w="719454" h="1689735">
                <a:moveTo>
                  <a:pt x="32118" y="1525917"/>
                </a:moveTo>
                <a:lnTo>
                  <a:pt x="25907" y="1526921"/>
                </a:lnTo>
                <a:lnTo>
                  <a:pt x="26633" y="1531489"/>
                </a:lnTo>
                <a:lnTo>
                  <a:pt x="32118" y="1525917"/>
                </a:lnTo>
                <a:close/>
              </a:path>
              <a:path w="719454" h="1689735">
                <a:moveTo>
                  <a:pt x="38480" y="1524889"/>
                </a:moveTo>
                <a:lnTo>
                  <a:pt x="32161" y="1525917"/>
                </a:lnTo>
                <a:lnTo>
                  <a:pt x="39087" y="1528708"/>
                </a:lnTo>
                <a:lnTo>
                  <a:pt x="38480" y="1524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01083" y="2339626"/>
            <a:ext cx="690245" cy="632460"/>
          </a:xfrm>
          <a:custGeom>
            <a:avLst/>
            <a:gdLst/>
            <a:ahLst/>
            <a:cxnLst/>
            <a:rect l="l" t="t" r="r" b="b"/>
            <a:pathLst>
              <a:path w="690245" h="843279">
                <a:moveTo>
                  <a:pt x="618108" y="797306"/>
                </a:moveTo>
                <a:lnTo>
                  <a:pt x="690117" y="842899"/>
                </a:lnTo>
                <a:lnTo>
                  <a:pt x="686928" y="802640"/>
                </a:lnTo>
                <a:lnTo>
                  <a:pt x="658367" y="802640"/>
                </a:lnTo>
                <a:lnTo>
                  <a:pt x="656237" y="799106"/>
                </a:lnTo>
                <a:lnTo>
                  <a:pt x="618108" y="797306"/>
                </a:lnTo>
                <a:close/>
              </a:path>
              <a:path w="690245" h="843279">
                <a:moveTo>
                  <a:pt x="656237" y="799106"/>
                </a:moveTo>
                <a:lnTo>
                  <a:pt x="658367" y="802640"/>
                </a:lnTo>
                <a:lnTo>
                  <a:pt x="663729" y="799460"/>
                </a:lnTo>
                <a:lnTo>
                  <a:pt x="656237" y="799106"/>
                </a:lnTo>
                <a:close/>
              </a:path>
              <a:path w="690245" h="843279">
                <a:moveTo>
                  <a:pt x="683387" y="757936"/>
                </a:moveTo>
                <a:lnTo>
                  <a:pt x="667097" y="792524"/>
                </a:lnTo>
                <a:lnTo>
                  <a:pt x="669289" y="796163"/>
                </a:lnTo>
                <a:lnTo>
                  <a:pt x="663870" y="799376"/>
                </a:lnTo>
                <a:lnTo>
                  <a:pt x="663721" y="799465"/>
                </a:lnTo>
                <a:lnTo>
                  <a:pt x="658367" y="802640"/>
                </a:lnTo>
                <a:lnTo>
                  <a:pt x="686928" y="802640"/>
                </a:lnTo>
                <a:lnTo>
                  <a:pt x="683387" y="757936"/>
                </a:lnTo>
                <a:close/>
              </a:path>
              <a:path w="690245" h="843279">
                <a:moveTo>
                  <a:pt x="663729" y="799460"/>
                </a:moveTo>
                <a:close/>
              </a:path>
              <a:path w="690245" h="843279">
                <a:moveTo>
                  <a:pt x="8635" y="0"/>
                </a:moveTo>
                <a:lnTo>
                  <a:pt x="0" y="9398"/>
                </a:lnTo>
                <a:lnTo>
                  <a:pt x="99821" y="100202"/>
                </a:lnTo>
                <a:lnTo>
                  <a:pt x="148970" y="146176"/>
                </a:lnTo>
                <a:lnTo>
                  <a:pt x="197612" y="192659"/>
                </a:lnTo>
                <a:lnTo>
                  <a:pt x="245237" y="240029"/>
                </a:lnTo>
                <a:lnTo>
                  <a:pt x="291718" y="288671"/>
                </a:lnTo>
                <a:lnTo>
                  <a:pt x="336930" y="338454"/>
                </a:lnTo>
                <a:lnTo>
                  <a:pt x="380491" y="389763"/>
                </a:lnTo>
                <a:lnTo>
                  <a:pt x="422275" y="442849"/>
                </a:lnTo>
                <a:lnTo>
                  <a:pt x="462660" y="497586"/>
                </a:lnTo>
                <a:lnTo>
                  <a:pt x="501650" y="553593"/>
                </a:lnTo>
                <a:lnTo>
                  <a:pt x="539622" y="610616"/>
                </a:lnTo>
                <a:lnTo>
                  <a:pt x="576579" y="668782"/>
                </a:lnTo>
                <a:lnTo>
                  <a:pt x="613028" y="727456"/>
                </a:lnTo>
                <a:lnTo>
                  <a:pt x="656237" y="799106"/>
                </a:lnTo>
                <a:lnTo>
                  <a:pt x="663729" y="799460"/>
                </a:lnTo>
                <a:lnTo>
                  <a:pt x="663870" y="799376"/>
                </a:lnTo>
                <a:lnTo>
                  <a:pt x="667097" y="792524"/>
                </a:lnTo>
                <a:lnTo>
                  <a:pt x="623823" y="720725"/>
                </a:lnTo>
                <a:lnTo>
                  <a:pt x="587247" y="661924"/>
                </a:lnTo>
                <a:lnTo>
                  <a:pt x="550163" y="603631"/>
                </a:lnTo>
                <a:lnTo>
                  <a:pt x="512063" y="546226"/>
                </a:lnTo>
                <a:lnTo>
                  <a:pt x="472947" y="490093"/>
                </a:lnTo>
                <a:lnTo>
                  <a:pt x="432307" y="434975"/>
                </a:lnTo>
                <a:lnTo>
                  <a:pt x="390143" y="381635"/>
                </a:lnTo>
                <a:lnTo>
                  <a:pt x="346328" y="329946"/>
                </a:lnTo>
                <a:lnTo>
                  <a:pt x="300989" y="279908"/>
                </a:lnTo>
                <a:lnTo>
                  <a:pt x="254126" y="231139"/>
                </a:lnTo>
                <a:lnTo>
                  <a:pt x="206375" y="183514"/>
                </a:lnTo>
                <a:lnTo>
                  <a:pt x="157606" y="136778"/>
                </a:lnTo>
                <a:lnTo>
                  <a:pt x="108330" y="90804"/>
                </a:lnTo>
                <a:lnTo>
                  <a:pt x="8635" y="0"/>
                </a:lnTo>
                <a:close/>
              </a:path>
              <a:path w="690245" h="843279">
                <a:moveTo>
                  <a:pt x="667097" y="792524"/>
                </a:moveTo>
                <a:lnTo>
                  <a:pt x="663870" y="799376"/>
                </a:lnTo>
                <a:lnTo>
                  <a:pt x="669289" y="796163"/>
                </a:lnTo>
                <a:lnTo>
                  <a:pt x="667097" y="792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378076" y="1637157"/>
          <a:ext cx="3260724" cy="1059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marR="45085" algn="r">
                        <a:lnSpc>
                          <a:spcPts val="1495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x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95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y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495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997">
                <a:tc>
                  <a:txBody>
                    <a:bodyPr/>
                    <a:lstStyle/>
                    <a:p>
                      <a:pPr marR="45085" algn="r">
                        <a:lnSpc>
                          <a:spcPts val="1460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60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460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45085" algn="r">
                        <a:lnSpc>
                          <a:spcPts val="1385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385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385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077">
                <a:tc>
                  <a:txBody>
                    <a:bodyPr/>
                    <a:lstStyle/>
                    <a:p>
                      <a:pPr marL="75565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4664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372999" y="304800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096135">
              <a:lnSpc>
                <a:spcPct val="100000"/>
              </a:lnSpc>
            </a:pPr>
            <a:r>
              <a:rPr sz="3200" dirty="0"/>
              <a:t>3-</a:t>
            </a:r>
            <a:r>
              <a:rPr sz="3200" spc="-5" dirty="0"/>
              <a:t>v</a:t>
            </a:r>
            <a:r>
              <a:rPr sz="3200" dirty="0"/>
              <a:t>a</a:t>
            </a:r>
            <a:r>
              <a:rPr sz="3200" spc="-5" dirty="0"/>
              <a:t>ri</a:t>
            </a:r>
            <a:r>
              <a:rPr sz="3200" spc="0" dirty="0"/>
              <a:t>a</a:t>
            </a:r>
            <a:r>
              <a:rPr sz="3200" spc="-5" dirty="0"/>
              <a:t>b</a:t>
            </a:r>
            <a:r>
              <a:rPr sz="3200" dirty="0"/>
              <a:t>l</a:t>
            </a:r>
            <a:r>
              <a:rPr sz="3200" spc="-5" dirty="0"/>
              <a:t>e </a:t>
            </a:r>
            <a:r>
              <a:rPr sz="3200" spc="0" dirty="0"/>
              <a:t>K</a:t>
            </a:r>
            <a:r>
              <a:rPr sz="3200" dirty="0"/>
              <a:t>-</a:t>
            </a:r>
            <a:r>
              <a:rPr sz="3200" spc="-5" dirty="0"/>
              <a:t>Ma</a:t>
            </a:r>
            <a:r>
              <a:rPr sz="3200" dirty="0"/>
              <a:t>p</a:t>
            </a:r>
            <a:r>
              <a:rPr sz="3200" spc="-5" dirty="0"/>
              <a:t>s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3665601" y="2066925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92449" y="2040445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8648" y="1926145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4900" y="2269045"/>
            <a:ext cx="148590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165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5129" y="1983295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5587" y="2472880"/>
            <a:ext cx="3458845" cy="981075"/>
          </a:xfrm>
          <a:custGeom>
            <a:avLst/>
            <a:gdLst/>
            <a:ahLst/>
            <a:cxnLst/>
            <a:rect l="l" t="t" r="r" b="b"/>
            <a:pathLst>
              <a:path w="3458845" h="1308100">
                <a:moveTo>
                  <a:pt x="1407160" y="1295400"/>
                </a:moveTo>
                <a:lnTo>
                  <a:pt x="600963" y="1295400"/>
                </a:lnTo>
                <a:lnTo>
                  <a:pt x="643127" y="1308100"/>
                </a:lnTo>
                <a:lnTo>
                  <a:pt x="1308353" y="1308100"/>
                </a:lnTo>
                <a:lnTo>
                  <a:pt x="1407160" y="1295400"/>
                </a:lnTo>
                <a:close/>
              </a:path>
              <a:path w="3458845" h="1308100">
                <a:moveTo>
                  <a:pt x="2698750" y="1282700"/>
                </a:moveTo>
                <a:lnTo>
                  <a:pt x="520700" y="1282700"/>
                </a:lnTo>
                <a:lnTo>
                  <a:pt x="560324" y="1295400"/>
                </a:lnTo>
                <a:lnTo>
                  <a:pt x="2646553" y="1295400"/>
                </a:lnTo>
                <a:lnTo>
                  <a:pt x="2698750" y="1282700"/>
                </a:lnTo>
                <a:close/>
              </a:path>
              <a:path w="3458845" h="1308100">
                <a:moveTo>
                  <a:pt x="195833" y="127000"/>
                </a:moveTo>
                <a:lnTo>
                  <a:pt x="94487" y="127000"/>
                </a:lnTo>
                <a:lnTo>
                  <a:pt x="78739" y="139700"/>
                </a:lnTo>
                <a:lnTo>
                  <a:pt x="64135" y="152400"/>
                </a:lnTo>
                <a:lnTo>
                  <a:pt x="51054" y="165100"/>
                </a:lnTo>
                <a:lnTo>
                  <a:pt x="39369" y="177800"/>
                </a:lnTo>
                <a:lnTo>
                  <a:pt x="29463" y="203200"/>
                </a:lnTo>
                <a:lnTo>
                  <a:pt x="21589" y="215900"/>
                </a:lnTo>
                <a:lnTo>
                  <a:pt x="15875" y="241300"/>
                </a:lnTo>
                <a:lnTo>
                  <a:pt x="13715" y="241300"/>
                </a:lnTo>
                <a:lnTo>
                  <a:pt x="11811" y="254000"/>
                </a:lnTo>
                <a:lnTo>
                  <a:pt x="5714" y="304800"/>
                </a:lnTo>
                <a:lnTo>
                  <a:pt x="1650" y="355600"/>
                </a:lnTo>
                <a:lnTo>
                  <a:pt x="0" y="406400"/>
                </a:lnTo>
                <a:lnTo>
                  <a:pt x="0" y="444500"/>
                </a:lnTo>
                <a:lnTo>
                  <a:pt x="2286" y="508000"/>
                </a:lnTo>
                <a:lnTo>
                  <a:pt x="4571" y="546100"/>
                </a:lnTo>
                <a:lnTo>
                  <a:pt x="7619" y="584200"/>
                </a:lnTo>
                <a:lnTo>
                  <a:pt x="11430" y="609600"/>
                </a:lnTo>
                <a:lnTo>
                  <a:pt x="16129" y="647700"/>
                </a:lnTo>
                <a:lnTo>
                  <a:pt x="21589" y="685800"/>
                </a:lnTo>
                <a:lnTo>
                  <a:pt x="28067" y="723900"/>
                </a:lnTo>
                <a:lnTo>
                  <a:pt x="35432" y="762000"/>
                </a:lnTo>
                <a:lnTo>
                  <a:pt x="43814" y="800100"/>
                </a:lnTo>
                <a:lnTo>
                  <a:pt x="53212" y="825500"/>
                </a:lnTo>
                <a:lnTo>
                  <a:pt x="63626" y="863600"/>
                </a:lnTo>
                <a:lnTo>
                  <a:pt x="75183" y="901700"/>
                </a:lnTo>
                <a:lnTo>
                  <a:pt x="87883" y="939800"/>
                </a:lnTo>
                <a:lnTo>
                  <a:pt x="101726" y="965200"/>
                </a:lnTo>
                <a:lnTo>
                  <a:pt x="116712" y="1003300"/>
                </a:lnTo>
                <a:lnTo>
                  <a:pt x="132969" y="1028700"/>
                </a:lnTo>
                <a:lnTo>
                  <a:pt x="150621" y="1066800"/>
                </a:lnTo>
                <a:lnTo>
                  <a:pt x="169671" y="1092200"/>
                </a:lnTo>
                <a:lnTo>
                  <a:pt x="189992" y="1117600"/>
                </a:lnTo>
                <a:lnTo>
                  <a:pt x="211836" y="1143000"/>
                </a:lnTo>
                <a:lnTo>
                  <a:pt x="235076" y="1168400"/>
                </a:lnTo>
                <a:lnTo>
                  <a:pt x="247650" y="1168400"/>
                </a:lnTo>
                <a:lnTo>
                  <a:pt x="260223" y="1181100"/>
                </a:lnTo>
                <a:lnTo>
                  <a:pt x="315087" y="1219200"/>
                </a:lnTo>
                <a:lnTo>
                  <a:pt x="377063" y="1244600"/>
                </a:lnTo>
                <a:lnTo>
                  <a:pt x="445897" y="1270000"/>
                </a:lnTo>
                <a:lnTo>
                  <a:pt x="482600" y="1282700"/>
                </a:lnTo>
                <a:lnTo>
                  <a:pt x="2800096" y="1282700"/>
                </a:lnTo>
                <a:lnTo>
                  <a:pt x="2848864" y="1270000"/>
                </a:lnTo>
                <a:lnTo>
                  <a:pt x="647446" y="1270000"/>
                </a:lnTo>
                <a:lnTo>
                  <a:pt x="606425" y="1257300"/>
                </a:lnTo>
                <a:lnTo>
                  <a:pt x="566801" y="1257300"/>
                </a:lnTo>
                <a:lnTo>
                  <a:pt x="528447" y="1244600"/>
                </a:lnTo>
                <a:lnTo>
                  <a:pt x="491743" y="1244600"/>
                </a:lnTo>
                <a:lnTo>
                  <a:pt x="423163" y="1219200"/>
                </a:lnTo>
                <a:lnTo>
                  <a:pt x="361823" y="1193800"/>
                </a:lnTo>
                <a:lnTo>
                  <a:pt x="307593" y="1168400"/>
                </a:lnTo>
                <a:lnTo>
                  <a:pt x="295528" y="1155700"/>
                </a:lnTo>
                <a:lnTo>
                  <a:pt x="283845" y="1155700"/>
                </a:lnTo>
                <a:lnTo>
                  <a:pt x="272414" y="1143000"/>
                </a:lnTo>
                <a:lnTo>
                  <a:pt x="261620" y="1130300"/>
                </a:lnTo>
                <a:lnTo>
                  <a:pt x="240284" y="1117600"/>
                </a:lnTo>
                <a:lnTo>
                  <a:pt x="201168" y="1066800"/>
                </a:lnTo>
                <a:lnTo>
                  <a:pt x="166750" y="1016000"/>
                </a:lnTo>
                <a:lnTo>
                  <a:pt x="151256" y="977900"/>
                </a:lnTo>
                <a:lnTo>
                  <a:pt x="136906" y="952500"/>
                </a:lnTo>
                <a:lnTo>
                  <a:pt x="123570" y="927100"/>
                </a:lnTo>
                <a:lnTo>
                  <a:pt x="111379" y="889000"/>
                </a:lnTo>
                <a:lnTo>
                  <a:pt x="100202" y="850900"/>
                </a:lnTo>
                <a:lnTo>
                  <a:pt x="90043" y="825500"/>
                </a:lnTo>
                <a:lnTo>
                  <a:pt x="81025" y="787400"/>
                </a:lnTo>
                <a:lnTo>
                  <a:pt x="72770" y="749300"/>
                </a:lnTo>
                <a:lnTo>
                  <a:pt x="65531" y="711200"/>
                </a:lnTo>
                <a:lnTo>
                  <a:pt x="59308" y="685800"/>
                </a:lnTo>
                <a:lnTo>
                  <a:pt x="53848" y="647700"/>
                </a:lnTo>
                <a:lnTo>
                  <a:pt x="49275" y="609600"/>
                </a:lnTo>
                <a:lnTo>
                  <a:pt x="45593" y="571500"/>
                </a:lnTo>
                <a:lnTo>
                  <a:pt x="42544" y="546100"/>
                </a:lnTo>
                <a:lnTo>
                  <a:pt x="40386" y="508000"/>
                </a:lnTo>
                <a:lnTo>
                  <a:pt x="38862" y="469900"/>
                </a:lnTo>
                <a:lnTo>
                  <a:pt x="38100" y="444500"/>
                </a:lnTo>
                <a:lnTo>
                  <a:pt x="37973" y="406400"/>
                </a:lnTo>
                <a:lnTo>
                  <a:pt x="38607" y="381000"/>
                </a:lnTo>
                <a:lnTo>
                  <a:pt x="41275" y="330200"/>
                </a:lnTo>
                <a:lnTo>
                  <a:pt x="46227" y="279400"/>
                </a:lnTo>
                <a:lnTo>
                  <a:pt x="49402" y="266700"/>
                </a:lnTo>
                <a:lnTo>
                  <a:pt x="50926" y="254000"/>
                </a:lnTo>
                <a:lnTo>
                  <a:pt x="62102" y="215900"/>
                </a:lnTo>
                <a:lnTo>
                  <a:pt x="77977" y="190500"/>
                </a:lnTo>
                <a:lnTo>
                  <a:pt x="88392" y="190500"/>
                </a:lnTo>
                <a:lnTo>
                  <a:pt x="100075" y="177800"/>
                </a:lnTo>
                <a:lnTo>
                  <a:pt x="113030" y="165100"/>
                </a:lnTo>
                <a:lnTo>
                  <a:pt x="127507" y="152400"/>
                </a:lnTo>
                <a:lnTo>
                  <a:pt x="143129" y="152400"/>
                </a:lnTo>
                <a:lnTo>
                  <a:pt x="159893" y="139700"/>
                </a:lnTo>
                <a:lnTo>
                  <a:pt x="177419" y="139700"/>
                </a:lnTo>
                <a:lnTo>
                  <a:pt x="195833" y="127000"/>
                </a:lnTo>
                <a:close/>
              </a:path>
              <a:path w="3458845" h="1308100">
                <a:moveTo>
                  <a:pt x="2942082" y="1257300"/>
                </a:moveTo>
                <a:lnTo>
                  <a:pt x="1405509" y="1257300"/>
                </a:lnTo>
                <a:lnTo>
                  <a:pt x="1306829" y="1270000"/>
                </a:lnTo>
                <a:lnTo>
                  <a:pt x="2896362" y="1270000"/>
                </a:lnTo>
                <a:lnTo>
                  <a:pt x="2942082" y="1257300"/>
                </a:lnTo>
                <a:close/>
              </a:path>
              <a:path w="3458845" h="1308100">
                <a:moveTo>
                  <a:pt x="3069209" y="1231900"/>
                </a:moveTo>
                <a:lnTo>
                  <a:pt x="2844800" y="1231900"/>
                </a:lnTo>
                <a:lnTo>
                  <a:pt x="2796793" y="1244600"/>
                </a:lnTo>
                <a:lnTo>
                  <a:pt x="2696591" y="1244600"/>
                </a:lnTo>
                <a:lnTo>
                  <a:pt x="2645029" y="1257300"/>
                </a:lnTo>
                <a:lnTo>
                  <a:pt x="2986404" y="1257300"/>
                </a:lnTo>
                <a:lnTo>
                  <a:pt x="3028696" y="1244600"/>
                </a:lnTo>
                <a:lnTo>
                  <a:pt x="3069209" y="1231900"/>
                </a:lnTo>
                <a:close/>
              </a:path>
              <a:path w="3458845" h="1308100">
                <a:moveTo>
                  <a:pt x="3107816" y="1219200"/>
                </a:moveTo>
                <a:lnTo>
                  <a:pt x="2936366" y="1219200"/>
                </a:lnTo>
                <a:lnTo>
                  <a:pt x="2891536" y="1231900"/>
                </a:lnTo>
                <a:lnTo>
                  <a:pt x="3088893" y="1231900"/>
                </a:lnTo>
                <a:lnTo>
                  <a:pt x="3107816" y="1219200"/>
                </a:lnTo>
                <a:close/>
              </a:path>
              <a:path w="3458845" h="1308100">
                <a:moveTo>
                  <a:pt x="3177921" y="1193800"/>
                </a:moveTo>
                <a:lnTo>
                  <a:pt x="3059811" y="1193800"/>
                </a:lnTo>
                <a:lnTo>
                  <a:pt x="3020695" y="1206500"/>
                </a:lnTo>
                <a:lnTo>
                  <a:pt x="2979547" y="1219200"/>
                </a:lnTo>
                <a:lnTo>
                  <a:pt x="3126104" y="1219200"/>
                </a:lnTo>
                <a:lnTo>
                  <a:pt x="3144139" y="1206500"/>
                </a:lnTo>
                <a:lnTo>
                  <a:pt x="3161157" y="1206500"/>
                </a:lnTo>
                <a:lnTo>
                  <a:pt x="3177921" y="1193800"/>
                </a:lnTo>
                <a:close/>
              </a:path>
              <a:path w="3458845" h="1308100">
                <a:moveTo>
                  <a:pt x="3307841" y="76200"/>
                </a:moveTo>
                <a:lnTo>
                  <a:pt x="3186811" y="76200"/>
                </a:lnTo>
                <a:lnTo>
                  <a:pt x="3209543" y="88900"/>
                </a:lnTo>
                <a:lnTo>
                  <a:pt x="3231261" y="88900"/>
                </a:lnTo>
                <a:lnTo>
                  <a:pt x="3251708" y="101600"/>
                </a:lnTo>
                <a:lnTo>
                  <a:pt x="3270504" y="101600"/>
                </a:lnTo>
                <a:lnTo>
                  <a:pt x="3287903" y="114300"/>
                </a:lnTo>
                <a:lnTo>
                  <a:pt x="3303651" y="127000"/>
                </a:lnTo>
                <a:lnTo>
                  <a:pt x="3317621" y="127000"/>
                </a:lnTo>
                <a:lnTo>
                  <a:pt x="3329813" y="139700"/>
                </a:lnTo>
                <a:lnTo>
                  <a:pt x="3340227" y="152400"/>
                </a:lnTo>
                <a:lnTo>
                  <a:pt x="3349243" y="177800"/>
                </a:lnTo>
                <a:lnTo>
                  <a:pt x="3353308" y="177800"/>
                </a:lnTo>
                <a:lnTo>
                  <a:pt x="3357372" y="190500"/>
                </a:lnTo>
                <a:lnTo>
                  <a:pt x="3361309" y="203200"/>
                </a:lnTo>
                <a:lnTo>
                  <a:pt x="3365246" y="203200"/>
                </a:lnTo>
                <a:lnTo>
                  <a:pt x="3380359" y="254000"/>
                </a:lnTo>
                <a:lnTo>
                  <a:pt x="3393566" y="304800"/>
                </a:lnTo>
                <a:lnTo>
                  <a:pt x="3399409" y="342900"/>
                </a:lnTo>
                <a:lnTo>
                  <a:pt x="3404616" y="368300"/>
                </a:lnTo>
                <a:lnTo>
                  <a:pt x="3409188" y="406400"/>
                </a:lnTo>
                <a:lnTo>
                  <a:pt x="3413125" y="431800"/>
                </a:lnTo>
                <a:lnTo>
                  <a:pt x="3416173" y="469900"/>
                </a:lnTo>
                <a:lnTo>
                  <a:pt x="3418332" y="508000"/>
                </a:lnTo>
                <a:lnTo>
                  <a:pt x="3419729" y="546100"/>
                </a:lnTo>
                <a:lnTo>
                  <a:pt x="3420237" y="584200"/>
                </a:lnTo>
                <a:lnTo>
                  <a:pt x="3419729" y="622300"/>
                </a:lnTo>
                <a:lnTo>
                  <a:pt x="3415538" y="685800"/>
                </a:lnTo>
                <a:lnTo>
                  <a:pt x="3411728" y="723900"/>
                </a:lnTo>
                <a:lnTo>
                  <a:pt x="3406902" y="762000"/>
                </a:lnTo>
                <a:lnTo>
                  <a:pt x="3400805" y="800100"/>
                </a:lnTo>
                <a:lnTo>
                  <a:pt x="3393313" y="838200"/>
                </a:lnTo>
                <a:lnTo>
                  <a:pt x="3384677" y="863600"/>
                </a:lnTo>
                <a:lnTo>
                  <a:pt x="3374643" y="901700"/>
                </a:lnTo>
                <a:lnTo>
                  <a:pt x="3363214" y="939800"/>
                </a:lnTo>
                <a:lnTo>
                  <a:pt x="3350514" y="965200"/>
                </a:lnTo>
                <a:lnTo>
                  <a:pt x="3336163" y="990600"/>
                </a:lnTo>
                <a:lnTo>
                  <a:pt x="3320541" y="1028700"/>
                </a:lnTo>
                <a:lnTo>
                  <a:pt x="3303270" y="1054100"/>
                </a:lnTo>
                <a:lnTo>
                  <a:pt x="3284601" y="1066800"/>
                </a:lnTo>
                <a:lnTo>
                  <a:pt x="3263773" y="1092200"/>
                </a:lnTo>
                <a:lnTo>
                  <a:pt x="3252978" y="1104900"/>
                </a:lnTo>
                <a:lnTo>
                  <a:pt x="3241929" y="1117600"/>
                </a:lnTo>
                <a:lnTo>
                  <a:pt x="3230245" y="1117600"/>
                </a:lnTo>
                <a:lnTo>
                  <a:pt x="3218179" y="1130300"/>
                </a:lnTo>
                <a:lnTo>
                  <a:pt x="3205226" y="1143000"/>
                </a:lnTo>
                <a:lnTo>
                  <a:pt x="3191891" y="1143000"/>
                </a:lnTo>
                <a:lnTo>
                  <a:pt x="3177540" y="1155700"/>
                </a:lnTo>
                <a:lnTo>
                  <a:pt x="3162680" y="1155700"/>
                </a:lnTo>
                <a:lnTo>
                  <a:pt x="3147060" y="1168400"/>
                </a:lnTo>
                <a:lnTo>
                  <a:pt x="3130804" y="1181100"/>
                </a:lnTo>
                <a:lnTo>
                  <a:pt x="3114040" y="1181100"/>
                </a:lnTo>
                <a:lnTo>
                  <a:pt x="3096387" y="1193800"/>
                </a:lnTo>
                <a:lnTo>
                  <a:pt x="3194050" y="1193800"/>
                </a:lnTo>
                <a:lnTo>
                  <a:pt x="3209416" y="1181100"/>
                </a:lnTo>
                <a:lnTo>
                  <a:pt x="3224149" y="1168400"/>
                </a:lnTo>
                <a:lnTo>
                  <a:pt x="3238373" y="1168400"/>
                </a:lnTo>
                <a:lnTo>
                  <a:pt x="3277742" y="1130300"/>
                </a:lnTo>
                <a:lnTo>
                  <a:pt x="3312287" y="1092200"/>
                </a:lnTo>
                <a:lnTo>
                  <a:pt x="3352165" y="1041400"/>
                </a:lnTo>
                <a:lnTo>
                  <a:pt x="3384677" y="977900"/>
                </a:lnTo>
                <a:lnTo>
                  <a:pt x="3398392" y="952500"/>
                </a:lnTo>
                <a:lnTo>
                  <a:pt x="3410585" y="914400"/>
                </a:lnTo>
                <a:lnTo>
                  <a:pt x="3421126" y="876300"/>
                </a:lnTo>
                <a:lnTo>
                  <a:pt x="3430270" y="838200"/>
                </a:lnTo>
                <a:lnTo>
                  <a:pt x="3438016" y="812800"/>
                </a:lnTo>
                <a:lnTo>
                  <a:pt x="3444493" y="774700"/>
                </a:lnTo>
                <a:lnTo>
                  <a:pt x="3449574" y="736600"/>
                </a:lnTo>
                <a:lnTo>
                  <a:pt x="3453384" y="698500"/>
                </a:lnTo>
                <a:lnTo>
                  <a:pt x="3456178" y="660400"/>
                </a:lnTo>
                <a:lnTo>
                  <a:pt x="3457829" y="622300"/>
                </a:lnTo>
                <a:lnTo>
                  <a:pt x="3458337" y="584200"/>
                </a:lnTo>
                <a:lnTo>
                  <a:pt x="3457829" y="546100"/>
                </a:lnTo>
                <a:lnTo>
                  <a:pt x="3456432" y="508000"/>
                </a:lnTo>
                <a:lnTo>
                  <a:pt x="3454146" y="469900"/>
                </a:lnTo>
                <a:lnTo>
                  <a:pt x="3451098" y="431800"/>
                </a:lnTo>
                <a:lnTo>
                  <a:pt x="3447161" y="393700"/>
                </a:lnTo>
                <a:lnTo>
                  <a:pt x="3442335" y="368300"/>
                </a:lnTo>
                <a:lnTo>
                  <a:pt x="3437001" y="330200"/>
                </a:lnTo>
                <a:lnTo>
                  <a:pt x="3430904" y="304800"/>
                </a:lnTo>
                <a:lnTo>
                  <a:pt x="3424428" y="279400"/>
                </a:lnTo>
                <a:lnTo>
                  <a:pt x="3417189" y="241300"/>
                </a:lnTo>
                <a:lnTo>
                  <a:pt x="3409441" y="215900"/>
                </a:lnTo>
                <a:lnTo>
                  <a:pt x="3401187" y="190500"/>
                </a:lnTo>
                <a:lnTo>
                  <a:pt x="3396868" y="190500"/>
                </a:lnTo>
                <a:lnTo>
                  <a:pt x="3392551" y="177800"/>
                </a:lnTo>
                <a:lnTo>
                  <a:pt x="3387979" y="165100"/>
                </a:lnTo>
                <a:lnTo>
                  <a:pt x="3383279" y="152400"/>
                </a:lnTo>
                <a:lnTo>
                  <a:pt x="3372866" y="139700"/>
                </a:lnTo>
                <a:lnTo>
                  <a:pt x="3359530" y="114300"/>
                </a:lnTo>
                <a:lnTo>
                  <a:pt x="3344037" y="101600"/>
                </a:lnTo>
                <a:lnTo>
                  <a:pt x="3326765" y="88900"/>
                </a:lnTo>
                <a:lnTo>
                  <a:pt x="3307841" y="76200"/>
                </a:lnTo>
                <a:close/>
              </a:path>
              <a:path w="3458845" h="1308100">
                <a:moveTo>
                  <a:pt x="423290" y="38100"/>
                </a:moveTo>
                <a:lnTo>
                  <a:pt x="468249" y="88900"/>
                </a:lnTo>
                <a:lnTo>
                  <a:pt x="437514" y="139700"/>
                </a:lnTo>
                <a:lnTo>
                  <a:pt x="501294" y="101600"/>
                </a:lnTo>
                <a:lnTo>
                  <a:pt x="469264" y="101600"/>
                </a:lnTo>
                <a:lnTo>
                  <a:pt x="467105" y="63500"/>
                </a:lnTo>
                <a:lnTo>
                  <a:pt x="503639" y="63500"/>
                </a:lnTo>
                <a:lnTo>
                  <a:pt x="423290" y="38100"/>
                </a:lnTo>
                <a:close/>
              </a:path>
              <a:path w="3458845" h="1308100">
                <a:moveTo>
                  <a:pt x="397637" y="101600"/>
                </a:moveTo>
                <a:lnTo>
                  <a:pt x="147700" y="101600"/>
                </a:lnTo>
                <a:lnTo>
                  <a:pt x="129031" y="114300"/>
                </a:lnTo>
                <a:lnTo>
                  <a:pt x="111251" y="127000"/>
                </a:lnTo>
                <a:lnTo>
                  <a:pt x="234696" y="127000"/>
                </a:lnTo>
                <a:lnTo>
                  <a:pt x="254762" y="114300"/>
                </a:lnTo>
                <a:lnTo>
                  <a:pt x="377698" y="114300"/>
                </a:lnTo>
                <a:lnTo>
                  <a:pt x="397637" y="101600"/>
                </a:lnTo>
                <a:close/>
              </a:path>
              <a:path w="3458845" h="1308100">
                <a:moveTo>
                  <a:pt x="2778887" y="0"/>
                </a:moveTo>
                <a:lnTo>
                  <a:pt x="2661539" y="50800"/>
                </a:lnTo>
                <a:lnTo>
                  <a:pt x="2772410" y="114300"/>
                </a:lnTo>
                <a:lnTo>
                  <a:pt x="2751531" y="76200"/>
                </a:lnTo>
                <a:lnTo>
                  <a:pt x="2737612" y="76200"/>
                </a:lnTo>
                <a:lnTo>
                  <a:pt x="2737612" y="38100"/>
                </a:lnTo>
                <a:lnTo>
                  <a:pt x="2747930" y="38100"/>
                </a:lnTo>
                <a:lnTo>
                  <a:pt x="2778887" y="0"/>
                </a:lnTo>
                <a:close/>
              </a:path>
              <a:path w="3458845" h="1308100">
                <a:moveTo>
                  <a:pt x="445769" y="63500"/>
                </a:moveTo>
                <a:lnTo>
                  <a:pt x="415036" y="63500"/>
                </a:lnTo>
                <a:lnTo>
                  <a:pt x="375792" y="76200"/>
                </a:lnTo>
                <a:lnTo>
                  <a:pt x="270763" y="76200"/>
                </a:lnTo>
                <a:lnTo>
                  <a:pt x="249300" y="88900"/>
                </a:lnTo>
                <a:lnTo>
                  <a:pt x="207390" y="88900"/>
                </a:lnTo>
                <a:lnTo>
                  <a:pt x="186944" y="101600"/>
                </a:lnTo>
                <a:lnTo>
                  <a:pt x="460565" y="101600"/>
                </a:lnTo>
                <a:lnTo>
                  <a:pt x="468249" y="88900"/>
                </a:lnTo>
                <a:lnTo>
                  <a:pt x="445769" y="63500"/>
                </a:lnTo>
                <a:close/>
              </a:path>
              <a:path w="3458845" h="1308100">
                <a:moveTo>
                  <a:pt x="503639" y="63500"/>
                </a:moveTo>
                <a:lnTo>
                  <a:pt x="467105" y="63500"/>
                </a:lnTo>
                <a:lnTo>
                  <a:pt x="469264" y="101600"/>
                </a:lnTo>
                <a:lnTo>
                  <a:pt x="501294" y="101600"/>
                </a:lnTo>
                <a:lnTo>
                  <a:pt x="543813" y="76200"/>
                </a:lnTo>
                <a:lnTo>
                  <a:pt x="503639" y="63500"/>
                </a:lnTo>
                <a:close/>
              </a:path>
              <a:path w="3458845" h="1308100">
                <a:moveTo>
                  <a:pt x="2737612" y="50800"/>
                </a:moveTo>
                <a:lnTo>
                  <a:pt x="2737612" y="76200"/>
                </a:lnTo>
                <a:lnTo>
                  <a:pt x="2751531" y="76200"/>
                </a:lnTo>
                <a:lnTo>
                  <a:pt x="2737612" y="50800"/>
                </a:lnTo>
                <a:close/>
              </a:path>
              <a:path w="3458845" h="1308100">
                <a:moveTo>
                  <a:pt x="3194812" y="38100"/>
                </a:moveTo>
                <a:lnTo>
                  <a:pt x="2747930" y="38100"/>
                </a:lnTo>
                <a:lnTo>
                  <a:pt x="2737612" y="50800"/>
                </a:lnTo>
                <a:lnTo>
                  <a:pt x="2751531" y="76200"/>
                </a:lnTo>
                <a:lnTo>
                  <a:pt x="2796540" y="76200"/>
                </a:lnTo>
                <a:lnTo>
                  <a:pt x="2820797" y="63500"/>
                </a:lnTo>
                <a:lnTo>
                  <a:pt x="3265932" y="63500"/>
                </a:lnTo>
                <a:lnTo>
                  <a:pt x="3243326" y="50800"/>
                </a:lnTo>
                <a:lnTo>
                  <a:pt x="3219450" y="50800"/>
                </a:lnTo>
                <a:lnTo>
                  <a:pt x="3194812" y="38100"/>
                </a:lnTo>
                <a:close/>
              </a:path>
              <a:path w="3458845" h="1308100">
                <a:moveTo>
                  <a:pt x="3265932" y="63500"/>
                </a:moveTo>
                <a:lnTo>
                  <a:pt x="3112642" y="63500"/>
                </a:lnTo>
                <a:lnTo>
                  <a:pt x="3138170" y="76200"/>
                </a:lnTo>
                <a:lnTo>
                  <a:pt x="3287522" y="76200"/>
                </a:lnTo>
                <a:lnTo>
                  <a:pt x="3265932" y="63500"/>
                </a:lnTo>
                <a:close/>
              </a:path>
              <a:path w="3458845" h="1308100">
                <a:moveTo>
                  <a:pt x="2747930" y="38100"/>
                </a:moveTo>
                <a:lnTo>
                  <a:pt x="2737612" y="38100"/>
                </a:lnTo>
                <a:lnTo>
                  <a:pt x="2737612" y="50800"/>
                </a:lnTo>
                <a:lnTo>
                  <a:pt x="2747930" y="38100"/>
                </a:lnTo>
                <a:close/>
              </a:path>
              <a:path w="3458845" h="1308100">
                <a:moveTo>
                  <a:pt x="3116579" y="25400"/>
                </a:moveTo>
                <a:lnTo>
                  <a:pt x="2819400" y="25400"/>
                </a:lnTo>
                <a:lnTo>
                  <a:pt x="2795270" y="38100"/>
                </a:lnTo>
                <a:lnTo>
                  <a:pt x="3143250" y="38100"/>
                </a:lnTo>
                <a:lnTo>
                  <a:pt x="3116579" y="254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7249" y="3183635"/>
            <a:ext cx="17722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End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cells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adjacent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813239" y="2177653"/>
          <a:ext cx="1828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0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1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3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2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4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5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7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6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1981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762000" y="289386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849245">
              <a:lnSpc>
                <a:spcPct val="100000"/>
              </a:lnSpc>
            </a:pPr>
            <a:r>
              <a:rPr sz="3200" spc="-5" dirty="0"/>
              <a:t>Exam</a:t>
            </a:r>
            <a:r>
              <a:rPr sz="3200" dirty="0"/>
              <a:t>p</a:t>
            </a:r>
            <a:r>
              <a:rPr sz="3200" spc="-5" dirty="0"/>
              <a:t>le</a:t>
            </a:r>
            <a:r>
              <a:rPr lang="en-US" sz="3200" spc="-5" dirty="0"/>
              <a:t> 1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3810000" y="24003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200" y="24003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0" y="27432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200" y="27432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600" y="228600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84576" y="2259424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0775" y="2145124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7027" y="24880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4400" y="27432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1600" y="27432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00" y="24003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1600" y="24003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37254" y="2202274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5404" y="24880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0775" y="2831115"/>
            <a:ext cx="4216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9245" algn="l"/>
              </a:tabLst>
            </a:pPr>
            <a:r>
              <a:rPr sz="1400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23029" y="283111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7429" y="24880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3876" y="24034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0153" y="24034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26304" y="24034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8077" y="24034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29050" y="274996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75201" y="274996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21478" y="274996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83504" y="274996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21225" y="2433638"/>
            <a:ext cx="914400" cy="28575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95040" y="245499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0000" y="2767013"/>
            <a:ext cx="914400" cy="28575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0" y="190500"/>
                </a:moveTo>
                <a:lnTo>
                  <a:pt x="19359" y="135500"/>
                </a:lnTo>
                <a:lnTo>
                  <a:pt x="73664" y="86794"/>
                </a:lnTo>
                <a:lnTo>
                  <a:pt x="112153" y="65540"/>
                </a:lnTo>
                <a:lnTo>
                  <a:pt x="157254" y="46744"/>
                </a:lnTo>
                <a:lnTo>
                  <a:pt x="208262" y="30704"/>
                </a:lnTo>
                <a:lnTo>
                  <a:pt x="264468" y="17714"/>
                </a:lnTo>
                <a:lnTo>
                  <a:pt x="325165" y="8069"/>
                </a:lnTo>
                <a:lnTo>
                  <a:pt x="389644" y="2066"/>
                </a:lnTo>
                <a:lnTo>
                  <a:pt x="457200" y="0"/>
                </a:lnTo>
                <a:lnTo>
                  <a:pt x="524755" y="2066"/>
                </a:lnTo>
                <a:lnTo>
                  <a:pt x="589234" y="8069"/>
                </a:lnTo>
                <a:lnTo>
                  <a:pt x="649931" y="17714"/>
                </a:lnTo>
                <a:lnTo>
                  <a:pt x="706137" y="30704"/>
                </a:lnTo>
                <a:lnTo>
                  <a:pt x="757145" y="46744"/>
                </a:lnTo>
                <a:lnTo>
                  <a:pt x="802246" y="65540"/>
                </a:lnTo>
                <a:lnTo>
                  <a:pt x="840735" y="86794"/>
                </a:lnTo>
                <a:lnTo>
                  <a:pt x="871902" y="110213"/>
                </a:lnTo>
                <a:lnTo>
                  <a:pt x="909442" y="162361"/>
                </a:lnTo>
                <a:lnTo>
                  <a:pt x="914400" y="190500"/>
                </a:lnTo>
                <a:lnTo>
                  <a:pt x="909442" y="218638"/>
                </a:lnTo>
                <a:lnTo>
                  <a:pt x="895040" y="245499"/>
                </a:lnTo>
                <a:lnTo>
                  <a:pt x="840735" y="294205"/>
                </a:lnTo>
                <a:lnTo>
                  <a:pt x="802246" y="315459"/>
                </a:lnTo>
                <a:lnTo>
                  <a:pt x="757145" y="334255"/>
                </a:lnTo>
                <a:lnTo>
                  <a:pt x="706137" y="350295"/>
                </a:lnTo>
                <a:lnTo>
                  <a:pt x="649931" y="363285"/>
                </a:lnTo>
                <a:lnTo>
                  <a:pt x="589234" y="372930"/>
                </a:lnTo>
                <a:lnTo>
                  <a:pt x="524755" y="378933"/>
                </a:lnTo>
                <a:lnTo>
                  <a:pt x="457200" y="381000"/>
                </a:lnTo>
                <a:lnTo>
                  <a:pt x="389644" y="378933"/>
                </a:lnTo>
                <a:lnTo>
                  <a:pt x="325165" y="372930"/>
                </a:lnTo>
                <a:lnTo>
                  <a:pt x="264468" y="363285"/>
                </a:lnTo>
                <a:lnTo>
                  <a:pt x="208262" y="350295"/>
                </a:lnTo>
                <a:lnTo>
                  <a:pt x="157254" y="334255"/>
                </a:lnTo>
                <a:lnTo>
                  <a:pt x="112153" y="315459"/>
                </a:lnTo>
                <a:lnTo>
                  <a:pt x="73664" y="294205"/>
                </a:lnTo>
                <a:lnTo>
                  <a:pt x="42497" y="270786"/>
                </a:lnTo>
                <a:lnTo>
                  <a:pt x="4957" y="218638"/>
                </a:lnTo>
                <a:lnTo>
                  <a:pt x="0" y="190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987039" y="3584339"/>
            <a:ext cx="190182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f(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,</a:t>
            </a:r>
            <a:r>
              <a:rPr spc="-13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,z)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xy</a:t>
            </a:r>
            <a:r>
              <a:rPr dirty="0">
                <a:latin typeface="Arial"/>
                <a:cs typeface="Arial"/>
              </a:rPr>
              <a:t>’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’y</a:t>
            </a:r>
          </a:p>
        </p:txBody>
      </p:sp>
      <p:sp>
        <p:nvSpPr>
          <p:cNvPr id="40" name="object 40"/>
          <p:cNvSpPr/>
          <p:nvPr/>
        </p:nvSpPr>
        <p:spPr>
          <a:xfrm>
            <a:off x="4087887" y="3027711"/>
            <a:ext cx="789305" cy="572929"/>
          </a:xfrm>
          <a:custGeom>
            <a:avLst/>
            <a:gdLst/>
            <a:ahLst/>
            <a:cxnLst/>
            <a:rect l="l" t="t" r="r" b="b"/>
            <a:pathLst>
              <a:path w="789304" h="763904">
                <a:moveTo>
                  <a:pt x="738327" y="741075"/>
                </a:moveTo>
                <a:lnTo>
                  <a:pt x="703950" y="757682"/>
                </a:lnTo>
                <a:lnTo>
                  <a:pt x="788913" y="763651"/>
                </a:lnTo>
                <a:lnTo>
                  <a:pt x="775717" y="743203"/>
                </a:lnTo>
                <a:lnTo>
                  <a:pt x="741923" y="743203"/>
                </a:lnTo>
                <a:lnTo>
                  <a:pt x="738327" y="741075"/>
                </a:lnTo>
                <a:close/>
              </a:path>
              <a:path w="789304" h="763904">
                <a:moveTo>
                  <a:pt x="745136" y="737785"/>
                </a:moveTo>
                <a:lnTo>
                  <a:pt x="738327" y="741075"/>
                </a:lnTo>
                <a:lnTo>
                  <a:pt x="741923" y="743203"/>
                </a:lnTo>
                <a:lnTo>
                  <a:pt x="745136" y="737785"/>
                </a:lnTo>
                <a:close/>
              </a:path>
              <a:path w="789304" h="763904">
                <a:moveTo>
                  <a:pt x="742685" y="692023"/>
                </a:moveTo>
                <a:lnTo>
                  <a:pt x="744804" y="730152"/>
                </a:lnTo>
                <a:lnTo>
                  <a:pt x="748400" y="732282"/>
                </a:lnTo>
                <a:lnTo>
                  <a:pt x="741923" y="743203"/>
                </a:lnTo>
                <a:lnTo>
                  <a:pt x="775717" y="743203"/>
                </a:lnTo>
                <a:lnTo>
                  <a:pt x="742685" y="692023"/>
                </a:lnTo>
                <a:close/>
              </a:path>
              <a:path w="789304" h="763904">
                <a:moveTo>
                  <a:pt x="20817" y="0"/>
                </a:moveTo>
                <a:lnTo>
                  <a:pt x="7482" y="50418"/>
                </a:lnTo>
                <a:lnTo>
                  <a:pt x="116" y="103124"/>
                </a:lnTo>
                <a:lnTo>
                  <a:pt x="0" y="121665"/>
                </a:lnTo>
                <a:lnTo>
                  <a:pt x="1513" y="140334"/>
                </a:lnTo>
                <a:lnTo>
                  <a:pt x="10403" y="179324"/>
                </a:lnTo>
                <a:lnTo>
                  <a:pt x="28437" y="220725"/>
                </a:lnTo>
                <a:lnTo>
                  <a:pt x="48884" y="253237"/>
                </a:lnTo>
                <a:lnTo>
                  <a:pt x="76189" y="287274"/>
                </a:lnTo>
                <a:lnTo>
                  <a:pt x="111114" y="322961"/>
                </a:lnTo>
                <a:lnTo>
                  <a:pt x="153532" y="360680"/>
                </a:lnTo>
                <a:lnTo>
                  <a:pt x="185663" y="386714"/>
                </a:lnTo>
                <a:lnTo>
                  <a:pt x="220715" y="413384"/>
                </a:lnTo>
                <a:lnTo>
                  <a:pt x="258434" y="440689"/>
                </a:lnTo>
                <a:lnTo>
                  <a:pt x="298693" y="468630"/>
                </a:lnTo>
                <a:lnTo>
                  <a:pt x="340984" y="497205"/>
                </a:lnTo>
                <a:lnTo>
                  <a:pt x="431535" y="555498"/>
                </a:lnTo>
                <a:lnTo>
                  <a:pt x="479287" y="585343"/>
                </a:lnTo>
                <a:lnTo>
                  <a:pt x="528309" y="615442"/>
                </a:lnTo>
                <a:lnTo>
                  <a:pt x="732772" y="737785"/>
                </a:lnTo>
                <a:lnTo>
                  <a:pt x="738327" y="741075"/>
                </a:lnTo>
                <a:lnTo>
                  <a:pt x="745136" y="737785"/>
                </a:lnTo>
                <a:lnTo>
                  <a:pt x="745220" y="737645"/>
                </a:lnTo>
                <a:lnTo>
                  <a:pt x="744804" y="730152"/>
                </a:lnTo>
                <a:lnTo>
                  <a:pt x="534913" y="604646"/>
                </a:lnTo>
                <a:lnTo>
                  <a:pt x="438393" y="544830"/>
                </a:lnTo>
                <a:lnTo>
                  <a:pt x="392292" y="515493"/>
                </a:lnTo>
                <a:lnTo>
                  <a:pt x="348096" y="486663"/>
                </a:lnTo>
                <a:lnTo>
                  <a:pt x="305932" y="458215"/>
                </a:lnTo>
                <a:lnTo>
                  <a:pt x="265927" y="430402"/>
                </a:lnTo>
                <a:lnTo>
                  <a:pt x="228335" y="403225"/>
                </a:lnTo>
                <a:lnTo>
                  <a:pt x="193537" y="376681"/>
                </a:lnTo>
                <a:lnTo>
                  <a:pt x="161660" y="350900"/>
                </a:lnTo>
                <a:lnTo>
                  <a:pt x="119877" y="313944"/>
                </a:lnTo>
                <a:lnTo>
                  <a:pt x="85841" y="279019"/>
                </a:lnTo>
                <a:lnTo>
                  <a:pt x="59425" y="245999"/>
                </a:lnTo>
                <a:lnTo>
                  <a:pt x="34533" y="204850"/>
                </a:lnTo>
                <a:lnTo>
                  <a:pt x="17388" y="157352"/>
                </a:lnTo>
                <a:lnTo>
                  <a:pt x="12689" y="121665"/>
                </a:lnTo>
                <a:lnTo>
                  <a:pt x="12816" y="104139"/>
                </a:lnTo>
                <a:lnTo>
                  <a:pt x="19801" y="53467"/>
                </a:lnTo>
                <a:lnTo>
                  <a:pt x="33009" y="3301"/>
                </a:lnTo>
                <a:lnTo>
                  <a:pt x="20817" y="0"/>
                </a:lnTo>
                <a:close/>
              </a:path>
              <a:path w="789304" h="763904">
                <a:moveTo>
                  <a:pt x="744804" y="730152"/>
                </a:moveTo>
                <a:lnTo>
                  <a:pt x="745220" y="737645"/>
                </a:lnTo>
                <a:lnTo>
                  <a:pt x="748400" y="732282"/>
                </a:lnTo>
                <a:lnTo>
                  <a:pt x="744804" y="730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04739" y="2683573"/>
            <a:ext cx="317500" cy="917258"/>
          </a:xfrm>
          <a:custGeom>
            <a:avLst/>
            <a:gdLst/>
            <a:ahLst/>
            <a:cxnLst/>
            <a:rect l="l" t="t" r="r" b="b"/>
            <a:pathLst>
              <a:path w="317500" h="1223010">
                <a:moveTo>
                  <a:pt x="95503" y="1138427"/>
                </a:moveTo>
                <a:lnTo>
                  <a:pt x="81661" y="1222502"/>
                </a:lnTo>
                <a:lnTo>
                  <a:pt x="153569" y="1185037"/>
                </a:lnTo>
                <a:lnTo>
                  <a:pt x="116586" y="1185037"/>
                </a:lnTo>
                <a:lnTo>
                  <a:pt x="106299" y="1177670"/>
                </a:lnTo>
                <a:lnTo>
                  <a:pt x="108831" y="1174180"/>
                </a:lnTo>
                <a:lnTo>
                  <a:pt x="95503" y="1138427"/>
                </a:lnTo>
                <a:close/>
              </a:path>
              <a:path w="317500" h="1223010">
                <a:moveTo>
                  <a:pt x="108831" y="1174180"/>
                </a:moveTo>
                <a:lnTo>
                  <a:pt x="106299" y="1177670"/>
                </a:lnTo>
                <a:lnTo>
                  <a:pt x="116586" y="1185037"/>
                </a:lnTo>
                <a:lnTo>
                  <a:pt x="119065" y="1181647"/>
                </a:lnTo>
                <a:lnTo>
                  <a:pt x="111506" y="1181353"/>
                </a:lnTo>
                <a:lnTo>
                  <a:pt x="108831" y="1174180"/>
                </a:lnTo>
                <a:close/>
              </a:path>
              <a:path w="317500" h="1223010">
                <a:moveTo>
                  <a:pt x="119065" y="1181647"/>
                </a:moveTo>
                <a:lnTo>
                  <a:pt x="116586" y="1185037"/>
                </a:lnTo>
                <a:lnTo>
                  <a:pt x="153569" y="1185037"/>
                </a:lnTo>
                <a:lnTo>
                  <a:pt x="157225" y="1183132"/>
                </a:lnTo>
                <a:lnTo>
                  <a:pt x="119065" y="1181647"/>
                </a:lnTo>
                <a:close/>
              </a:path>
              <a:path w="317500" h="1223010">
                <a:moveTo>
                  <a:pt x="10922" y="0"/>
                </a:moveTo>
                <a:lnTo>
                  <a:pt x="0" y="6603"/>
                </a:lnTo>
                <a:lnTo>
                  <a:pt x="54483" y="97027"/>
                </a:lnTo>
                <a:lnTo>
                  <a:pt x="81407" y="142112"/>
                </a:lnTo>
                <a:lnTo>
                  <a:pt x="107441" y="186944"/>
                </a:lnTo>
                <a:lnTo>
                  <a:pt x="132841" y="231520"/>
                </a:lnTo>
                <a:lnTo>
                  <a:pt x="157225" y="275844"/>
                </a:lnTo>
                <a:lnTo>
                  <a:pt x="180466" y="319785"/>
                </a:lnTo>
                <a:lnTo>
                  <a:pt x="202184" y="363346"/>
                </a:lnTo>
                <a:lnTo>
                  <a:pt x="222503" y="406400"/>
                </a:lnTo>
                <a:lnTo>
                  <a:pt x="241046" y="449071"/>
                </a:lnTo>
                <a:lnTo>
                  <a:pt x="257428" y="490981"/>
                </a:lnTo>
                <a:lnTo>
                  <a:pt x="271907" y="532129"/>
                </a:lnTo>
                <a:lnTo>
                  <a:pt x="283845" y="572769"/>
                </a:lnTo>
                <a:lnTo>
                  <a:pt x="293243" y="612520"/>
                </a:lnTo>
                <a:lnTo>
                  <a:pt x="300100" y="651509"/>
                </a:lnTo>
                <a:lnTo>
                  <a:pt x="303911" y="689609"/>
                </a:lnTo>
                <a:lnTo>
                  <a:pt x="304800" y="726820"/>
                </a:lnTo>
                <a:lnTo>
                  <a:pt x="304164" y="745108"/>
                </a:lnTo>
                <a:lnTo>
                  <a:pt x="297941" y="798702"/>
                </a:lnTo>
                <a:lnTo>
                  <a:pt x="286258" y="850772"/>
                </a:lnTo>
                <a:lnTo>
                  <a:pt x="269366" y="901572"/>
                </a:lnTo>
                <a:lnTo>
                  <a:pt x="240284" y="967358"/>
                </a:lnTo>
                <a:lnTo>
                  <a:pt x="204850" y="1031620"/>
                </a:lnTo>
                <a:lnTo>
                  <a:pt x="164719" y="1094613"/>
                </a:lnTo>
                <a:lnTo>
                  <a:pt x="121412" y="1156843"/>
                </a:lnTo>
                <a:lnTo>
                  <a:pt x="108831" y="1174180"/>
                </a:lnTo>
                <a:lnTo>
                  <a:pt x="111506" y="1181353"/>
                </a:lnTo>
                <a:lnTo>
                  <a:pt x="153797" y="1132966"/>
                </a:lnTo>
                <a:lnTo>
                  <a:pt x="196087" y="1069847"/>
                </a:lnTo>
                <a:lnTo>
                  <a:pt x="234569" y="1005585"/>
                </a:lnTo>
                <a:lnTo>
                  <a:pt x="267462" y="939545"/>
                </a:lnTo>
                <a:lnTo>
                  <a:pt x="293243" y="871474"/>
                </a:lnTo>
                <a:lnTo>
                  <a:pt x="307086" y="818641"/>
                </a:lnTo>
                <a:lnTo>
                  <a:pt x="315340" y="764032"/>
                </a:lnTo>
                <a:lnTo>
                  <a:pt x="317500" y="726820"/>
                </a:lnTo>
                <a:lnTo>
                  <a:pt x="317500" y="707770"/>
                </a:lnTo>
                <a:lnTo>
                  <a:pt x="314960" y="669163"/>
                </a:lnTo>
                <a:lnTo>
                  <a:pt x="309499" y="629793"/>
                </a:lnTo>
                <a:lnTo>
                  <a:pt x="301116" y="589660"/>
                </a:lnTo>
                <a:lnTo>
                  <a:pt x="290195" y="548894"/>
                </a:lnTo>
                <a:lnTo>
                  <a:pt x="276860" y="507364"/>
                </a:lnTo>
                <a:lnTo>
                  <a:pt x="252602" y="443991"/>
                </a:lnTo>
                <a:lnTo>
                  <a:pt x="233934" y="401065"/>
                </a:lnTo>
                <a:lnTo>
                  <a:pt x="213487" y="357631"/>
                </a:lnTo>
                <a:lnTo>
                  <a:pt x="191643" y="313944"/>
                </a:lnTo>
                <a:lnTo>
                  <a:pt x="168401" y="269747"/>
                </a:lnTo>
                <a:lnTo>
                  <a:pt x="143890" y="225297"/>
                </a:lnTo>
                <a:lnTo>
                  <a:pt x="118363" y="180466"/>
                </a:lnTo>
                <a:lnTo>
                  <a:pt x="92201" y="135635"/>
                </a:lnTo>
                <a:lnTo>
                  <a:pt x="65405" y="90424"/>
                </a:lnTo>
                <a:lnTo>
                  <a:pt x="109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7F1C63-2F71-4D55-B2B6-5F2F921618FB}"/>
              </a:ext>
            </a:extLst>
          </p:cNvPr>
          <p:cNvSpPr/>
          <p:nvPr/>
        </p:nvSpPr>
        <p:spPr>
          <a:xfrm>
            <a:off x="3690559" y="143033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f(𝑥,𝑦,𝑧)=∑𝑚(2−5)</a:t>
            </a:r>
          </a:p>
        </p:txBody>
      </p:sp>
    </p:spTree>
    <p:extLst>
      <p:ext uri="{BB962C8B-B14F-4D97-AF65-F5344CB8AC3E}">
        <p14:creationId xmlns:p14="http://schemas.microsoft.com/office/powerpoint/2010/main" val="2993071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2000" y="257379"/>
            <a:ext cx="52578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701290">
              <a:lnSpc>
                <a:spcPct val="100000"/>
              </a:lnSpc>
            </a:pPr>
            <a:r>
              <a:rPr sz="3200" spc="-5" dirty="0"/>
              <a:t>Exam</a:t>
            </a:r>
            <a:r>
              <a:rPr sz="3200" dirty="0"/>
              <a:t>p</a:t>
            </a:r>
            <a:r>
              <a:rPr sz="3200" spc="-5" dirty="0"/>
              <a:t>le</a:t>
            </a:r>
            <a:r>
              <a:rPr sz="3200" dirty="0"/>
              <a:t> </a:t>
            </a:r>
            <a:r>
              <a:rPr sz="3200" spc="-5" dirty="0"/>
              <a:t>2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3810000" y="24003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200" y="24003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0" y="27432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67200" y="27432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7600" y="228600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84576" y="2259424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0775" y="2145124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7027" y="24880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24400" y="27432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81600" y="27432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4400" y="24003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1600" y="24003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937254" y="2202274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5404" y="24880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0775" y="2831115"/>
            <a:ext cx="4216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9245" algn="l"/>
              </a:tabLst>
            </a:pPr>
            <a:r>
              <a:rPr sz="1400" dirty="0">
                <a:latin typeface="Arial"/>
                <a:cs typeface="Arial"/>
              </a:rPr>
              <a:t>1	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880229" y="283111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7429" y="283111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33876" y="24034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0153" y="24034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26304" y="24034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88077" y="24034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29050" y="274996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75201" y="274996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21478" y="274996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83504" y="274996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37254" y="3587933"/>
            <a:ext cx="197802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f(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,</a:t>
            </a:r>
            <a:r>
              <a:rPr spc="-13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,z)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z’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z</a:t>
            </a:r>
          </a:p>
        </p:txBody>
      </p:sp>
      <p:sp>
        <p:nvSpPr>
          <p:cNvPr id="38" name="object 38"/>
          <p:cNvSpPr/>
          <p:nvPr/>
        </p:nvSpPr>
        <p:spPr>
          <a:xfrm>
            <a:off x="4776851" y="2343150"/>
            <a:ext cx="381000" cy="800100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0" y="533400"/>
                </a:moveTo>
                <a:lnTo>
                  <a:pt x="1483" y="466481"/>
                </a:lnTo>
                <a:lnTo>
                  <a:pt x="5813" y="402046"/>
                </a:lnTo>
                <a:lnTo>
                  <a:pt x="12813" y="340593"/>
                </a:lnTo>
                <a:lnTo>
                  <a:pt x="22305" y="282623"/>
                </a:lnTo>
                <a:lnTo>
                  <a:pt x="34111" y="228634"/>
                </a:lnTo>
                <a:lnTo>
                  <a:pt x="48052" y="179127"/>
                </a:lnTo>
                <a:lnTo>
                  <a:pt x="63952" y="134600"/>
                </a:lnTo>
                <a:lnTo>
                  <a:pt x="81631" y="95553"/>
                </a:lnTo>
                <a:lnTo>
                  <a:pt x="100912" y="62486"/>
                </a:lnTo>
                <a:lnTo>
                  <a:pt x="143569" y="16287"/>
                </a:lnTo>
                <a:lnTo>
                  <a:pt x="190500" y="0"/>
                </a:lnTo>
                <a:lnTo>
                  <a:pt x="214385" y="4155"/>
                </a:lnTo>
                <a:lnTo>
                  <a:pt x="237388" y="16287"/>
                </a:lnTo>
                <a:lnTo>
                  <a:pt x="280031" y="62486"/>
                </a:lnTo>
                <a:lnTo>
                  <a:pt x="299313" y="95553"/>
                </a:lnTo>
                <a:lnTo>
                  <a:pt x="316996" y="134600"/>
                </a:lnTo>
                <a:lnTo>
                  <a:pt x="332903" y="179127"/>
                </a:lnTo>
                <a:lnTo>
                  <a:pt x="346853" y="228634"/>
                </a:lnTo>
                <a:lnTo>
                  <a:pt x="358669" y="282623"/>
                </a:lnTo>
                <a:lnTo>
                  <a:pt x="368170" y="340593"/>
                </a:lnTo>
                <a:lnTo>
                  <a:pt x="375178" y="402046"/>
                </a:lnTo>
                <a:lnTo>
                  <a:pt x="379514" y="466481"/>
                </a:lnTo>
                <a:lnTo>
                  <a:pt x="381000" y="533400"/>
                </a:lnTo>
                <a:lnTo>
                  <a:pt x="379514" y="600318"/>
                </a:lnTo>
                <a:lnTo>
                  <a:pt x="375178" y="664753"/>
                </a:lnTo>
                <a:lnTo>
                  <a:pt x="368170" y="726206"/>
                </a:lnTo>
                <a:lnTo>
                  <a:pt x="358669" y="784176"/>
                </a:lnTo>
                <a:lnTo>
                  <a:pt x="346853" y="838165"/>
                </a:lnTo>
                <a:lnTo>
                  <a:pt x="332903" y="887672"/>
                </a:lnTo>
                <a:lnTo>
                  <a:pt x="316996" y="932199"/>
                </a:lnTo>
                <a:lnTo>
                  <a:pt x="299313" y="971246"/>
                </a:lnTo>
                <a:lnTo>
                  <a:pt x="280031" y="1004313"/>
                </a:lnTo>
                <a:lnTo>
                  <a:pt x="237388" y="1050512"/>
                </a:lnTo>
                <a:lnTo>
                  <a:pt x="190500" y="1066800"/>
                </a:lnTo>
                <a:lnTo>
                  <a:pt x="166589" y="1062644"/>
                </a:lnTo>
                <a:lnTo>
                  <a:pt x="143569" y="1050512"/>
                </a:lnTo>
                <a:lnTo>
                  <a:pt x="100912" y="1004313"/>
                </a:lnTo>
                <a:lnTo>
                  <a:pt x="81631" y="971246"/>
                </a:lnTo>
                <a:lnTo>
                  <a:pt x="63952" y="932199"/>
                </a:lnTo>
                <a:lnTo>
                  <a:pt x="48052" y="887672"/>
                </a:lnTo>
                <a:lnTo>
                  <a:pt x="34111" y="838165"/>
                </a:lnTo>
                <a:lnTo>
                  <a:pt x="22305" y="784176"/>
                </a:lnTo>
                <a:lnTo>
                  <a:pt x="12813" y="726206"/>
                </a:lnTo>
                <a:lnTo>
                  <a:pt x="5813" y="664753"/>
                </a:lnTo>
                <a:lnTo>
                  <a:pt x="1483" y="600318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97352" y="2781300"/>
            <a:ext cx="528955" cy="285750"/>
          </a:xfrm>
          <a:custGeom>
            <a:avLst/>
            <a:gdLst/>
            <a:ahLst/>
            <a:cxnLst/>
            <a:rect l="l" t="t" r="r" b="b"/>
            <a:pathLst>
              <a:path w="528954" h="381000">
                <a:moveTo>
                  <a:pt x="0" y="0"/>
                </a:moveTo>
                <a:lnTo>
                  <a:pt x="43799" y="1158"/>
                </a:lnTo>
                <a:lnTo>
                  <a:pt x="103124" y="4699"/>
                </a:lnTo>
                <a:lnTo>
                  <a:pt x="164274" y="12271"/>
                </a:lnTo>
                <a:lnTo>
                  <a:pt x="225425" y="22225"/>
                </a:lnTo>
                <a:lnTo>
                  <a:pt x="279003" y="32146"/>
                </a:lnTo>
                <a:lnTo>
                  <a:pt x="330200" y="44450"/>
                </a:lnTo>
                <a:lnTo>
                  <a:pt x="384905" y="60721"/>
                </a:lnTo>
                <a:lnTo>
                  <a:pt x="434848" y="79375"/>
                </a:lnTo>
                <a:lnTo>
                  <a:pt x="471979" y="102171"/>
                </a:lnTo>
                <a:lnTo>
                  <a:pt x="498348" y="123825"/>
                </a:lnTo>
                <a:lnTo>
                  <a:pt x="507214" y="131115"/>
                </a:lnTo>
                <a:lnTo>
                  <a:pt x="525557" y="166068"/>
                </a:lnTo>
                <a:lnTo>
                  <a:pt x="526923" y="184150"/>
                </a:lnTo>
                <a:lnTo>
                  <a:pt x="527552" y="192250"/>
                </a:lnTo>
                <a:lnTo>
                  <a:pt x="528335" y="200374"/>
                </a:lnTo>
                <a:lnTo>
                  <a:pt x="527619" y="209117"/>
                </a:lnTo>
                <a:lnTo>
                  <a:pt x="523748" y="219075"/>
                </a:lnTo>
                <a:lnTo>
                  <a:pt x="493172" y="256543"/>
                </a:lnTo>
                <a:lnTo>
                  <a:pt x="458612" y="283630"/>
                </a:lnTo>
                <a:lnTo>
                  <a:pt x="422576" y="301577"/>
                </a:lnTo>
                <a:lnTo>
                  <a:pt x="407640" y="308088"/>
                </a:lnTo>
                <a:lnTo>
                  <a:pt x="393573" y="314325"/>
                </a:lnTo>
                <a:lnTo>
                  <a:pt x="355068" y="328826"/>
                </a:lnTo>
                <a:lnTo>
                  <a:pt x="301799" y="342900"/>
                </a:lnTo>
                <a:lnTo>
                  <a:pt x="280985" y="347662"/>
                </a:lnTo>
                <a:lnTo>
                  <a:pt x="260350" y="352425"/>
                </a:lnTo>
                <a:lnTo>
                  <a:pt x="238883" y="356879"/>
                </a:lnTo>
                <a:lnTo>
                  <a:pt x="216249" y="360727"/>
                </a:lnTo>
                <a:lnTo>
                  <a:pt x="194234" y="363980"/>
                </a:lnTo>
                <a:lnTo>
                  <a:pt x="174625" y="366649"/>
                </a:lnTo>
                <a:lnTo>
                  <a:pt x="159640" y="368792"/>
                </a:lnTo>
                <a:lnTo>
                  <a:pt x="117475" y="374650"/>
                </a:lnTo>
                <a:lnTo>
                  <a:pt x="56927" y="378396"/>
                </a:lnTo>
                <a:lnTo>
                  <a:pt x="24356" y="379757"/>
                </a:ln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53260" y="2774156"/>
            <a:ext cx="528955" cy="285750"/>
          </a:xfrm>
          <a:custGeom>
            <a:avLst/>
            <a:gdLst/>
            <a:ahLst/>
            <a:cxnLst/>
            <a:rect l="l" t="t" r="r" b="b"/>
            <a:pathLst>
              <a:path w="528954" h="381000">
                <a:moveTo>
                  <a:pt x="528415" y="381000"/>
                </a:moveTo>
                <a:lnTo>
                  <a:pt x="484504" y="379777"/>
                </a:lnTo>
                <a:lnTo>
                  <a:pt x="425164" y="376174"/>
                </a:lnTo>
                <a:lnTo>
                  <a:pt x="364077" y="368665"/>
                </a:lnTo>
                <a:lnTo>
                  <a:pt x="302990" y="358775"/>
                </a:lnTo>
                <a:lnTo>
                  <a:pt x="249412" y="348853"/>
                </a:lnTo>
                <a:lnTo>
                  <a:pt x="198215" y="336550"/>
                </a:lnTo>
                <a:lnTo>
                  <a:pt x="143446" y="320278"/>
                </a:lnTo>
                <a:lnTo>
                  <a:pt x="93440" y="301625"/>
                </a:lnTo>
                <a:lnTo>
                  <a:pt x="56356" y="278780"/>
                </a:lnTo>
                <a:lnTo>
                  <a:pt x="21145" y="249830"/>
                </a:lnTo>
                <a:lnTo>
                  <a:pt x="2778" y="214883"/>
                </a:lnTo>
                <a:lnTo>
                  <a:pt x="1365" y="196850"/>
                </a:lnTo>
                <a:lnTo>
                  <a:pt x="754" y="188678"/>
                </a:lnTo>
                <a:lnTo>
                  <a:pt x="0" y="180530"/>
                </a:lnTo>
                <a:lnTo>
                  <a:pt x="722" y="171811"/>
                </a:lnTo>
                <a:lnTo>
                  <a:pt x="4540" y="161925"/>
                </a:lnTo>
                <a:lnTo>
                  <a:pt x="35133" y="124384"/>
                </a:lnTo>
                <a:lnTo>
                  <a:pt x="69728" y="97297"/>
                </a:lnTo>
                <a:lnTo>
                  <a:pt x="105775" y="79327"/>
                </a:lnTo>
                <a:lnTo>
                  <a:pt x="120703" y="72840"/>
                </a:lnTo>
                <a:lnTo>
                  <a:pt x="134715" y="66675"/>
                </a:lnTo>
                <a:lnTo>
                  <a:pt x="173345" y="52155"/>
                </a:lnTo>
                <a:lnTo>
                  <a:pt x="226615" y="38100"/>
                </a:lnTo>
                <a:lnTo>
                  <a:pt x="247429" y="33337"/>
                </a:lnTo>
                <a:lnTo>
                  <a:pt x="268065" y="28575"/>
                </a:lnTo>
                <a:lnTo>
                  <a:pt x="289460" y="24100"/>
                </a:lnTo>
                <a:lnTo>
                  <a:pt x="312070" y="20208"/>
                </a:lnTo>
                <a:lnTo>
                  <a:pt x="334109" y="16912"/>
                </a:lnTo>
                <a:lnTo>
                  <a:pt x="353790" y="14224"/>
                </a:lnTo>
                <a:lnTo>
                  <a:pt x="368720" y="12100"/>
                </a:lnTo>
                <a:lnTo>
                  <a:pt x="410940" y="6350"/>
                </a:lnTo>
                <a:lnTo>
                  <a:pt x="471439" y="2555"/>
                </a:lnTo>
                <a:lnTo>
                  <a:pt x="504005" y="1188"/>
                </a:lnTo>
                <a:lnTo>
                  <a:pt x="5284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1E3B5D-5009-46F2-A8AA-231F4CDB7E43}"/>
              </a:ext>
            </a:extLst>
          </p:cNvPr>
          <p:cNvSpPr/>
          <p:nvPr/>
        </p:nvSpPr>
        <p:spPr>
          <a:xfrm>
            <a:off x="3532817" y="1487809"/>
            <a:ext cx="2303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f(𝑥,𝑦,𝑧)=∑𝑚(3,4,6,7)</a:t>
            </a:r>
          </a:p>
        </p:txBody>
      </p:sp>
    </p:spTree>
    <p:extLst>
      <p:ext uri="{BB962C8B-B14F-4D97-AF65-F5344CB8AC3E}">
        <p14:creationId xmlns:p14="http://schemas.microsoft.com/office/powerpoint/2010/main" val="18062545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762000" y="203138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701290">
              <a:lnSpc>
                <a:spcPct val="100000"/>
              </a:lnSpc>
            </a:pPr>
            <a:r>
              <a:rPr sz="3200" spc="-5" dirty="0"/>
              <a:t>Exam</a:t>
            </a:r>
            <a:r>
              <a:rPr sz="3200" dirty="0"/>
              <a:t>p</a:t>
            </a:r>
            <a:r>
              <a:rPr sz="3200" spc="-5" dirty="0"/>
              <a:t>le</a:t>
            </a:r>
            <a:r>
              <a:rPr sz="3200" dirty="0"/>
              <a:t> </a:t>
            </a:r>
            <a:r>
              <a:rPr sz="3200" spc="-5" dirty="0"/>
              <a:t>3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3657600" y="228600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584576" y="2259424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0775" y="2145124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7026" y="2488024"/>
            <a:ext cx="148590" cy="684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65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7254" y="2202274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60165" y="3582925"/>
            <a:ext cx="182562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f(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,</a:t>
            </a:r>
            <a:r>
              <a:rPr spc="-13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,z)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’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’z</a:t>
            </a:r>
          </a:p>
        </p:txBody>
      </p:sp>
      <p:sp>
        <p:nvSpPr>
          <p:cNvPr id="19" name="object 19"/>
          <p:cNvSpPr/>
          <p:nvPr/>
        </p:nvSpPr>
        <p:spPr>
          <a:xfrm>
            <a:off x="3733800" y="2343150"/>
            <a:ext cx="1066800" cy="8001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2179" y="484842"/>
                </a:lnTo>
                <a:lnTo>
                  <a:pt x="8592" y="437507"/>
                </a:lnTo>
                <a:lnTo>
                  <a:pt x="19050" y="391583"/>
                </a:lnTo>
                <a:lnTo>
                  <a:pt x="33364" y="347258"/>
                </a:lnTo>
                <a:lnTo>
                  <a:pt x="51348" y="304721"/>
                </a:lnTo>
                <a:lnTo>
                  <a:pt x="72813" y="264160"/>
                </a:lnTo>
                <a:lnTo>
                  <a:pt x="97570" y="225762"/>
                </a:lnTo>
                <a:lnTo>
                  <a:pt x="125432" y="189716"/>
                </a:lnTo>
                <a:lnTo>
                  <a:pt x="156209" y="156210"/>
                </a:lnTo>
                <a:lnTo>
                  <a:pt x="189716" y="125432"/>
                </a:lnTo>
                <a:lnTo>
                  <a:pt x="225762" y="97570"/>
                </a:lnTo>
                <a:lnTo>
                  <a:pt x="264159" y="72813"/>
                </a:lnTo>
                <a:lnTo>
                  <a:pt x="304721" y="51348"/>
                </a:lnTo>
                <a:lnTo>
                  <a:pt x="347258" y="33364"/>
                </a:lnTo>
                <a:lnTo>
                  <a:pt x="391583" y="19050"/>
                </a:lnTo>
                <a:lnTo>
                  <a:pt x="437507" y="8592"/>
                </a:lnTo>
                <a:lnTo>
                  <a:pt x="484842" y="2179"/>
                </a:lnTo>
                <a:lnTo>
                  <a:pt x="533400" y="0"/>
                </a:lnTo>
                <a:lnTo>
                  <a:pt x="581957" y="2179"/>
                </a:lnTo>
                <a:lnTo>
                  <a:pt x="629292" y="8592"/>
                </a:lnTo>
                <a:lnTo>
                  <a:pt x="675216" y="19050"/>
                </a:lnTo>
                <a:lnTo>
                  <a:pt x="719541" y="33364"/>
                </a:lnTo>
                <a:lnTo>
                  <a:pt x="762078" y="51348"/>
                </a:lnTo>
                <a:lnTo>
                  <a:pt x="802639" y="72813"/>
                </a:lnTo>
                <a:lnTo>
                  <a:pt x="841037" y="97570"/>
                </a:lnTo>
                <a:lnTo>
                  <a:pt x="877083" y="125432"/>
                </a:lnTo>
                <a:lnTo>
                  <a:pt x="910589" y="156209"/>
                </a:lnTo>
                <a:lnTo>
                  <a:pt x="941367" y="189716"/>
                </a:lnTo>
                <a:lnTo>
                  <a:pt x="969229" y="225762"/>
                </a:lnTo>
                <a:lnTo>
                  <a:pt x="993986" y="264159"/>
                </a:lnTo>
                <a:lnTo>
                  <a:pt x="1015451" y="304721"/>
                </a:lnTo>
                <a:lnTo>
                  <a:pt x="1033435" y="347258"/>
                </a:lnTo>
                <a:lnTo>
                  <a:pt x="1047749" y="391583"/>
                </a:lnTo>
                <a:lnTo>
                  <a:pt x="1058207" y="437507"/>
                </a:lnTo>
                <a:lnTo>
                  <a:pt x="1064620" y="484842"/>
                </a:lnTo>
                <a:lnTo>
                  <a:pt x="1066800" y="533400"/>
                </a:lnTo>
                <a:lnTo>
                  <a:pt x="1064620" y="581957"/>
                </a:lnTo>
                <a:lnTo>
                  <a:pt x="1058207" y="629292"/>
                </a:lnTo>
                <a:lnTo>
                  <a:pt x="1047750" y="675216"/>
                </a:lnTo>
                <a:lnTo>
                  <a:pt x="1033435" y="719541"/>
                </a:lnTo>
                <a:lnTo>
                  <a:pt x="1015451" y="762078"/>
                </a:lnTo>
                <a:lnTo>
                  <a:pt x="993986" y="802640"/>
                </a:lnTo>
                <a:lnTo>
                  <a:pt x="969229" y="841037"/>
                </a:lnTo>
                <a:lnTo>
                  <a:pt x="941367" y="877083"/>
                </a:lnTo>
                <a:lnTo>
                  <a:pt x="910590" y="910589"/>
                </a:lnTo>
                <a:lnTo>
                  <a:pt x="877083" y="941367"/>
                </a:lnTo>
                <a:lnTo>
                  <a:pt x="841037" y="969229"/>
                </a:lnTo>
                <a:lnTo>
                  <a:pt x="802640" y="993986"/>
                </a:lnTo>
                <a:lnTo>
                  <a:pt x="762078" y="1015451"/>
                </a:lnTo>
                <a:lnTo>
                  <a:pt x="719541" y="1033435"/>
                </a:lnTo>
                <a:lnTo>
                  <a:pt x="675216" y="1047749"/>
                </a:lnTo>
                <a:lnTo>
                  <a:pt x="629292" y="1058207"/>
                </a:lnTo>
                <a:lnTo>
                  <a:pt x="581957" y="1064620"/>
                </a:lnTo>
                <a:lnTo>
                  <a:pt x="533400" y="1066800"/>
                </a:lnTo>
                <a:lnTo>
                  <a:pt x="484842" y="1064620"/>
                </a:lnTo>
                <a:lnTo>
                  <a:pt x="437507" y="1058207"/>
                </a:lnTo>
                <a:lnTo>
                  <a:pt x="391583" y="1047750"/>
                </a:lnTo>
                <a:lnTo>
                  <a:pt x="347258" y="1033435"/>
                </a:lnTo>
                <a:lnTo>
                  <a:pt x="304721" y="1015451"/>
                </a:lnTo>
                <a:lnTo>
                  <a:pt x="264160" y="993986"/>
                </a:lnTo>
                <a:lnTo>
                  <a:pt x="225762" y="969229"/>
                </a:lnTo>
                <a:lnTo>
                  <a:pt x="189716" y="941367"/>
                </a:lnTo>
                <a:lnTo>
                  <a:pt x="156210" y="910590"/>
                </a:lnTo>
                <a:lnTo>
                  <a:pt x="125432" y="877083"/>
                </a:lnTo>
                <a:lnTo>
                  <a:pt x="97570" y="841037"/>
                </a:lnTo>
                <a:lnTo>
                  <a:pt x="72813" y="802640"/>
                </a:lnTo>
                <a:lnTo>
                  <a:pt x="51348" y="762078"/>
                </a:lnTo>
                <a:lnTo>
                  <a:pt x="33364" y="719541"/>
                </a:lnTo>
                <a:lnTo>
                  <a:pt x="19050" y="675216"/>
                </a:lnTo>
                <a:lnTo>
                  <a:pt x="8592" y="629292"/>
                </a:lnTo>
                <a:lnTo>
                  <a:pt x="2179" y="581957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91000" y="2433638"/>
            <a:ext cx="1066800" cy="28575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533400" y="381000"/>
                </a:moveTo>
                <a:lnTo>
                  <a:pt x="466481" y="379514"/>
                </a:lnTo>
                <a:lnTo>
                  <a:pt x="402046" y="375178"/>
                </a:lnTo>
                <a:lnTo>
                  <a:pt x="340593" y="368170"/>
                </a:lnTo>
                <a:lnTo>
                  <a:pt x="282623" y="358669"/>
                </a:lnTo>
                <a:lnTo>
                  <a:pt x="228634" y="346853"/>
                </a:lnTo>
                <a:lnTo>
                  <a:pt x="179127" y="332903"/>
                </a:lnTo>
                <a:lnTo>
                  <a:pt x="134600" y="316996"/>
                </a:lnTo>
                <a:lnTo>
                  <a:pt x="95553" y="299313"/>
                </a:lnTo>
                <a:lnTo>
                  <a:pt x="62486" y="280031"/>
                </a:lnTo>
                <a:lnTo>
                  <a:pt x="16287" y="237388"/>
                </a:lnTo>
                <a:lnTo>
                  <a:pt x="0" y="190500"/>
                </a:lnTo>
                <a:lnTo>
                  <a:pt x="4155" y="166614"/>
                </a:lnTo>
                <a:lnTo>
                  <a:pt x="16287" y="143611"/>
                </a:lnTo>
                <a:lnTo>
                  <a:pt x="62486" y="100968"/>
                </a:lnTo>
                <a:lnTo>
                  <a:pt x="95553" y="81686"/>
                </a:lnTo>
                <a:lnTo>
                  <a:pt x="134600" y="64003"/>
                </a:lnTo>
                <a:lnTo>
                  <a:pt x="179127" y="48096"/>
                </a:lnTo>
                <a:lnTo>
                  <a:pt x="228634" y="34146"/>
                </a:lnTo>
                <a:lnTo>
                  <a:pt x="282623" y="22330"/>
                </a:lnTo>
                <a:lnTo>
                  <a:pt x="340593" y="12829"/>
                </a:lnTo>
                <a:lnTo>
                  <a:pt x="402046" y="5821"/>
                </a:lnTo>
                <a:lnTo>
                  <a:pt x="466481" y="1485"/>
                </a:lnTo>
                <a:lnTo>
                  <a:pt x="533400" y="0"/>
                </a:lnTo>
                <a:lnTo>
                  <a:pt x="600318" y="1485"/>
                </a:lnTo>
                <a:lnTo>
                  <a:pt x="664753" y="5821"/>
                </a:lnTo>
                <a:lnTo>
                  <a:pt x="726206" y="12829"/>
                </a:lnTo>
                <a:lnTo>
                  <a:pt x="784176" y="22330"/>
                </a:lnTo>
                <a:lnTo>
                  <a:pt x="838165" y="34146"/>
                </a:lnTo>
                <a:lnTo>
                  <a:pt x="887672" y="48096"/>
                </a:lnTo>
                <a:lnTo>
                  <a:pt x="932199" y="64003"/>
                </a:lnTo>
                <a:lnTo>
                  <a:pt x="971246" y="81686"/>
                </a:lnTo>
                <a:lnTo>
                  <a:pt x="1004313" y="100968"/>
                </a:lnTo>
                <a:lnTo>
                  <a:pt x="1050512" y="143611"/>
                </a:lnTo>
                <a:lnTo>
                  <a:pt x="1066800" y="190500"/>
                </a:lnTo>
                <a:lnTo>
                  <a:pt x="1062644" y="214385"/>
                </a:lnTo>
                <a:lnTo>
                  <a:pt x="1050512" y="237388"/>
                </a:lnTo>
                <a:lnTo>
                  <a:pt x="1004313" y="280031"/>
                </a:lnTo>
                <a:lnTo>
                  <a:pt x="971246" y="299313"/>
                </a:lnTo>
                <a:lnTo>
                  <a:pt x="932199" y="316996"/>
                </a:lnTo>
                <a:lnTo>
                  <a:pt x="887672" y="332903"/>
                </a:lnTo>
                <a:lnTo>
                  <a:pt x="838165" y="346853"/>
                </a:lnTo>
                <a:lnTo>
                  <a:pt x="784176" y="358669"/>
                </a:lnTo>
                <a:lnTo>
                  <a:pt x="726206" y="368170"/>
                </a:lnTo>
                <a:lnTo>
                  <a:pt x="664753" y="375178"/>
                </a:lnTo>
                <a:lnTo>
                  <a:pt x="600318" y="379514"/>
                </a:lnTo>
                <a:lnTo>
                  <a:pt x="533400" y="381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805238" y="2396728"/>
          <a:ext cx="1828798" cy="68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919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R="22860" algn="ctr">
                        <a:lnSpc>
                          <a:spcPts val="16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95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833FB2E-16D1-42E7-A22D-1A6288E16439}"/>
              </a:ext>
            </a:extLst>
          </p:cNvPr>
          <p:cNvSpPr/>
          <p:nvPr/>
        </p:nvSpPr>
        <p:spPr>
          <a:xfrm>
            <a:off x="3433078" y="1512225"/>
            <a:ext cx="2735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f(𝑥,𝑦,𝑧)=∑𝑚(0,1, 3, 4, 5)</a:t>
            </a:r>
          </a:p>
        </p:txBody>
      </p:sp>
    </p:spTree>
    <p:extLst>
      <p:ext uri="{BB962C8B-B14F-4D97-AF65-F5344CB8AC3E}">
        <p14:creationId xmlns:p14="http://schemas.microsoft.com/office/powerpoint/2010/main" val="3761667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82723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68275">
              <a:lnSpc>
                <a:spcPct val="100000"/>
              </a:lnSpc>
            </a:pPr>
            <a:r>
              <a:rPr sz="2800" spc="-5" dirty="0"/>
              <a:t>Ma</a:t>
            </a:r>
            <a:r>
              <a:rPr sz="2800" dirty="0"/>
              <a:t>p</a:t>
            </a:r>
            <a:r>
              <a:rPr sz="2800" spc="-5" dirty="0"/>
              <a:t>p</a:t>
            </a:r>
            <a:r>
              <a:rPr sz="2800" dirty="0"/>
              <a:t>i</a:t>
            </a:r>
            <a:r>
              <a:rPr sz="2800" spc="-5" dirty="0"/>
              <a:t>ng</a:t>
            </a:r>
            <a:r>
              <a:rPr sz="2800" spc="5" dirty="0"/>
              <a:t> </a:t>
            </a:r>
            <a:r>
              <a:rPr sz="2800" spc="-5" dirty="0"/>
              <a:t>SOP e</a:t>
            </a:r>
            <a:r>
              <a:rPr sz="2800" dirty="0"/>
              <a:t>x</a:t>
            </a:r>
            <a:r>
              <a:rPr sz="2800" spc="-5" dirty="0"/>
              <a:t>p</a:t>
            </a:r>
            <a:r>
              <a:rPr sz="2800" dirty="0"/>
              <a:t>r</a:t>
            </a:r>
            <a:r>
              <a:rPr sz="2800" spc="-5" dirty="0"/>
              <a:t>e</a:t>
            </a:r>
            <a:r>
              <a:rPr sz="2800" dirty="0"/>
              <a:t>s</a:t>
            </a:r>
            <a:r>
              <a:rPr sz="2800" spc="-5" dirty="0"/>
              <a:t>s</a:t>
            </a:r>
            <a:r>
              <a:rPr sz="2800" dirty="0"/>
              <a:t>i</a:t>
            </a:r>
            <a:r>
              <a:rPr sz="2800" spc="-5" dirty="0"/>
              <a:t>o</a:t>
            </a:r>
            <a:r>
              <a:rPr sz="2800" dirty="0"/>
              <a:t>n</a:t>
            </a:r>
            <a:r>
              <a:rPr sz="2800" spc="-5" dirty="0"/>
              <a:t>s on</a:t>
            </a:r>
            <a:r>
              <a:rPr sz="2800" dirty="0"/>
              <a:t>t</a:t>
            </a:r>
            <a:r>
              <a:rPr sz="2800" spc="-5" dirty="0"/>
              <a:t>o </a:t>
            </a:r>
            <a:r>
              <a:rPr sz="2800" dirty="0"/>
              <a:t>t</a:t>
            </a:r>
            <a:r>
              <a:rPr sz="2800" spc="-5" dirty="0"/>
              <a:t>he</a:t>
            </a:r>
            <a:r>
              <a:rPr sz="2800" spc="5" dirty="0"/>
              <a:t> </a:t>
            </a:r>
            <a:r>
              <a:rPr sz="2800" spc="25" dirty="0"/>
              <a:t>K</a:t>
            </a:r>
            <a:r>
              <a:rPr sz="2800" dirty="0"/>
              <a:t>-</a:t>
            </a:r>
            <a:r>
              <a:rPr sz="2800" spc="-5" dirty="0"/>
              <a:t>Map</a:t>
            </a:r>
            <a:endParaRPr sz="2800" dirty="0"/>
          </a:p>
        </p:txBody>
      </p:sp>
      <p:sp>
        <p:nvSpPr>
          <p:cNvPr id="9" name="object 9"/>
          <p:cNvSpPr txBox="1"/>
          <p:nvPr/>
        </p:nvSpPr>
        <p:spPr>
          <a:xfrm>
            <a:off x="977393" y="1243595"/>
            <a:ext cx="7391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or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each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</a:t>
            </a:r>
            <a:r>
              <a:rPr sz="1400" spc="-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duct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ter</a:t>
            </a:r>
            <a:r>
              <a:rPr sz="1400" spc="-5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rite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25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ery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cell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“interse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ti</a:t>
            </a:r>
            <a:r>
              <a:rPr sz="1400" spc="-15" dirty="0">
                <a:latin typeface="Arial"/>
                <a:cs typeface="Arial"/>
              </a:rPr>
              <a:t>o</a:t>
            </a:r>
            <a:r>
              <a:rPr sz="1400" dirty="0">
                <a:latin typeface="Arial"/>
                <a:cs typeface="Arial"/>
              </a:rPr>
              <a:t>n”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liter</a:t>
            </a:r>
            <a:r>
              <a:rPr sz="1400" spc="-5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ls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term</a:t>
            </a:r>
          </a:p>
        </p:txBody>
      </p:sp>
      <p:sp>
        <p:nvSpPr>
          <p:cNvPr id="10" name="object 10"/>
          <p:cNvSpPr/>
          <p:nvPr/>
        </p:nvSpPr>
        <p:spPr>
          <a:xfrm>
            <a:off x="1539875" y="182880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6470" y="1802224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2669" y="1687924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2670" y="23737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18920" y="20308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8895" y="1745074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0200" y="354330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526795" y="3516915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2994" y="3402615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2995" y="4088662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79245" y="3745801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86400" y="188595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413629" y="1859374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89828" y="1745074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9829" y="24308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66080" y="20879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66309" y="1802224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562600" y="360045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89829" y="3574065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6028" y="3459765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66029" y="4145812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42280" y="3802951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433320" y="1459039"/>
            <a:ext cx="3683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28409" y="1459039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xz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05173" y="2017775"/>
            <a:ext cx="14986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x’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95574" y="2773965"/>
            <a:ext cx="241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z’</a:t>
            </a:r>
          </a:p>
        </p:txBody>
      </p:sp>
      <p:sp>
        <p:nvSpPr>
          <p:cNvPr id="40" name="object 40"/>
          <p:cNvSpPr/>
          <p:nvPr/>
        </p:nvSpPr>
        <p:spPr>
          <a:xfrm>
            <a:off x="3573526" y="1943100"/>
            <a:ext cx="152400" cy="3429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0" y="457200"/>
                </a:moveTo>
                <a:lnTo>
                  <a:pt x="29640" y="454211"/>
                </a:lnTo>
                <a:lnTo>
                  <a:pt x="53863" y="446055"/>
                </a:lnTo>
                <a:lnTo>
                  <a:pt x="70205" y="433947"/>
                </a:lnTo>
                <a:lnTo>
                  <a:pt x="76200" y="419100"/>
                </a:lnTo>
                <a:lnTo>
                  <a:pt x="76200" y="266700"/>
                </a:lnTo>
                <a:lnTo>
                  <a:pt x="82176" y="251852"/>
                </a:lnTo>
                <a:lnTo>
                  <a:pt x="98488" y="239744"/>
                </a:lnTo>
                <a:lnTo>
                  <a:pt x="122705" y="231588"/>
                </a:lnTo>
                <a:lnTo>
                  <a:pt x="152400" y="228600"/>
                </a:lnTo>
                <a:lnTo>
                  <a:pt x="122705" y="225611"/>
                </a:lnTo>
                <a:lnTo>
                  <a:pt x="98488" y="217455"/>
                </a:lnTo>
                <a:lnTo>
                  <a:pt x="82176" y="205347"/>
                </a:lnTo>
                <a:lnTo>
                  <a:pt x="76200" y="190500"/>
                </a:lnTo>
                <a:lnTo>
                  <a:pt x="76200" y="38100"/>
                </a:lnTo>
                <a:lnTo>
                  <a:pt x="70205" y="23252"/>
                </a:lnTo>
                <a:lnTo>
                  <a:pt x="53863" y="11144"/>
                </a:lnTo>
                <a:lnTo>
                  <a:pt x="29640" y="2988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71876" y="2686050"/>
            <a:ext cx="457200" cy="114300"/>
          </a:xfrm>
          <a:custGeom>
            <a:avLst/>
            <a:gdLst/>
            <a:ahLst/>
            <a:cxnLst/>
            <a:rect l="l" t="t" r="r" b="b"/>
            <a:pathLst>
              <a:path w="457200" h="152400">
                <a:moveTo>
                  <a:pt x="0" y="0"/>
                </a:moveTo>
                <a:lnTo>
                  <a:pt x="2988" y="29640"/>
                </a:lnTo>
                <a:lnTo>
                  <a:pt x="11144" y="53863"/>
                </a:lnTo>
                <a:lnTo>
                  <a:pt x="23252" y="70205"/>
                </a:lnTo>
                <a:lnTo>
                  <a:pt x="38100" y="76200"/>
                </a:lnTo>
                <a:lnTo>
                  <a:pt x="190500" y="76200"/>
                </a:lnTo>
                <a:lnTo>
                  <a:pt x="205293" y="82194"/>
                </a:lnTo>
                <a:lnTo>
                  <a:pt x="217408" y="98536"/>
                </a:lnTo>
                <a:lnTo>
                  <a:pt x="225593" y="122759"/>
                </a:lnTo>
                <a:lnTo>
                  <a:pt x="228600" y="152400"/>
                </a:lnTo>
                <a:lnTo>
                  <a:pt x="231588" y="122759"/>
                </a:lnTo>
                <a:lnTo>
                  <a:pt x="239744" y="98536"/>
                </a:lnTo>
                <a:lnTo>
                  <a:pt x="251852" y="82194"/>
                </a:lnTo>
                <a:lnTo>
                  <a:pt x="266700" y="76200"/>
                </a:lnTo>
                <a:lnTo>
                  <a:pt x="419100" y="76200"/>
                </a:lnTo>
                <a:lnTo>
                  <a:pt x="433893" y="70205"/>
                </a:lnTo>
                <a:lnTo>
                  <a:pt x="446008" y="53863"/>
                </a:lnTo>
                <a:lnTo>
                  <a:pt x="454193" y="29640"/>
                </a:ln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79220" y="3044612"/>
            <a:ext cx="1571625" cy="612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35" algn="ctr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’z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433070" algn="l"/>
                <a:tab pos="890269" algn="l"/>
                <a:tab pos="13474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14400" y="29718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72000" y="1526389"/>
            <a:ext cx="0" cy="3486150"/>
          </a:xfrm>
          <a:custGeom>
            <a:avLst/>
            <a:gdLst/>
            <a:ahLst/>
            <a:cxnLst/>
            <a:rect l="l" t="t" r="r" b="b"/>
            <a:pathLst>
              <a:path h="4648200">
                <a:moveTo>
                  <a:pt x="0" y="0"/>
                </a:moveTo>
                <a:lnTo>
                  <a:pt x="0" y="464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791709" y="2989409"/>
            <a:ext cx="1571625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3045">
              <a:lnSpc>
                <a:spcPts val="3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20" dirty="0">
                <a:latin typeface="Arial"/>
                <a:cs typeface="Arial"/>
              </a:rPr>
              <a:t>xy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’z’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’z’ 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687512" y="1939528"/>
          <a:ext cx="1828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115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19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pPr marR="16510" algn="ctr">
                        <a:lnSpc>
                          <a:spcPts val="16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85171"/>
              </p:ext>
            </p:extLst>
          </p:nvPr>
        </p:nvGraphicFramePr>
        <p:xfrm>
          <a:off x="1742059" y="3681787"/>
          <a:ext cx="1828798" cy="68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115">
                        <a:lnSpc>
                          <a:spcPts val="96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96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92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R="23495" algn="ctr">
                        <a:lnSpc>
                          <a:spcPts val="16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6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61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38"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5634038" y="1996678"/>
          <a:ext cx="1828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905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R="12065" algn="ctr">
                        <a:lnSpc>
                          <a:spcPts val="16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905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09855">
                        <a:lnSpc>
                          <a:spcPts val="16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710238" y="3711178"/>
          <a:ext cx="1828798" cy="68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96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0955">
                        <a:lnSpc>
                          <a:spcPts val="96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96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2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R="12065" algn="ctr">
                        <a:lnSpc>
                          <a:spcPts val="16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61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38"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247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3400" y="426422"/>
            <a:ext cx="8001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550" y="200025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3272" y="1973674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9471" y="1859374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9472" y="25451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5723" y="22022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5570" y="1916524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2870" y="3116865"/>
            <a:ext cx="12433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3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,z)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</a:t>
            </a:r>
          </a:p>
        </p:txBody>
      </p:sp>
      <p:sp>
        <p:nvSpPr>
          <p:cNvPr id="16" name="object 16"/>
          <p:cNvSpPr/>
          <p:nvPr/>
        </p:nvSpPr>
        <p:spPr>
          <a:xfrm>
            <a:off x="1682750" y="2057400"/>
            <a:ext cx="1066800" cy="8001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2179" y="484842"/>
                </a:lnTo>
                <a:lnTo>
                  <a:pt x="8592" y="437507"/>
                </a:lnTo>
                <a:lnTo>
                  <a:pt x="19050" y="391583"/>
                </a:lnTo>
                <a:lnTo>
                  <a:pt x="33364" y="347258"/>
                </a:lnTo>
                <a:lnTo>
                  <a:pt x="51348" y="304721"/>
                </a:lnTo>
                <a:lnTo>
                  <a:pt x="72813" y="264160"/>
                </a:lnTo>
                <a:lnTo>
                  <a:pt x="97570" y="225762"/>
                </a:lnTo>
                <a:lnTo>
                  <a:pt x="125432" y="189716"/>
                </a:lnTo>
                <a:lnTo>
                  <a:pt x="156209" y="156210"/>
                </a:lnTo>
                <a:lnTo>
                  <a:pt x="189716" y="125432"/>
                </a:lnTo>
                <a:lnTo>
                  <a:pt x="225762" y="97570"/>
                </a:lnTo>
                <a:lnTo>
                  <a:pt x="264159" y="72813"/>
                </a:lnTo>
                <a:lnTo>
                  <a:pt x="304721" y="51348"/>
                </a:lnTo>
                <a:lnTo>
                  <a:pt x="347258" y="33364"/>
                </a:lnTo>
                <a:lnTo>
                  <a:pt x="391583" y="19050"/>
                </a:lnTo>
                <a:lnTo>
                  <a:pt x="437507" y="8592"/>
                </a:lnTo>
                <a:lnTo>
                  <a:pt x="484842" y="2179"/>
                </a:lnTo>
                <a:lnTo>
                  <a:pt x="533400" y="0"/>
                </a:lnTo>
                <a:lnTo>
                  <a:pt x="581957" y="2179"/>
                </a:lnTo>
                <a:lnTo>
                  <a:pt x="629292" y="8592"/>
                </a:lnTo>
                <a:lnTo>
                  <a:pt x="675216" y="19050"/>
                </a:lnTo>
                <a:lnTo>
                  <a:pt x="719541" y="33364"/>
                </a:lnTo>
                <a:lnTo>
                  <a:pt x="762078" y="51348"/>
                </a:lnTo>
                <a:lnTo>
                  <a:pt x="802640" y="72813"/>
                </a:lnTo>
                <a:lnTo>
                  <a:pt x="841037" y="97570"/>
                </a:lnTo>
                <a:lnTo>
                  <a:pt x="877083" y="125432"/>
                </a:lnTo>
                <a:lnTo>
                  <a:pt x="910589" y="156209"/>
                </a:lnTo>
                <a:lnTo>
                  <a:pt x="941367" y="189716"/>
                </a:lnTo>
                <a:lnTo>
                  <a:pt x="969229" y="225762"/>
                </a:lnTo>
                <a:lnTo>
                  <a:pt x="993986" y="264159"/>
                </a:lnTo>
                <a:lnTo>
                  <a:pt x="1015451" y="304721"/>
                </a:lnTo>
                <a:lnTo>
                  <a:pt x="1033435" y="347258"/>
                </a:lnTo>
                <a:lnTo>
                  <a:pt x="1047749" y="391583"/>
                </a:lnTo>
                <a:lnTo>
                  <a:pt x="1058207" y="437507"/>
                </a:lnTo>
                <a:lnTo>
                  <a:pt x="1064620" y="484842"/>
                </a:lnTo>
                <a:lnTo>
                  <a:pt x="1066800" y="533400"/>
                </a:lnTo>
                <a:lnTo>
                  <a:pt x="1064620" y="581957"/>
                </a:lnTo>
                <a:lnTo>
                  <a:pt x="1058207" y="629292"/>
                </a:lnTo>
                <a:lnTo>
                  <a:pt x="1047750" y="675216"/>
                </a:lnTo>
                <a:lnTo>
                  <a:pt x="1033435" y="719541"/>
                </a:lnTo>
                <a:lnTo>
                  <a:pt x="1015451" y="762078"/>
                </a:lnTo>
                <a:lnTo>
                  <a:pt x="993986" y="802639"/>
                </a:lnTo>
                <a:lnTo>
                  <a:pt x="969229" y="841037"/>
                </a:lnTo>
                <a:lnTo>
                  <a:pt x="941367" y="877083"/>
                </a:lnTo>
                <a:lnTo>
                  <a:pt x="910590" y="910589"/>
                </a:lnTo>
                <a:lnTo>
                  <a:pt x="877083" y="941367"/>
                </a:lnTo>
                <a:lnTo>
                  <a:pt x="841037" y="969229"/>
                </a:lnTo>
                <a:lnTo>
                  <a:pt x="802640" y="993986"/>
                </a:lnTo>
                <a:lnTo>
                  <a:pt x="762078" y="1015451"/>
                </a:lnTo>
                <a:lnTo>
                  <a:pt x="719541" y="1033435"/>
                </a:lnTo>
                <a:lnTo>
                  <a:pt x="675216" y="1047749"/>
                </a:lnTo>
                <a:lnTo>
                  <a:pt x="629292" y="1058207"/>
                </a:lnTo>
                <a:lnTo>
                  <a:pt x="581957" y="1064620"/>
                </a:lnTo>
                <a:lnTo>
                  <a:pt x="533400" y="1066800"/>
                </a:lnTo>
                <a:lnTo>
                  <a:pt x="484842" y="1064620"/>
                </a:lnTo>
                <a:lnTo>
                  <a:pt x="437507" y="1058207"/>
                </a:lnTo>
                <a:lnTo>
                  <a:pt x="391583" y="1047750"/>
                </a:lnTo>
                <a:lnTo>
                  <a:pt x="347258" y="1033435"/>
                </a:lnTo>
                <a:lnTo>
                  <a:pt x="304721" y="1015451"/>
                </a:lnTo>
                <a:lnTo>
                  <a:pt x="264159" y="993986"/>
                </a:lnTo>
                <a:lnTo>
                  <a:pt x="225762" y="969229"/>
                </a:lnTo>
                <a:lnTo>
                  <a:pt x="189716" y="941367"/>
                </a:lnTo>
                <a:lnTo>
                  <a:pt x="156210" y="910590"/>
                </a:lnTo>
                <a:lnTo>
                  <a:pt x="125432" y="877083"/>
                </a:lnTo>
                <a:lnTo>
                  <a:pt x="97570" y="841037"/>
                </a:lnTo>
                <a:lnTo>
                  <a:pt x="72813" y="802639"/>
                </a:lnTo>
                <a:lnTo>
                  <a:pt x="51348" y="762078"/>
                </a:lnTo>
                <a:lnTo>
                  <a:pt x="33364" y="719541"/>
                </a:lnTo>
                <a:lnTo>
                  <a:pt x="19050" y="675216"/>
                </a:lnTo>
                <a:lnTo>
                  <a:pt x="8592" y="629292"/>
                </a:lnTo>
                <a:lnTo>
                  <a:pt x="2179" y="581957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92750" y="205740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20106" y="2030824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96305" y="1916524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6306" y="260232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72430" y="22594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72404" y="1973674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29706" y="3174015"/>
            <a:ext cx="11563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3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,z)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38425" y="2057400"/>
            <a:ext cx="533400" cy="800100"/>
          </a:xfrm>
          <a:custGeom>
            <a:avLst/>
            <a:gdLst/>
            <a:ahLst/>
            <a:cxnLst/>
            <a:rect l="l" t="t" r="r" b="b"/>
            <a:pathLst>
              <a:path w="533400" h="1066800">
                <a:moveTo>
                  <a:pt x="0" y="533400"/>
                </a:moveTo>
                <a:lnTo>
                  <a:pt x="1793" y="471184"/>
                </a:lnTo>
                <a:lnTo>
                  <a:pt x="7042" y="411080"/>
                </a:lnTo>
                <a:lnTo>
                  <a:pt x="15545" y="353485"/>
                </a:lnTo>
                <a:lnTo>
                  <a:pt x="27103" y="298801"/>
                </a:lnTo>
                <a:lnTo>
                  <a:pt x="41515" y="247427"/>
                </a:lnTo>
                <a:lnTo>
                  <a:pt x="58582" y="199763"/>
                </a:lnTo>
                <a:lnTo>
                  <a:pt x="78104" y="156210"/>
                </a:lnTo>
                <a:lnTo>
                  <a:pt x="99881" y="117165"/>
                </a:lnTo>
                <a:lnTo>
                  <a:pt x="123713" y="83031"/>
                </a:lnTo>
                <a:lnTo>
                  <a:pt x="149400" y="54206"/>
                </a:lnTo>
                <a:lnTo>
                  <a:pt x="205540" y="14084"/>
                </a:lnTo>
                <a:lnTo>
                  <a:pt x="266700" y="0"/>
                </a:lnTo>
                <a:lnTo>
                  <a:pt x="297807" y="3587"/>
                </a:lnTo>
                <a:lnTo>
                  <a:pt x="327859" y="14084"/>
                </a:lnTo>
                <a:lnTo>
                  <a:pt x="383999" y="54206"/>
                </a:lnTo>
                <a:lnTo>
                  <a:pt x="409686" y="83031"/>
                </a:lnTo>
                <a:lnTo>
                  <a:pt x="433518" y="117165"/>
                </a:lnTo>
                <a:lnTo>
                  <a:pt x="455294" y="156209"/>
                </a:lnTo>
                <a:lnTo>
                  <a:pt x="474817" y="199763"/>
                </a:lnTo>
                <a:lnTo>
                  <a:pt x="491884" y="247427"/>
                </a:lnTo>
                <a:lnTo>
                  <a:pt x="506296" y="298801"/>
                </a:lnTo>
                <a:lnTo>
                  <a:pt x="517854" y="353485"/>
                </a:lnTo>
                <a:lnTo>
                  <a:pt x="526357" y="411080"/>
                </a:lnTo>
                <a:lnTo>
                  <a:pt x="531606" y="471184"/>
                </a:lnTo>
                <a:lnTo>
                  <a:pt x="533400" y="533400"/>
                </a:lnTo>
                <a:lnTo>
                  <a:pt x="531606" y="595615"/>
                </a:lnTo>
                <a:lnTo>
                  <a:pt x="526357" y="655719"/>
                </a:lnTo>
                <a:lnTo>
                  <a:pt x="517854" y="713314"/>
                </a:lnTo>
                <a:lnTo>
                  <a:pt x="506296" y="767998"/>
                </a:lnTo>
                <a:lnTo>
                  <a:pt x="491884" y="819372"/>
                </a:lnTo>
                <a:lnTo>
                  <a:pt x="474817" y="867036"/>
                </a:lnTo>
                <a:lnTo>
                  <a:pt x="455295" y="910589"/>
                </a:lnTo>
                <a:lnTo>
                  <a:pt x="433518" y="949634"/>
                </a:lnTo>
                <a:lnTo>
                  <a:pt x="409686" y="983768"/>
                </a:lnTo>
                <a:lnTo>
                  <a:pt x="383999" y="1012593"/>
                </a:lnTo>
                <a:lnTo>
                  <a:pt x="327859" y="1052715"/>
                </a:lnTo>
                <a:lnTo>
                  <a:pt x="266700" y="1066800"/>
                </a:lnTo>
                <a:lnTo>
                  <a:pt x="235592" y="1063212"/>
                </a:lnTo>
                <a:lnTo>
                  <a:pt x="205540" y="1052715"/>
                </a:lnTo>
                <a:lnTo>
                  <a:pt x="149400" y="1012593"/>
                </a:lnTo>
                <a:lnTo>
                  <a:pt x="123713" y="983768"/>
                </a:lnTo>
                <a:lnTo>
                  <a:pt x="99881" y="949634"/>
                </a:lnTo>
                <a:lnTo>
                  <a:pt x="78105" y="910589"/>
                </a:lnTo>
                <a:lnTo>
                  <a:pt x="58582" y="867036"/>
                </a:lnTo>
                <a:lnTo>
                  <a:pt x="41515" y="819372"/>
                </a:lnTo>
                <a:lnTo>
                  <a:pt x="27103" y="767998"/>
                </a:lnTo>
                <a:lnTo>
                  <a:pt x="15545" y="713314"/>
                </a:lnTo>
                <a:lnTo>
                  <a:pt x="7042" y="655719"/>
                </a:lnTo>
                <a:lnTo>
                  <a:pt x="1793" y="595615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62600" y="2114550"/>
            <a:ext cx="1066800" cy="8001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2179" y="484842"/>
                </a:lnTo>
                <a:lnTo>
                  <a:pt x="8592" y="437507"/>
                </a:lnTo>
                <a:lnTo>
                  <a:pt x="19050" y="391583"/>
                </a:lnTo>
                <a:lnTo>
                  <a:pt x="33364" y="347258"/>
                </a:lnTo>
                <a:lnTo>
                  <a:pt x="51348" y="304721"/>
                </a:lnTo>
                <a:lnTo>
                  <a:pt x="72813" y="264160"/>
                </a:lnTo>
                <a:lnTo>
                  <a:pt x="97570" y="225762"/>
                </a:lnTo>
                <a:lnTo>
                  <a:pt x="125432" y="189716"/>
                </a:lnTo>
                <a:lnTo>
                  <a:pt x="156209" y="156210"/>
                </a:lnTo>
                <a:lnTo>
                  <a:pt x="189716" y="125432"/>
                </a:lnTo>
                <a:lnTo>
                  <a:pt x="225762" y="97570"/>
                </a:lnTo>
                <a:lnTo>
                  <a:pt x="264159" y="72813"/>
                </a:lnTo>
                <a:lnTo>
                  <a:pt x="304721" y="51348"/>
                </a:lnTo>
                <a:lnTo>
                  <a:pt x="347258" y="33364"/>
                </a:lnTo>
                <a:lnTo>
                  <a:pt x="391583" y="19050"/>
                </a:lnTo>
                <a:lnTo>
                  <a:pt x="437507" y="8592"/>
                </a:lnTo>
                <a:lnTo>
                  <a:pt x="484842" y="2179"/>
                </a:lnTo>
                <a:lnTo>
                  <a:pt x="533400" y="0"/>
                </a:lnTo>
                <a:lnTo>
                  <a:pt x="581957" y="2179"/>
                </a:lnTo>
                <a:lnTo>
                  <a:pt x="629292" y="8592"/>
                </a:lnTo>
                <a:lnTo>
                  <a:pt x="675216" y="19050"/>
                </a:lnTo>
                <a:lnTo>
                  <a:pt x="719541" y="33364"/>
                </a:lnTo>
                <a:lnTo>
                  <a:pt x="762078" y="51348"/>
                </a:lnTo>
                <a:lnTo>
                  <a:pt x="802639" y="72813"/>
                </a:lnTo>
                <a:lnTo>
                  <a:pt x="841037" y="97570"/>
                </a:lnTo>
                <a:lnTo>
                  <a:pt x="877083" y="125432"/>
                </a:lnTo>
                <a:lnTo>
                  <a:pt x="910589" y="156209"/>
                </a:lnTo>
                <a:lnTo>
                  <a:pt x="941367" y="189716"/>
                </a:lnTo>
                <a:lnTo>
                  <a:pt x="969229" y="225762"/>
                </a:lnTo>
                <a:lnTo>
                  <a:pt x="993986" y="264159"/>
                </a:lnTo>
                <a:lnTo>
                  <a:pt x="1015451" y="304721"/>
                </a:lnTo>
                <a:lnTo>
                  <a:pt x="1033435" y="347258"/>
                </a:lnTo>
                <a:lnTo>
                  <a:pt x="1047750" y="391583"/>
                </a:lnTo>
                <a:lnTo>
                  <a:pt x="1058207" y="437507"/>
                </a:lnTo>
                <a:lnTo>
                  <a:pt x="1064620" y="484842"/>
                </a:lnTo>
                <a:lnTo>
                  <a:pt x="1066800" y="533400"/>
                </a:lnTo>
                <a:lnTo>
                  <a:pt x="1064620" y="581957"/>
                </a:lnTo>
                <a:lnTo>
                  <a:pt x="1058207" y="629292"/>
                </a:lnTo>
                <a:lnTo>
                  <a:pt x="1047750" y="675216"/>
                </a:lnTo>
                <a:lnTo>
                  <a:pt x="1033435" y="719541"/>
                </a:lnTo>
                <a:lnTo>
                  <a:pt x="1015451" y="762078"/>
                </a:lnTo>
                <a:lnTo>
                  <a:pt x="993986" y="802639"/>
                </a:lnTo>
                <a:lnTo>
                  <a:pt x="969229" y="841037"/>
                </a:lnTo>
                <a:lnTo>
                  <a:pt x="941367" y="877083"/>
                </a:lnTo>
                <a:lnTo>
                  <a:pt x="910589" y="910589"/>
                </a:lnTo>
                <a:lnTo>
                  <a:pt x="877083" y="941367"/>
                </a:lnTo>
                <a:lnTo>
                  <a:pt x="841037" y="969229"/>
                </a:lnTo>
                <a:lnTo>
                  <a:pt x="802639" y="993986"/>
                </a:lnTo>
                <a:lnTo>
                  <a:pt x="762078" y="1015451"/>
                </a:lnTo>
                <a:lnTo>
                  <a:pt x="719541" y="1033435"/>
                </a:lnTo>
                <a:lnTo>
                  <a:pt x="675216" y="1047749"/>
                </a:lnTo>
                <a:lnTo>
                  <a:pt x="629292" y="1058207"/>
                </a:lnTo>
                <a:lnTo>
                  <a:pt x="581957" y="1064620"/>
                </a:lnTo>
                <a:lnTo>
                  <a:pt x="533400" y="1066800"/>
                </a:lnTo>
                <a:lnTo>
                  <a:pt x="484842" y="1064620"/>
                </a:lnTo>
                <a:lnTo>
                  <a:pt x="437507" y="1058207"/>
                </a:lnTo>
                <a:lnTo>
                  <a:pt x="391583" y="1047750"/>
                </a:lnTo>
                <a:lnTo>
                  <a:pt x="347258" y="1033435"/>
                </a:lnTo>
                <a:lnTo>
                  <a:pt x="304721" y="1015451"/>
                </a:lnTo>
                <a:lnTo>
                  <a:pt x="264160" y="993986"/>
                </a:lnTo>
                <a:lnTo>
                  <a:pt x="225762" y="969229"/>
                </a:lnTo>
                <a:lnTo>
                  <a:pt x="189716" y="941367"/>
                </a:lnTo>
                <a:lnTo>
                  <a:pt x="156210" y="910590"/>
                </a:lnTo>
                <a:lnTo>
                  <a:pt x="125432" y="877083"/>
                </a:lnTo>
                <a:lnTo>
                  <a:pt x="97570" y="841037"/>
                </a:lnTo>
                <a:lnTo>
                  <a:pt x="72813" y="802640"/>
                </a:lnTo>
                <a:lnTo>
                  <a:pt x="51348" y="762078"/>
                </a:lnTo>
                <a:lnTo>
                  <a:pt x="33364" y="719541"/>
                </a:lnTo>
                <a:lnTo>
                  <a:pt x="19050" y="675216"/>
                </a:lnTo>
                <a:lnTo>
                  <a:pt x="8592" y="629292"/>
                </a:lnTo>
                <a:lnTo>
                  <a:pt x="2179" y="581957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19800" y="2114550"/>
            <a:ext cx="1066800" cy="800100"/>
          </a:xfrm>
          <a:custGeom>
            <a:avLst/>
            <a:gdLst/>
            <a:ahLst/>
            <a:cxnLst/>
            <a:rect l="l" t="t" r="r" b="b"/>
            <a:pathLst>
              <a:path w="1066800" h="1066800">
                <a:moveTo>
                  <a:pt x="0" y="533400"/>
                </a:moveTo>
                <a:lnTo>
                  <a:pt x="2179" y="484842"/>
                </a:lnTo>
                <a:lnTo>
                  <a:pt x="8592" y="437507"/>
                </a:lnTo>
                <a:lnTo>
                  <a:pt x="19050" y="391583"/>
                </a:lnTo>
                <a:lnTo>
                  <a:pt x="33364" y="347258"/>
                </a:lnTo>
                <a:lnTo>
                  <a:pt x="51348" y="304721"/>
                </a:lnTo>
                <a:lnTo>
                  <a:pt x="72813" y="264160"/>
                </a:lnTo>
                <a:lnTo>
                  <a:pt x="97570" y="225762"/>
                </a:lnTo>
                <a:lnTo>
                  <a:pt x="125432" y="189716"/>
                </a:lnTo>
                <a:lnTo>
                  <a:pt x="156209" y="156210"/>
                </a:lnTo>
                <a:lnTo>
                  <a:pt x="189716" y="125432"/>
                </a:lnTo>
                <a:lnTo>
                  <a:pt x="225762" y="97570"/>
                </a:lnTo>
                <a:lnTo>
                  <a:pt x="264159" y="72813"/>
                </a:lnTo>
                <a:lnTo>
                  <a:pt x="304721" y="51348"/>
                </a:lnTo>
                <a:lnTo>
                  <a:pt x="347258" y="33364"/>
                </a:lnTo>
                <a:lnTo>
                  <a:pt x="391583" y="19050"/>
                </a:lnTo>
                <a:lnTo>
                  <a:pt x="437507" y="8592"/>
                </a:lnTo>
                <a:lnTo>
                  <a:pt x="484842" y="2179"/>
                </a:lnTo>
                <a:lnTo>
                  <a:pt x="533400" y="0"/>
                </a:lnTo>
                <a:lnTo>
                  <a:pt x="581957" y="2179"/>
                </a:lnTo>
                <a:lnTo>
                  <a:pt x="629292" y="8592"/>
                </a:lnTo>
                <a:lnTo>
                  <a:pt x="675216" y="19050"/>
                </a:lnTo>
                <a:lnTo>
                  <a:pt x="719541" y="33364"/>
                </a:lnTo>
                <a:lnTo>
                  <a:pt x="762078" y="51348"/>
                </a:lnTo>
                <a:lnTo>
                  <a:pt x="802639" y="72813"/>
                </a:lnTo>
                <a:lnTo>
                  <a:pt x="841037" y="97570"/>
                </a:lnTo>
                <a:lnTo>
                  <a:pt x="877083" y="125432"/>
                </a:lnTo>
                <a:lnTo>
                  <a:pt x="910589" y="156209"/>
                </a:lnTo>
                <a:lnTo>
                  <a:pt x="941367" y="189716"/>
                </a:lnTo>
                <a:lnTo>
                  <a:pt x="969229" y="225762"/>
                </a:lnTo>
                <a:lnTo>
                  <a:pt x="993986" y="264159"/>
                </a:lnTo>
                <a:lnTo>
                  <a:pt x="1015451" y="304721"/>
                </a:lnTo>
                <a:lnTo>
                  <a:pt x="1033435" y="347258"/>
                </a:lnTo>
                <a:lnTo>
                  <a:pt x="1047750" y="391583"/>
                </a:lnTo>
                <a:lnTo>
                  <a:pt x="1058207" y="437507"/>
                </a:lnTo>
                <a:lnTo>
                  <a:pt x="1064620" y="484842"/>
                </a:lnTo>
                <a:lnTo>
                  <a:pt x="1066800" y="533400"/>
                </a:lnTo>
                <a:lnTo>
                  <a:pt x="1064620" y="581957"/>
                </a:lnTo>
                <a:lnTo>
                  <a:pt x="1058207" y="629292"/>
                </a:lnTo>
                <a:lnTo>
                  <a:pt x="1047750" y="675216"/>
                </a:lnTo>
                <a:lnTo>
                  <a:pt x="1033435" y="719541"/>
                </a:lnTo>
                <a:lnTo>
                  <a:pt x="1015451" y="762078"/>
                </a:lnTo>
                <a:lnTo>
                  <a:pt x="993986" y="802639"/>
                </a:lnTo>
                <a:lnTo>
                  <a:pt x="969229" y="841037"/>
                </a:lnTo>
                <a:lnTo>
                  <a:pt x="941367" y="877083"/>
                </a:lnTo>
                <a:lnTo>
                  <a:pt x="910589" y="910589"/>
                </a:lnTo>
                <a:lnTo>
                  <a:pt x="877083" y="941367"/>
                </a:lnTo>
                <a:lnTo>
                  <a:pt x="841037" y="969229"/>
                </a:lnTo>
                <a:lnTo>
                  <a:pt x="802639" y="993986"/>
                </a:lnTo>
                <a:lnTo>
                  <a:pt x="762078" y="1015451"/>
                </a:lnTo>
                <a:lnTo>
                  <a:pt x="719541" y="1033435"/>
                </a:lnTo>
                <a:lnTo>
                  <a:pt x="675216" y="1047749"/>
                </a:lnTo>
                <a:lnTo>
                  <a:pt x="629292" y="1058207"/>
                </a:lnTo>
                <a:lnTo>
                  <a:pt x="581957" y="1064620"/>
                </a:lnTo>
                <a:lnTo>
                  <a:pt x="533400" y="1066800"/>
                </a:lnTo>
                <a:lnTo>
                  <a:pt x="484842" y="1064620"/>
                </a:lnTo>
                <a:lnTo>
                  <a:pt x="437507" y="1058207"/>
                </a:lnTo>
                <a:lnTo>
                  <a:pt x="391583" y="1047750"/>
                </a:lnTo>
                <a:lnTo>
                  <a:pt x="347258" y="1033435"/>
                </a:lnTo>
                <a:lnTo>
                  <a:pt x="304721" y="1015451"/>
                </a:lnTo>
                <a:lnTo>
                  <a:pt x="264160" y="993986"/>
                </a:lnTo>
                <a:lnTo>
                  <a:pt x="225762" y="969229"/>
                </a:lnTo>
                <a:lnTo>
                  <a:pt x="189716" y="941367"/>
                </a:lnTo>
                <a:lnTo>
                  <a:pt x="156210" y="910590"/>
                </a:lnTo>
                <a:lnTo>
                  <a:pt x="125432" y="877083"/>
                </a:lnTo>
                <a:lnTo>
                  <a:pt x="97570" y="841037"/>
                </a:lnTo>
                <a:lnTo>
                  <a:pt x="72813" y="802640"/>
                </a:lnTo>
                <a:lnTo>
                  <a:pt x="51348" y="762078"/>
                </a:lnTo>
                <a:lnTo>
                  <a:pt x="33364" y="719541"/>
                </a:lnTo>
                <a:lnTo>
                  <a:pt x="19050" y="675216"/>
                </a:lnTo>
                <a:lnTo>
                  <a:pt x="8592" y="629292"/>
                </a:lnTo>
                <a:lnTo>
                  <a:pt x="2179" y="581957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754188" y="2110978"/>
          <a:ext cx="1828797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115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00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00"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640388" y="2168128"/>
          <a:ext cx="1828797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00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00"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E758132-1118-479D-91EE-A2961DD42CA8}"/>
              </a:ext>
            </a:extLst>
          </p:cNvPr>
          <p:cNvSpPr/>
          <p:nvPr/>
        </p:nvSpPr>
        <p:spPr>
          <a:xfrm>
            <a:off x="914400" y="1274730"/>
            <a:ext cx="4178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sim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pression for bigger grouping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386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1941" y="435825"/>
            <a:ext cx="8001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06550" y="200025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3272" y="1973674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9471" y="1859374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9472" y="25451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5723" y="22022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5570" y="1916524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2871" y="3116865"/>
            <a:ext cx="137096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3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,z)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45150" y="21717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02350" y="21717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45150" y="25146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02350" y="25146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2750" y="2057400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20106" y="2030824"/>
            <a:ext cx="11493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96305" y="1916524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72430" y="22594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59550" y="25146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16750" y="25146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59550" y="21717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6750" y="2171700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72404" y="1973674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96305" y="2602325"/>
            <a:ext cx="4216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9245" algn="l"/>
              </a:tabLst>
            </a:pPr>
            <a:r>
              <a:rPr sz="1400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58560" y="260232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69407" y="21748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15558" y="21748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61581" y="21748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23607" y="2174843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664453" y="2521362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10732" y="2521362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57009" y="2521362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19035" y="2521362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42228" y="3116865"/>
            <a:ext cx="17894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13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,z)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’z’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z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3300"/>
                </a:solidFill>
                <a:latin typeface="Arial"/>
                <a:cs typeface="Arial"/>
              </a:rPr>
              <a:t>+</a:t>
            </a:r>
            <a:r>
              <a:rPr sz="1400" spc="-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3300"/>
                </a:solidFill>
                <a:latin typeface="Arial"/>
                <a:cs typeface="Arial"/>
              </a:rPr>
              <a:t>xy</a:t>
            </a:r>
            <a:r>
              <a:rPr sz="1400" dirty="0">
                <a:solidFill>
                  <a:srgbClr val="FF3300"/>
                </a:solidFill>
                <a:latin typeface="Arial"/>
                <a:cs typeface="Arial"/>
              </a:rPr>
              <a:t>’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01106" y="2270188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09410" y="260232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52600" y="2057400"/>
            <a:ext cx="457200" cy="800100"/>
          </a:xfrm>
          <a:custGeom>
            <a:avLst/>
            <a:gdLst/>
            <a:ahLst/>
            <a:cxnLst/>
            <a:rect l="l" t="t" r="r" b="b"/>
            <a:pathLst>
              <a:path w="457200" h="1066800">
                <a:moveTo>
                  <a:pt x="0" y="533400"/>
                </a:moveTo>
                <a:lnTo>
                  <a:pt x="1781" y="466481"/>
                </a:lnTo>
                <a:lnTo>
                  <a:pt x="6982" y="402046"/>
                </a:lnTo>
                <a:lnTo>
                  <a:pt x="15389" y="340593"/>
                </a:lnTo>
                <a:lnTo>
                  <a:pt x="26786" y="282623"/>
                </a:lnTo>
                <a:lnTo>
                  <a:pt x="40961" y="228634"/>
                </a:lnTo>
                <a:lnTo>
                  <a:pt x="57698" y="179127"/>
                </a:lnTo>
                <a:lnTo>
                  <a:pt x="76783" y="134600"/>
                </a:lnTo>
                <a:lnTo>
                  <a:pt x="98002" y="95553"/>
                </a:lnTo>
                <a:lnTo>
                  <a:pt x="121140" y="62486"/>
                </a:lnTo>
                <a:lnTo>
                  <a:pt x="172317" y="16287"/>
                </a:lnTo>
                <a:lnTo>
                  <a:pt x="228600" y="0"/>
                </a:lnTo>
                <a:lnTo>
                  <a:pt x="257272" y="4155"/>
                </a:lnTo>
                <a:lnTo>
                  <a:pt x="284882" y="16287"/>
                </a:lnTo>
                <a:lnTo>
                  <a:pt x="336059" y="62486"/>
                </a:lnTo>
                <a:lnTo>
                  <a:pt x="359197" y="95553"/>
                </a:lnTo>
                <a:lnTo>
                  <a:pt x="380416" y="134600"/>
                </a:lnTo>
                <a:lnTo>
                  <a:pt x="399501" y="179127"/>
                </a:lnTo>
                <a:lnTo>
                  <a:pt x="416238" y="228634"/>
                </a:lnTo>
                <a:lnTo>
                  <a:pt x="430413" y="282623"/>
                </a:lnTo>
                <a:lnTo>
                  <a:pt x="441810" y="340593"/>
                </a:lnTo>
                <a:lnTo>
                  <a:pt x="450217" y="402046"/>
                </a:lnTo>
                <a:lnTo>
                  <a:pt x="455418" y="466481"/>
                </a:lnTo>
                <a:lnTo>
                  <a:pt x="457200" y="533400"/>
                </a:lnTo>
                <a:lnTo>
                  <a:pt x="455418" y="600318"/>
                </a:lnTo>
                <a:lnTo>
                  <a:pt x="450217" y="664753"/>
                </a:lnTo>
                <a:lnTo>
                  <a:pt x="441810" y="726206"/>
                </a:lnTo>
                <a:lnTo>
                  <a:pt x="430413" y="784176"/>
                </a:lnTo>
                <a:lnTo>
                  <a:pt x="416238" y="838165"/>
                </a:lnTo>
                <a:lnTo>
                  <a:pt x="399501" y="887672"/>
                </a:lnTo>
                <a:lnTo>
                  <a:pt x="380416" y="932199"/>
                </a:lnTo>
                <a:lnTo>
                  <a:pt x="359197" y="971246"/>
                </a:lnTo>
                <a:lnTo>
                  <a:pt x="336059" y="1004313"/>
                </a:lnTo>
                <a:lnTo>
                  <a:pt x="284882" y="1050512"/>
                </a:lnTo>
                <a:lnTo>
                  <a:pt x="228600" y="1066800"/>
                </a:lnTo>
                <a:lnTo>
                  <a:pt x="199927" y="1062644"/>
                </a:lnTo>
                <a:lnTo>
                  <a:pt x="172317" y="1050512"/>
                </a:lnTo>
                <a:lnTo>
                  <a:pt x="121140" y="1004313"/>
                </a:lnTo>
                <a:lnTo>
                  <a:pt x="98002" y="971246"/>
                </a:lnTo>
                <a:lnTo>
                  <a:pt x="76783" y="932199"/>
                </a:lnTo>
                <a:lnTo>
                  <a:pt x="57698" y="887672"/>
                </a:lnTo>
                <a:lnTo>
                  <a:pt x="40961" y="838165"/>
                </a:lnTo>
                <a:lnTo>
                  <a:pt x="26786" y="784176"/>
                </a:lnTo>
                <a:lnTo>
                  <a:pt x="15389" y="726206"/>
                </a:lnTo>
                <a:lnTo>
                  <a:pt x="6982" y="664753"/>
                </a:lnTo>
                <a:lnTo>
                  <a:pt x="1781" y="600318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57476" y="2457450"/>
            <a:ext cx="990600" cy="3429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228600"/>
                </a:moveTo>
                <a:lnTo>
                  <a:pt x="15126" y="172317"/>
                </a:lnTo>
                <a:lnTo>
                  <a:pt x="58029" y="121140"/>
                </a:lnTo>
                <a:lnTo>
                  <a:pt x="88738" y="98002"/>
                </a:lnTo>
                <a:lnTo>
                  <a:pt x="124998" y="76783"/>
                </a:lnTo>
                <a:lnTo>
                  <a:pt x="166346" y="57698"/>
                </a:lnTo>
                <a:lnTo>
                  <a:pt x="212319" y="40961"/>
                </a:lnTo>
                <a:lnTo>
                  <a:pt x="262451" y="26786"/>
                </a:lnTo>
                <a:lnTo>
                  <a:pt x="316280" y="15389"/>
                </a:lnTo>
                <a:lnTo>
                  <a:pt x="373340" y="6982"/>
                </a:lnTo>
                <a:lnTo>
                  <a:pt x="433168" y="1781"/>
                </a:lnTo>
                <a:lnTo>
                  <a:pt x="495300" y="0"/>
                </a:lnTo>
                <a:lnTo>
                  <a:pt x="557406" y="1781"/>
                </a:lnTo>
                <a:lnTo>
                  <a:pt x="617217" y="6982"/>
                </a:lnTo>
                <a:lnTo>
                  <a:pt x="674267" y="15389"/>
                </a:lnTo>
                <a:lnTo>
                  <a:pt x="728091" y="26786"/>
                </a:lnTo>
                <a:lnTo>
                  <a:pt x="778225" y="40961"/>
                </a:lnTo>
                <a:lnTo>
                  <a:pt x="824202" y="57698"/>
                </a:lnTo>
                <a:lnTo>
                  <a:pt x="865557" y="76783"/>
                </a:lnTo>
                <a:lnTo>
                  <a:pt x="901827" y="98002"/>
                </a:lnTo>
                <a:lnTo>
                  <a:pt x="932545" y="121140"/>
                </a:lnTo>
                <a:lnTo>
                  <a:pt x="975466" y="172317"/>
                </a:lnTo>
                <a:lnTo>
                  <a:pt x="990600" y="228600"/>
                </a:lnTo>
                <a:lnTo>
                  <a:pt x="986739" y="257272"/>
                </a:lnTo>
                <a:lnTo>
                  <a:pt x="975466" y="284882"/>
                </a:lnTo>
                <a:lnTo>
                  <a:pt x="932545" y="336059"/>
                </a:lnTo>
                <a:lnTo>
                  <a:pt x="901827" y="359197"/>
                </a:lnTo>
                <a:lnTo>
                  <a:pt x="865557" y="380416"/>
                </a:lnTo>
                <a:lnTo>
                  <a:pt x="824202" y="399501"/>
                </a:lnTo>
                <a:lnTo>
                  <a:pt x="778225" y="416238"/>
                </a:lnTo>
                <a:lnTo>
                  <a:pt x="728091" y="430413"/>
                </a:lnTo>
                <a:lnTo>
                  <a:pt x="674267" y="441810"/>
                </a:lnTo>
                <a:lnTo>
                  <a:pt x="617217" y="450217"/>
                </a:lnTo>
                <a:lnTo>
                  <a:pt x="557406" y="455418"/>
                </a:lnTo>
                <a:lnTo>
                  <a:pt x="495300" y="457200"/>
                </a:lnTo>
                <a:lnTo>
                  <a:pt x="433168" y="455418"/>
                </a:lnTo>
                <a:lnTo>
                  <a:pt x="373340" y="450217"/>
                </a:lnTo>
                <a:lnTo>
                  <a:pt x="316280" y="441810"/>
                </a:lnTo>
                <a:lnTo>
                  <a:pt x="262451" y="430413"/>
                </a:lnTo>
                <a:lnTo>
                  <a:pt x="212319" y="416238"/>
                </a:lnTo>
                <a:lnTo>
                  <a:pt x="166346" y="399501"/>
                </a:lnTo>
                <a:lnTo>
                  <a:pt x="124998" y="380416"/>
                </a:lnTo>
                <a:lnTo>
                  <a:pt x="88738" y="359197"/>
                </a:lnTo>
                <a:lnTo>
                  <a:pt x="58029" y="336059"/>
                </a:lnTo>
                <a:lnTo>
                  <a:pt x="15126" y="284882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38800" y="2114550"/>
            <a:ext cx="457200" cy="800100"/>
          </a:xfrm>
          <a:custGeom>
            <a:avLst/>
            <a:gdLst/>
            <a:ahLst/>
            <a:cxnLst/>
            <a:rect l="l" t="t" r="r" b="b"/>
            <a:pathLst>
              <a:path w="457200" h="1066800">
                <a:moveTo>
                  <a:pt x="0" y="533400"/>
                </a:moveTo>
                <a:lnTo>
                  <a:pt x="1781" y="466481"/>
                </a:lnTo>
                <a:lnTo>
                  <a:pt x="6982" y="402046"/>
                </a:lnTo>
                <a:lnTo>
                  <a:pt x="15389" y="340593"/>
                </a:lnTo>
                <a:lnTo>
                  <a:pt x="26786" y="282623"/>
                </a:lnTo>
                <a:lnTo>
                  <a:pt x="40961" y="228634"/>
                </a:lnTo>
                <a:lnTo>
                  <a:pt x="57698" y="179127"/>
                </a:lnTo>
                <a:lnTo>
                  <a:pt x="76783" y="134600"/>
                </a:lnTo>
                <a:lnTo>
                  <a:pt x="98002" y="95553"/>
                </a:lnTo>
                <a:lnTo>
                  <a:pt x="121140" y="62486"/>
                </a:lnTo>
                <a:lnTo>
                  <a:pt x="172317" y="16287"/>
                </a:lnTo>
                <a:lnTo>
                  <a:pt x="228600" y="0"/>
                </a:lnTo>
                <a:lnTo>
                  <a:pt x="257272" y="4155"/>
                </a:lnTo>
                <a:lnTo>
                  <a:pt x="284882" y="16287"/>
                </a:lnTo>
                <a:lnTo>
                  <a:pt x="336059" y="62486"/>
                </a:lnTo>
                <a:lnTo>
                  <a:pt x="359197" y="95553"/>
                </a:lnTo>
                <a:lnTo>
                  <a:pt x="380416" y="134600"/>
                </a:lnTo>
                <a:lnTo>
                  <a:pt x="399501" y="179127"/>
                </a:lnTo>
                <a:lnTo>
                  <a:pt x="416238" y="228634"/>
                </a:lnTo>
                <a:lnTo>
                  <a:pt x="430413" y="282623"/>
                </a:lnTo>
                <a:lnTo>
                  <a:pt x="441810" y="340593"/>
                </a:lnTo>
                <a:lnTo>
                  <a:pt x="450217" y="402046"/>
                </a:lnTo>
                <a:lnTo>
                  <a:pt x="455418" y="466481"/>
                </a:lnTo>
                <a:lnTo>
                  <a:pt x="457200" y="533400"/>
                </a:lnTo>
                <a:lnTo>
                  <a:pt x="455418" y="600318"/>
                </a:lnTo>
                <a:lnTo>
                  <a:pt x="450217" y="664753"/>
                </a:lnTo>
                <a:lnTo>
                  <a:pt x="441810" y="726206"/>
                </a:lnTo>
                <a:lnTo>
                  <a:pt x="430413" y="784176"/>
                </a:lnTo>
                <a:lnTo>
                  <a:pt x="416238" y="838165"/>
                </a:lnTo>
                <a:lnTo>
                  <a:pt x="399501" y="887672"/>
                </a:lnTo>
                <a:lnTo>
                  <a:pt x="380416" y="932199"/>
                </a:lnTo>
                <a:lnTo>
                  <a:pt x="359197" y="971246"/>
                </a:lnTo>
                <a:lnTo>
                  <a:pt x="336059" y="1004313"/>
                </a:lnTo>
                <a:lnTo>
                  <a:pt x="284882" y="1050512"/>
                </a:lnTo>
                <a:lnTo>
                  <a:pt x="228600" y="1066800"/>
                </a:lnTo>
                <a:lnTo>
                  <a:pt x="199927" y="1062644"/>
                </a:lnTo>
                <a:lnTo>
                  <a:pt x="172317" y="1050512"/>
                </a:lnTo>
                <a:lnTo>
                  <a:pt x="121140" y="1004313"/>
                </a:lnTo>
                <a:lnTo>
                  <a:pt x="98002" y="971246"/>
                </a:lnTo>
                <a:lnTo>
                  <a:pt x="76783" y="932199"/>
                </a:lnTo>
                <a:lnTo>
                  <a:pt x="57698" y="887672"/>
                </a:lnTo>
                <a:lnTo>
                  <a:pt x="40961" y="838165"/>
                </a:lnTo>
                <a:lnTo>
                  <a:pt x="26786" y="784176"/>
                </a:lnTo>
                <a:lnTo>
                  <a:pt x="15389" y="726206"/>
                </a:lnTo>
                <a:lnTo>
                  <a:pt x="6982" y="664753"/>
                </a:lnTo>
                <a:lnTo>
                  <a:pt x="1781" y="600318"/>
                </a:lnTo>
                <a:lnTo>
                  <a:pt x="0" y="533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43676" y="2514600"/>
            <a:ext cx="990600" cy="3429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228600"/>
                </a:moveTo>
                <a:lnTo>
                  <a:pt x="15126" y="172317"/>
                </a:lnTo>
                <a:lnTo>
                  <a:pt x="58029" y="121140"/>
                </a:lnTo>
                <a:lnTo>
                  <a:pt x="88738" y="98002"/>
                </a:lnTo>
                <a:lnTo>
                  <a:pt x="124998" y="76783"/>
                </a:lnTo>
                <a:lnTo>
                  <a:pt x="166346" y="57698"/>
                </a:lnTo>
                <a:lnTo>
                  <a:pt x="212319" y="40961"/>
                </a:lnTo>
                <a:lnTo>
                  <a:pt x="262451" y="26786"/>
                </a:lnTo>
                <a:lnTo>
                  <a:pt x="316280" y="15389"/>
                </a:lnTo>
                <a:lnTo>
                  <a:pt x="373340" y="6982"/>
                </a:lnTo>
                <a:lnTo>
                  <a:pt x="433168" y="1781"/>
                </a:lnTo>
                <a:lnTo>
                  <a:pt x="495300" y="0"/>
                </a:lnTo>
                <a:lnTo>
                  <a:pt x="557406" y="1781"/>
                </a:lnTo>
                <a:lnTo>
                  <a:pt x="617217" y="6982"/>
                </a:lnTo>
                <a:lnTo>
                  <a:pt x="674267" y="15389"/>
                </a:lnTo>
                <a:lnTo>
                  <a:pt x="728091" y="26786"/>
                </a:lnTo>
                <a:lnTo>
                  <a:pt x="778225" y="40961"/>
                </a:lnTo>
                <a:lnTo>
                  <a:pt x="824202" y="57698"/>
                </a:lnTo>
                <a:lnTo>
                  <a:pt x="865557" y="76783"/>
                </a:lnTo>
                <a:lnTo>
                  <a:pt x="901827" y="98002"/>
                </a:lnTo>
                <a:lnTo>
                  <a:pt x="932545" y="121140"/>
                </a:lnTo>
                <a:lnTo>
                  <a:pt x="975466" y="172317"/>
                </a:lnTo>
                <a:lnTo>
                  <a:pt x="990600" y="228600"/>
                </a:lnTo>
                <a:lnTo>
                  <a:pt x="986739" y="257272"/>
                </a:lnTo>
                <a:lnTo>
                  <a:pt x="975466" y="284882"/>
                </a:lnTo>
                <a:lnTo>
                  <a:pt x="932545" y="336059"/>
                </a:lnTo>
                <a:lnTo>
                  <a:pt x="901827" y="359197"/>
                </a:lnTo>
                <a:lnTo>
                  <a:pt x="865557" y="380416"/>
                </a:lnTo>
                <a:lnTo>
                  <a:pt x="824202" y="399501"/>
                </a:lnTo>
                <a:lnTo>
                  <a:pt x="778225" y="416238"/>
                </a:lnTo>
                <a:lnTo>
                  <a:pt x="728091" y="430413"/>
                </a:lnTo>
                <a:lnTo>
                  <a:pt x="674267" y="441810"/>
                </a:lnTo>
                <a:lnTo>
                  <a:pt x="617217" y="450217"/>
                </a:lnTo>
                <a:lnTo>
                  <a:pt x="557406" y="455418"/>
                </a:lnTo>
                <a:lnTo>
                  <a:pt x="495300" y="457200"/>
                </a:lnTo>
                <a:lnTo>
                  <a:pt x="433168" y="455418"/>
                </a:lnTo>
                <a:lnTo>
                  <a:pt x="373340" y="450217"/>
                </a:lnTo>
                <a:lnTo>
                  <a:pt x="316280" y="441810"/>
                </a:lnTo>
                <a:lnTo>
                  <a:pt x="262451" y="430413"/>
                </a:lnTo>
                <a:lnTo>
                  <a:pt x="212319" y="416238"/>
                </a:lnTo>
                <a:lnTo>
                  <a:pt x="166346" y="399501"/>
                </a:lnTo>
                <a:lnTo>
                  <a:pt x="124998" y="380416"/>
                </a:lnTo>
                <a:lnTo>
                  <a:pt x="88738" y="359197"/>
                </a:lnTo>
                <a:lnTo>
                  <a:pt x="58029" y="336059"/>
                </a:lnTo>
                <a:lnTo>
                  <a:pt x="15126" y="284882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10225" y="2514600"/>
            <a:ext cx="990600" cy="342900"/>
          </a:xfrm>
          <a:custGeom>
            <a:avLst/>
            <a:gdLst/>
            <a:ahLst/>
            <a:cxnLst/>
            <a:rect l="l" t="t" r="r" b="b"/>
            <a:pathLst>
              <a:path w="990600" h="457200">
                <a:moveTo>
                  <a:pt x="0" y="228600"/>
                </a:moveTo>
                <a:lnTo>
                  <a:pt x="15126" y="172317"/>
                </a:lnTo>
                <a:lnTo>
                  <a:pt x="58029" y="121140"/>
                </a:lnTo>
                <a:lnTo>
                  <a:pt x="88738" y="98002"/>
                </a:lnTo>
                <a:lnTo>
                  <a:pt x="124998" y="76783"/>
                </a:lnTo>
                <a:lnTo>
                  <a:pt x="166346" y="57698"/>
                </a:lnTo>
                <a:lnTo>
                  <a:pt x="212319" y="40961"/>
                </a:lnTo>
                <a:lnTo>
                  <a:pt x="262451" y="26786"/>
                </a:lnTo>
                <a:lnTo>
                  <a:pt x="316280" y="15389"/>
                </a:lnTo>
                <a:lnTo>
                  <a:pt x="373340" y="6982"/>
                </a:lnTo>
                <a:lnTo>
                  <a:pt x="433168" y="1781"/>
                </a:lnTo>
                <a:lnTo>
                  <a:pt x="495300" y="0"/>
                </a:lnTo>
                <a:lnTo>
                  <a:pt x="557431" y="1781"/>
                </a:lnTo>
                <a:lnTo>
                  <a:pt x="617259" y="6982"/>
                </a:lnTo>
                <a:lnTo>
                  <a:pt x="674319" y="15389"/>
                </a:lnTo>
                <a:lnTo>
                  <a:pt x="728148" y="26786"/>
                </a:lnTo>
                <a:lnTo>
                  <a:pt x="778280" y="40961"/>
                </a:lnTo>
                <a:lnTo>
                  <a:pt x="824253" y="57698"/>
                </a:lnTo>
                <a:lnTo>
                  <a:pt x="865601" y="76783"/>
                </a:lnTo>
                <a:lnTo>
                  <a:pt x="901861" y="98002"/>
                </a:lnTo>
                <a:lnTo>
                  <a:pt x="932570" y="121140"/>
                </a:lnTo>
                <a:lnTo>
                  <a:pt x="975473" y="172317"/>
                </a:lnTo>
                <a:lnTo>
                  <a:pt x="990600" y="228600"/>
                </a:lnTo>
                <a:lnTo>
                  <a:pt x="986741" y="257272"/>
                </a:lnTo>
                <a:lnTo>
                  <a:pt x="975473" y="284882"/>
                </a:lnTo>
                <a:lnTo>
                  <a:pt x="932570" y="336059"/>
                </a:lnTo>
                <a:lnTo>
                  <a:pt x="901861" y="359197"/>
                </a:lnTo>
                <a:lnTo>
                  <a:pt x="865601" y="380416"/>
                </a:lnTo>
                <a:lnTo>
                  <a:pt x="824253" y="399501"/>
                </a:lnTo>
                <a:lnTo>
                  <a:pt x="778280" y="416238"/>
                </a:lnTo>
                <a:lnTo>
                  <a:pt x="728148" y="430413"/>
                </a:lnTo>
                <a:lnTo>
                  <a:pt x="674319" y="441810"/>
                </a:lnTo>
                <a:lnTo>
                  <a:pt x="617259" y="450217"/>
                </a:lnTo>
                <a:lnTo>
                  <a:pt x="557431" y="455418"/>
                </a:lnTo>
                <a:lnTo>
                  <a:pt x="495300" y="457200"/>
                </a:lnTo>
                <a:lnTo>
                  <a:pt x="433168" y="455418"/>
                </a:lnTo>
                <a:lnTo>
                  <a:pt x="373340" y="450217"/>
                </a:lnTo>
                <a:lnTo>
                  <a:pt x="316280" y="441810"/>
                </a:lnTo>
                <a:lnTo>
                  <a:pt x="262451" y="430413"/>
                </a:lnTo>
                <a:lnTo>
                  <a:pt x="212319" y="416238"/>
                </a:lnTo>
                <a:lnTo>
                  <a:pt x="166346" y="399501"/>
                </a:lnTo>
                <a:lnTo>
                  <a:pt x="124998" y="380416"/>
                </a:lnTo>
                <a:lnTo>
                  <a:pt x="88738" y="359197"/>
                </a:lnTo>
                <a:lnTo>
                  <a:pt x="58029" y="336059"/>
                </a:lnTo>
                <a:lnTo>
                  <a:pt x="15126" y="284882"/>
                </a:lnTo>
                <a:lnTo>
                  <a:pt x="0" y="228600"/>
                </a:lnTo>
                <a:close/>
              </a:path>
            </a:pathLst>
          </a:custGeom>
          <a:ln w="127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754188" y="2110978"/>
          <a:ext cx="1828797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1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3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115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685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89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00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800"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0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0202ADBD-A886-46EC-BC95-41481B35F912}"/>
              </a:ext>
            </a:extLst>
          </p:cNvPr>
          <p:cNvSpPr/>
          <p:nvPr/>
        </p:nvSpPr>
        <p:spPr>
          <a:xfrm>
            <a:off x="762000" y="1201966"/>
            <a:ext cx="6962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922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cov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terms,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c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 more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once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creases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3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spc="-5" dirty="0"/>
              <a:t>Pro</a:t>
            </a:r>
            <a:r>
              <a:rPr lang="en-US" altLang="zh-CN" sz="3600" dirty="0"/>
              <a:t>v</a:t>
            </a:r>
            <a:r>
              <a:rPr lang="en-US" altLang="zh-CN" sz="3600" spc="-5" dirty="0"/>
              <a:t>i</a:t>
            </a:r>
            <a:r>
              <a:rPr lang="en-US" altLang="zh-CN" sz="3600" dirty="0"/>
              <a:t>n</a:t>
            </a:r>
            <a:r>
              <a:rPr lang="en-US" altLang="zh-CN" sz="3600" spc="-5" dirty="0"/>
              <a:t>g by</a:t>
            </a:r>
            <a:r>
              <a:rPr lang="en-US" altLang="zh-CN" sz="3600" spc="5" dirty="0"/>
              <a:t> </a:t>
            </a:r>
            <a:r>
              <a:rPr lang="en-US" altLang="zh-CN" sz="3600" spc="-5" dirty="0"/>
              <a:t>Tru</a:t>
            </a:r>
            <a:r>
              <a:rPr lang="en-US" altLang="zh-CN" sz="3600" dirty="0"/>
              <a:t>t</a:t>
            </a:r>
            <a:r>
              <a:rPr lang="en-US" altLang="zh-CN" sz="3600" spc="-5" dirty="0"/>
              <a:t>h T</a:t>
            </a:r>
            <a:r>
              <a:rPr lang="en-US" altLang="zh-CN" sz="3600" dirty="0"/>
              <a:t>a</a:t>
            </a:r>
            <a:r>
              <a:rPr lang="en-US" altLang="zh-CN" sz="3600" spc="-5" dirty="0"/>
              <a:t>b</a:t>
            </a:r>
            <a:r>
              <a:rPr lang="en-US" altLang="zh-CN" sz="3600" dirty="0"/>
              <a:t>l</a:t>
            </a:r>
            <a:r>
              <a:rPr lang="en-US" altLang="zh-CN" sz="3600" spc="-5" dirty="0"/>
              <a:t>e</a:t>
            </a:r>
            <a:endParaRPr lang="zh-CN" alt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zh-CN"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pressions</a:t>
            </a:r>
            <a:r>
              <a:rPr lang="en-US" altLang="zh-CN"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equal</a:t>
            </a:r>
            <a:r>
              <a:rPr lang="en-US" altLang="zh-CN"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zh-CN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  <a:r>
              <a:rPr lang="en-US" altLang="zh-CN"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altLang="zh-CN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altLang="zh-CN"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en-US" altLang="zh-CN"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altLang="zh-CN"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ruth</a:t>
            </a:r>
            <a:r>
              <a:rPr lang="en-US" altLang="zh-CN"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able. 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spc="-1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ay</a:t>
            </a:r>
            <a:r>
              <a:rPr lang="en-US" altLang="zh-CN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n-US" altLang="zh-CN"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pressions</a:t>
            </a:r>
            <a:r>
              <a:rPr lang="en-US" altLang="zh-CN"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zh-CN"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equal.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9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501967" y="243348"/>
            <a:ext cx="80010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106930">
              <a:lnSpc>
                <a:spcPct val="100000"/>
              </a:lnSpc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va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21075" y="1961007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2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55976" y="1961768"/>
            <a:ext cx="2393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wx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9998" y="1802225"/>
            <a:ext cx="4845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 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2100" spc="-7" baseline="-31746" dirty="0">
                <a:latin typeface="Arial"/>
                <a:cs typeface="Arial"/>
              </a:rPr>
              <a:t>00</a:t>
            </a:r>
            <a:endParaRPr sz="2100" baseline="-31746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0425" y="2506027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7122" y="2162936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4053" y="1877186"/>
            <a:ext cx="1137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00426" y="2852356"/>
            <a:ext cx="1962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00425" y="3198971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5021" y="2460402"/>
            <a:ext cx="4829175" cy="1552575"/>
          </a:xfrm>
          <a:custGeom>
            <a:avLst/>
            <a:gdLst/>
            <a:ahLst/>
            <a:cxnLst/>
            <a:rect l="l" t="t" r="r" b="b"/>
            <a:pathLst>
              <a:path w="4829175" h="2070100">
                <a:moveTo>
                  <a:pt x="3224657" y="2057400"/>
                </a:moveTo>
                <a:lnTo>
                  <a:pt x="1717040" y="2057400"/>
                </a:lnTo>
                <a:lnTo>
                  <a:pt x="1847595" y="2070100"/>
                </a:lnTo>
                <a:lnTo>
                  <a:pt x="3036316" y="2070100"/>
                </a:lnTo>
                <a:lnTo>
                  <a:pt x="3224657" y="2057400"/>
                </a:lnTo>
                <a:close/>
              </a:path>
              <a:path w="4829175" h="2070100">
                <a:moveTo>
                  <a:pt x="850156" y="152400"/>
                </a:moveTo>
                <a:lnTo>
                  <a:pt x="427481" y="152400"/>
                </a:lnTo>
                <a:lnTo>
                  <a:pt x="394588" y="165100"/>
                </a:lnTo>
                <a:lnTo>
                  <a:pt x="362331" y="165100"/>
                </a:lnTo>
                <a:lnTo>
                  <a:pt x="331088" y="177800"/>
                </a:lnTo>
                <a:lnTo>
                  <a:pt x="300609" y="190500"/>
                </a:lnTo>
                <a:lnTo>
                  <a:pt x="271525" y="190500"/>
                </a:lnTo>
                <a:lnTo>
                  <a:pt x="243712" y="203200"/>
                </a:lnTo>
                <a:lnTo>
                  <a:pt x="217169" y="228600"/>
                </a:lnTo>
                <a:lnTo>
                  <a:pt x="192531" y="241300"/>
                </a:lnTo>
                <a:lnTo>
                  <a:pt x="158496" y="266700"/>
                </a:lnTo>
                <a:lnTo>
                  <a:pt x="130302" y="304800"/>
                </a:lnTo>
                <a:lnTo>
                  <a:pt x="108331" y="342900"/>
                </a:lnTo>
                <a:lnTo>
                  <a:pt x="102488" y="355600"/>
                </a:lnTo>
                <a:lnTo>
                  <a:pt x="96393" y="368300"/>
                </a:lnTo>
                <a:lnTo>
                  <a:pt x="90424" y="393700"/>
                </a:lnTo>
                <a:lnTo>
                  <a:pt x="84709" y="406400"/>
                </a:lnTo>
                <a:lnTo>
                  <a:pt x="79121" y="419100"/>
                </a:lnTo>
                <a:lnTo>
                  <a:pt x="73660" y="444500"/>
                </a:lnTo>
                <a:lnTo>
                  <a:pt x="68325" y="457200"/>
                </a:lnTo>
                <a:lnTo>
                  <a:pt x="63118" y="469900"/>
                </a:lnTo>
                <a:lnTo>
                  <a:pt x="58166" y="495300"/>
                </a:lnTo>
                <a:lnTo>
                  <a:pt x="53340" y="520700"/>
                </a:lnTo>
                <a:lnTo>
                  <a:pt x="48641" y="533400"/>
                </a:lnTo>
                <a:lnTo>
                  <a:pt x="39878" y="584200"/>
                </a:lnTo>
                <a:lnTo>
                  <a:pt x="31877" y="622300"/>
                </a:lnTo>
                <a:lnTo>
                  <a:pt x="24511" y="673100"/>
                </a:lnTo>
                <a:lnTo>
                  <a:pt x="18034" y="711200"/>
                </a:lnTo>
                <a:lnTo>
                  <a:pt x="12573" y="762000"/>
                </a:lnTo>
                <a:lnTo>
                  <a:pt x="8000" y="812800"/>
                </a:lnTo>
                <a:lnTo>
                  <a:pt x="4318" y="863600"/>
                </a:lnTo>
                <a:lnTo>
                  <a:pt x="1778" y="914400"/>
                </a:lnTo>
                <a:lnTo>
                  <a:pt x="381" y="965200"/>
                </a:lnTo>
                <a:lnTo>
                  <a:pt x="0" y="1016000"/>
                </a:lnTo>
                <a:lnTo>
                  <a:pt x="1016" y="1079500"/>
                </a:lnTo>
                <a:lnTo>
                  <a:pt x="3175" y="1130300"/>
                </a:lnTo>
                <a:lnTo>
                  <a:pt x="6857" y="1181100"/>
                </a:lnTo>
                <a:lnTo>
                  <a:pt x="11684" y="1231900"/>
                </a:lnTo>
                <a:lnTo>
                  <a:pt x="18287" y="1282700"/>
                </a:lnTo>
                <a:lnTo>
                  <a:pt x="26035" y="1333500"/>
                </a:lnTo>
                <a:lnTo>
                  <a:pt x="35560" y="1384300"/>
                </a:lnTo>
                <a:lnTo>
                  <a:pt x="46736" y="1422400"/>
                </a:lnTo>
                <a:lnTo>
                  <a:pt x="59690" y="1473200"/>
                </a:lnTo>
                <a:lnTo>
                  <a:pt x="74294" y="1524000"/>
                </a:lnTo>
                <a:lnTo>
                  <a:pt x="90931" y="1562100"/>
                </a:lnTo>
                <a:lnTo>
                  <a:pt x="100075" y="1587500"/>
                </a:lnTo>
                <a:lnTo>
                  <a:pt x="109600" y="1600200"/>
                </a:lnTo>
                <a:lnTo>
                  <a:pt x="119634" y="1625600"/>
                </a:lnTo>
                <a:lnTo>
                  <a:pt x="130302" y="1638300"/>
                </a:lnTo>
                <a:lnTo>
                  <a:pt x="141478" y="1663700"/>
                </a:lnTo>
                <a:lnTo>
                  <a:pt x="153162" y="1676400"/>
                </a:lnTo>
                <a:lnTo>
                  <a:pt x="165354" y="1689100"/>
                </a:lnTo>
                <a:lnTo>
                  <a:pt x="178181" y="1714500"/>
                </a:lnTo>
                <a:lnTo>
                  <a:pt x="235077" y="1765300"/>
                </a:lnTo>
                <a:lnTo>
                  <a:pt x="266319" y="1790700"/>
                </a:lnTo>
                <a:lnTo>
                  <a:pt x="299466" y="1816100"/>
                </a:lnTo>
                <a:lnTo>
                  <a:pt x="334263" y="1841500"/>
                </a:lnTo>
                <a:lnTo>
                  <a:pt x="371221" y="1854200"/>
                </a:lnTo>
                <a:lnTo>
                  <a:pt x="409702" y="1879600"/>
                </a:lnTo>
                <a:lnTo>
                  <a:pt x="449706" y="1892300"/>
                </a:lnTo>
                <a:lnTo>
                  <a:pt x="491617" y="1917700"/>
                </a:lnTo>
                <a:lnTo>
                  <a:pt x="534924" y="1930400"/>
                </a:lnTo>
                <a:lnTo>
                  <a:pt x="625982" y="1955800"/>
                </a:lnTo>
                <a:lnTo>
                  <a:pt x="772794" y="1993900"/>
                </a:lnTo>
                <a:lnTo>
                  <a:pt x="1217168" y="2044700"/>
                </a:lnTo>
                <a:lnTo>
                  <a:pt x="1337818" y="2044700"/>
                </a:lnTo>
                <a:lnTo>
                  <a:pt x="1461770" y="2057400"/>
                </a:lnTo>
                <a:lnTo>
                  <a:pt x="3410457" y="2057400"/>
                </a:lnTo>
                <a:lnTo>
                  <a:pt x="3591559" y="2032000"/>
                </a:lnTo>
                <a:lnTo>
                  <a:pt x="3679444" y="2032000"/>
                </a:lnTo>
                <a:lnTo>
                  <a:pt x="3848734" y="2006600"/>
                </a:lnTo>
                <a:lnTo>
                  <a:pt x="1848866" y="2006600"/>
                </a:lnTo>
                <a:lnTo>
                  <a:pt x="1718691" y="1993900"/>
                </a:lnTo>
                <a:lnTo>
                  <a:pt x="1464564" y="1993900"/>
                </a:lnTo>
                <a:lnTo>
                  <a:pt x="1341755" y="1981200"/>
                </a:lnTo>
                <a:lnTo>
                  <a:pt x="1222247" y="1981200"/>
                </a:lnTo>
                <a:lnTo>
                  <a:pt x="887857" y="1943100"/>
                </a:lnTo>
                <a:lnTo>
                  <a:pt x="786130" y="1930400"/>
                </a:lnTo>
                <a:lnTo>
                  <a:pt x="689482" y="1905000"/>
                </a:lnTo>
                <a:lnTo>
                  <a:pt x="599059" y="1879600"/>
                </a:lnTo>
                <a:lnTo>
                  <a:pt x="556260" y="1866900"/>
                </a:lnTo>
                <a:lnTo>
                  <a:pt x="515112" y="1854200"/>
                </a:lnTo>
                <a:lnTo>
                  <a:pt x="475869" y="1841500"/>
                </a:lnTo>
                <a:lnTo>
                  <a:pt x="438277" y="1816100"/>
                </a:lnTo>
                <a:lnTo>
                  <a:pt x="402463" y="1803400"/>
                </a:lnTo>
                <a:lnTo>
                  <a:pt x="368427" y="1778000"/>
                </a:lnTo>
                <a:lnTo>
                  <a:pt x="336423" y="1765300"/>
                </a:lnTo>
                <a:lnTo>
                  <a:pt x="306324" y="1739900"/>
                </a:lnTo>
                <a:lnTo>
                  <a:pt x="251587" y="1689100"/>
                </a:lnTo>
                <a:lnTo>
                  <a:pt x="216788" y="1651000"/>
                </a:lnTo>
                <a:lnTo>
                  <a:pt x="185547" y="1612900"/>
                </a:lnTo>
                <a:lnTo>
                  <a:pt x="176022" y="1587500"/>
                </a:lnTo>
                <a:lnTo>
                  <a:pt x="167005" y="1574800"/>
                </a:lnTo>
                <a:lnTo>
                  <a:pt x="158242" y="1562100"/>
                </a:lnTo>
                <a:lnTo>
                  <a:pt x="150113" y="1536700"/>
                </a:lnTo>
                <a:lnTo>
                  <a:pt x="134619" y="1498600"/>
                </a:lnTo>
                <a:lnTo>
                  <a:pt x="120777" y="1460500"/>
                </a:lnTo>
                <a:lnTo>
                  <a:pt x="108585" y="1409700"/>
                </a:lnTo>
                <a:lnTo>
                  <a:pt x="97917" y="1371600"/>
                </a:lnTo>
                <a:lnTo>
                  <a:pt x="88773" y="1320800"/>
                </a:lnTo>
                <a:lnTo>
                  <a:pt x="81153" y="1270000"/>
                </a:lnTo>
                <a:lnTo>
                  <a:pt x="74930" y="1219200"/>
                </a:lnTo>
                <a:lnTo>
                  <a:pt x="70104" y="1168400"/>
                </a:lnTo>
                <a:lnTo>
                  <a:pt x="66675" y="1117600"/>
                </a:lnTo>
                <a:lnTo>
                  <a:pt x="64516" y="1066800"/>
                </a:lnTo>
                <a:lnTo>
                  <a:pt x="63500" y="1016000"/>
                </a:lnTo>
                <a:lnTo>
                  <a:pt x="63881" y="965200"/>
                </a:lnTo>
                <a:lnTo>
                  <a:pt x="65278" y="914400"/>
                </a:lnTo>
                <a:lnTo>
                  <a:pt x="67691" y="876300"/>
                </a:lnTo>
                <a:lnTo>
                  <a:pt x="71247" y="825500"/>
                </a:lnTo>
                <a:lnTo>
                  <a:pt x="75692" y="774700"/>
                </a:lnTo>
                <a:lnTo>
                  <a:pt x="81025" y="723900"/>
                </a:lnTo>
                <a:lnTo>
                  <a:pt x="87249" y="673100"/>
                </a:lnTo>
                <a:lnTo>
                  <a:pt x="94234" y="635000"/>
                </a:lnTo>
                <a:lnTo>
                  <a:pt x="101981" y="596900"/>
                </a:lnTo>
                <a:lnTo>
                  <a:pt x="110617" y="546100"/>
                </a:lnTo>
                <a:lnTo>
                  <a:pt x="115062" y="533400"/>
                </a:lnTo>
                <a:lnTo>
                  <a:pt x="119634" y="508000"/>
                </a:lnTo>
                <a:lnTo>
                  <a:pt x="124460" y="495300"/>
                </a:lnTo>
                <a:lnTo>
                  <a:pt x="129286" y="469900"/>
                </a:lnTo>
                <a:lnTo>
                  <a:pt x="134238" y="457200"/>
                </a:lnTo>
                <a:lnTo>
                  <a:pt x="139319" y="444500"/>
                </a:lnTo>
                <a:lnTo>
                  <a:pt x="144653" y="431800"/>
                </a:lnTo>
                <a:lnTo>
                  <a:pt x="149732" y="406400"/>
                </a:lnTo>
                <a:lnTo>
                  <a:pt x="160655" y="381000"/>
                </a:lnTo>
                <a:lnTo>
                  <a:pt x="170815" y="355600"/>
                </a:lnTo>
                <a:lnTo>
                  <a:pt x="176149" y="355600"/>
                </a:lnTo>
                <a:lnTo>
                  <a:pt x="181863" y="342900"/>
                </a:lnTo>
                <a:lnTo>
                  <a:pt x="188468" y="330200"/>
                </a:lnTo>
                <a:lnTo>
                  <a:pt x="195453" y="317500"/>
                </a:lnTo>
                <a:lnTo>
                  <a:pt x="202946" y="317500"/>
                </a:lnTo>
                <a:lnTo>
                  <a:pt x="210312" y="304800"/>
                </a:lnTo>
                <a:lnTo>
                  <a:pt x="248031" y="279400"/>
                </a:lnTo>
                <a:lnTo>
                  <a:pt x="293624" y="254000"/>
                </a:lnTo>
                <a:lnTo>
                  <a:pt x="319405" y="241300"/>
                </a:lnTo>
                <a:lnTo>
                  <a:pt x="346329" y="241300"/>
                </a:lnTo>
                <a:lnTo>
                  <a:pt x="374904" y="228600"/>
                </a:lnTo>
                <a:lnTo>
                  <a:pt x="404494" y="228600"/>
                </a:lnTo>
                <a:lnTo>
                  <a:pt x="435229" y="215900"/>
                </a:lnTo>
                <a:lnTo>
                  <a:pt x="531749" y="215900"/>
                </a:lnTo>
                <a:lnTo>
                  <a:pt x="564642" y="203200"/>
                </a:lnTo>
                <a:lnTo>
                  <a:pt x="853344" y="203200"/>
                </a:lnTo>
                <a:lnTo>
                  <a:pt x="868807" y="177800"/>
                </a:lnTo>
                <a:lnTo>
                  <a:pt x="850156" y="152400"/>
                </a:lnTo>
                <a:close/>
              </a:path>
              <a:path w="4829175" h="2070100">
                <a:moveTo>
                  <a:pt x="4168775" y="63500"/>
                </a:moveTo>
                <a:lnTo>
                  <a:pt x="3796755" y="63500"/>
                </a:lnTo>
                <a:lnTo>
                  <a:pt x="3776206" y="88604"/>
                </a:lnTo>
                <a:lnTo>
                  <a:pt x="3776174" y="89299"/>
                </a:lnTo>
                <a:lnTo>
                  <a:pt x="3796014" y="127000"/>
                </a:lnTo>
                <a:lnTo>
                  <a:pt x="4164838" y="127000"/>
                </a:lnTo>
                <a:lnTo>
                  <a:pt x="4205478" y="139700"/>
                </a:lnTo>
                <a:lnTo>
                  <a:pt x="4324223" y="139700"/>
                </a:lnTo>
                <a:lnTo>
                  <a:pt x="4362196" y="152400"/>
                </a:lnTo>
                <a:lnTo>
                  <a:pt x="4398772" y="152400"/>
                </a:lnTo>
                <a:lnTo>
                  <a:pt x="4434205" y="165100"/>
                </a:lnTo>
                <a:lnTo>
                  <a:pt x="4467733" y="177800"/>
                </a:lnTo>
                <a:lnTo>
                  <a:pt x="4499736" y="190500"/>
                </a:lnTo>
                <a:lnTo>
                  <a:pt x="4529582" y="190500"/>
                </a:lnTo>
                <a:lnTo>
                  <a:pt x="4557649" y="215900"/>
                </a:lnTo>
                <a:lnTo>
                  <a:pt x="4570730" y="215900"/>
                </a:lnTo>
                <a:lnTo>
                  <a:pt x="4583176" y="228600"/>
                </a:lnTo>
                <a:lnTo>
                  <a:pt x="4594733" y="228600"/>
                </a:lnTo>
                <a:lnTo>
                  <a:pt x="4605908" y="241300"/>
                </a:lnTo>
                <a:lnTo>
                  <a:pt x="4616196" y="254000"/>
                </a:lnTo>
                <a:lnTo>
                  <a:pt x="4625975" y="254000"/>
                </a:lnTo>
                <a:lnTo>
                  <a:pt x="4634864" y="266700"/>
                </a:lnTo>
                <a:lnTo>
                  <a:pt x="4643374" y="279400"/>
                </a:lnTo>
                <a:lnTo>
                  <a:pt x="4650994" y="279400"/>
                </a:lnTo>
                <a:lnTo>
                  <a:pt x="4658106" y="292100"/>
                </a:lnTo>
                <a:lnTo>
                  <a:pt x="4664329" y="304800"/>
                </a:lnTo>
                <a:lnTo>
                  <a:pt x="4669916" y="317500"/>
                </a:lnTo>
                <a:lnTo>
                  <a:pt x="4681347" y="342900"/>
                </a:lnTo>
                <a:lnTo>
                  <a:pt x="4686934" y="355600"/>
                </a:lnTo>
                <a:lnTo>
                  <a:pt x="4692523" y="381000"/>
                </a:lnTo>
                <a:lnTo>
                  <a:pt x="4697983" y="393700"/>
                </a:lnTo>
                <a:lnTo>
                  <a:pt x="4703318" y="406400"/>
                </a:lnTo>
                <a:lnTo>
                  <a:pt x="4708525" y="431800"/>
                </a:lnTo>
                <a:lnTo>
                  <a:pt x="4713605" y="444500"/>
                </a:lnTo>
                <a:lnTo>
                  <a:pt x="4718431" y="469900"/>
                </a:lnTo>
                <a:lnTo>
                  <a:pt x="4723130" y="482600"/>
                </a:lnTo>
                <a:lnTo>
                  <a:pt x="4727702" y="508000"/>
                </a:lnTo>
                <a:lnTo>
                  <a:pt x="4732020" y="533400"/>
                </a:lnTo>
                <a:lnTo>
                  <a:pt x="4736210" y="558800"/>
                </a:lnTo>
                <a:lnTo>
                  <a:pt x="4740021" y="571500"/>
                </a:lnTo>
                <a:lnTo>
                  <a:pt x="4747133" y="622300"/>
                </a:lnTo>
                <a:lnTo>
                  <a:pt x="4753229" y="673100"/>
                </a:lnTo>
                <a:lnTo>
                  <a:pt x="4758308" y="723900"/>
                </a:lnTo>
                <a:lnTo>
                  <a:pt x="4761991" y="774700"/>
                </a:lnTo>
                <a:lnTo>
                  <a:pt x="4764532" y="825500"/>
                </a:lnTo>
                <a:lnTo>
                  <a:pt x="4765548" y="889000"/>
                </a:lnTo>
                <a:lnTo>
                  <a:pt x="4765166" y="939800"/>
                </a:lnTo>
                <a:lnTo>
                  <a:pt x="4763261" y="990600"/>
                </a:lnTo>
                <a:lnTo>
                  <a:pt x="4759579" y="1054100"/>
                </a:lnTo>
                <a:lnTo>
                  <a:pt x="4754245" y="1104900"/>
                </a:lnTo>
                <a:lnTo>
                  <a:pt x="4747133" y="1155700"/>
                </a:lnTo>
                <a:lnTo>
                  <a:pt x="4737988" y="1219200"/>
                </a:lnTo>
                <a:lnTo>
                  <a:pt x="4726939" y="1270000"/>
                </a:lnTo>
                <a:lnTo>
                  <a:pt x="4713732" y="1320800"/>
                </a:lnTo>
                <a:lnTo>
                  <a:pt x="4698491" y="1371600"/>
                </a:lnTo>
                <a:lnTo>
                  <a:pt x="4681093" y="1422400"/>
                </a:lnTo>
                <a:lnTo>
                  <a:pt x="4661281" y="1473200"/>
                </a:lnTo>
                <a:lnTo>
                  <a:pt x="4639309" y="1524000"/>
                </a:lnTo>
                <a:lnTo>
                  <a:pt x="4627372" y="1536700"/>
                </a:lnTo>
                <a:lnTo>
                  <a:pt x="4614799" y="1562100"/>
                </a:lnTo>
                <a:lnTo>
                  <a:pt x="4601718" y="1587500"/>
                </a:lnTo>
                <a:lnTo>
                  <a:pt x="4587748" y="1600200"/>
                </a:lnTo>
                <a:lnTo>
                  <a:pt x="4573524" y="1625600"/>
                </a:lnTo>
                <a:lnTo>
                  <a:pt x="4558410" y="1651000"/>
                </a:lnTo>
                <a:lnTo>
                  <a:pt x="4542789" y="1663700"/>
                </a:lnTo>
                <a:lnTo>
                  <a:pt x="4526407" y="1676400"/>
                </a:lnTo>
                <a:lnTo>
                  <a:pt x="4509388" y="1701800"/>
                </a:lnTo>
                <a:lnTo>
                  <a:pt x="4491735" y="1714500"/>
                </a:lnTo>
                <a:lnTo>
                  <a:pt x="4473194" y="1727200"/>
                </a:lnTo>
                <a:lnTo>
                  <a:pt x="4454016" y="1752600"/>
                </a:lnTo>
                <a:lnTo>
                  <a:pt x="4414139" y="1778000"/>
                </a:lnTo>
                <a:lnTo>
                  <a:pt x="4369054" y="1803400"/>
                </a:lnTo>
                <a:lnTo>
                  <a:pt x="4318381" y="1816100"/>
                </a:lnTo>
                <a:lnTo>
                  <a:pt x="4262628" y="1841500"/>
                </a:lnTo>
                <a:lnTo>
                  <a:pt x="4202176" y="1866900"/>
                </a:lnTo>
                <a:lnTo>
                  <a:pt x="4137279" y="1879600"/>
                </a:lnTo>
                <a:lnTo>
                  <a:pt x="4068318" y="1905000"/>
                </a:lnTo>
                <a:lnTo>
                  <a:pt x="3919347" y="1930400"/>
                </a:lnTo>
                <a:lnTo>
                  <a:pt x="3672840" y="1968500"/>
                </a:lnTo>
                <a:lnTo>
                  <a:pt x="3585845" y="1968500"/>
                </a:lnTo>
                <a:lnTo>
                  <a:pt x="3406775" y="1993900"/>
                </a:lnTo>
                <a:lnTo>
                  <a:pt x="3222117" y="1993900"/>
                </a:lnTo>
                <a:lnTo>
                  <a:pt x="3034792" y="2006600"/>
                </a:lnTo>
                <a:lnTo>
                  <a:pt x="3848734" y="2006600"/>
                </a:lnTo>
                <a:lnTo>
                  <a:pt x="4007230" y="1981200"/>
                </a:lnTo>
                <a:lnTo>
                  <a:pt x="4081653" y="1955800"/>
                </a:lnTo>
                <a:lnTo>
                  <a:pt x="4152646" y="1943100"/>
                </a:lnTo>
                <a:lnTo>
                  <a:pt x="4219702" y="1930400"/>
                </a:lnTo>
                <a:lnTo>
                  <a:pt x="4282821" y="1905000"/>
                </a:lnTo>
                <a:lnTo>
                  <a:pt x="4341495" y="1879600"/>
                </a:lnTo>
                <a:lnTo>
                  <a:pt x="4395597" y="1854200"/>
                </a:lnTo>
                <a:lnTo>
                  <a:pt x="4444873" y="1828800"/>
                </a:lnTo>
                <a:lnTo>
                  <a:pt x="4490720" y="1803400"/>
                </a:lnTo>
                <a:lnTo>
                  <a:pt x="4512056" y="1778000"/>
                </a:lnTo>
                <a:lnTo>
                  <a:pt x="4532630" y="1765300"/>
                </a:lnTo>
                <a:lnTo>
                  <a:pt x="4552569" y="1739900"/>
                </a:lnTo>
                <a:lnTo>
                  <a:pt x="4571491" y="1727200"/>
                </a:lnTo>
                <a:lnTo>
                  <a:pt x="4589653" y="1701800"/>
                </a:lnTo>
                <a:lnTo>
                  <a:pt x="4606925" y="1689100"/>
                </a:lnTo>
                <a:lnTo>
                  <a:pt x="4623561" y="1663700"/>
                </a:lnTo>
                <a:lnTo>
                  <a:pt x="4639436" y="1638300"/>
                </a:lnTo>
                <a:lnTo>
                  <a:pt x="4654423" y="1625600"/>
                </a:lnTo>
                <a:lnTo>
                  <a:pt x="4682362" y="1574800"/>
                </a:lnTo>
                <a:lnTo>
                  <a:pt x="4707508" y="1524000"/>
                </a:lnTo>
                <a:lnTo>
                  <a:pt x="4729987" y="1473200"/>
                </a:lnTo>
                <a:lnTo>
                  <a:pt x="4749800" y="1422400"/>
                </a:lnTo>
                <a:lnTo>
                  <a:pt x="4767072" y="1371600"/>
                </a:lnTo>
                <a:lnTo>
                  <a:pt x="4788534" y="1282700"/>
                </a:lnTo>
                <a:lnTo>
                  <a:pt x="4800219" y="1231900"/>
                </a:lnTo>
                <a:lnTo>
                  <a:pt x="4809744" y="1168400"/>
                </a:lnTo>
                <a:lnTo>
                  <a:pt x="4817236" y="1117600"/>
                </a:lnTo>
                <a:lnTo>
                  <a:pt x="4822825" y="1054100"/>
                </a:lnTo>
                <a:lnTo>
                  <a:pt x="4826508" y="1003300"/>
                </a:lnTo>
                <a:lnTo>
                  <a:pt x="4828666" y="939800"/>
                </a:lnTo>
                <a:lnTo>
                  <a:pt x="4829048" y="889000"/>
                </a:lnTo>
                <a:lnTo>
                  <a:pt x="4827905" y="825500"/>
                </a:lnTo>
                <a:lnTo>
                  <a:pt x="4825491" y="774700"/>
                </a:lnTo>
                <a:lnTo>
                  <a:pt x="4821555" y="723900"/>
                </a:lnTo>
                <a:lnTo>
                  <a:pt x="4816475" y="673100"/>
                </a:lnTo>
                <a:lnTo>
                  <a:pt x="4810252" y="622300"/>
                </a:lnTo>
                <a:lnTo>
                  <a:pt x="4802885" y="571500"/>
                </a:lnTo>
                <a:lnTo>
                  <a:pt x="4794504" y="520700"/>
                </a:lnTo>
                <a:lnTo>
                  <a:pt x="4785233" y="469900"/>
                </a:lnTo>
                <a:lnTo>
                  <a:pt x="4780407" y="457200"/>
                </a:lnTo>
                <a:lnTo>
                  <a:pt x="4775200" y="431800"/>
                </a:lnTo>
                <a:lnTo>
                  <a:pt x="4769865" y="406400"/>
                </a:lnTo>
                <a:lnTo>
                  <a:pt x="4764405" y="393700"/>
                </a:lnTo>
                <a:lnTo>
                  <a:pt x="4758816" y="368300"/>
                </a:lnTo>
                <a:lnTo>
                  <a:pt x="4752848" y="355600"/>
                </a:lnTo>
                <a:lnTo>
                  <a:pt x="4747006" y="342900"/>
                </a:lnTo>
                <a:lnTo>
                  <a:pt x="4740783" y="317500"/>
                </a:lnTo>
                <a:lnTo>
                  <a:pt x="4734559" y="304800"/>
                </a:lnTo>
                <a:lnTo>
                  <a:pt x="4712970" y="266700"/>
                </a:lnTo>
                <a:lnTo>
                  <a:pt x="4682871" y="228600"/>
                </a:lnTo>
                <a:lnTo>
                  <a:pt x="4632325" y="177800"/>
                </a:lnTo>
                <a:lnTo>
                  <a:pt x="4617974" y="165100"/>
                </a:lnTo>
                <a:lnTo>
                  <a:pt x="4603369" y="165100"/>
                </a:lnTo>
                <a:lnTo>
                  <a:pt x="4588256" y="152400"/>
                </a:lnTo>
                <a:lnTo>
                  <a:pt x="4556506" y="139700"/>
                </a:lnTo>
                <a:lnTo>
                  <a:pt x="4522724" y="127000"/>
                </a:lnTo>
                <a:lnTo>
                  <a:pt x="4487418" y="114300"/>
                </a:lnTo>
                <a:lnTo>
                  <a:pt x="4450587" y="101600"/>
                </a:lnTo>
                <a:lnTo>
                  <a:pt x="4412615" y="101600"/>
                </a:lnTo>
                <a:lnTo>
                  <a:pt x="4373626" y="88900"/>
                </a:lnTo>
                <a:lnTo>
                  <a:pt x="4333621" y="88900"/>
                </a:lnTo>
                <a:lnTo>
                  <a:pt x="4293108" y="76200"/>
                </a:lnTo>
                <a:lnTo>
                  <a:pt x="4210431" y="76200"/>
                </a:lnTo>
                <a:lnTo>
                  <a:pt x="4168775" y="63500"/>
                </a:lnTo>
                <a:close/>
              </a:path>
              <a:path w="4829175" h="2070100">
                <a:moveTo>
                  <a:pt x="803529" y="88900"/>
                </a:moveTo>
                <a:lnTo>
                  <a:pt x="868807" y="177800"/>
                </a:lnTo>
                <a:lnTo>
                  <a:pt x="806957" y="279400"/>
                </a:lnTo>
                <a:lnTo>
                  <a:pt x="924909" y="215900"/>
                </a:lnTo>
                <a:lnTo>
                  <a:pt x="867537" y="215900"/>
                </a:lnTo>
                <a:lnTo>
                  <a:pt x="870077" y="152400"/>
                </a:lnTo>
                <a:lnTo>
                  <a:pt x="940779" y="152400"/>
                </a:lnTo>
                <a:lnTo>
                  <a:pt x="803529" y="88900"/>
                </a:lnTo>
                <a:close/>
              </a:path>
              <a:path w="4829175" h="2070100">
                <a:moveTo>
                  <a:pt x="853344" y="203200"/>
                </a:moveTo>
                <a:lnTo>
                  <a:pt x="696341" y="203200"/>
                </a:lnTo>
                <a:lnTo>
                  <a:pt x="728344" y="215900"/>
                </a:lnTo>
                <a:lnTo>
                  <a:pt x="845613" y="215900"/>
                </a:lnTo>
                <a:lnTo>
                  <a:pt x="853344" y="203200"/>
                </a:lnTo>
                <a:close/>
              </a:path>
              <a:path w="4829175" h="2070100">
                <a:moveTo>
                  <a:pt x="940779" y="152400"/>
                </a:moveTo>
                <a:lnTo>
                  <a:pt x="870077" y="152400"/>
                </a:lnTo>
                <a:lnTo>
                  <a:pt x="867537" y="215900"/>
                </a:lnTo>
                <a:lnTo>
                  <a:pt x="924909" y="215900"/>
                </a:lnTo>
                <a:lnTo>
                  <a:pt x="995680" y="177800"/>
                </a:lnTo>
                <a:lnTo>
                  <a:pt x="940779" y="152400"/>
                </a:lnTo>
                <a:close/>
              </a:path>
              <a:path w="4829175" h="2070100">
                <a:moveTo>
                  <a:pt x="3848734" y="0"/>
                </a:moveTo>
                <a:lnTo>
                  <a:pt x="3649599" y="76200"/>
                </a:lnTo>
                <a:lnTo>
                  <a:pt x="3829430" y="190500"/>
                </a:lnTo>
                <a:lnTo>
                  <a:pt x="3796014" y="127000"/>
                </a:lnTo>
                <a:lnTo>
                  <a:pt x="3774440" y="127000"/>
                </a:lnTo>
                <a:lnTo>
                  <a:pt x="3776174" y="89299"/>
                </a:lnTo>
                <a:lnTo>
                  <a:pt x="3775964" y="88900"/>
                </a:lnTo>
                <a:lnTo>
                  <a:pt x="3776206" y="88604"/>
                </a:lnTo>
                <a:lnTo>
                  <a:pt x="3777360" y="63500"/>
                </a:lnTo>
                <a:lnTo>
                  <a:pt x="3796755" y="63500"/>
                </a:lnTo>
                <a:lnTo>
                  <a:pt x="3848734" y="0"/>
                </a:lnTo>
                <a:close/>
              </a:path>
              <a:path w="4829175" h="2070100">
                <a:moveTo>
                  <a:pt x="698373" y="139700"/>
                </a:moveTo>
                <a:lnTo>
                  <a:pt x="563499" y="139700"/>
                </a:lnTo>
                <a:lnTo>
                  <a:pt x="529082" y="152400"/>
                </a:lnTo>
                <a:lnTo>
                  <a:pt x="730631" y="152400"/>
                </a:lnTo>
                <a:lnTo>
                  <a:pt x="698373" y="139700"/>
                </a:lnTo>
                <a:close/>
              </a:path>
              <a:path w="4829175" h="2070100">
                <a:moveTo>
                  <a:pt x="3776174" y="89299"/>
                </a:moveTo>
                <a:lnTo>
                  <a:pt x="3774440" y="127000"/>
                </a:lnTo>
                <a:lnTo>
                  <a:pt x="3796014" y="127000"/>
                </a:lnTo>
                <a:lnTo>
                  <a:pt x="3776174" y="89299"/>
                </a:lnTo>
                <a:close/>
              </a:path>
              <a:path w="4829175" h="2070100">
                <a:moveTo>
                  <a:pt x="3796755" y="63500"/>
                </a:moveTo>
                <a:lnTo>
                  <a:pt x="3777360" y="63500"/>
                </a:lnTo>
                <a:lnTo>
                  <a:pt x="3776206" y="88604"/>
                </a:lnTo>
                <a:lnTo>
                  <a:pt x="3796755" y="6350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93362" y="896531"/>
            <a:ext cx="3019425" cy="3609975"/>
          </a:xfrm>
          <a:custGeom>
            <a:avLst/>
            <a:gdLst/>
            <a:ahLst/>
            <a:cxnLst/>
            <a:rect l="l" t="t" r="r" b="b"/>
            <a:pathLst>
              <a:path w="3019425" h="4813300">
                <a:moveTo>
                  <a:pt x="1916049" y="4800600"/>
                </a:moveTo>
                <a:lnTo>
                  <a:pt x="1149350" y="4800600"/>
                </a:lnTo>
                <a:lnTo>
                  <a:pt x="1318387" y="4813300"/>
                </a:lnTo>
                <a:lnTo>
                  <a:pt x="1832737" y="4813300"/>
                </a:lnTo>
                <a:lnTo>
                  <a:pt x="1916049" y="4800600"/>
                </a:lnTo>
                <a:close/>
              </a:path>
              <a:path w="3019425" h="4813300">
                <a:moveTo>
                  <a:pt x="91693" y="3695700"/>
                </a:moveTo>
                <a:lnTo>
                  <a:pt x="59384" y="3718074"/>
                </a:lnTo>
                <a:lnTo>
                  <a:pt x="59309" y="3721100"/>
                </a:lnTo>
                <a:lnTo>
                  <a:pt x="57785" y="3746500"/>
                </a:lnTo>
                <a:lnTo>
                  <a:pt x="50673" y="3898900"/>
                </a:lnTo>
                <a:lnTo>
                  <a:pt x="49402" y="3937000"/>
                </a:lnTo>
                <a:lnTo>
                  <a:pt x="48640" y="3975100"/>
                </a:lnTo>
                <a:lnTo>
                  <a:pt x="48387" y="4025900"/>
                </a:lnTo>
                <a:lnTo>
                  <a:pt x="49022" y="4064000"/>
                </a:lnTo>
                <a:lnTo>
                  <a:pt x="50546" y="4102100"/>
                </a:lnTo>
                <a:lnTo>
                  <a:pt x="53339" y="4152900"/>
                </a:lnTo>
                <a:lnTo>
                  <a:pt x="57403" y="4191000"/>
                </a:lnTo>
                <a:lnTo>
                  <a:pt x="62864" y="4229100"/>
                </a:lnTo>
                <a:lnTo>
                  <a:pt x="69976" y="4279900"/>
                </a:lnTo>
                <a:lnTo>
                  <a:pt x="78866" y="4318000"/>
                </a:lnTo>
                <a:lnTo>
                  <a:pt x="89915" y="4356100"/>
                </a:lnTo>
                <a:lnTo>
                  <a:pt x="103124" y="4394200"/>
                </a:lnTo>
                <a:lnTo>
                  <a:pt x="110616" y="4419600"/>
                </a:lnTo>
                <a:lnTo>
                  <a:pt x="118745" y="4432300"/>
                </a:lnTo>
                <a:lnTo>
                  <a:pt x="127508" y="4457700"/>
                </a:lnTo>
                <a:lnTo>
                  <a:pt x="136905" y="4470400"/>
                </a:lnTo>
                <a:lnTo>
                  <a:pt x="147065" y="4495800"/>
                </a:lnTo>
                <a:lnTo>
                  <a:pt x="157861" y="4508500"/>
                </a:lnTo>
                <a:lnTo>
                  <a:pt x="169545" y="4521200"/>
                </a:lnTo>
                <a:lnTo>
                  <a:pt x="181610" y="4546600"/>
                </a:lnTo>
                <a:lnTo>
                  <a:pt x="223774" y="4584700"/>
                </a:lnTo>
                <a:lnTo>
                  <a:pt x="255777" y="4610100"/>
                </a:lnTo>
                <a:lnTo>
                  <a:pt x="291211" y="4635500"/>
                </a:lnTo>
                <a:lnTo>
                  <a:pt x="330200" y="4660900"/>
                </a:lnTo>
                <a:lnTo>
                  <a:pt x="395732" y="4686300"/>
                </a:lnTo>
                <a:lnTo>
                  <a:pt x="445262" y="4699000"/>
                </a:lnTo>
                <a:lnTo>
                  <a:pt x="499490" y="4711700"/>
                </a:lnTo>
                <a:lnTo>
                  <a:pt x="558164" y="4724400"/>
                </a:lnTo>
                <a:lnTo>
                  <a:pt x="620902" y="4737100"/>
                </a:lnTo>
                <a:lnTo>
                  <a:pt x="757682" y="4762500"/>
                </a:lnTo>
                <a:lnTo>
                  <a:pt x="907288" y="4787900"/>
                </a:lnTo>
                <a:lnTo>
                  <a:pt x="985901" y="4787900"/>
                </a:lnTo>
                <a:lnTo>
                  <a:pt x="1066800" y="4800600"/>
                </a:lnTo>
                <a:lnTo>
                  <a:pt x="1997455" y="4800600"/>
                </a:lnTo>
                <a:lnTo>
                  <a:pt x="2227707" y="4762500"/>
                </a:lnTo>
                <a:lnTo>
                  <a:pt x="1492123" y="4762500"/>
                </a:lnTo>
                <a:lnTo>
                  <a:pt x="1321689" y="4749800"/>
                </a:lnTo>
                <a:lnTo>
                  <a:pt x="1154049" y="4749800"/>
                </a:lnTo>
                <a:lnTo>
                  <a:pt x="992632" y="4724400"/>
                </a:lnTo>
                <a:lnTo>
                  <a:pt x="914908" y="4724400"/>
                </a:lnTo>
                <a:lnTo>
                  <a:pt x="767841" y="4699000"/>
                </a:lnTo>
                <a:lnTo>
                  <a:pt x="699008" y="4686300"/>
                </a:lnTo>
                <a:lnTo>
                  <a:pt x="633857" y="4673600"/>
                </a:lnTo>
                <a:lnTo>
                  <a:pt x="572770" y="4660900"/>
                </a:lnTo>
                <a:lnTo>
                  <a:pt x="516127" y="4648200"/>
                </a:lnTo>
                <a:lnTo>
                  <a:pt x="464438" y="4635500"/>
                </a:lnTo>
                <a:lnTo>
                  <a:pt x="418084" y="4622800"/>
                </a:lnTo>
                <a:lnTo>
                  <a:pt x="376427" y="4610100"/>
                </a:lnTo>
                <a:lnTo>
                  <a:pt x="358648" y="4597400"/>
                </a:lnTo>
                <a:lnTo>
                  <a:pt x="341502" y="4597400"/>
                </a:lnTo>
                <a:lnTo>
                  <a:pt x="325247" y="4584700"/>
                </a:lnTo>
                <a:lnTo>
                  <a:pt x="310007" y="4572000"/>
                </a:lnTo>
                <a:lnTo>
                  <a:pt x="295275" y="4559300"/>
                </a:lnTo>
                <a:lnTo>
                  <a:pt x="281177" y="4546600"/>
                </a:lnTo>
                <a:lnTo>
                  <a:pt x="267970" y="4546600"/>
                </a:lnTo>
                <a:lnTo>
                  <a:pt x="255524" y="4533900"/>
                </a:lnTo>
                <a:lnTo>
                  <a:pt x="243459" y="4521200"/>
                </a:lnTo>
                <a:lnTo>
                  <a:pt x="232410" y="4508500"/>
                </a:lnTo>
                <a:lnTo>
                  <a:pt x="221614" y="4483100"/>
                </a:lnTo>
                <a:lnTo>
                  <a:pt x="211582" y="4470400"/>
                </a:lnTo>
                <a:lnTo>
                  <a:pt x="202184" y="4457700"/>
                </a:lnTo>
                <a:lnTo>
                  <a:pt x="193293" y="4445000"/>
                </a:lnTo>
                <a:lnTo>
                  <a:pt x="184912" y="4432300"/>
                </a:lnTo>
                <a:lnTo>
                  <a:pt x="177164" y="4406900"/>
                </a:lnTo>
                <a:lnTo>
                  <a:pt x="169925" y="4394200"/>
                </a:lnTo>
                <a:lnTo>
                  <a:pt x="151129" y="4343400"/>
                </a:lnTo>
                <a:lnTo>
                  <a:pt x="140970" y="4305300"/>
                </a:lnTo>
                <a:lnTo>
                  <a:pt x="132587" y="4267200"/>
                </a:lnTo>
                <a:lnTo>
                  <a:pt x="125857" y="4229100"/>
                </a:lnTo>
                <a:lnTo>
                  <a:pt x="120650" y="4191000"/>
                </a:lnTo>
                <a:lnTo>
                  <a:pt x="116712" y="4140200"/>
                </a:lnTo>
                <a:lnTo>
                  <a:pt x="114046" y="4102100"/>
                </a:lnTo>
                <a:lnTo>
                  <a:pt x="112522" y="4064000"/>
                </a:lnTo>
                <a:lnTo>
                  <a:pt x="111887" y="4025900"/>
                </a:lnTo>
                <a:lnTo>
                  <a:pt x="112013" y="3987800"/>
                </a:lnTo>
                <a:lnTo>
                  <a:pt x="112902" y="3937000"/>
                </a:lnTo>
                <a:lnTo>
                  <a:pt x="114173" y="3898900"/>
                </a:lnTo>
                <a:lnTo>
                  <a:pt x="115824" y="3860800"/>
                </a:lnTo>
                <a:lnTo>
                  <a:pt x="117601" y="3822700"/>
                </a:lnTo>
                <a:lnTo>
                  <a:pt x="119507" y="3784600"/>
                </a:lnTo>
                <a:lnTo>
                  <a:pt x="121285" y="3759200"/>
                </a:lnTo>
                <a:lnTo>
                  <a:pt x="122682" y="3721100"/>
                </a:lnTo>
                <a:lnTo>
                  <a:pt x="122841" y="3715794"/>
                </a:lnTo>
                <a:lnTo>
                  <a:pt x="91693" y="3695700"/>
                </a:lnTo>
                <a:close/>
              </a:path>
              <a:path w="3019425" h="4813300">
                <a:moveTo>
                  <a:pt x="1601977" y="12700"/>
                </a:moveTo>
                <a:lnTo>
                  <a:pt x="929004" y="12700"/>
                </a:lnTo>
                <a:lnTo>
                  <a:pt x="851280" y="25400"/>
                </a:lnTo>
                <a:lnTo>
                  <a:pt x="776097" y="25400"/>
                </a:lnTo>
                <a:lnTo>
                  <a:pt x="634746" y="50800"/>
                </a:lnTo>
                <a:lnTo>
                  <a:pt x="569340" y="63500"/>
                </a:lnTo>
                <a:lnTo>
                  <a:pt x="1427352" y="63500"/>
                </a:lnTo>
                <a:lnTo>
                  <a:pt x="1512062" y="76200"/>
                </a:lnTo>
                <a:lnTo>
                  <a:pt x="1596389" y="76200"/>
                </a:lnTo>
                <a:lnTo>
                  <a:pt x="1680083" y="88900"/>
                </a:lnTo>
                <a:lnTo>
                  <a:pt x="1762760" y="88900"/>
                </a:lnTo>
                <a:lnTo>
                  <a:pt x="1923288" y="114300"/>
                </a:lnTo>
                <a:lnTo>
                  <a:pt x="2000630" y="139700"/>
                </a:lnTo>
                <a:lnTo>
                  <a:pt x="2075434" y="152400"/>
                </a:lnTo>
                <a:lnTo>
                  <a:pt x="2147442" y="177800"/>
                </a:lnTo>
                <a:lnTo>
                  <a:pt x="2216149" y="203200"/>
                </a:lnTo>
                <a:lnTo>
                  <a:pt x="2281173" y="228600"/>
                </a:lnTo>
                <a:lnTo>
                  <a:pt x="2342261" y="254000"/>
                </a:lnTo>
                <a:lnTo>
                  <a:pt x="2399157" y="279400"/>
                </a:lnTo>
                <a:lnTo>
                  <a:pt x="2451227" y="317500"/>
                </a:lnTo>
                <a:lnTo>
                  <a:pt x="2498343" y="355600"/>
                </a:lnTo>
                <a:lnTo>
                  <a:pt x="2540508" y="393700"/>
                </a:lnTo>
                <a:lnTo>
                  <a:pt x="2578989" y="444500"/>
                </a:lnTo>
                <a:lnTo>
                  <a:pt x="2614930" y="495300"/>
                </a:lnTo>
                <a:lnTo>
                  <a:pt x="2648712" y="546100"/>
                </a:lnTo>
                <a:lnTo>
                  <a:pt x="2680081" y="609600"/>
                </a:lnTo>
                <a:lnTo>
                  <a:pt x="2709164" y="673100"/>
                </a:lnTo>
                <a:lnTo>
                  <a:pt x="2736088" y="736600"/>
                </a:lnTo>
                <a:lnTo>
                  <a:pt x="2760853" y="812800"/>
                </a:lnTo>
                <a:lnTo>
                  <a:pt x="2783459" y="889000"/>
                </a:lnTo>
                <a:lnTo>
                  <a:pt x="2804160" y="965200"/>
                </a:lnTo>
                <a:lnTo>
                  <a:pt x="2822829" y="1054100"/>
                </a:lnTo>
                <a:lnTo>
                  <a:pt x="2839846" y="1130300"/>
                </a:lnTo>
                <a:lnTo>
                  <a:pt x="2855087" y="1219200"/>
                </a:lnTo>
                <a:lnTo>
                  <a:pt x="2868676" y="1308100"/>
                </a:lnTo>
                <a:lnTo>
                  <a:pt x="2880614" y="1397000"/>
                </a:lnTo>
                <a:lnTo>
                  <a:pt x="2900426" y="1587500"/>
                </a:lnTo>
                <a:lnTo>
                  <a:pt x="2915285" y="1778000"/>
                </a:lnTo>
                <a:lnTo>
                  <a:pt x="2925953" y="1955800"/>
                </a:lnTo>
                <a:lnTo>
                  <a:pt x="2932938" y="2146300"/>
                </a:lnTo>
                <a:lnTo>
                  <a:pt x="2935478" y="2235200"/>
                </a:lnTo>
                <a:lnTo>
                  <a:pt x="2937383" y="2324100"/>
                </a:lnTo>
                <a:lnTo>
                  <a:pt x="2938907" y="2412999"/>
                </a:lnTo>
                <a:lnTo>
                  <a:pt x="2939922" y="2501899"/>
                </a:lnTo>
                <a:lnTo>
                  <a:pt x="2941446" y="2666999"/>
                </a:lnTo>
                <a:lnTo>
                  <a:pt x="2941828" y="2743199"/>
                </a:lnTo>
                <a:lnTo>
                  <a:pt x="2942463" y="2819399"/>
                </a:lnTo>
                <a:lnTo>
                  <a:pt x="2943224" y="2895599"/>
                </a:lnTo>
                <a:lnTo>
                  <a:pt x="2944114" y="2959099"/>
                </a:lnTo>
                <a:lnTo>
                  <a:pt x="2946781" y="3098799"/>
                </a:lnTo>
                <a:lnTo>
                  <a:pt x="2950083" y="3225799"/>
                </a:lnTo>
                <a:lnTo>
                  <a:pt x="2953258" y="3352800"/>
                </a:lnTo>
                <a:lnTo>
                  <a:pt x="2955416" y="3479800"/>
                </a:lnTo>
                <a:lnTo>
                  <a:pt x="2955670" y="3594100"/>
                </a:lnTo>
                <a:lnTo>
                  <a:pt x="2953131" y="3721100"/>
                </a:lnTo>
                <a:lnTo>
                  <a:pt x="2947289" y="3822700"/>
                </a:lnTo>
                <a:lnTo>
                  <a:pt x="2937129" y="3937000"/>
                </a:lnTo>
                <a:lnTo>
                  <a:pt x="2921762" y="4038600"/>
                </a:lnTo>
                <a:lnTo>
                  <a:pt x="2911983" y="4089400"/>
                </a:lnTo>
                <a:lnTo>
                  <a:pt x="2900553" y="4140200"/>
                </a:lnTo>
                <a:lnTo>
                  <a:pt x="2887726" y="4178300"/>
                </a:lnTo>
                <a:lnTo>
                  <a:pt x="2872993" y="4229100"/>
                </a:lnTo>
                <a:lnTo>
                  <a:pt x="2856484" y="4267200"/>
                </a:lnTo>
                <a:lnTo>
                  <a:pt x="2838068" y="4305300"/>
                </a:lnTo>
                <a:lnTo>
                  <a:pt x="2817621" y="4343400"/>
                </a:lnTo>
                <a:lnTo>
                  <a:pt x="2795142" y="4381500"/>
                </a:lnTo>
                <a:lnTo>
                  <a:pt x="2770505" y="4419600"/>
                </a:lnTo>
                <a:lnTo>
                  <a:pt x="2743708" y="4457700"/>
                </a:lnTo>
                <a:lnTo>
                  <a:pt x="2714243" y="4483100"/>
                </a:lnTo>
                <a:lnTo>
                  <a:pt x="2682366" y="4521200"/>
                </a:lnTo>
                <a:lnTo>
                  <a:pt x="2647822" y="4546600"/>
                </a:lnTo>
                <a:lnTo>
                  <a:pt x="2610612" y="4572000"/>
                </a:lnTo>
                <a:lnTo>
                  <a:pt x="2569337" y="4597400"/>
                </a:lnTo>
                <a:lnTo>
                  <a:pt x="2522473" y="4622800"/>
                </a:lnTo>
                <a:lnTo>
                  <a:pt x="2470404" y="4635500"/>
                </a:lnTo>
                <a:lnTo>
                  <a:pt x="2413381" y="4660900"/>
                </a:lnTo>
                <a:lnTo>
                  <a:pt x="2351913" y="4673600"/>
                </a:lnTo>
                <a:lnTo>
                  <a:pt x="2217292" y="4699000"/>
                </a:lnTo>
                <a:lnTo>
                  <a:pt x="1991740" y="4737100"/>
                </a:lnTo>
                <a:lnTo>
                  <a:pt x="1911730" y="4737100"/>
                </a:lnTo>
                <a:lnTo>
                  <a:pt x="1830070" y="4749800"/>
                </a:lnTo>
                <a:lnTo>
                  <a:pt x="1662429" y="4749800"/>
                </a:lnTo>
                <a:lnTo>
                  <a:pt x="1492123" y="4762500"/>
                </a:lnTo>
                <a:lnTo>
                  <a:pt x="2227707" y="4762500"/>
                </a:lnTo>
                <a:lnTo>
                  <a:pt x="2366517" y="4737100"/>
                </a:lnTo>
                <a:lnTo>
                  <a:pt x="2430398" y="4724400"/>
                </a:lnTo>
                <a:lnTo>
                  <a:pt x="2490342" y="4699000"/>
                </a:lnTo>
                <a:lnTo>
                  <a:pt x="2545841" y="4673600"/>
                </a:lnTo>
                <a:lnTo>
                  <a:pt x="2596641" y="4648200"/>
                </a:lnTo>
                <a:lnTo>
                  <a:pt x="2642489" y="4622800"/>
                </a:lnTo>
                <a:lnTo>
                  <a:pt x="2684017" y="4597400"/>
                </a:lnTo>
                <a:lnTo>
                  <a:pt x="2722244" y="4572000"/>
                </a:lnTo>
                <a:lnTo>
                  <a:pt x="2757551" y="4533900"/>
                </a:lnTo>
                <a:lnTo>
                  <a:pt x="2790190" y="4495800"/>
                </a:lnTo>
                <a:lnTo>
                  <a:pt x="2820162" y="4457700"/>
                </a:lnTo>
                <a:lnTo>
                  <a:pt x="2847340" y="4419600"/>
                </a:lnTo>
                <a:lnTo>
                  <a:pt x="2872105" y="4381500"/>
                </a:lnTo>
                <a:lnTo>
                  <a:pt x="2894330" y="4343400"/>
                </a:lnTo>
                <a:lnTo>
                  <a:pt x="2914395" y="4292600"/>
                </a:lnTo>
                <a:lnTo>
                  <a:pt x="2932176" y="4254500"/>
                </a:lnTo>
                <a:lnTo>
                  <a:pt x="2947923" y="4203700"/>
                </a:lnTo>
                <a:lnTo>
                  <a:pt x="2961766" y="4152900"/>
                </a:lnTo>
                <a:lnTo>
                  <a:pt x="2973705" y="4102100"/>
                </a:lnTo>
                <a:lnTo>
                  <a:pt x="2983991" y="4051300"/>
                </a:lnTo>
                <a:lnTo>
                  <a:pt x="2999866" y="3949700"/>
                </a:lnTo>
                <a:lnTo>
                  <a:pt x="3010535" y="3835400"/>
                </a:lnTo>
                <a:lnTo>
                  <a:pt x="3016631" y="3721100"/>
                </a:lnTo>
                <a:lnTo>
                  <a:pt x="3019043" y="3594100"/>
                </a:lnTo>
                <a:lnTo>
                  <a:pt x="3018916" y="3479800"/>
                </a:lnTo>
                <a:lnTo>
                  <a:pt x="3016758" y="3352800"/>
                </a:lnTo>
                <a:lnTo>
                  <a:pt x="3013583" y="3225799"/>
                </a:lnTo>
                <a:lnTo>
                  <a:pt x="3010281" y="3098799"/>
                </a:lnTo>
                <a:lnTo>
                  <a:pt x="3007614" y="2959099"/>
                </a:lnTo>
                <a:lnTo>
                  <a:pt x="3006724" y="2895599"/>
                </a:lnTo>
                <a:lnTo>
                  <a:pt x="3005963" y="2819399"/>
                </a:lnTo>
                <a:lnTo>
                  <a:pt x="3005328" y="2743199"/>
                </a:lnTo>
                <a:lnTo>
                  <a:pt x="3004946" y="2666999"/>
                </a:lnTo>
                <a:lnTo>
                  <a:pt x="3003422" y="2501899"/>
                </a:lnTo>
                <a:lnTo>
                  <a:pt x="3002280" y="2412999"/>
                </a:lnTo>
                <a:lnTo>
                  <a:pt x="3000883" y="2324100"/>
                </a:lnTo>
                <a:lnTo>
                  <a:pt x="2998978" y="2235200"/>
                </a:lnTo>
                <a:lnTo>
                  <a:pt x="2996438" y="2146300"/>
                </a:lnTo>
                <a:lnTo>
                  <a:pt x="2989326" y="1955800"/>
                </a:lnTo>
                <a:lnTo>
                  <a:pt x="2978658" y="1765300"/>
                </a:lnTo>
                <a:lnTo>
                  <a:pt x="2963798" y="1574800"/>
                </a:lnTo>
                <a:lnTo>
                  <a:pt x="2943733" y="1397000"/>
                </a:lnTo>
                <a:lnTo>
                  <a:pt x="2931541" y="1295400"/>
                </a:lnTo>
                <a:lnTo>
                  <a:pt x="2917824" y="1206500"/>
                </a:lnTo>
                <a:lnTo>
                  <a:pt x="2902458" y="1117600"/>
                </a:lnTo>
                <a:lnTo>
                  <a:pt x="2885186" y="1041400"/>
                </a:lnTo>
                <a:lnTo>
                  <a:pt x="2866009" y="952500"/>
                </a:lnTo>
                <a:lnTo>
                  <a:pt x="2844927" y="876300"/>
                </a:lnTo>
                <a:lnTo>
                  <a:pt x="2821686" y="800100"/>
                </a:lnTo>
                <a:lnTo>
                  <a:pt x="2796159" y="723900"/>
                </a:lnTo>
                <a:lnTo>
                  <a:pt x="2768345" y="647700"/>
                </a:lnTo>
                <a:lnTo>
                  <a:pt x="2737992" y="584200"/>
                </a:lnTo>
                <a:lnTo>
                  <a:pt x="2704972" y="520700"/>
                </a:lnTo>
                <a:lnTo>
                  <a:pt x="2669159" y="457200"/>
                </a:lnTo>
                <a:lnTo>
                  <a:pt x="2630551" y="406400"/>
                </a:lnTo>
                <a:lnTo>
                  <a:pt x="2588767" y="355600"/>
                </a:lnTo>
                <a:lnTo>
                  <a:pt x="2542286" y="304800"/>
                </a:lnTo>
                <a:lnTo>
                  <a:pt x="2490596" y="266700"/>
                </a:lnTo>
                <a:lnTo>
                  <a:pt x="2434082" y="228600"/>
                </a:lnTo>
                <a:lnTo>
                  <a:pt x="2373248" y="203200"/>
                </a:lnTo>
                <a:lnTo>
                  <a:pt x="2308352" y="165100"/>
                </a:lnTo>
                <a:lnTo>
                  <a:pt x="2239771" y="139700"/>
                </a:lnTo>
                <a:lnTo>
                  <a:pt x="2168016" y="114300"/>
                </a:lnTo>
                <a:lnTo>
                  <a:pt x="2093340" y="88900"/>
                </a:lnTo>
                <a:lnTo>
                  <a:pt x="1936241" y="63500"/>
                </a:lnTo>
                <a:lnTo>
                  <a:pt x="1854708" y="38100"/>
                </a:lnTo>
                <a:lnTo>
                  <a:pt x="1771650" y="38100"/>
                </a:lnTo>
                <a:lnTo>
                  <a:pt x="1601977" y="12700"/>
                </a:lnTo>
                <a:close/>
              </a:path>
              <a:path w="3019425" h="4813300">
                <a:moveTo>
                  <a:pt x="84962" y="3568700"/>
                </a:moveTo>
                <a:lnTo>
                  <a:pt x="0" y="3759200"/>
                </a:lnTo>
                <a:lnTo>
                  <a:pt x="59384" y="3718074"/>
                </a:lnTo>
                <a:lnTo>
                  <a:pt x="59943" y="3695700"/>
                </a:lnTo>
                <a:lnTo>
                  <a:pt x="155066" y="3695700"/>
                </a:lnTo>
                <a:lnTo>
                  <a:pt x="84962" y="3568700"/>
                </a:lnTo>
                <a:close/>
              </a:path>
              <a:path w="3019425" h="4813300">
                <a:moveTo>
                  <a:pt x="155066" y="3695700"/>
                </a:moveTo>
                <a:lnTo>
                  <a:pt x="123443" y="3695700"/>
                </a:lnTo>
                <a:lnTo>
                  <a:pt x="122841" y="3715794"/>
                </a:lnTo>
                <a:lnTo>
                  <a:pt x="190118" y="3759200"/>
                </a:lnTo>
                <a:lnTo>
                  <a:pt x="155066" y="3695700"/>
                </a:lnTo>
                <a:close/>
              </a:path>
              <a:path w="3019425" h="4813300">
                <a:moveTo>
                  <a:pt x="91693" y="3695700"/>
                </a:moveTo>
                <a:lnTo>
                  <a:pt x="59943" y="3695700"/>
                </a:lnTo>
                <a:lnTo>
                  <a:pt x="59384" y="3718074"/>
                </a:lnTo>
                <a:lnTo>
                  <a:pt x="91693" y="3695700"/>
                </a:lnTo>
                <a:close/>
              </a:path>
              <a:path w="3019425" h="4813300">
                <a:moveTo>
                  <a:pt x="123443" y="3695700"/>
                </a:moveTo>
                <a:lnTo>
                  <a:pt x="91693" y="3695700"/>
                </a:lnTo>
                <a:lnTo>
                  <a:pt x="122841" y="3715794"/>
                </a:lnTo>
                <a:lnTo>
                  <a:pt x="123443" y="3695700"/>
                </a:lnTo>
                <a:close/>
              </a:path>
              <a:path w="3019425" h="4813300">
                <a:moveTo>
                  <a:pt x="8762" y="939800"/>
                </a:moveTo>
                <a:lnTo>
                  <a:pt x="97409" y="1130300"/>
                </a:lnTo>
                <a:lnTo>
                  <a:pt x="165226" y="1003300"/>
                </a:lnTo>
                <a:lnTo>
                  <a:pt x="70103" y="1003300"/>
                </a:lnTo>
                <a:lnTo>
                  <a:pt x="68276" y="980451"/>
                </a:lnTo>
                <a:lnTo>
                  <a:pt x="8762" y="939800"/>
                </a:lnTo>
                <a:close/>
              </a:path>
              <a:path w="3019425" h="4813300">
                <a:moveTo>
                  <a:pt x="68276" y="980451"/>
                </a:moveTo>
                <a:lnTo>
                  <a:pt x="70103" y="1003300"/>
                </a:lnTo>
                <a:lnTo>
                  <a:pt x="101726" y="1003300"/>
                </a:lnTo>
                <a:lnTo>
                  <a:pt x="68276" y="980451"/>
                </a:lnTo>
                <a:close/>
              </a:path>
              <a:path w="3019425" h="4813300">
                <a:moveTo>
                  <a:pt x="578865" y="114300"/>
                </a:moveTo>
                <a:lnTo>
                  <a:pt x="287909" y="114300"/>
                </a:lnTo>
                <a:lnTo>
                  <a:pt x="268477" y="127000"/>
                </a:lnTo>
                <a:lnTo>
                  <a:pt x="249936" y="139700"/>
                </a:lnTo>
                <a:lnTo>
                  <a:pt x="232155" y="139700"/>
                </a:lnTo>
                <a:lnTo>
                  <a:pt x="199643" y="165100"/>
                </a:lnTo>
                <a:lnTo>
                  <a:pt x="170434" y="190500"/>
                </a:lnTo>
                <a:lnTo>
                  <a:pt x="133096" y="228600"/>
                </a:lnTo>
                <a:lnTo>
                  <a:pt x="112267" y="266700"/>
                </a:lnTo>
                <a:lnTo>
                  <a:pt x="102870" y="279400"/>
                </a:lnTo>
                <a:lnTo>
                  <a:pt x="94487" y="292100"/>
                </a:lnTo>
                <a:lnTo>
                  <a:pt x="86740" y="304800"/>
                </a:lnTo>
                <a:lnTo>
                  <a:pt x="79755" y="330200"/>
                </a:lnTo>
                <a:lnTo>
                  <a:pt x="73405" y="342900"/>
                </a:lnTo>
                <a:lnTo>
                  <a:pt x="62611" y="381000"/>
                </a:lnTo>
                <a:lnTo>
                  <a:pt x="54101" y="419100"/>
                </a:lnTo>
                <a:lnTo>
                  <a:pt x="47625" y="457200"/>
                </a:lnTo>
                <a:lnTo>
                  <a:pt x="43052" y="495300"/>
                </a:lnTo>
                <a:lnTo>
                  <a:pt x="40132" y="533400"/>
                </a:lnTo>
                <a:lnTo>
                  <a:pt x="38735" y="571500"/>
                </a:lnTo>
                <a:lnTo>
                  <a:pt x="38608" y="609600"/>
                </a:lnTo>
                <a:lnTo>
                  <a:pt x="39497" y="647700"/>
                </a:lnTo>
                <a:lnTo>
                  <a:pt x="41401" y="685800"/>
                </a:lnTo>
                <a:lnTo>
                  <a:pt x="43941" y="723900"/>
                </a:lnTo>
                <a:lnTo>
                  <a:pt x="47116" y="762000"/>
                </a:lnTo>
                <a:lnTo>
                  <a:pt x="50673" y="800100"/>
                </a:lnTo>
                <a:lnTo>
                  <a:pt x="54483" y="838200"/>
                </a:lnTo>
                <a:lnTo>
                  <a:pt x="61849" y="914400"/>
                </a:lnTo>
                <a:lnTo>
                  <a:pt x="65150" y="939800"/>
                </a:lnTo>
                <a:lnTo>
                  <a:pt x="68276" y="980451"/>
                </a:lnTo>
                <a:lnTo>
                  <a:pt x="101726" y="1003300"/>
                </a:lnTo>
                <a:lnTo>
                  <a:pt x="131782" y="983707"/>
                </a:lnTo>
                <a:lnTo>
                  <a:pt x="131317" y="977900"/>
                </a:lnTo>
                <a:lnTo>
                  <a:pt x="128397" y="939800"/>
                </a:lnTo>
                <a:lnTo>
                  <a:pt x="125095" y="901700"/>
                </a:lnTo>
                <a:lnTo>
                  <a:pt x="121285" y="876300"/>
                </a:lnTo>
                <a:lnTo>
                  <a:pt x="113918" y="800100"/>
                </a:lnTo>
                <a:lnTo>
                  <a:pt x="110489" y="762000"/>
                </a:lnTo>
                <a:lnTo>
                  <a:pt x="107314" y="723900"/>
                </a:lnTo>
                <a:lnTo>
                  <a:pt x="104775" y="685800"/>
                </a:lnTo>
                <a:lnTo>
                  <a:pt x="102997" y="647700"/>
                </a:lnTo>
                <a:lnTo>
                  <a:pt x="102108" y="609600"/>
                </a:lnTo>
                <a:lnTo>
                  <a:pt x="102108" y="571500"/>
                </a:lnTo>
                <a:lnTo>
                  <a:pt x="103377" y="533400"/>
                </a:lnTo>
                <a:lnTo>
                  <a:pt x="106045" y="495300"/>
                </a:lnTo>
                <a:lnTo>
                  <a:pt x="110236" y="457200"/>
                </a:lnTo>
                <a:lnTo>
                  <a:pt x="115950" y="431800"/>
                </a:lnTo>
                <a:lnTo>
                  <a:pt x="123316" y="393700"/>
                </a:lnTo>
                <a:lnTo>
                  <a:pt x="132968" y="368300"/>
                </a:lnTo>
                <a:lnTo>
                  <a:pt x="138429" y="355600"/>
                </a:lnTo>
                <a:lnTo>
                  <a:pt x="144399" y="330200"/>
                </a:lnTo>
                <a:lnTo>
                  <a:pt x="165226" y="292100"/>
                </a:lnTo>
                <a:lnTo>
                  <a:pt x="191515" y="254000"/>
                </a:lnTo>
                <a:lnTo>
                  <a:pt x="201422" y="254000"/>
                </a:lnTo>
                <a:lnTo>
                  <a:pt x="211962" y="241300"/>
                </a:lnTo>
                <a:lnTo>
                  <a:pt x="223392" y="228600"/>
                </a:lnTo>
                <a:lnTo>
                  <a:pt x="235330" y="215900"/>
                </a:lnTo>
                <a:lnTo>
                  <a:pt x="248285" y="215900"/>
                </a:lnTo>
                <a:lnTo>
                  <a:pt x="261747" y="203200"/>
                </a:lnTo>
                <a:lnTo>
                  <a:pt x="276225" y="190500"/>
                </a:lnTo>
                <a:lnTo>
                  <a:pt x="291718" y="190500"/>
                </a:lnTo>
                <a:lnTo>
                  <a:pt x="308101" y="177800"/>
                </a:lnTo>
                <a:lnTo>
                  <a:pt x="325374" y="177800"/>
                </a:lnTo>
                <a:lnTo>
                  <a:pt x="365633" y="165100"/>
                </a:lnTo>
                <a:lnTo>
                  <a:pt x="411607" y="152400"/>
                </a:lnTo>
                <a:lnTo>
                  <a:pt x="462661" y="139700"/>
                </a:lnTo>
                <a:lnTo>
                  <a:pt x="518540" y="127000"/>
                </a:lnTo>
                <a:lnTo>
                  <a:pt x="578865" y="114300"/>
                </a:lnTo>
                <a:close/>
              </a:path>
              <a:path w="3019425" h="4813300">
                <a:moveTo>
                  <a:pt x="131782" y="983707"/>
                </a:moveTo>
                <a:lnTo>
                  <a:pt x="101726" y="1003300"/>
                </a:lnTo>
                <a:lnTo>
                  <a:pt x="133350" y="1003300"/>
                </a:lnTo>
                <a:lnTo>
                  <a:pt x="131782" y="983707"/>
                </a:lnTo>
                <a:close/>
              </a:path>
              <a:path w="3019425" h="4813300">
                <a:moveTo>
                  <a:pt x="199136" y="939800"/>
                </a:moveTo>
                <a:lnTo>
                  <a:pt x="131782" y="983707"/>
                </a:lnTo>
                <a:lnTo>
                  <a:pt x="133350" y="1003300"/>
                </a:lnTo>
                <a:lnTo>
                  <a:pt x="165226" y="1003300"/>
                </a:lnTo>
                <a:lnTo>
                  <a:pt x="199136" y="939800"/>
                </a:lnTo>
                <a:close/>
              </a:path>
              <a:path w="3019425" h="4813300">
                <a:moveTo>
                  <a:pt x="1175258" y="63500"/>
                </a:moveTo>
                <a:lnTo>
                  <a:pt x="508000" y="63500"/>
                </a:lnTo>
                <a:lnTo>
                  <a:pt x="450723" y="76200"/>
                </a:lnTo>
                <a:lnTo>
                  <a:pt x="398145" y="88900"/>
                </a:lnTo>
                <a:lnTo>
                  <a:pt x="350520" y="101600"/>
                </a:lnTo>
                <a:lnTo>
                  <a:pt x="308101" y="114300"/>
                </a:lnTo>
                <a:lnTo>
                  <a:pt x="643127" y="114300"/>
                </a:lnTo>
                <a:lnTo>
                  <a:pt x="782320" y="88900"/>
                </a:lnTo>
                <a:lnTo>
                  <a:pt x="856488" y="88900"/>
                </a:lnTo>
                <a:lnTo>
                  <a:pt x="933196" y="76200"/>
                </a:lnTo>
                <a:lnTo>
                  <a:pt x="1092962" y="76200"/>
                </a:lnTo>
                <a:lnTo>
                  <a:pt x="1175258" y="63500"/>
                </a:lnTo>
                <a:close/>
              </a:path>
              <a:path w="3019425" h="4813300">
                <a:moveTo>
                  <a:pt x="1430147" y="0"/>
                </a:moveTo>
                <a:lnTo>
                  <a:pt x="1174241" y="0"/>
                </a:lnTo>
                <a:lnTo>
                  <a:pt x="1090802" y="12700"/>
                </a:lnTo>
                <a:lnTo>
                  <a:pt x="1516126" y="12700"/>
                </a:lnTo>
                <a:lnTo>
                  <a:pt x="1430147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882901" y="3982592"/>
            <a:ext cx="77533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Sides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 adjacent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03135" y="1924717"/>
            <a:ext cx="12680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op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Bottom Are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adjacent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47610" y="3860102"/>
            <a:ext cx="119697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3300"/>
                </a:solidFill>
                <a:latin typeface="Arial"/>
                <a:cs typeface="Arial"/>
              </a:rPr>
              <a:t>Note</a:t>
            </a:r>
            <a:r>
              <a:rPr sz="1400" spc="-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3300"/>
                </a:solidFill>
                <a:latin typeface="Arial"/>
                <a:cs typeface="Arial"/>
              </a:rPr>
              <a:t>that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FF3300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r>
              <a:rPr sz="1400" spc="-1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3300"/>
                </a:solidFill>
                <a:latin typeface="Arial"/>
                <a:cs typeface="Arial"/>
              </a:rPr>
              <a:t>corners are</a:t>
            </a:r>
            <a:r>
              <a:rPr sz="1400" spc="-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3300"/>
                </a:solidFill>
                <a:latin typeface="Arial"/>
                <a:cs typeface="Arial"/>
              </a:rPr>
              <a:t>adjacent</a:t>
            </a:r>
            <a:r>
              <a:rPr sz="1400" spc="-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3300"/>
                </a:solidFill>
                <a:latin typeface="Arial"/>
                <a:cs typeface="Arial"/>
              </a:rPr>
              <a:t>to each</a:t>
            </a:r>
            <a:r>
              <a:rPr sz="1400" spc="-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3300"/>
                </a:solidFill>
                <a:latin typeface="Arial"/>
                <a:cs typeface="Arial"/>
              </a:rPr>
              <a:t>other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68713" y="2071640"/>
          <a:ext cx="1828800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47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0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1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3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2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4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5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7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6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52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15" baseline="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15" baseline="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15" baseline="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15" baseline="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14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8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100" spc="-1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aseline="-21604" dirty="0">
                          <a:latin typeface="Arial"/>
                          <a:cs typeface="Arial"/>
                        </a:rPr>
                        <a:t>9</a:t>
                      </a:r>
                      <a:endParaRPr sz="1000" baseline="-21604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15" baseline="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700" spc="-80" dirty="0">
                          <a:latin typeface="Arial"/>
                          <a:cs typeface="Arial"/>
                        </a:rPr>
                        <a:t>11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600" spc="-15" baseline="13888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700" spc="-5" dirty="0">
                          <a:latin typeface="Arial"/>
                          <a:cs typeface="Arial"/>
                        </a:rPr>
                        <a:t>10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7044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914400" y="253989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809240">
              <a:lnSpc>
                <a:spcPct val="100000"/>
              </a:lnSpc>
            </a:pPr>
            <a:r>
              <a:rPr sz="3200" spc="-5" dirty="0"/>
              <a:t>Gro</a:t>
            </a:r>
            <a:r>
              <a:rPr sz="3200" dirty="0"/>
              <a:t>u</a:t>
            </a:r>
            <a:r>
              <a:rPr sz="3200" spc="-5" dirty="0"/>
              <a:t>p</a:t>
            </a:r>
            <a:r>
              <a:rPr sz="3200" dirty="0"/>
              <a:t>i</a:t>
            </a:r>
            <a:r>
              <a:rPr sz="3200" spc="-5" dirty="0"/>
              <a:t>ng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3597275" y="2018157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2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2176" y="2018918"/>
            <a:ext cx="2393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wx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6198" y="1859375"/>
            <a:ext cx="4845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 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2100" spc="-7" baseline="-31746" dirty="0">
                <a:latin typeface="Arial"/>
                <a:cs typeface="Arial"/>
              </a:rPr>
              <a:t>00</a:t>
            </a:r>
            <a:endParaRPr sz="2100" baseline="-31746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0253" y="1934336"/>
            <a:ext cx="1137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3323" y="2220087"/>
            <a:ext cx="227329" cy="118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00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01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100" spc="-110" dirty="0">
                <a:latin typeface="Arial"/>
                <a:cs typeface="Arial"/>
              </a:rPr>
              <a:t>11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10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57600" y="2114550"/>
            <a:ext cx="1066800" cy="342900"/>
          </a:xfrm>
          <a:custGeom>
            <a:avLst/>
            <a:gdLst/>
            <a:ahLst/>
            <a:cxnLst/>
            <a:rect l="l" t="t" r="r" b="b"/>
            <a:pathLst>
              <a:path w="1066800" h="457200">
                <a:moveTo>
                  <a:pt x="533400" y="0"/>
                </a:moveTo>
                <a:lnTo>
                  <a:pt x="600318" y="1781"/>
                </a:lnTo>
                <a:lnTo>
                  <a:pt x="664753" y="6982"/>
                </a:lnTo>
                <a:lnTo>
                  <a:pt x="726206" y="15389"/>
                </a:lnTo>
                <a:lnTo>
                  <a:pt x="784176" y="26786"/>
                </a:lnTo>
                <a:lnTo>
                  <a:pt x="838165" y="40961"/>
                </a:lnTo>
                <a:lnTo>
                  <a:pt x="887672" y="57698"/>
                </a:lnTo>
                <a:lnTo>
                  <a:pt x="932199" y="76783"/>
                </a:lnTo>
                <a:lnTo>
                  <a:pt x="971246" y="98002"/>
                </a:lnTo>
                <a:lnTo>
                  <a:pt x="1004313" y="121140"/>
                </a:lnTo>
                <a:lnTo>
                  <a:pt x="1050512" y="172317"/>
                </a:lnTo>
                <a:lnTo>
                  <a:pt x="1066800" y="228600"/>
                </a:lnTo>
                <a:lnTo>
                  <a:pt x="1062644" y="257272"/>
                </a:lnTo>
                <a:lnTo>
                  <a:pt x="1050512" y="284882"/>
                </a:lnTo>
                <a:lnTo>
                  <a:pt x="1004313" y="336059"/>
                </a:lnTo>
                <a:lnTo>
                  <a:pt x="971246" y="359197"/>
                </a:lnTo>
                <a:lnTo>
                  <a:pt x="932199" y="380416"/>
                </a:lnTo>
                <a:lnTo>
                  <a:pt x="887672" y="399501"/>
                </a:lnTo>
                <a:lnTo>
                  <a:pt x="838165" y="416238"/>
                </a:lnTo>
                <a:lnTo>
                  <a:pt x="784176" y="430413"/>
                </a:lnTo>
                <a:lnTo>
                  <a:pt x="726206" y="441810"/>
                </a:lnTo>
                <a:lnTo>
                  <a:pt x="664753" y="450217"/>
                </a:lnTo>
                <a:lnTo>
                  <a:pt x="600318" y="455418"/>
                </a:lnTo>
                <a:lnTo>
                  <a:pt x="533400" y="457200"/>
                </a:lnTo>
                <a:lnTo>
                  <a:pt x="466481" y="455418"/>
                </a:lnTo>
                <a:lnTo>
                  <a:pt x="402046" y="450217"/>
                </a:lnTo>
                <a:lnTo>
                  <a:pt x="340593" y="441810"/>
                </a:lnTo>
                <a:lnTo>
                  <a:pt x="282623" y="430413"/>
                </a:lnTo>
                <a:lnTo>
                  <a:pt x="228634" y="416238"/>
                </a:lnTo>
                <a:lnTo>
                  <a:pt x="179127" y="399501"/>
                </a:lnTo>
                <a:lnTo>
                  <a:pt x="134600" y="380416"/>
                </a:lnTo>
                <a:lnTo>
                  <a:pt x="95553" y="359197"/>
                </a:lnTo>
                <a:lnTo>
                  <a:pt x="62486" y="336059"/>
                </a:lnTo>
                <a:lnTo>
                  <a:pt x="16287" y="284882"/>
                </a:lnTo>
                <a:lnTo>
                  <a:pt x="0" y="228600"/>
                </a:lnTo>
                <a:lnTo>
                  <a:pt x="4155" y="199927"/>
                </a:lnTo>
                <a:lnTo>
                  <a:pt x="16287" y="172317"/>
                </a:lnTo>
                <a:lnTo>
                  <a:pt x="62486" y="121140"/>
                </a:lnTo>
                <a:lnTo>
                  <a:pt x="95553" y="98002"/>
                </a:lnTo>
                <a:lnTo>
                  <a:pt x="134600" y="76783"/>
                </a:lnTo>
                <a:lnTo>
                  <a:pt x="179127" y="57698"/>
                </a:lnTo>
                <a:lnTo>
                  <a:pt x="228634" y="40961"/>
                </a:lnTo>
                <a:lnTo>
                  <a:pt x="282623" y="26786"/>
                </a:lnTo>
                <a:lnTo>
                  <a:pt x="340593" y="15389"/>
                </a:lnTo>
                <a:lnTo>
                  <a:pt x="402046" y="6982"/>
                </a:lnTo>
                <a:lnTo>
                  <a:pt x="466481" y="1781"/>
                </a:lnTo>
                <a:lnTo>
                  <a:pt x="5334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0" y="2800350"/>
            <a:ext cx="1143000" cy="74295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495300"/>
                </a:moveTo>
                <a:lnTo>
                  <a:pt x="2335" y="450215"/>
                </a:lnTo>
                <a:lnTo>
                  <a:pt x="9208" y="406266"/>
                </a:lnTo>
                <a:lnTo>
                  <a:pt x="20417" y="363625"/>
                </a:lnTo>
                <a:lnTo>
                  <a:pt x="35758" y="322469"/>
                </a:lnTo>
                <a:lnTo>
                  <a:pt x="55031" y="282971"/>
                </a:lnTo>
                <a:lnTo>
                  <a:pt x="78034" y="245307"/>
                </a:lnTo>
                <a:lnTo>
                  <a:pt x="104564" y="209652"/>
                </a:lnTo>
                <a:lnTo>
                  <a:pt x="134421" y="176179"/>
                </a:lnTo>
                <a:lnTo>
                  <a:pt x="167401" y="145065"/>
                </a:lnTo>
                <a:lnTo>
                  <a:pt x="203304" y="116484"/>
                </a:lnTo>
                <a:lnTo>
                  <a:pt x="241927" y="90611"/>
                </a:lnTo>
                <a:lnTo>
                  <a:pt x="283068" y="67620"/>
                </a:lnTo>
                <a:lnTo>
                  <a:pt x="326526" y="47687"/>
                </a:lnTo>
                <a:lnTo>
                  <a:pt x="372099" y="30985"/>
                </a:lnTo>
                <a:lnTo>
                  <a:pt x="419585" y="17691"/>
                </a:lnTo>
                <a:lnTo>
                  <a:pt x="468781" y="7979"/>
                </a:lnTo>
                <a:lnTo>
                  <a:pt x="519487" y="2024"/>
                </a:lnTo>
                <a:lnTo>
                  <a:pt x="571500" y="0"/>
                </a:lnTo>
                <a:lnTo>
                  <a:pt x="623512" y="2024"/>
                </a:lnTo>
                <a:lnTo>
                  <a:pt x="674218" y="7979"/>
                </a:lnTo>
                <a:lnTo>
                  <a:pt x="723414" y="17691"/>
                </a:lnTo>
                <a:lnTo>
                  <a:pt x="770900" y="30985"/>
                </a:lnTo>
                <a:lnTo>
                  <a:pt x="816473" y="47687"/>
                </a:lnTo>
                <a:lnTo>
                  <a:pt x="859931" y="67620"/>
                </a:lnTo>
                <a:lnTo>
                  <a:pt x="901072" y="90611"/>
                </a:lnTo>
                <a:lnTo>
                  <a:pt x="939695" y="116484"/>
                </a:lnTo>
                <a:lnTo>
                  <a:pt x="975598" y="145065"/>
                </a:lnTo>
                <a:lnTo>
                  <a:pt x="1008578" y="176179"/>
                </a:lnTo>
                <a:lnTo>
                  <a:pt x="1038435" y="209652"/>
                </a:lnTo>
                <a:lnTo>
                  <a:pt x="1064965" y="245307"/>
                </a:lnTo>
                <a:lnTo>
                  <a:pt x="1087968" y="282971"/>
                </a:lnTo>
                <a:lnTo>
                  <a:pt x="1107241" y="322469"/>
                </a:lnTo>
                <a:lnTo>
                  <a:pt x="1122582" y="363625"/>
                </a:lnTo>
                <a:lnTo>
                  <a:pt x="1133791" y="406266"/>
                </a:lnTo>
                <a:lnTo>
                  <a:pt x="1140664" y="450215"/>
                </a:lnTo>
                <a:lnTo>
                  <a:pt x="1143000" y="495300"/>
                </a:lnTo>
                <a:lnTo>
                  <a:pt x="1140664" y="540384"/>
                </a:lnTo>
                <a:lnTo>
                  <a:pt x="1133791" y="584333"/>
                </a:lnTo>
                <a:lnTo>
                  <a:pt x="1122582" y="626974"/>
                </a:lnTo>
                <a:lnTo>
                  <a:pt x="1107241" y="668130"/>
                </a:lnTo>
                <a:lnTo>
                  <a:pt x="1087968" y="707628"/>
                </a:lnTo>
                <a:lnTo>
                  <a:pt x="1064965" y="745292"/>
                </a:lnTo>
                <a:lnTo>
                  <a:pt x="1038435" y="780947"/>
                </a:lnTo>
                <a:lnTo>
                  <a:pt x="1008578" y="814420"/>
                </a:lnTo>
                <a:lnTo>
                  <a:pt x="975598" y="845534"/>
                </a:lnTo>
                <a:lnTo>
                  <a:pt x="939695" y="874115"/>
                </a:lnTo>
                <a:lnTo>
                  <a:pt x="901072" y="899988"/>
                </a:lnTo>
                <a:lnTo>
                  <a:pt x="859931" y="922979"/>
                </a:lnTo>
                <a:lnTo>
                  <a:pt x="816473" y="942912"/>
                </a:lnTo>
                <a:lnTo>
                  <a:pt x="770900" y="959614"/>
                </a:lnTo>
                <a:lnTo>
                  <a:pt x="723414" y="972908"/>
                </a:lnTo>
                <a:lnTo>
                  <a:pt x="674218" y="982620"/>
                </a:lnTo>
                <a:lnTo>
                  <a:pt x="623512" y="988575"/>
                </a:lnTo>
                <a:lnTo>
                  <a:pt x="571500" y="990600"/>
                </a:lnTo>
                <a:lnTo>
                  <a:pt x="519487" y="988575"/>
                </a:lnTo>
                <a:lnTo>
                  <a:pt x="468781" y="982620"/>
                </a:lnTo>
                <a:lnTo>
                  <a:pt x="419585" y="972908"/>
                </a:lnTo>
                <a:lnTo>
                  <a:pt x="372099" y="959614"/>
                </a:lnTo>
                <a:lnTo>
                  <a:pt x="326526" y="942912"/>
                </a:lnTo>
                <a:lnTo>
                  <a:pt x="283068" y="922979"/>
                </a:lnTo>
                <a:lnTo>
                  <a:pt x="241927" y="899988"/>
                </a:lnTo>
                <a:lnTo>
                  <a:pt x="203304" y="874115"/>
                </a:lnTo>
                <a:lnTo>
                  <a:pt x="167401" y="845534"/>
                </a:lnTo>
                <a:lnTo>
                  <a:pt x="134421" y="814420"/>
                </a:lnTo>
                <a:lnTo>
                  <a:pt x="104564" y="780947"/>
                </a:lnTo>
                <a:lnTo>
                  <a:pt x="78034" y="745292"/>
                </a:lnTo>
                <a:lnTo>
                  <a:pt x="55031" y="707628"/>
                </a:lnTo>
                <a:lnTo>
                  <a:pt x="35758" y="668130"/>
                </a:lnTo>
                <a:lnTo>
                  <a:pt x="20417" y="626974"/>
                </a:lnTo>
                <a:lnTo>
                  <a:pt x="9208" y="584333"/>
                </a:lnTo>
                <a:lnTo>
                  <a:pt x="2335" y="540384"/>
                </a:lnTo>
                <a:lnTo>
                  <a:pt x="0" y="495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2788475" y="4233725"/>
                <a:ext cx="3567049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i="1" spc="-90" dirty="0">
                          <a:latin typeface="Cambria Math" panose="02040503050406030204" pitchFamily="18" charset="0"/>
                          <a:cs typeface="Arial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i="1" spc="-2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i="1" spc="-130" dirty="0"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i="1" spc="5" dirty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 spc="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𝑤𝑦</m:t>
                      </m:r>
                    </m:oMath>
                  </m:oMathPara>
                </a14:m>
                <a:endParaRPr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475" y="4233725"/>
                <a:ext cx="3567049" cy="276999"/>
              </a:xfrm>
              <a:prstGeom prst="rect">
                <a:avLst/>
              </a:prstGeom>
              <a:blipFill>
                <a:blip r:embed="rId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28583"/>
              </p:ext>
            </p:extLst>
          </p:nvPr>
        </p:nvGraphicFramePr>
        <p:xfrm>
          <a:off x="3744913" y="2124012"/>
          <a:ext cx="1828800" cy="1320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47">
                <a:tc>
                  <a:txBody>
                    <a:bodyPr/>
                    <a:lstStyle/>
                    <a:p>
                      <a:pPr marL="31750">
                        <a:lnSpc>
                          <a:spcPts val="82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</a:p>
                    <a:p>
                      <a:pPr marL="147320">
                        <a:lnSpc>
                          <a:spcPts val="15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82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47320">
                        <a:lnSpc>
                          <a:spcPts val="155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52"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15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14</a:t>
                      </a:r>
                      <a:endParaRPr sz="600" dirty="0">
                        <a:latin typeface="Arial"/>
                        <a:cs typeface="Arial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511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810"/>
                        </a:lnSpc>
                        <a:spcBef>
                          <a:spcPts val="35"/>
                        </a:spcBef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11</a:t>
                      </a:r>
                      <a:endParaRPr sz="600" dirty="0">
                        <a:latin typeface="Arial"/>
                        <a:cs typeface="Arial"/>
                      </a:endParaRPr>
                    </a:p>
                    <a:p>
                      <a:pPr marL="147320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810"/>
                        </a:lnSpc>
                        <a:spcBef>
                          <a:spcPts val="35"/>
                        </a:spcBef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10</a:t>
                      </a:r>
                      <a:endParaRPr sz="600" dirty="0">
                        <a:latin typeface="Arial"/>
                        <a:cs typeface="Arial"/>
                      </a:endParaRPr>
                    </a:p>
                    <a:p>
                      <a:pPr marL="147320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E92BF0-2427-4312-ADCD-B2B6C5DB08A5}"/>
                  </a:ext>
                </a:extLst>
              </p:cNvPr>
              <p:cNvSpPr/>
              <p:nvPr/>
            </p:nvSpPr>
            <p:spPr>
              <a:xfrm>
                <a:off x="2362200" y="1334327"/>
                <a:ext cx="40737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000" dirty="0"/>
                  <a:t>∑𝑚(0,1, 10, 11, 14, 15)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E92BF0-2427-4312-ADCD-B2B6C5DB0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334327"/>
                <a:ext cx="4073744" cy="400110"/>
              </a:xfrm>
              <a:prstGeom prst="rect">
                <a:avLst/>
              </a:prstGeom>
              <a:blipFill>
                <a:blip r:embed="rId3"/>
                <a:stretch>
                  <a:fillRect l="-749" t="-12121" r="-599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5946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466725" y="259377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076450">
              <a:lnSpc>
                <a:spcPct val="100000"/>
              </a:lnSpc>
            </a:pPr>
            <a:r>
              <a:rPr sz="3200" spc="-5" dirty="0"/>
              <a:t>Cro</a:t>
            </a:r>
            <a:r>
              <a:rPr sz="3200" spc="0" dirty="0"/>
              <a:t>s</a:t>
            </a:r>
            <a:r>
              <a:rPr sz="3200" spc="-5" dirty="0"/>
              <a:t>s</a:t>
            </a:r>
            <a:r>
              <a:rPr sz="3200" dirty="0"/>
              <a:t>i</a:t>
            </a:r>
            <a:r>
              <a:rPr sz="3200" spc="-5" dirty="0"/>
              <a:t>ng the</a:t>
            </a:r>
            <a:r>
              <a:rPr sz="3200" spc="10" dirty="0"/>
              <a:t> </a:t>
            </a:r>
            <a:r>
              <a:rPr sz="3200" dirty="0"/>
              <a:t>s</a:t>
            </a:r>
            <a:r>
              <a:rPr sz="3200" spc="-5" dirty="0"/>
              <a:t>i</a:t>
            </a:r>
            <a:r>
              <a:rPr sz="3200" dirty="0"/>
              <a:t>d</a:t>
            </a:r>
            <a:r>
              <a:rPr sz="3200" spc="-5" dirty="0"/>
              <a:t>es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3648075" y="2018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5275" y="2018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8075" y="23609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5" y="23609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5675" y="1903857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30703" y="1904618"/>
            <a:ext cx="2393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wx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4725" y="1745075"/>
            <a:ext cx="4838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 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2100" spc="-7" baseline="-31746" dirty="0">
                <a:latin typeface="Arial"/>
                <a:cs typeface="Arial"/>
              </a:rPr>
              <a:t>00</a:t>
            </a:r>
            <a:endParaRPr sz="2100" baseline="-31746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5152" y="2448686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1850" y="2105786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62475" y="23609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19675" y="23609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2475" y="2018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19675" y="2018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72078" y="202120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17975" y="2021205"/>
            <a:ext cx="99060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8470" algn="l"/>
                <a:tab pos="920750" algn="l"/>
              </a:tabLst>
            </a:pPr>
            <a:r>
              <a:rPr sz="800" dirty="0">
                <a:latin typeface="Arial"/>
                <a:cs typeface="Arial"/>
              </a:rPr>
              <a:t>1	3	2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7125" y="23677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3403" y="23677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59553" y="2367724"/>
            <a:ext cx="5448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4345" algn="l"/>
              </a:tabLst>
            </a:pPr>
            <a:r>
              <a:rPr sz="800" dirty="0">
                <a:latin typeface="Arial"/>
                <a:cs typeface="Arial"/>
              </a:rPr>
              <a:t>7	6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48075" y="27038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05275" y="27038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48075" y="30467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5275" y="30467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62475" y="30467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19675" y="30467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2475" y="27038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9675" y="27038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72078" y="2707005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17975" y="2707005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67125" y="305352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13403" y="305352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375153" y="2795206"/>
            <a:ext cx="1962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75152" y="3141821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87903" y="20879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45102" y="2087974"/>
            <a:ext cx="103949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400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59553" y="2707005"/>
            <a:ext cx="725170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ct val="100000"/>
              </a:lnSpc>
              <a:tabLst>
                <a:tab pos="478790" algn="l"/>
              </a:tabLst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5	</a:t>
            </a: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474345" algn="l"/>
              </a:tabLst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1	</a:t>
            </a:r>
            <a:r>
              <a:rPr sz="800" spc="-5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87903" y="24308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787903" y="277396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67328" y="2430874"/>
            <a:ext cx="101726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4875" algn="l"/>
              </a:tabLst>
            </a:pPr>
            <a:r>
              <a:rPr sz="1400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67328" y="277396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64103" y="3116865"/>
            <a:ext cx="506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1400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556000" y="2000250"/>
            <a:ext cx="1066800" cy="1428750"/>
          </a:xfrm>
          <a:custGeom>
            <a:avLst/>
            <a:gdLst/>
            <a:ahLst/>
            <a:cxnLst/>
            <a:rect l="l" t="t" r="r" b="b"/>
            <a:pathLst>
              <a:path w="1066800" h="1905000">
                <a:moveTo>
                  <a:pt x="0" y="952500"/>
                </a:moveTo>
                <a:lnTo>
                  <a:pt x="1049" y="892264"/>
                </a:lnTo>
                <a:lnTo>
                  <a:pt x="4155" y="833023"/>
                </a:lnTo>
                <a:lnTo>
                  <a:pt x="9255" y="774890"/>
                </a:lnTo>
                <a:lnTo>
                  <a:pt x="16287" y="717975"/>
                </a:lnTo>
                <a:lnTo>
                  <a:pt x="25189" y="662390"/>
                </a:lnTo>
                <a:lnTo>
                  <a:pt x="35897" y="608247"/>
                </a:lnTo>
                <a:lnTo>
                  <a:pt x="48350" y="555657"/>
                </a:lnTo>
                <a:lnTo>
                  <a:pt x="62486" y="504732"/>
                </a:lnTo>
                <a:lnTo>
                  <a:pt x="78241" y="455584"/>
                </a:lnTo>
                <a:lnTo>
                  <a:pt x="95553" y="408323"/>
                </a:lnTo>
                <a:lnTo>
                  <a:pt x="114360" y="363063"/>
                </a:lnTo>
                <a:lnTo>
                  <a:pt x="134600" y="319913"/>
                </a:lnTo>
                <a:lnTo>
                  <a:pt x="156210" y="278987"/>
                </a:lnTo>
                <a:lnTo>
                  <a:pt x="179127" y="240395"/>
                </a:lnTo>
                <a:lnTo>
                  <a:pt x="203289" y="204249"/>
                </a:lnTo>
                <a:lnTo>
                  <a:pt x="228634" y="170660"/>
                </a:lnTo>
                <a:lnTo>
                  <a:pt x="255100" y="139741"/>
                </a:lnTo>
                <a:lnTo>
                  <a:pt x="282623" y="111603"/>
                </a:lnTo>
                <a:lnTo>
                  <a:pt x="340593" y="64116"/>
                </a:lnTo>
                <a:lnTo>
                  <a:pt x="402046" y="29091"/>
                </a:lnTo>
                <a:lnTo>
                  <a:pt x="466481" y="7421"/>
                </a:lnTo>
                <a:lnTo>
                  <a:pt x="533400" y="0"/>
                </a:lnTo>
                <a:lnTo>
                  <a:pt x="567138" y="1874"/>
                </a:lnTo>
                <a:lnTo>
                  <a:pt x="600318" y="7421"/>
                </a:lnTo>
                <a:lnTo>
                  <a:pt x="664753" y="29091"/>
                </a:lnTo>
                <a:lnTo>
                  <a:pt x="726206" y="64116"/>
                </a:lnTo>
                <a:lnTo>
                  <a:pt x="784176" y="111603"/>
                </a:lnTo>
                <a:lnTo>
                  <a:pt x="811699" y="139741"/>
                </a:lnTo>
                <a:lnTo>
                  <a:pt x="838165" y="170660"/>
                </a:lnTo>
                <a:lnTo>
                  <a:pt x="863510" y="204249"/>
                </a:lnTo>
                <a:lnTo>
                  <a:pt x="887672" y="240395"/>
                </a:lnTo>
                <a:lnTo>
                  <a:pt x="910589" y="278987"/>
                </a:lnTo>
                <a:lnTo>
                  <a:pt x="932199" y="319913"/>
                </a:lnTo>
                <a:lnTo>
                  <a:pt x="952439" y="363063"/>
                </a:lnTo>
                <a:lnTo>
                  <a:pt x="971246" y="408323"/>
                </a:lnTo>
                <a:lnTo>
                  <a:pt x="988558" y="455584"/>
                </a:lnTo>
                <a:lnTo>
                  <a:pt x="1004313" y="504732"/>
                </a:lnTo>
                <a:lnTo>
                  <a:pt x="1018449" y="555657"/>
                </a:lnTo>
                <a:lnTo>
                  <a:pt x="1030902" y="608247"/>
                </a:lnTo>
                <a:lnTo>
                  <a:pt x="1041610" y="662390"/>
                </a:lnTo>
                <a:lnTo>
                  <a:pt x="1050512" y="717975"/>
                </a:lnTo>
                <a:lnTo>
                  <a:pt x="1057544" y="774890"/>
                </a:lnTo>
                <a:lnTo>
                  <a:pt x="1062644" y="833023"/>
                </a:lnTo>
                <a:lnTo>
                  <a:pt x="1065750" y="892264"/>
                </a:lnTo>
                <a:lnTo>
                  <a:pt x="1066800" y="952500"/>
                </a:lnTo>
                <a:lnTo>
                  <a:pt x="1065750" y="1012735"/>
                </a:lnTo>
                <a:lnTo>
                  <a:pt x="1062644" y="1071976"/>
                </a:lnTo>
                <a:lnTo>
                  <a:pt x="1057544" y="1130109"/>
                </a:lnTo>
                <a:lnTo>
                  <a:pt x="1050512" y="1187024"/>
                </a:lnTo>
                <a:lnTo>
                  <a:pt x="1041610" y="1242609"/>
                </a:lnTo>
                <a:lnTo>
                  <a:pt x="1030902" y="1296752"/>
                </a:lnTo>
                <a:lnTo>
                  <a:pt x="1018449" y="1349342"/>
                </a:lnTo>
                <a:lnTo>
                  <a:pt x="1004313" y="1400267"/>
                </a:lnTo>
                <a:lnTo>
                  <a:pt x="988558" y="1449415"/>
                </a:lnTo>
                <a:lnTo>
                  <a:pt x="971246" y="1496676"/>
                </a:lnTo>
                <a:lnTo>
                  <a:pt x="952439" y="1541936"/>
                </a:lnTo>
                <a:lnTo>
                  <a:pt x="932199" y="1585086"/>
                </a:lnTo>
                <a:lnTo>
                  <a:pt x="910589" y="1626012"/>
                </a:lnTo>
                <a:lnTo>
                  <a:pt x="887672" y="1664604"/>
                </a:lnTo>
                <a:lnTo>
                  <a:pt x="863510" y="1700750"/>
                </a:lnTo>
                <a:lnTo>
                  <a:pt x="838165" y="1734339"/>
                </a:lnTo>
                <a:lnTo>
                  <a:pt x="811699" y="1765258"/>
                </a:lnTo>
                <a:lnTo>
                  <a:pt x="784176" y="1793396"/>
                </a:lnTo>
                <a:lnTo>
                  <a:pt x="726206" y="1840883"/>
                </a:lnTo>
                <a:lnTo>
                  <a:pt x="664753" y="1875908"/>
                </a:lnTo>
                <a:lnTo>
                  <a:pt x="600318" y="1897578"/>
                </a:lnTo>
                <a:lnTo>
                  <a:pt x="533400" y="1905000"/>
                </a:lnTo>
                <a:lnTo>
                  <a:pt x="499661" y="1903125"/>
                </a:lnTo>
                <a:lnTo>
                  <a:pt x="466481" y="1897578"/>
                </a:lnTo>
                <a:lnTo>
                  <a:pt x="402046" y="1875908"/>
                </a:lnTo>
                <a:lnTo>
                  <a:pt x="340593" y="1840883"/>
                </a:lnTo>
                <a:lnTo>
                  <a:pt x="282623" y="1793396"/>
                </a:lnTo>
                <a:lnTo>
                  <a:pt x="255100" y="1765258"/>
                </a:lnTo>
                <a:lnTo>
                  <a:pt x="228634" y="1734339"/>
                </a:lnTo>
                <a:lnTo>
                  <a:pt x="203289" y="1700750"/>
                </a:lnTo>
                <a:lnTo>
                  <a:pt x="179127" y="1664604"/>
                </a:lnTo>
                <a:lnTo>
                  <a:pt x="156210" y="1626012"/>
                </a:lnTo>
                <a:lnTo>
                  <a:pt x="134600" y="1585086"/>
                </a:lnTo>
                <a:lnTo>
                  <a:pt x="114360" y="1541936"/>
                </a:lnTo>
                <a:lnTo>
                  <a:pt x="95553" y="1496676"/>
                </a:lnTo>
                <a:lnTo>
                  <a:pt x="78241" y="1449415"/>
                </a:lnTo>
                <a:lnTo>
                  <a:pt x="62486" y="1400267"/>
                </a:lnTo>
                <a:lnTo>
                  <a:pt x="48350" y="1349342"/>
                </a:lnTo>
                <a:lnTo>
                  <a:pt x="35897" y="1296752"/>
                </a:lnTo>
                <a:lnTo>
                  <a:pt x="25189" y="1242609"/>
                </a:lnTo>
                <a:lnTo>
                  <a:pt x="16287" y="1187024"/>
                </a:lnTo>
                <a:lnTo>
                  <a:pt x="9255" y="1130109"/>
                </a:lnTo>
                <a:lnTo>
                  <a:pt x="4155" y="1071976"/>
                </a:lnTo>
                <a:lnTo>
                  <a:pt x="1049" y="1012735"/>
                </a:lnTo>
                <a:lnTo>
                  <a:pt x="0" y="952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79800" y="2057400"/>
            <a:ext cx="528955" cy="571500"/>
          </a:xfrm>
          <a:custGeom>
            <a:avLst/>
            <a:gdLst/>
            <a:ahLst/>
            <a:cxnLst/>
            <a:rect l="l" t="t" r="r" b="b"/>
            <a:pathLst>
              <a:path w="528954" h="762000">
                <a:moveTo>
                  <a:pt x="0" y="0"/>
                </a:moveTo>
                <a:lnTo>
                  <a:pt x="43910" y="2381"/>
                </a:lnTo>
                <a:lnTo>
                  <a:pt x="103250" y="9525"/>
                </a:lnTo>
                <a:lnTo>
                  <a:pt x="164337" y="24606"/>
                </a:lnTo>
                <a:lnTo>
                  <a:pt x="225425" y="44450"/>
                </a:lnTo>
                <a:lnTo>
                  <a:pt x="279003" y="64293"/>
                </a:lnTo>
                <a:lnTo>
                  <a:pt x="330200" y="88900"/>
                </a:lnTo>
                <a:lnTo>
                  <a:pt x="384968" y="121443"/>
                </a:lnTo>
                <a:lnTo>
                  <a:pt x="434975" y="158750"/>
                </a:lnTo>
                <a:lnTo>
                  <a:pt x="472106" y="204390"/>
                </a:lnTo>
                <a:lnTo>
                  <a:pt x="498475" y="247650"/>
                </a:lnTo>
                <a:lnTo>
                  <a:pt x="507341" y="262284"/>
                </a:lnTo>
                <a:lnTo>
                  <a:pt x="520700" y="298450"/>
                </a:lnTo>
                <a:lnTo>
                  <a:pt x="526736" y="350688"/>
                </a:lnTo>
                <a:lnTo>
                  <a:pt x="527050" y="368300"/>
                </a:lnTo>
                <a:lnTo>
                  <a:pt x="527679" y="384571"/>
                </a:lnTo>
                <a:lnTo>
                  <a:pt x="528462" y="400843"/>
                </a:lnTo>
                <a:lnTo>
                  <a:pt x="527746" y="418306"/>
                </a:lnTo>
                <a:lnTo>
                  <a:pt x="523875" y="438150"/>
                </a:lnTo>
                <a:lnTo>
                  <a:pt x="505047" y="488156"/>
                </a:lnTo>
                <a:lnTo>
                  <a:pt x="482600" y="533400"/>
                </a:lnTo>
                <a:lnTo>
                  <a:pt x="458739" y="567332"/>
                </a:lnTo>
                <a:lnTo>
                  <a:pt x="422703" y="603250"/>
                </a:lnTo>
                <a:lnTo>
                  <a:pt x="407767" y="616247"/>
                </a:lnTo>
                <a:lnTo>
                  <a:pt x="393700" y="628650"/>
                </a:lnTo>
                <a:lnTo>
                  <a:pt x="355088" y="657671"/>
                </a:lnTo>
                <a:lnTo>
                  <a:pt x="321750" y="676275"/>
                </a:lnTo>
                <a:lnTo>
                  <a:pt x="281039" y="695325"/>
                </a:lnTo>
                <a:lnTo>
                  <a:pt x="260350" y="704850"/>
                </a:lnTo>
                <a:lnTo>
                  <a:pt x="238954" y="713779"/>
                </a:lnTo>
                <a:lnTo>
                  <a:pt x="216344" y="721518"/>
                </a:lnTo>
                <a:lnTo>
                  <a:pt x="194306" y="728067"/>
                </a:lnTo>
                <a:lnTo>
                  <a:pt x="174625" y="733425"/>
                </a:lnTo>
                <a:lnTo>
                  <a:pt x="159694" y="737691"/>
                </a:lnTo>
                <a:lnTo>
                  <a:pt x="117475" y="749300"/>
                </a:lnTo>
                <a:lnTo>
                  <a:pt x="56975" y="756840"/>
                </a:lnTo>
                <a:lnTo>
                  <a:pt x="24409" y="759569"/>
                </a:lnTo>
                <a:lnTo>
                  <a:pt x="0" y="76200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84985" y="2057400"/>
            <a:ext cx="528955" cy="571500"/>
          </a:xfrm>
          <a:custGeom>
            <a:avLst/>
            <a:gdLst/>
            <a:ahLst/>
            <a:cxnLst/>
            <a:rect l="l" t="t" r="r" b="b"/>
            <a:pathLst>
              <a:path w="528954" h="762000">
                <a:moveTo>
                  <a:pt x="528415" y="0"/>
                </a:moveTo>
                <a:lnTo>
                  <a:pt x="484504" y="2381"/>
                </a:lnTo>
                <a:lnTo>
                  <a:pt x="425164" y="9525"/>
                </a:lnTo>
                <a:lnTo>
                  <a:pt x="364077" y="24606"/>
                </a:lnTo>
                <a:lnTo>
                  <a:pt x="302990" y="44450"/>
                </a:lnTo>
                <a:lnTo>
                  <a:pt x="249412" y="64293"/>
                </a:lnTo>
                <a:lnTo>
                  <a:pt x="198215" y="88900"/>
                </a:lnTo>
                <a:lnTo>
                  <a:pt x="143446" y="121443"/>
                </a:lnTo>
                <a:lnTo>
                  <a:pt x="93440" y="158750"/>
                </a:lnTo>
                <a:lnTo>
                  <a:pt x="56356" y="204390"/>
                </a:lnTo>
                <a:lnTo>
                  <a:pt x="29940" y="247650"/>
                </a:lnTo>
                <a:lnTo>
                  <a:pt x="11223" y="285601"/>
                </a:lnTo>
                <a:lnTo>
                  <a:pt x="2778" y="332184"/>
                </a:lnTo>
                <a:lnTo>
                  <a:pt x="1365" y="368300"/>
                </a:lnTo>
                <a:lnTo>
                  <a:pt x="754" y="384571"/>
                </a:lnTo>
                <a:lnTo>
                  <a:pt x="0" y="400843"/>
                </a:lnTo>
                <a:lnTo>
                  <a:pt x="722" y="418306"/>
                </a:lnTo>
                <a:lnTo>
                  <a:pt x="4540" y="438150"/>
                </a:lnTo>
                <a:lnTo>
                  <a:pt x="23415" y="488156"/>
                </a:lnTo>
                <a:lnTo>
                  <a:pt x="45815" y="533400"/>
                </a:lnTo>
                <a:lnTo>
                  <a:pt x="69728" y="567332"/>
                </a:lnTo>
                <a:lnTo>
                  <a:pt x="105775" y="603250"/>
                </a:lnTo>
                <a:lnTo>
                  <a:pt x="120703" y="616247"/>
                </a:lnTo>
                <a:lnTo>
                  <a:pt x="134715" y="628650"/>
                </a:lnTo>
                <a:lnTo>
                  <a:pt x="173345" y="657671"/>
                </a:lnTo>
                <a:lnTo>
                  <a:pt x="206682" y="676275"/>
                </a:lnTo>
                <a:lnTo>
                  <a:pt x="247429" y="695325"/>
                </a:lnTo>
                <a:lnTo>
                  <a:pt x="268065" y="704850"/>
                </a:lnTo>
                <a:lnTo>
                  <a:pt x="289460" y="713779"/>
                </a:lnTo>
                <a:lnTo>
                  <a:pt x="312070" y="721518"/>
                </a:lnTo>
                <a:lnTo>
                  <a:pt x="334109" y="728067"/>
                </a:lnTo>
                <a:lnTo>
                  <a:pt x="353790" y="733425"/>
                </a:lnTo>
                <a:lnTo>
                  <a:pt x="368720" y="737691"/>
                </a:lnTo>
                <a:lnTo>
                  <a:pt x="410940" y="749300"/>
                </a:lnTo>
                <a:lnTo>
                  <a:pt x="471439" y="756840"/>
                </a:lnTo>
                <a:lnTo>
                  <a:pt x="504005" y="759569"/>
                </a:lnTo>
                <a:lnTo>
                  <a:pt x="528415" y="76200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79800" y="2400300"/>
            <a:ext cx="528955" cy="571500"/>
          </a:xfrm>
          <a:custGeom>
            <a:avLst/>
            <a:gdLst/>
            <a:ahLst/>
            <a:cxnLst/>
            <a:rect l="l" t="t" r="r" b="b"/>
            <a:pathLst>
              <a:path w="528954" h="762000">
                <a:moveTo>
                  <a:pt x="0" y="0"/>
                </a:moveTo>
                <a:lnTo>
                  <a:pt x="43910" y="2381"/>
                </a:lnTo>
                <a:lnTo>
                  <a:pt x="103250" y="9525"/>
                </a:lnTo>
                <a:lnTo>
                  <a:pt x="164337" y="24606"/>
                </a:lnTo>
                <a:lnTo>
                  <a:pt x="225425" y="44450"/>
                </a:lnTo>
                <a:lnTo>
                  <a:pt x="279003" y="64293"/>
                </a:lnTo>
                <a:lnTo>
                  <a:pt x="330200" y="88900"/>
                </a:lnTo>
                <a:lnTo>
                  <a:pt x="384968" y="121443"/>
                </a:lnTo>
                <a:lnTo>
                  <a:pt x="434975" y="158750"/>
                </a:lnTo>
                <a:lnTo>
                  <a:pt x="472106" y="204390"/>
                </a:lnTo>
                <a:lnTo>
                  <a:pt x="498475" y="247650"/>
                </a:lnTo>
                <a:lnTo>
                  <a:pt x="507341" y="262284"/>
                </a:lnTo>
                <a:lnTo>
                  <a:pt x="520700" y="298450"/>
                </a:lnTo>
                <a:lnTo>
                  <a:pt x="526736" y="350688"/>
                </a:lnTo>
                <a:lnTo>
                  <a:pt x="527050" y="368300"/>
                </a:lnTo>
                <a:lnTo>
                  <a:pt x="527679" y="384571"/>
                </a:lnTo>
                <a:lnTo>
                  <a:pt x="528462" y="400843"/>
                </a:lnTo>
                <a:lnTo>
                  <a:pt x="527746" y="418306"/>
                </a:lnTo>
                <a:lnTo>
                  <a:pt x="523875" y="438150"/>
                </a:lnTo>
                <a:lnTo>
                  <a:pt x="505047" y="488156"/>
                </a:lnTo>
                <a:lnTo>
                  <a:pt x="482600" y="533400"/>
                </a:lnTo>
                <a:lnTo>
                  <a:pt x="458739" y="567332"/>
                </a:lnTo>
                <a:lnTo>
                  <a:pt x="422703" y="603250"/>
                </a:lnTo>
                <a:lnTo>
                  <a:pt x="407767" y="616247"/>
                </a:lnTo>
                <a:lnTo>
                  <a:pt x="393700" y="628650"/>
                </a:lnTo>
                <a:lnTo>
                  <a:pt x="355088" y="657671"/>
                </a:lnTo>
                <a:lnTo>
                  <a:pt x="321750" y="676275"/>
                </a:lnTo>
                <a:lnTo>
                  <a:pt x="281039" y="695325"/>
                </a:lnTo>
                <a:lnTo>
                  <a:pt x="260350" y="704850"/>
                </a:lnTo>
                <a:lnTo>
                  <a:pt x="238954" y="713779"/>
                </a:lnTo>
                <a:lnTo>
                  <a:pt x="216344" y="721518"/>
                </a:lnTo>
                <a:lnTo>
                  <a:pt x="194306" y="728067"/>
                </a:lnTo>
                <a:lnTo>
                  <a:pt x="174625" y="733425"/>
                </a:lnTo>
                <a:lnTo>
                  <a:pt x="159694" y="737691"/>
                </a:lnTo>
                <a:lnTo>
                  <a:pt x="117475" y="749300"/>
                </a:lnTo>
                <a:lnTo>
                  <a:pt x="56975" y="756840"/>
                </a:lnTo>
                <a:lnTo>
                  <a:pt x="24409" y="759569"/>
                </a:lnTo>
                <a:lnTo>
                  <a:pt x="0" y="762000"/>
                </a:lnTo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84985" y="2400300"/>
            <a:ext cx="528955" cy="571500"/>
          </a:xfrm>
          <a:custGeom>
            <a:avLst/>
            <a:gdLst/>
            <a:ahLst/>
            <a:cxnLst/>
            <a:rect l="l" t="t" r="r" b="b"/>
            <a:pathLst>
              <a:path w="528954" h="762000">
                <a:moveTo>
                  <a:pt x="528415" y="0"/>
                </a:moveTo>
                <a:lnTo>
                  <a:pt x="484504" y="2381"/>
                </a:lnTo>
                <a:lnTo>
                  <a:pt x="425164" y="9525"/>
                </a:lnTo>
                <a:lnTo>
                  <a:pt x="364077" y="24606"/>
                </a:lnTo>
                <a:lnTo>
                  <a:pt x="302990" y="44450"/>
                </a:lnTo>
                <a:lnTo>
                  <a:pt x="249412" y="64293"/>
                </a:lnTo>
                <a:lnTo>
                  <a:pt x="198215" y="88900"/>
                </a:lnTo>
                <a:lnTo>
                  <a:pt x="143446" y="121443"/>
                </a:lnTo>
                <a:lnTo>
                  <a:pt x="93440" y="158750"/>
                </a:lnTo>
                <a:lnTo>
                  <a:pt x="56356" y="204390"/>
                </a:lnTo>
                <a:lnTo>
                  <a:pt x="29940" y="247650"/>
                </a:lnTo>
                <a:lnTo>
                  <a:pt x="11223" y="285601"/>
                </a:lnTo>
                <a:lnTo>
                  <a:pt x="2778" y="332184"/>
                </a:lnTo>
                <a:lnTo>
                  <a:pt x="1365" y="368300"/>
                </a:lnTo>
                <a:lnTo>
                  <a:pt x="754" y="384571"/>
                </a:lnTo>
                <a:lnTo>
                  <a:pt x="0" y="400843"/>
                </a:lnTo>
                <a:lnTo>
                  <a:pt x="722" y="418306"/>
                </a:lnTo>
                <a:lnTo>
                  <a:pt x="4540" y="438150"/>
                </a:lnTo>
                <a:lnTo>
                  <a:pt x="23415" y="488156"/>
                </a:lnTo>
                <a:lnTo>
                  <a:pt x="45815" y="533400"/>
                </a:lnTo>
                <a:lnTo>
                  <a:pt x="69728" y="567332"/>
                </a:lnTo>
                <a:lnTo>
                  <a:pt x="105775" y="603250"/>
                </a:lnTo>
                <a:lnTo>
                  <a:pt x="120703" y="616247"/>
                </a:lnTo>
                <a:lnTo>
                  <a:pt x="134715" y="628650"/>
                </a:lnTo>
                <a:lnTo>
                  <a:pt x="173345" y="657671"/>
                </a:lnTo>
                <a:lnTo>
                  <a:pt x="206682" y="676275"/>
                </a:lnTo>
                <a:lnTo>
                  <a:pt x="247429" y="695325"/>
                </a:lnTo>
                <a:lnTo>
                  <a:pt x="268065" y="704850"/>
                </a:lnTo>
                <a:lnTo>
                  <a:pt x="289460" y="713779"/>
                </a:lnTo>
                <a:lnTo>
                  <a:pt x="312070" y="721518"/>
                </a:lnTo>
                <a:lnTo>
                  <a:pt x="334109" y="728067"/>
                </a:lnTo>
                <a:lnTo>
                  <a:pt x="353790" y="733425"/>
                </a:lnTo>
                <a:lnTo>
                  <a:pt x="368720" y="737691"/>
                </a:lnTo>
                <a:lnTo>
                  <a:pt x="410940" y="749300"/>
                </a:lnTo>
                <a:lnTo>
                  <a:pt x="471439" y="756840"/>
                </a:lnTo>
                <a:lnTo>
                  <a:pt x="504005" y="759569"/>
                </a:lnTo>
                <a:lnTo>
                  <a:pt x="528415" y="762000"/>
                </a:lnTo>
              </a:path>
            </a:pathLst>
          </a:custGeom>
          <a:ln w="1905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bject 57"/>
              <p:cNvSpPr txBox="1"/>
              <p:nvPr/>
            </p:nvSpPr>
            <p:spPr>
              <a:xfrm>
                <a:off x="2580436" y="4038600"/>
                <a:ext cx="3623973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i="1" spc="-90" dirty="0">
                          <a:latin typeface="Cambria Math" panose="02040503050406030204" pitchFamily="18" charset="0"/>
                          <a:cs typeface="Arial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i="1" spc="-3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i="1" spc="-130" dirty="0"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) = 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4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 </m:t>
                      </m:r>
                      <m:r>
                        <a:rPr lang="en-US" i="1" spc="-2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𝑤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45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20" dirty="0">
                          <a:solidFill>
                            <a:srgbClr val="00AF5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i="1" dirty="0">
                          <a:solidFill>
                            <a:srgbClr val="00AF5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dirty="0">
                          <a:solidFill>
                            <a:srgbClr val="00AF50"/>
                          </a:solidFill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</m:oMath>
                  </m:oMathPara>
                </a14:m>
                <a:endParaRPr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7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36" y="4038600"/>
                <a:ext cx="3623973" cy="276999"/>
              </a:xfrm>
              <a:prstGeom prst="rect">
                <a:avLst/>
              </a:prstGeom>
              <a:blipFill>
                <a:blip r:embed="rId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C5E8FD5-C104-4D16-B28A-56B4FBAFA107}"/>
                  </a:ext>
                </a:extLst>
              </p:cNvPr>
              <p:cNvSpPr/>
              <p:nvPr/>
            </p:nvSpPr>
            <p:spPr>
              <a:xfrm>
                <a:off x="2347321" y="1311596"/>
                <a:ext cx="424526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000" dirty="0"/>
                  <a:t>∑𝑚(0-2, 4-6, 8, 9, 12-14)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C5E8FD5-C104-4D16-B28A-56B4FBAFA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321" y="1311596"/>
                <a:ext cx="4245265" cy="400110"/>
              </a:xfrm>
              <a:prstGeom prst="rect">
                <a:avLst/>
              </a:prstGeom>
              <a:blipFill>
                <a:blip r:embed="rId3"/>
                <a:stretch>
                  <a:fillRect l="-575" t="-10606" r="-71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0874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09662" y="502622"/>
            <a:ext cx="7196138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96820" marR="5080" indent="-2484755">
              <a:lnSpc>
                <a:spcPct val="100000"/>
              </a:lnSpc>
            </a:pPr>
            <a:r>
              <a:rPr sz="3200" spc="-5" dirty="0"/>
              <a:t>Cro</a:t>
            </a:r>
            <a:r>
              <a:rPr sz="3200" spc="0" dirty="0"/>
              <a:t>s</a:t>
            </a:r>
            <a:r>
              <a:rPr sz="3200" spc="-5" dirty="0"/>
              <a:t>s</a:t>
            </a:r>
            <a:r>
              <a:rPr sz="3200" dirty="0"/>
              <a:t>i</a:t>
            </a:r>
            <a:r>
              <a:rPr sz="3200" spc="-5" dirty="0"/>
              <a:t>ng top</a:t>
            </a:r>
            <a:r>
              <a:rPr sz="3200" spc="10" dirty="0"/>
              <a:t> </a:t>
            </a:r>
            <a:r>
              <a:rPr sz="3200" spc="-5" dirty="0"/>
              <a:t>a</a:t>
            </a:r>
            <a:r>
              <a:rPr sz="3200" spc="0" dirty="0"/>
              <a:t>n</a:t>
            </a:r>
            <a:r>
              <a:rPr sz="3200" spc="-5" dirty="0"/>
              <a:t>d </a:t>
            </a:r>
            <a:r>
              <a:rPr sz="3200" spc="0" dirty="0"/>
              <a:t>b</a:t>
            </a:r>
            <a:r>
              <a:rPr sz="3200" spc="-5" dirty="0"/>
              <a:t>ot</a:t>
            </a:r>
            <a:r>
              <a:rPr sz="3200" dirty="0"/>
              <a:t>t</a:t>
            </a:r>
            <a:r>
              <a:rPr sz="3200" spc="-5" dirty="0"/>
              <a:t>om,</a:t>
            </a:r>
            <a:r>
              <a:rPr sz="3200" dirty="0"/>
              <a:t> </a:t>
            </a:r>
            <a:r>
              <a:rPr sz="3200" spc="-5" dirty="0"/>
              <a:t>g</a:t>
            </a:r>
            <a:r>
              <a:rPr sz="3200" dirty="0"/>
              <a:t>r</a:t>
            </a:r>
            <a:r>
              <a:rPr sz="3200" spc="-5" dirty="0"/>
              <a:t>o</a:t>
            </a:r>
            <a:r>
              <a:rPr sz="3200" dirty="0"/>
              <a:t>u</a:t>
            </a:r>
            <a:r>
              <a:rPr sz="3200" spc="-5" dirty="0"/>
              <a:t>p</a:t>
            </a:r>
            <a:r>
              <a:rPr sz="3200" dirty="0"/>
              <a:t>i</a:t>
            </a:r>
            <a:r>
              <a:rPr sz="3200" spc="-5" dirty="0"/>
              <a:t>ng</a:t>
            </a:r>
            <a:r>
              <a:rPr sz="3200" spc="15" dirty="0"/>
              <a:t> </a:t>
            </a:r>
            <a:r>
              <a:rPr sz="3200" spc="-5" dirty="0"/>
              <a:t>c</a:t>
            </a:r>
            <a:r>
              <a:rPr sz="3200" dirty="0"/>
              <a:t>o</a:t>
            </a:r>
            <a:r>
              <a:rPr sz="3200" spc="-5" dirty="0"/>
              <a:t>r</a:t>
            </a:r>
            <a:r>
              <a:rPr sz="3200" dirty="0"/>
              <a:t>n</a:t>
            </a:r>
            <a:r>
              <a:rPr sz="3200" spc="-5" dirty="0"/>
              <a:t>e</a:t>
            </a:r>
            <a:r>
              <a:rPr sz="3200" dirty="0"/>
              <a:t>r</a:t>
            </a:r>
            <a:r>
              <a:rPr sz="3200" spc="-5" dirty="0"/>
              <a:t>s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3648075" y="2018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05275" y="2018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48075" y="23609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5" y="23609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95675" y="1903857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73298" y="1929574"/>
            <a:ext cx="2635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2175" y="1745075"/>
            <a:ext cx="5664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D 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2100" spc="-7" baseline="-31746" dirty="0">
                <a:latin typeface="Arial"/>
                <a:cs typeface="Arial"/>
              </a:rPr>
              <a:t>00</a:t>
            </a:r>
            <a:endParaRPr sz="2100" baseline="-3174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5152" y="2448686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1850" y="2105786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62475" y="23609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19675" y="23609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2475" y="2018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19675" y="2018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08527" y="1820036"/>
            <a:ext cx="11385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  <a:tab pos="92710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72078" y="202120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17975" y="202120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64126" y="2021205"/>
            <a:ext cx="5448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4345" algn="l"/>
              </a:tabLst>
            </a:pPr>
            <a:r>
              <a:rPr sz="800" dirty="0">
                <a:latin typeface="Arial"/>
                <a:cs typeface="Arial"/>
              </a:rPr>
              <a:t>3	2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67125" y="23677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13403" y="23677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59553" y="2367724"/>
            <a:ext cx="5448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74345" algn="l"/>
              </a:tabLst>
            </a:pPr>
            <a:r>
              <a:rPr sz="800" dirty="0">
                <a:latin typeface="Arial"/>
                <a:cs typeface="Arial"/>
              </a:rPr>
              <a:t>7	6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48075" y="27038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05275" y="27038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648075" y="30467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05275" y="30467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2475" y="30467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19675" y="30467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62475" y="27038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19675" y="27038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72078" y="2707005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17975" y="2707005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64126" y="2707005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26278" y="2707005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67125" y="305352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13403" y="305352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59553" y="3053525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21707" y="3053525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75153" y="2795206"/>
            <a:ext cx="1962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75152" y="3141821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87903" y="20879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45102" y="2087974"/>
            <a:ext cx="103949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1400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59756" y="311686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59756" y="24308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64103" y="3116865"/>
            <a:ext cx="506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1400" dirty="0">
                <a:latin typeface="Arial"/>
                <a:cs typeface="Arial"/>
              </a:rPr>
              <a:t>1	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33800" y="3032200"/>
            <a:ext cx="762000" cy="511493"/>
          </a:xfrm>
          <a:custGeom>
            <a:avLst/>
            <a:gdLst/>
            <a:ahLst/>
            <a:cxnLst/>
            <a:rect l="l" t="t" r="r" b="b"/>
            <a:pathLst>
              <a:path w="762000" h="681989">
                <a:moveTo>
                  <a:pt x="0" y="681466"/>
                </a:moveTo>
                <a:lnTo>
                  <a:pt x="2381" y="624919"/>
                </a:lnTo>
                <a:lnTo>
                  <a:pt x="5357" y="586739"/>
                </a:lnTo>
                <a:lnTo>
                  <a:pt x="9525" y="548370"/>
                </a:lnTo>
                <a:lnTo>
                  <a:pt x="15875" y="509920"/>
                </a:lnTo>
                <a:lnTo>
                  <a:pt x="24606" y="469566"/>
                </a:lnTo>
                <a:lnTo>
                  <a:pt x="34528" y="429212"/>
                </a:lnTo>
                <a:lnTo>
                  <a:pt x="44450" y="390763"/>
                </a:lnTo>
                <a:lnTo>
                  <a:pt x="64293" y="321675"/>
                </a:lnTo>
                <a:lnTo>
                  <a:pt x="88900" y="255635"/>
                </a:lnTo>
                <a:lnTo>
                  <a:pt x="104278" y="220733"/>
                </a:lnTo>
                <a:lnTo>
                  <a:pt x="121443" y="185023"/>
                </a:lnTo>
                <a:lnTo>
                  <a:pt x="139799" y="150836"/>
                </a:lnTo>
                <a:lnTo>
                  <a:pt x="180230" y="94779"/>
                </a:lnTo>
                <a:lnTo>
                  <a:pt x="227955" y="54088"/>
                </a:lnTo>
                <a:lnTo>
                  <a:pt x="247650" y="38719"/>
                </a:lnTo>
                <a:lnTo>
                  <a:pt x="262284" y="27269"/>
                </a:lnTo>
                <a:lnTo>
                  <a:pt x="298450" y="10017"/>
                </a:lnTo>
                <a:lnTo>
                  <a:pt x="350688" y="2176"/>
                </a:lnTo>
                <a:lnTo>
                  <a:pt x="368300" y="1762"/>
                </a:lnTo>
                <a:lnTo>
                  <a:pt x="384571" y="970"/>
                </a:lnTo>
                <a:lnTo>
                  <a:pt x="400843" y="0"/>
                </a:lnTo>
                <a:lnTo>
                  <a:pt x="418306" y="958"/>
                </a:lnTo>
                <a:lnTo>
                  <a:pt x="438150" y="5953"/>
                </a:lnTo>
                <a:lnTo>
                  <a:pt x="488156" y="30226"/>
                </a:lnTo>
                <a:lnTo>
                  <a:pt x="533400" y="59166"/>
                </a:lnTo>
                <a:lnTo>
                  <a:pt x="567332" y="89919"/>
                </a:lnTo>
                <a:lnTo>
                  <a:pt x="603250" y="136382"/>
                </a:lnTo>
                <a:lnTo>
                  <a:pt x="616247" y="155634"/>
                </a:lnTo>
                <a:lnTo>
                  <a:pt x="628650" y="173720"/>
                </a:lnTo>
                <a:lnTo>
                  <a:pt x="648890" y="206279"/>
                </a:lnTo>
                <a:lnTo>
                  <a:pt x="666750" y="243316"/>
                </a:lnTo>
                <a:lnTo>
                  <a:pt x="685800" y="292211"/>
                </a:lnTo>
                <a:lnTo>
                  <a:pt x="695325" y="319039"/>
                </a:lnTo>
                <a:lnTo>
                  <a:pt x="704850" y="345678"/>
                </a:lnTo>
                <a:lnTo>
                  <a:pt x="713779" y="373320"/>
                </a:lnTo>
                <a:lnTo>
                  <a:pt x="721518" y="402510"/>
                </a:lnTo>
                <a:lnTo>
                  <a:pt x="728067" y="430938"/>
                </a:lnTo>
                <a:lnTo>
                  <a:pt x="733425" y="456295"/>
                </a:lnTo>
                <a:lnTo>
                  <a:pt x="737691" y="475591"/>
                </a:lnTo>
                <a:lnTo>
                  <a:pt x="749300" y="529955"/>
                </a:lnTo>
                <a:lnTo>
                  <a:pt x="756840" y="607996"/>
                </a:lnTo>
                <a:lnTo>
                  <a:pt x="759569" y="650005"/>
                </a:lnTo>
                <a:lnTo>
                  <a:pt x="762000" y="681466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51859" y="3103554"/>
            <a:ext cx="604520" cy="465773"/>
          </a:xfrm>
          <a:custGeom>
            <a:avLst/>
            <a:gdLst/>
            <a:ahLst/>
            <a:cxnLst/>
            <a:rect l="l" t="t" r="r" b="b"/>
            <a:pathLst>
              <a:path w="604520" h="621029">
                <a:moveTo>
                  <a:pt x="0" y="283178"/>
                </a:moveTo>
                <a:lnTo>
                  <a:pt x="28400" y="249681"/>
                </a:lnTo>
                <a:lnTo>
                  <a:pt x="69087" y="206089"/>
                </a:lnTo>
                <a:lnTo>
                  <a:pt x="115268" y="164655"/>
                </a:lnTo>
                <a:lnTo>
                  <a:pt x="164211" y="125317"/>
                </a:lnTo>
                <a:lnTo>
                  <a:pt x="208422" y="91995"/>
                </a:lnTo>
                <a:lnTo>
                  <a:pt x="253873" y="62579"/>
                </a:lnTo>
                <a:lnTo>
                  <a:pt x="306085" y="33893"/>
                </a:lnTo>
                <a:lnTo>
                  <a:pt x="358013" y="11017"/>
                </a:lnTo>
                <a:lnTo>
                  <a:pt x="406733" y="2079"/>
                </a:lnTo>
                <a:lnTo>
                  <a:pt x="447548" y="476"/>
                </a:lnTo>
                <a:lnTo>
                  <a:pt x="461248" y="0"/>
                </a:lnTo>
                <a:lnTo>
                  <a:pt x="471614" y="666"/>
                </a:lnTo>
                <a:lnTo>
                  <a:pt x="512111" y="16478"/>
                </a:lnTo>
                <a:lnTo>
                  <a:pt x="533400" y="31337"/>
                </a:lnTo>
                <a:lnTo>
                  <a:pt x="542988" y="38094"/>
                </a:lnTo>
                <a:lnTo>
                  <a:pt x="570991" y="64865"/>
                </a:lnTo>
                <a:lnTo>
                  <a:pt x="587644" y="101869"/>
                </a:lnTo>
                <a:lnTo>
                  <a:pt x="599439" y="139541"/>
                </a:lnTo>
                <a:lnTo>
                  <a:pt x="604012" y="185515"/>
                </a:lnTo>
                <a:lnTo>
                  <a:pt x="603462" y="200660"/>
                </a:lnTo>
                <a:lnTo>
                  <a:pt x="601995" y="217709"/>
                </a:lnTo>
                <a:lnTo>
                  <a:pt x="600172" y="235235"/>
                </a:lnTo>
                <a:lnTo>
                  <a:pt x="598551" y="251809"/>
                </a:lnTo>
                <a:lnTo>
                  <a:pt x="591121" y="295011"/>
                </a:lnTo>
                <a:lnTo>
                  <a:pt x="574182" y="349424"/>
                </a:lnTo>
                <a:lnTo>
                  <a:pt x="566755" y="370036"/>
                </a:lnTo>
                <a:lnTo>
                  <a:pt x="559435" y="390493"/>
                </a:lnTo>
                <a:lnTo>
                  <a:pt x="551235" y="411354"/>
                </a:lnTo>
                <a:lnTo>
                  <a:pt x="541654" y="432609"/>
                </a:lnTo>
                <a:lnTo>
                  <a:pt x="531788" y="452840"/>
                </a:lnTo>
                <a:lnTo>
                  <a:pt x="522731" y="470630"/>
                </a:lnTo>
                <a:lnTo>
                  <a:pt x="515945" y="484320"/>
                </a:lnTo>
                <a:lnTo>
                  <a:pt x="496442" y="522700"/>
                </a:lnTo>
                <a:lnTo>
                  <a:pt x="463438" y="573690"/>
                </a:lnTo>
                <a:lnTo>
                  <a:pt x="444918" y="600567"/>
                </a:lnTo>
                <a:lnTo>
                  <a:pt x="431291" y="620871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516249" y="1361481"/>
            <a:ext cx="422503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F(A,B</a:t>
            </a:r>
            <a:r>
              <a:rPr sz="1600" spc="5" dirty="0">
                <a:latin typeface="Arial"/>
                <a:cs typeface="Arial"/>
              </a:rPr>
              <a:t>,</a:t>
            </a:r>
            <a:r>
              <a:rPr sz="1600" dirty="0">
                <a:latin typeface="Arial"/>
                <a:cs typeface="Arial"/>
              </a:rPr>
              <a:t>C,D)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’B’C’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B’C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114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’BC</a:t>
            </a:r>
            <a:r>
              <a:rPr sz="1600" spc="-5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AB’C’</a:t>
            </a:r>
          </a:p>
        </p:txBody>
      </p:sp>
      <p:sp>
        <p:nvSpPr>
          <p:cNvPr id="55" name="object 55"/>
          <p:cNvSpPr/>
          <p:nvPr/>
        </p:nvSpPr>
        <p:spPr>
          <a:xfrm>
            <a:off x="3702050" y="1869281"/>
            <a:ext cx="762000" cy="511493"/>
          </a:xfrm>
          <a:custGeom>
            <a:avLst/>
            <a:gdLst/>
            <a:ahLst/>
            <a:cxnLst/>
            <a:rect l="l" t="t" r="r" b="b"/>
            <a:pathLst>
              <a:path w="762000" h="681989">
                <a:moveTo>
                  <a:pt x="0" y="0"/>
                </a:moveTo>
                <a:lnTo>
                  <a:pt x="2381" y="56546"/>
                </a:lnTo>
                <a:lnTo>
                  <a:pt x="5357" y="94726"/>
                </a:lnTo>
                <a:lnTo>
                  <a:pt x="9525" y="133096"/>
                </a:lnTo>
                <a:lnTo>
                  <a:pt x="15875" y="171545"/>
                </a:lnTo>
                <a:lnTo>
                  <a:pt x="24606" y="211899"/>
                </a:lnTo>
                <a:lnTo>
                  <a:pt x="34528" y="252253"/>
                </a:lnTo>
                <a:lnTo>
                  <a:pt x="44450" y="290702"/>
                </a:lnTo>
                <a:lnTo>
                  <a:pt x="64293" y="359790"/>
                </a:lnTo>
                <a:lnTo>
                  <a:pt x="88900" y="425830"/>
                </a:lnTo>
                <a:lnTo>
                  <a:pt x="104278" y="460732"/>
                </a:lnTo>
                <a:lnTo>
                  <a:pt x="121443" y="496442"/>
                </a:lnTo>
                <a:lnTo>
                  <a:pt x="139799" y="530629"/>
                </a:lnTo>
                <a:lnTo>
                  <a:pt x="180230" y="586686"/>
                </a:lnTo>
                <a:lnTo>
                  <a:pt x="227955" y="627378"/>
                </a:lnTo>
                <a:lnTo>
                  <a:pt x="247650" y="642747"/>
                </a:lnTo>
                <a:lnTo>
                  <a:pt x="262284" y="654196"/>
                </a:lnTo>
                <a:lnTo>
                  <a:pt x="298450" y="671449"/>
                </a:lnTo>
                <a:lnTo>
                  <a:pt x="350688" y="679289"/>
                </a:lnTo>
                <a:lnTo>
                  <a:pt x="368300" y="679703"/>
                </a:lnTo>
                <a:lnTo>
                  <a:pt x="384571" y="680495"/>
                </a:lnTo>
                <a:lnTo>
                  <a:pt x="400843" y="681466"/>
                </a:lnTo>
                <a:lnTo>
                  <a:pt x="418306" y="680507"/>
                </a:lnTo>
                <a:lnTo>
                  <a:pt x="438150" y="675513"/>
                </a:lnTo>
                <a:lnTo>
                  <a:pt x="488156" y="651240"/>
                </a:lnTo>
                <a:lnTo>
                  <a:pt x="533400" y="622300"/>
                </a:lnTo>
                <a:lnTo>
                  <a:pt x="567332" y="591546"/>
                </a:lnTo>
                <a:lnTo>
                  <a:pt x="603250" y="545084"/>
                </a:lnTo>
                <a:lnTo>
                  <a:pt x="616247" y="525831"/>
                </a:lnTo>
                <a:lnTo>
                  <a:pt x="628650" y="507746"/>
                </a:lnTo>
                <a:lnTo>
                  <a:pt x="648890" y="475186"/>
                </a:lnTo>
                <a:lnTo>
                  <a:pt x="666750" y="438150"/>
                </a:lnTo>
                <a:lnTo>
                  <a:pt x="685800" y="389255"/>
                </a:lnTo>
                <a:lnTo>
                  <a:pt x="695325" y="362426"/>
                </a:lnTo>
                <a:lnTo>
                  <a:pt x="704850" y="335788"/>
                </a:lnTo>
                <a:lnTo>
                  <a:pt x="713779" y="308145"/>
                </a:lnTo>
                <a:lnTo>
                  <a:pt x="721518" y="278955"/>
                </a:lnTo>
                <a:lnTo>
                  <a:pt x="728067" y="250527"/>
                </a:lnTo>
                <a:lnTo>
                  <a:pt x="733425" y="225171"/>
                </a:lnTo>
                <a:lnTo>
                  <a:pt x="737691" y="205874"/>
                </a:lnTo>
                <a:lnTo>
                  <a:pt x="749300" y="151511"/>
                </a:lnTo>
                <a:lnTo>
                  <a:pt x="756840" y="73469"/>
                </a:lnTo>
                <a:lnTo>
                  <a:pt x="759569" y="31460"/>
                </a:lnTo>
                <a:lnTo>
                  <a:pt x="76200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018151" y="1951386"/>
            <a:ext cx="457200" cy="800100"/>
          </a:xfrm>
          <a:custGeom>
            <a:avLst/>
            <a:gdLst/>
            <a:ahLst/>
            <a:cxnLst/>
            <a:rect l="l" t="t" r="r" b="b"/>
            <a:pathLst>
              <a:path w="457200" h="1066800">
                <a:moveTo>
                  <a:pt x="457200" y="533400"/>
                </a:moveTo>
                <a:lnTo>
                  <a:pt x="455418" y="600318"/>
                </a:lnTo>
                <a:lnTo>
                  <a:pt x="450217" y="664753"/>
                </a:lnTo>
                <a:lnTo>
                  <a:pt x="441810" y="726206"/>
                </a:lnTo>
                <a:lnTo>
                  <a:pt x="430413" y="784176"/>
                </a:lnTo>
                <a:lnTo>
                  <a:pt x="416238" y="838165"/>
                </a:lnTo>
                <a:lnTo>
                  <a:pt x="399501" y="887672"/>
                </a:lnTo>
                <a:lnTo>
                  <a:pt x="380416" y="932199"/>
                </a:lnTo>
                <a:lnTo>
                  <a:pt x="359197" y="971246"/>
                </a:lnTo>
                <a:lnTo>
                  <a:pt x="336059" y="1004313"/>
                </a:lnTo>
                <a:lnTo>
                  <a:pt x="284882" y="1050512"/>
                </a:lnTo>
                <a:lnTo>
                  <a:pt x="228600" y="1066800"/>
                </a:lnTo>
                <a:lnTo>
                  <a:pt x="199802" y="1062644"/>
                </a:lnTo>
                <a:lnTo>
                  <a:pt x="172198" y="1050512"/>
                </a:lnTo>
                <a:lnTo>
                  <a:pt x="121041" y="1004313"/>
                </a:lnTo>
                <a:lnTo>
                  <a:pt x="97917" y="971246"/>
                </a:lnTo>
                <a:lnTo>
                  <a:pt x="76712" y="932199"/>
                </a:lnTo>
                <a:lnTo>
                  <a:pt x="57642" y="887672"/>
                </a:lnTo>
                <a:lnTo>
                  <a:pt x="40919" y="838165"/>
                </a:lnTo>
                <a:lnTo>
                  <a:pt x="26758" y="784176"/>
                </a:lnTo>
                <a:lnTo>
                  <a:pt x="15371" y="726206"/>
                </a:lnTo>
                <a:lnTo>
                  <a:pt x="6974" y="664753"/>
                </a:lnTo>
                <a:lnTo>
                  <a:pt x="1779" y="600318"/>
                </a:lnTo>
                <a:lnTo>
                  <a:pt x="0" y="533400"/>
                </a:lnTo>
                <a:lnTo>
                  <a:pt x="1754" y="466506"/>
                </a:lnTo>
                <a:lnTo>
                  <a:pt x="6932" y="402088"/>
                </a:lnTo>
                <a:lnTo>
                  <a:pt x="15319" y="340645"/>
                </a:lnTo>
                <a:lnTo>
                  <a:pt x="26702" y="282679"/>
                </a:lnTo>
                <a:lnTo>
                  <a:pt x="40863" y="228690"/>
                </a:lnTo>
                <a:lnTo>
                  <a:pt x="57591" y="179178"/>
                </a:lnTo>
                <a:lnTo>
                  <a:pt x="76668" y="134644"/>
                </a:lnTo>
                <a:lnTo>
                  <a:pt x="97882" y="95588"/>
                </a:lnTo>
                <a:lnTo>
                  <a:pt x="121017" y="62511"/>
                </a:lnTo>
                <a:lnTo>
                  <a:pt x="172190" y="16295"/>
                </a:lnTo>
                <a:lnTo>
                  <a:pt x="228473" y="0"/>
                </a:lnTo>
                <a:lnTo>
                  <a:pt x="257270" y="4182"/>
                </a:lnTo>
                <a:lnTo>
                  <a:pt x="284874" y="16337"/>
                </a:lnTo>
                <a:lnTo>
                  <a:pt x="336031" y="62567"/>
                </a:lnTo>
                <a:lnTo>
                  <a:pt x="359155" y="95643"/>
                </a:lnTo>
                <a:lnTo>
                  <a:pt x="380360" y="134695"/>
                </a:lnTo>
                <a:lnTo>
                  <a:pt x="399430" y="179221"/>
                </a:lnTo>
                <a:lnTo>
                  <a:pt x="416153" y="228724"/>
                </a:lnTo>
                <a:lnTo>
                  <a:pt x="430314" y="282704"/>
                </a:lnTo>
                <a:lnTo>
                  <a:pt x="441701" y="340661"/>
                </a:lnTo>
                <a:lnTo>
                  <a:pt x="450098" y="402095"/>
                </a:lnTo>
                <a:lnTo>
                  <a:pt x="455293" y="466508"/>
                </a:lnTo>
                <a:lnTo>
                  <a:pt x="457073" y="533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63541" y="3077909"/>
            <a:ext cx="621030" cy="453390"/>
          </a:xfrm>
          <a:custGeom>
            <a:avLst/>
            <a:gdLst/>
            <a:ahLst/>
            <a:cxnLst/>
            <a:rect l="l" t="t" r="r" b="b"/>
            <a:pathLst>
              <a:path w="621029" h="604520">
                <a:moveTo>
                  <a:pt x="283158" y="604012"/>
                </a:moveTo>
                <a:lnTo>
                  <a:pt x="249725" y="575611"/>
                </a:lnTo>
                <a:lnTo>
                  <a:pt x="206196" y="534924"/>
                </a:lnTo>
                <a:lnTo>
                  <a:pt x="164762" y="488743"/>
                </a:lnTo>
                <a:lnTo>
                  <a:pt x="125424" y="439801"/>
                </a:lnTo>
                <a:lnTo>
                  <a:pt x="92039" y="395589"/>
                </a:lnTo>
                <a:lnTo>
                  <a:pt x="62559" y="350139"/>
                </a:lnTo>
                <a:lnTo>
                  <a:pt x="33889" y="297926"/>
                </a:lnTo>
                <a:lnTo>
                  <a:pt x="11124" y="245999"/>
                </a:lnTo>
                <a:lnTo>
                  <a:pt x="2075" y="197278"/>
                </a:lnTo>
                <a:lnTo>
                  <a:pt x="456" y="156464"/>
                </a:lnTo>
                <a:lnTo>
                  <a:pt x="0" y="142763"/>
                </a:lnTo>
                <a:lnTo>
                  <a:pt x="710" y="132397"/>
                </a:lnTo>
                <a:lnTo>
                  <a:pt x="16537" y="91900"/>
                </a:lnTo>
                <a:lnTo>
                  <a:pt x="31444" y="70612"/>
                </a:lnTo>
                <a:lnTo>
                  <a:pt x="38181" y="61023"/>
                </a:lnTo>
                <a:lnTo>
                  <a:pt x="64845" y="33020"/>
                </a:lnTo>
                <a:lnTo>
                  <a:pt x="101865" y="16367"/>
                </a:lnTo>
                <a:lnTo>
                  <a:pt x="139648" y="4572"/>
                </a:lnTo>
                <a:lnTo>
                  <a:pt x="185495" y="0"/>
                </a:lnTo>
                <a:lnTo>
                  <a:pt x="200640" y="549"/>
                </a:lnTo>
                <a:lnTo>
                  <a:pt x="217689" y="2016"/>
                </a:lnTo>
                <a:lnTo>
                  <a:pt x="235215" y="3839"/>
                </a:lnTo>
                <a:lnTo>
                  <a:pt x="251789" y="5461"/>
                </a:lnTo>
                <a:lnTo>
                  <a:pt x="295116" y="12890"/>
                </a:lnTo>
                <a:lnTo>
                  <a:pt x="349484" y="29829"/>
                </a:lnTo>
                <a:lnTo>
                  <a:pt x="370089" y="37256"/>
                </a:lnTo>
                <a:lnTo>
                  <a:pt x="390600" y="44577"/>
                </a:lnTo>
                <a:lnTo>
                  <a:pt x="411390" y="52776"/>
                </a:lnTo>
                <a:lnTo>
                  <a:pt x="432621" y="62356"/>
                </a:lnTo>
                <a:lnTo>
                  <a:pt x="452876" y="72223"/>
                </a:lnTo>
                <a:lnTo>
                  <a:pt x="470737" y="81280"/>
                </a:lnTo>
                <a:lnTo>
                  <a:pt x="484409" y="88066"/>
                </a:lnTo>
                <a:lnTo>
                  <a:pt x="522807" y="107569"/>
                </a:lnTo>
                <a:lnTo>
                  <a:pt x="573734" y="140573"/>
                </a:lnTo>
                <a:lnTo>
                  <a:pt x="600567" y="159093"/>
                </a:lnTo>
                <a:lnTo>
                  <a:pt x="620851" y="172720"/>
                </a:lnTo>
              </a:path>
            </a:pathLst>
          </a:custGeom>
          <a:ln w="19049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40810" y="1848135"/>
            <a:ext cx="604520" cy="465773"/>
          </a:xfrm>
          <a:custGeom>
            <a:avLst/>
            <a:gdLst/>
            <a:ahLst/>
            <a:cxnLst/>
            <a:rect l="l" t="t" r="r" b="b"/>
            <a:pathLst>
              <a:path w="604520" h="621030">
                <a:moveTo>
                  <a:pt x="0" y="337693"/>
                </a:moveTo>
                <a:lnTo>
                  <a:pt x="28336" y="371189"/>
                </a:lnTo>
                <a:lnTo>
                  <a:pt x="68961" y="414782"/>
                </a:lnTo>
                <a:lnTo>
                  <a:pt x="115189" y="456215"/>
                </a:lnTo>
                <a:lnTo>
                  <a:pt x="164084" y="495554"/>
                </a:lnTo>
                <a:lnTo>
                  <a:pt x="208359" y="528875"/>
                </a:lnTo>
                <a:lnTo>
                  <a:pt x="253873" y="558292"/>
                </a:lnTo>
                <a:lnTo>
                  <a:pt x="306038" y="586978"/>
                </a:lnTo>
                <a:lnTo>
                  <a:pt x="358013" y="609854"/>
                </a:lnTo>
                <a:lnTo>
                  <a:pt x="406717" y="618791"/>
                </a:lnTo>
                <a:lnTo>
                  <a:pt x="447421" y="620395"/>
                </a:lnTo>
                <a:lnTo>
                  <a:pt x="461121" y="620871"/>
                </a:lnTo>
                <a:lnTo>
                  <a:pt x="471487" y="620204"/>
                </a:lnTo>
                <a:lnTo>
                  <a:pt x="511984" y="604393"/>
                </a:lnTo>
                <a:lnTo>
                  <a:pt x="533273" y="589534"/>
                </a:lnTo>
                <a:lnTo>
                  <a:pt x="542861" y="582777"/>
                </a:lnTo>
                <a:lnTo>
                  <a:pt x="570864" y="556006"/>
                </a:lnTo>
                <a:lnTo>
                  <a:pt x="587565" y="519001"/>
                </a:lnTo>
                <a:lnTo>
                  <a:pt x="599313" y="481330"/>
                </a:lnTo>
                <a:lnTo>
                  <a:pt x="604012" y="435356"/>
                </a:lnTo>
                <a:lnTo>
                  <a:pt x="603442" y="420211"/>
                </a:lnTo>
                <a:lnTo>
                  <a:pt x="601932" y="403161"/>
                </a:lnTo>
                <a:lnTo>
                  <a:pt x="600065" y="385635"/>
                </a:lnTo>
                <a:lnTo>
                  <a:pt x="598424" y="369062"/>
                </a:lnTo>
                <a:lnTo>
                  <a:pt x="591048" y="325860"/>
                </a:lnTo>
                <a:lnTo>
                  <a:pt x="574167" y="271446"/>
                </a:lnTo>
                <a:lnTo>
                  <a:pt x="566701" y="250834"/>
                </a:lnTo>
                <a:lnTo>
                  <a:pt x="559308" y="230378"/>
                </a:lnTo>
                <a:lnTo>
                  <a:pt x="551180" y="209516"/>
                </a:lnTo>
                <a:lnTo>
                  <a:pt x="541623" y="188261"/>
                </a:lnTo>
                <a:lnTo>
                  <a:pt x="531733" y="168030"/>
                </a:lnTo>
                <a:lnTo>
                  <a:pt x="522604" y="150241"/>
                </a:lnTo>
                <a:lnTo>
                  <a:pt x="515820" y="136550"/>
                </a:lnTo>
                <a:lnTo>
                  <a:pt x="496442" y="98171"/>
                </a:lnTo>
                <a:lnTo>
                  <a:pt x="463375" y="47180"/>
                </a:lnTo>
                <a:lnTo>
                  <a:pt x="444847" y="20304"/>
                </a:lnTo>
                <a:lnTo>
                  <a:pt x="431164" y="0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074697" y="1887664"/>
            <a:ext cx="621030" cy="452914"/>
          </a:xfrm>
          <a:custGeom>
            <a:avLst/>
            <a:gdLst/>
            <a:ahLst/>
            <a:cxnLst/>
            <a:rect l="l" t="t" r="r" b="b"/>
            <a:pathLst>
              <a:path w="621029" h="603885">
                <a:moveTo>
                  <a:pt x="283178" y="0"/>
                </a:moveTo>
                <a:lnTo>
                  <a:pt x="249682" y="28336"/>
                </a:lnTo>
                <a:lnTo>
                  <a:pt x="206089" y="68961"/>
                </a:lnTo>
                <a:lnTo>
                  <a:pt x="164655" y="115189"/>
                </a:lnTo>
                <a:lnTo>
                  <a:pt x="125317" y="164084"/>
                </a:lnTo>
                <a:lnTo>
                  <a:pt x="91995" y="208359"/>
                </a:lnTo>
                <a:lnTo>
                  <a:pt x="62579" y="253873"/>
                </a:lnTo>
                <a:lnTo>
                  <a:pt x="33893" y="306038"/>
                </a:lnTo>
                <a:lnTo>
                  <a:pt x="11017" y="358013"/>
                </a:lnTo>
                <a:lnTo>
                  <a:pt x="2079" y="406717"/>
                </a:lnTo>
                <a:lnTo>
                  <a:pt x="476" y="447421"/>
                </a:lnTo>
                <a:lnTo>
                  <a:pt x="0" y="461121"/>
                </a:lnTo>
                <a:lnTo>
                  <a:pt x="666" y="471487"/>
                </a:lnTo>
                <a:lnTo>
                  <a:pt x="16478" y="511984"/>
                </a:lnTo>
                <a:lnTo>
                  <a:pt x="31337" y="533273"/>
                </a:lnTo>
                <a:lnTo>
                  <a:pt x="38094" y="542861"/>
                </a:lnTo>
                <a:lnTo>
                  <a:pt x="64865" y="570864"/>
                </a:lnTo>
                <a:lnTo>
                  <a:pt x="101869" y="587565"/>
                </a:lnTo>
                <a:lnTo>
                  <a:pt x="139541" y="599313"/>
                </a:lnTo>
                <a:lnTo>
                  <a:pt x="185515" y="603885"/>
                </a:lnTo>
                <a:lnTo>
                  <a:pt x="200660" y="603388"/>
                </a:lnTo>
                <a:lnTo>
                  <a:pt x="217709" y="601916"/>
                </a:lnTo>
                <a:lnTo>
                  <a:pt x="235235" y="600063"/>
                </a:lnTo>
                <a:lnTo>
                  <a:pt x="251809" y="598424"/>
                </a:lnTo>
                <a:lnTo>
                  <a:pt x="295011" y="591048"/>
                </a:lnTo>
                <a:lnTo>
                  <a:pt x="349424" y="574167"/>
                </a:lnTo>
                <a:lnTo>
                  <a:pt x="370036" y="566701"/>
                </a:lnTo>
                <a:lnTo>
                  <a:pt x="390493" y="559308"/>
                </a:lnTo>
                <a:lnTo>
                  <a:pt x="411354" y="551180"/>
                </a:lnTo>
                <a:lnTo>
                  <a:pt x="432609" y="541623"/>
                </a:lnTo>
                <a:lnTo>
                  <a:pt x="452840" y="531733"/>
                </a:lnTo>
                <a:lnTo>
                  <a:pt x="470630" y="522604"/>
                </a:lnTo>
                <a:lnTo>
                  <a:pt x="484320" y="515820"/>
                </a:lnTo>
                <a:lnTo>
                  <a:pt x="522700" y="496442"/>
                </a:lnTo>
                <a:lnTo>
                  <a:pt x="573690" y="463375"/>
                </a:lnTo>
                <a:lnTo>
                  <a:pt x="600567" y="444847"/>
                </a:lnTo>
                <a:lnTo>
                  <a:pt x="620871" y="431164"/>
                </a:lnTo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3012846" y="4125136"/>
            <a:ext cx="323184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F</a:t>
            </a:r>
            <a:r>
              <a:rPr sz="1600" dirty="0">
                <a:latin typeface="Arial"/>
                <a:cs typeface="Arial"/>
              </a:rPr>
              <a:t>(A,B,</a:t>
            </a:r>
            <a:r>
              <a:rPr sz="1600" spc="-10" dirty="0">
                <a:latin typeface="Arial"/>
                <a:cs typeface="Arial"/>
              </a:rPr>
              <a:t>C</a:t>
            </a:r>
            <a:r>
              <a:rPr sz="1600" dirty="0">
                <a:latin typeface="Arial"/>
                <a:cs typeface="Arial"/>
              </a:rPr>
              <a:t>,</a:t>
            </a:r>
            <a:r>
              <a:rPr sz="1600" spc="-10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)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3300"/>
                </a:solidFill>
                <a:latin typeface="Arial"/>
                <a:cs typeface="Arial"/>
              </a:rPr>
              <a:t>B’</a:t>
            </a:r>
            <a:r>
              <a:rPr sz="1600" spc="-10" dirty="0">
                <a:solidFill>
                  <a:srgbClr val="FF3300"/>
                </a:solidFill>
                <a:latin typeface="Arial"/>
                <a:cs typeface="Arial"/>
              </a:rPr>
              <a:t>C</a:t>
            </a:r>
            <a:r>
              <a:rPr sz="1600" dirty="0">
                <a:solidFill>
                  <a:srgbClr val="FF3300"/>
                </a:solidFill>
                <a:latin typeface="Arial"/>
                <a:cs typeface="Arial"/>
              </a:rPr>
              <a:t>’</a:t>
            </a:r>
            <a:r>
              <a:rPr sz="1600" spc="-4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AFEF"/>
                </a:solidFill>
                <a:latin typeface="Arial"/>
                <a:cs typeface="Arial"/>
              </a:rPr>
              <a:t>B’</a:t>
            </a:r>
            <a:r>
              <a:rPr sz="1600" spc="-10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600" dirty="0">
                <a:solidFill>
                  <a:srgbClr val="00AFEF"/>
                </a:solidFill>
                <a:latin typeface="Arial"/>
                <a:cs typeface="Arial"/>
              </a:rPr>
              <a:t>’</a:t>
            </a:r>
            <a:r>
              <a:rPr sz="1600" spc="-5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’</a:t>
            </a:r>
            <a:r>
              <a:rPr sz="1600" spc="-10" dirty="0">
                <a:latin typeface="Arial"/>
                <a:cs typeface="Arial"/>
              </a:rPr>
              <a:t>CD</a:t>
            </a:r>
            <a:r>
              <a:rPr sz="1600" dirty="0">
                <a:latin typeface="Arial"/>
                <a:cs typeface="Arial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34568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2366" y="300014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265555">
              <a:lnSpc>
                <a:spcPct val="100000"/>
              </a:lnSpc>
            </a:pPr>
            <a:r>
              <a:rPr sz="3200" spc="-5" dirty="0"/>
              <a:t>Comp</a:t>
            </a:r>
            <a:r>
              <a:rPr sz="3200" dirty="0"/>
              <a:t>l</a:t>
            </a:r>
            <a:r>
              <a:rPr sz="3200" spc="-5" dirty="0"/>
              <a:t>em</a:t>
            </a:r>
            <a:r>
              <a:rPr sz="3200" dirty="0"/>
              <a:t>e</a:t>
            </a:r>
            <a:r>
              <a:rPr sz="3200" spc="-5" dirty="0"/>
              <a:t>nt</a:t>
            </a:r>
            <a:r>
              <a:rPr sz="3200" dirty="0"/>
              <a:t>i</a:t>
            </a:r>
            <a:r>
              <a:rPr sz="3200" spc="-5" dirty="0"/>
              <a:t>ng</a:t>
            </a:r>
            <a:r>
              <a:rPr sz="3200" spc="30" dirty="0"/>
              <a:t> </a:t>
            </a:r>
            <a:r>
              <a:rPr sz="3200" spc="-5" dirty="0"/>
              <a:t>with</a:t>
            </a:r>
            <a:r>
              <a:rPr sz="3200" dirty="0"/>
              <a:t> </a:t>
            </a:r>
            <a:r>
              <a:rPr sz="3200" spc="5" dirty="0"/>
              <a:t>K</a:t>
            </a:r>
            <a:r>
              <a:rPr sz="3200" dirty="0"/>
              <a:t>-</a:t>
            </a:r>
            <a:r>
              <a:rPr sz="3200" spc="-5" dirty="0"/>
              <a:t>Ma</a:t>
            </a:r>
            <a:r>
              <a:rPr sz="3200" dirty="0"/>
              <a:t>p</a:t>
            </a:r>
            <a:r>
              <a:rPr sz="3200" spc="-5" dirty="0"/>
              <a:t>s</a:t>
            </a:r>
            <a:endParaRPr sz="3200" dirty="0"/>
          </a:p>
        </p:txBody>
      </p:sp>
      <p:sp>
        <p:nvSpPr>
          <p:cNvPr id="9" name="object 9"/>
          <p:cNvSpPr/>
          <p:nvPr/>
        </p:nvSpPr>
        <p:spPr>
          <a:xfrm>
            <a:off x="3597275" y="2018157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2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32176" y="2018918"/>
            <a:ext cx="2393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wx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16198" y="1859375"/>
            <a:ext cx="4845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 </a:t>
            </a:r>
            <a:r>
              <a:rPr sz="1400" spc="-114" dirty="0">
                <a:latin typeface="Arial"/>
                <a:cs typeface="Arial"/>
              </a:rPr>
              <a:t> </a:t>
            </a:r>
            <a:r>
              <a:rPr sz="2100" spc="-7" baseline="-31746" dirty="0">
                <a:latin typeface="Arial"/>
                <a:cs typeface="Arial"/>
              </a:rPr>
              <a:t>00</a:t>
            </a:r>
            <a:endParaRPr sz="2100" baseline="-31746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0253" y="1934336"/>
            <a:ext cx="1137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81400" y="2457450"/>
            <a:ext cx="2133600" cy="342900"/>
          </a:xfrm>
          <a:custGeom>
            <a:avLst/>
            <a:gdLst/>
            <a:ahLst/>
            <a:cxnLst/>
            <a:rect l="l" t="t" r="r" b="b"/>
            <a:pathLst>
              <a:path w="2133600" h="457200">
                <a:moveTo>
                  <a:pt x="1066800" y="0"/>
                </a:moveTo>
                <a:lnTo>
                  <a:pt x="1139836" y="527"/>
                </a:lnTo>
                <a:lnTo>
                  <a:pt x="1211553" y="2087"/>
                </a:lnTo>
                <a:lnTo>
                  <a:pt x="1281790" y="4644"/>
                </a:lnTo>
                <a:lnTo>
                  <a:pt x="1350389" y="8166"/>
                </a:lnTo>
                <a:lnTo>
                  <a:pt x="1417190" y="12618"/>
                </a:lnTo>
                <a:lnTo>
                  <a:pt x="1482036" y="17966"/>
                </a:lnTo>
                <a:lnTo>
                  <a:pt x="1544766" y="24176"/>
                </a:lnTo>
                <a:lnTo>
                  <a:pt x="1605223" y="31213"/>
                </a:lnTo>
                <a:lnTo>
                  <a:pt x="1663247" y="39045"/>
                </a:lnTo>
                <a:lnTo>
                  <a:pt x="1718679" y="47636"/>
                </a:lnTo>
                <a:lnTo>
                  <a:pt x="1771360" y="56952"/>
                </a:lnTo>
                <a:lnTo>
                  <a:pt x="1821132" y="66960"/>
                </a:lnTo>
                <a:lnTo>
                  <a:pt x="1867835" y="77626"/>
                </a:lnTo>
                <a:lnTo>
                  <a:pt x="1911311" y="88915"/>
                </a:lnTo>
                <a:lnTo>
                  <a:pt x="1951400" y="100793"/>
                </a:lnTo>
                <a:lnTo>
                  <a:pt x="1987945" y="113227"/>
                </a:lnTo>
                <a:lnTo>
                  <a:pt x="2049762" y="139624"/>
                </a:lnTo>
                <a:lnTo>
                  <a:pt x="2095491" y="167834"/>
                </a:lnTo>
                <a:lnTo>
                  <a:pt x="2123860" y="197583"/>
                </a:lnTo>
                <a:lnTo>
                  <a:pt x="2133600" y="228600"/>
                </a:lnTo>
                <a:lnTo>
                  <a:pt x="2131138" y="244249"/>
                </a:lnTo>
                <a:lnTo>
                  <a:pt x="2123860" y="259616"/>
                </a:lnTo>
                <a:lnTo>
                  <a:pt x="2095491" y="289365"/>
                </a:lnTo>
                <a:lnTo>
                  <a:pt x="2049762" y="317575"/>
                </a:lnTo>
                <a:lnTo>
                  <a:pt x="1987945" y="343972"/>
                </a:lnTo>
                <a:lnTo>
                  <a:pt x="1951400" y="356406"/>
                </a:lnTo>
                <a:lnTo>
                  <a:pt x="1911311" y="368284"/>
                </a:lnTo>
                <a:lnTo>
                  <a:pt x="1867835" y="379573"/>
                </a:lnTo>
                <a:lnTo>
                  <a:pt x="1821132" y="390239"/>
                </a:lnTo>
                <a:lnTo>
                  <a:pt x="1771360" y="400247"/>
                </a:lnTo>
                <a:lnTo>
                  <a:pt x="1718679" y="409563"/>
                </a:lnTo>
                <a:lnTo>
                  <a:pt x="1663247" y="418154"/>
                </a:lnTo>
                <a:lnTo>
                  <a:pt x="1605223" y="425986"/>
                </a:lnTo>
                <a:lnTo>
                  <a:pt x="1544766" y="433023"/>
                </a:lnTo>
                <a:lnTo>
                  <a:pt x="1482036" y="439233"/>
                </a:lnTo>
                <a:lnTo>
                  <a:pt x="1417190" y="444581"/>
                </a:lnTo>
                <a:lnTo>
                  <a:pt x="1350389" y="449033"/>
                </a:lnTo>
                <a:lnTo>
                  <a:pt x="1281790" y="452555"/>
                </a:lnTo>
                <a:lnTo>
                  <a:pt x="1211553" y="455112"/>
                </a:lnTo>
                <a:lnTo>
                  <a:pt x="1139836" y="456672"/>
                </a:lnTo>
                <a:lnTo>
                  <a:pt x="1066800" y="457200"/>
                </a:lnTo>
                <a:lnTo>
                  <a:pt x="993763" y="456672"/>
                </a:lnTo>
                <a:lnTo>
                  <a:pt x="922046" y="455112"/>
                </a:lnTo>
                <a:lnTo>
                  <a:pt x="851809" y="452555"/>
                </a:lnTo>
                <a:lnTo>
                  <a:pt x="783210" y="449033"/>
                </a:lnTo>
                <a:lnTo>
                  <a:pt x="716409" y="444581"/>
                </a:lnTo>
                <a:lnTo>
                  <a:pt x="651563" y="439233"/>
                </a:lnTo>
                <a:lnTo>
                  <a:pt x="588833" y="433023"/>
                </a:lnTo>
                <a:lnTo>
                  <a:pt x="528376" y="425986"/>
                </a:lnTo>
                <a:lnTo>
                  <a:pt x="470352" y="418154"/>
                </a:lnTo>
                <a:lnTo>
                  <a:pt x="414920" y="409563"/>
                </a:lnTo>
                <a:lnTo>
                  <a:pt x="362239" y="400247"/>
                </a:lnTo>
                <a:lnTo>
                  <a:pt x="312467" y="390239"/>
                </a:lnTo>
                <a:lnTo>
                  <a:pt x="265764" y="379573"/>
                </a:lnTo>
                <a:lnTo>
                  <a:pt x="222288" y="368284"/>
                </a:lnTo>
                <a:lnTo>
                  <a:pt x="182199" y="356406"/>
                </a:lnTo>
                <a:lnTo>
                  <a:pt x="145654" y="343972"/>
                </a:lnTo>
                <a:lnTo>
                  <a:pt x="83837" y="317575"/>
                </a:lnTo>
                <a:lnTo>
                  <a:pt x="38108" y="289365"/>
                </a:lnTo>
                <a:lnTo>
                  <a:pt x="9739" y="259616"/>
                </a:lnTo>
                <a:lnTo>
                  <a:pt x="0" y="228600"/>
                </a:lnTo>
                <a:lnTo>
                  <a:pt x="2461" y="212950"/>
                </a:lnTo>
                <a:lnTo>
                  <a:pt x="9739" y="197583"/>
                </a:lnTo>
                <a:lnTo>
                  <a:pt x="38108" y="167834"/>
                </a:lnTo>
                <a:lnTo>
                  <a:pt x="83837" y="139624"/>
                </a:lnTo>
                <a:lnTo>
                  <a:pt x="145654" y="113227"/>
                </a:lnTo>
                <a:lnTo>
                  <a:pt x="182199" y="100793"/>
                </a:lnTo>
                <a:lnTo>
                  <a:pt x="222288" y="88915"/>
                </a:lnTo>
                <a:lnTo>
                  <a:pt x="265764" y="77626"/>
                </a:lnTo>
                <a:lnTo>
                  <a:pt x="312467" y="66960"/>
                </a:lnTo>
                <a:lnTo>
                  <a:pt x="362239" y="56952"/>
                </a:lnTo>
                <a:lnTo>
                  <a:pt x="414920" y="47636"/>
                </a:lnTo>
                <a:lnTo>
                  <a:pt x="470352" y="39045"/>
                </a:lnTo>
                <a:lnTo>
                  <a:pt x="528376" y="31213"/>
                </a:lnTo>
                <a:lnTo>
                  <a:pt x="588833" y="24176"/>
                </a:lnTo>
                <a:lnTo>
                  <a:pt x="651563" y="17966"/>
                </a:lnTo>
                <a:lnTo>
                  <a:pt x="716409" y="12618"/>
                </a:lnTo>
                <a:lnTo>
                  <a:pt x="783210" y="8166"/>
                </a:lnTo>
                <a:lnTo>
                  <a:pt x="851809" y="4644"/>
                </a:lnTo>
                <a:lnTo>
                  <a:pt x="922046" y="2087"/>
                </a:lnTo>
                <a:lnTo>
                  <a:pt x="993763" y="527"/>
                </a:lnTo>
                <a:lnTo>
                  <a:pt x="10668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4786" y="2158336"/>
            <a:ext cx="1143000" cy="74295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495300"/>
                </a:moveTo>
                <a:lnTo>
                  <a:pt x="2335" y="450215"/>
                </a:lnTo>
                <a:lnTo>
                  <a:pt x="9208" y="406266"/>
                </a:lnTo>
                <a:lnTo>
                  <a:pt x="20417" y="363625"/>
                </a:lnTo>
                <a:lnTo>
                  <a:pt x="35758" y="322469"/>
                </a:lnTo>
                <a:lnTo>
                  <a:pt x="55031" y="282971"/>
                </a:lnTo>
                <a:lnTo>
                  <a:pt x="78034" y="245307"/>
                </a:lnTo>
                <a:lnTo>
                  <a:pt x="104564" y="209652"/>
                </a:lnTo>
                <a:lnTo>
                  <a:pt x="134421" y="176179"/>
                </a:lnTo>
                <a:lnTo>
                  <a:pt x="167401" y="145065"/>
                </a:lnTo>
                <a:lnTo>
                  <a:pt x="203304" y="116484"/>
                </a:lnTo>
                <a:lnTo>
                  <a:pt x="241927" y="90611"/>
                </a:lnTo>
                <a:lnTo>
                  <a:pt x="283068" y="67620"/>
                </a:lnTo>
                <a:lnTo>
                  <a:pt x="326526" y="47687"/>
                </a:lnTo>
                <a:lnTo>
                  <a:pt x="372099" y="30985"/>
                </a:lnTo>
                <a:lnTo>
                  <a:pt x="419585" y="17691"/>
                </a:lnTo>
                <a:lnTo>
                  <a:pt x="468781" y="7979"/>
                </a:lnTo>
                <a:lnTo>
                  <a:pt x="519487" y="2024"/>
                </a:lnTo>
                <a:lnTo>
                  <a:pt x="571500" y="0"/>
                </a:lnTo>
                <a:lnTo>
                  <a:pt x="623512" y="2024"/>
                </a:lnTo>
                <a:lnTo>
                  <a:pt x="674218" y="7979"/>
                </a:lnTo>
                <a:lnTo>
                  <a:pt x="723414" y="17691"/>
                </a:lnTo>
                <a:lnTo>
                  <a:pt x="770900" y="30985"/>
                </a:lnTo>
                <a:lnTo>
                  <a:pt x="816473" y="47687"/>
                </a:lnTo>
                <a:lnTo>
                  <a:pt x="859931" y="67620"/>
                </a:lnTo>
                <a:lnTo>
                  <a:pt x="901072" y="90611"/>
                </a:lnTo>
                <a:lnTo>
                  <a:pt x="939695" y="116484"/>
                </a:lnTo>
                <a:lnTo>
                  <a:pt x="975598" y="145065"/>
                </a:lnTo>
                <a:lnTo>
                  <a:pt x="1008578" y="176179"/>
                </a:lnTo>
                <a:lnTo>
                  <a:pt x="1038435" y="209652"/>
                </a:lnTo>
                <a:lnTo>
                  <a:pt x="1064965" y="245307"/>
                </a:lnTo>
                <a:lnTo>
                  <a:pt x="1087968" y="282971"/>
                </a:lnTo>
                <a:lnTo>
                  <a:pt x="1107241" y="322469"/>
                </a:lnTo>
                <a:lnTo>
                  <a:pt x="1122582" y="363625"/>
                </a:lnTo>
                <a:lnTo>
                  <a:pt x="1133791" y="406266"/>
                </a:lnTo>
                <a:lnTo>
                  <a:pt x="1140664" y="450215"/>
                </a:lnTo>
                <a:lnTo>
                  <a:pt x="1143000" y="495300"/>
                </a:lnTo>
                <a:lnTo>
                  <a:pt x="1140664" y="540384"/>
                </a:lnTo>
                <a:lnTo>
                  <a:pt x="1133791" y="584333"/>
                </a:lnTo>
                <a:lnTo>
                  <a:pt x="1122582" y="626974"/>
                </a:lnTo>
                <a:lnTo>
                  <a:pt x="1107241" y="668130"/>
                </a:lnTo>
                <a:lnTo>
                  <a:pt x="1087968" y="707628"/>
                </a:lnTo>
                <a:lnTo>
                  <a:pt x="1064965" y="745292"/>
                </a:lnTo>
                <a:lnTo>
                  <a:pt x="1038435" y="780947"/>
                </a:lnTo>
                <a:lnTo>
                  <a:pt x="1008578" y="814420"/>
                </a:lnTo>
                <a:lnTo>
                  <a:pt x="975598" y="845534"/>
                </a:lnTo>
                <a:lnTo>
                  <a:pt x="939695" y="874115"/>
                </a:lnTo>
                <a:lnTo>
                  <a:pt x="901072" y="899988"/>
                </a:lnTo>
                <a:lnTo>
                  <a:pt x="859931" y="922979"/>
                </a:lnTo>
                <a:lnTo>
                  <a:pt x="816473" y="942912"/>
                </a:lnTo>
                <a:lnTo>
                  <a:pt x="770900" y="959614"/>
                </a:lnTo>
                <a:lnTo>
                  <a:pt x="723414" y="972908"/>
                </a:lnTo>
                <a:lnTo>
                  <a:pt x="674218" y="982620"/>
                </a:lnTo>
                <a:lnTo>
                  <a:pt x="623512" y="988575"/>
                </a:lnTo>
                <a:lnTo>
                  <a:pt x="571500" y="990600"/>
                </a:lnTo>
                <a:lnTo>
                  <a:pt x="519487" y="988575"/>
                </a:lnTo>
                <a:lnTo>
                  <a:pt x="468781" y="982620"/>
                </a:lnTo>
                <a:lnTo>
                  <a:pt x="419585" y="972908"/>
                </a:lnTo>
                <a:lnTo>
                  <a:pt x="372099" y="959614"/>
                </a:lnTo>
                <a:lnTo>
                  <a:pt x="326526" y="942912"/>
                </a:lnTo>
                <a:lnTo>
                  <a:pt x="283068" y="922979"/>
                </a:lnTo>
                <a:lnTo>
                  <a:pt x="241927" y="899988"/>
                </a:lnTo>
                <a:lnTo>
                  <a:pt x="203304" y="874115"/>
                </a:lnTo>
                <a:lnTo>
                  <a:pt x="167401" y="845534"/>
                </a:lnTo>
                <a:lnTo>
                  <a:pt x="134421" y="814420"/>
                </a:lnTo>
                <a:lnTo>
                  <a:pt x="104564" y="780947"/>
                </a:lnTo>
                <a:lnTo>
                  <a:pt x="78034" y="745292"/>
                </a:lnTo>
                <a:lnTo>
                  <a:pt x="55031" y="707628"/>
                </a:lnTo>
                <a:lnTo>
                  <a:pt x="35758" y="668130"/>
                </a:lnTo>
                <a:lnTo>
                  <a:pt x="20417" y="626974"/>
                </a:lnTo>
                <a:lnTo>
                  <a:pt x="9208" y="584333"/>
                </a:lnTo>
                <a:lnTo>
                  <a:pt x="2335" y="540384"/>
                </a:lnTo>
                <a:lnTo>
                  <a:pt x="0" y="495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8"/>
              <p:cNvSpPr txBox="1"/>
              <p:nvPr/>
            </p:nvSpPr>
            <p:spPr>
              <a:xfrm>
                <a:off x="2737610" y="5022211"/>
                <a:ext cx="3821179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r>
                        <a:rPr lang="en-US" i="1" spc="-1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’(</m:t>
                      </m:r>
                      <m:r>
                        <a:rPr lang="en-US" i="1" spc="-90" dirty="0">
                          <a:latin typeface="Cambria Math" panose="02040503050406030204" pitchFamily="18" charset="0"/>
                          <a:cs typeface="Arial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i="1" spc="-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i="1" spc="-130" dirty="0"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) = 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𝑦</m:t>
                      </m:r>
                      <m:r>
                        <a:rPr lang="en-US" i="1" spc="1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𝑤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i="1" spc="2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𝑤𝑦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</m:oMath>
                  </m:oMathPara>
                </a14:m>
                <a:endParaRPr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8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610" y="5022211"/>
                <a:ext cx="3821179" cy="276999"/>
              </a:xfrm>
              <a:prstGeom prst="rect">
                <a:avLst/>
              </a:prstGeom>
              <a:blipFill>
                <a:blip r:embed="rId2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bject 19"/>
          <p:cNvSpPr txBox="1"/>
          <p:nvPr/>
        </p:nvSpPr>
        <p:spPr>
          <a:xfrm>
            <a:off x="1740392" y="1386345"/>
            <a:ext cx="612041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65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simplify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</a:t>
            </a:r>
            <a:r>
              <a:rPr spc="-5" dirty="0">
                <a:latin typeface="Arial"/>
                <a:cs typeface="Arial"/>
              </a:rPr>
              <a:t>p</a:t>
            </a:r>
            <a:r>
              <a:rPr dirty="0">
                <a:latin typeface="Arial"/>
                <a:cs typeface="Arial"/>
              </a:rPr>
              <a:t>leme</a:t>
            </a:r>
            <a:r>
              <a:rPr spc="-5" dirty="0">
                <a:latin typeface="Arial"/>
                <a:cs typeface="Arial"/>
              </a:rPr>
              <a:t>n</a:t>
            </a:r>
            <a:r>
              <a:rPr dirty="0">
                <a:latin typeface="Arial"/>
                <a:cs typeface="Arial"/>
              </a:rPr>
              <a:t>ted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</a:t>
            </a:r>
            <a:r>
              <a:rPr spc="-20" dirty="0">
                <a:latin typeface="Arial"/>
                <a:cs typeface="Arial"/>
              </a:rPr>
              <a:t>x</a:t>
            </a:r>
            <a:r>
              <a:rPr dirty="0">
                <a:latin typeface="Arial"/>
                <a:cs typeface="Arial"/>
              </a:rPr>
              <a:t>pression,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group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</a:t>
            </a:r>
            <a:r>
              <a:rPr spc="-25" dirty="0">
                <a:latin typeface="Arial"/>
                <a:cs typeface="Arial"/>
              </a:rPr>
              <a:t>’</a:t>
            </a:r>
            <a:r>
              <a:rPr dirty="0">
                <a:latin typeface="Arial"/>
                <a:cs typeface="Arial"/>
              </a:rPr>
              <a:t>s</a:t>
            </a:r>
          </a:p>
        </p:txBody>
      </p:sp>
      <p:sp>
        <p:nvSpPr>
          <p:cNvPr id="21" name="object 21"/>
          <p:cNvSpPr/>
          <p:nvPr/>
        </p:nvSpPr>
        <p:spPr>
          <a:xfrm>
            <a:off x="3657600" y="2800350"/>
            <a:ext cx="1143000" cy="74295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0" y="495300"/>
                </a:moveTo>
                <a:lnTo>
                  <a:pt x="2335" y="450215"/>
                </a:lnTo>
                <a:lnTo>
                  <a:pt x="9208" y="406266"/>
                </a:lnTo>
                <a:lnTo>
                  <a:pt x="20417" y="363625"/>
                </a:lnTo>
                <a:lnTo>
                  <a:pt x="35758" y="322469"/>
                </a:lnTo>
                <a:lnTo>
                  <a:pt x="55031" y="282971"/>
                </a:lnTo>
                <a:lnTo>
                  <a:pt x="78034" y="245307"/>
                </a:lnTo>
                <a:lnTo>
                  <a:pt x="104564" y="209652"/>
                </a:lnTo>
                <a:lnTo>
                  <a:pt x="134421" y="176179"/>
                </a:lnTo>
                <a:lnTo>
                  <a:pt x="167401" y="145065"/>
                </a:lnTo>
                <a:lnTo>
                  <a:pt x="203304" y="116484"/>
                </a:lnTo>
                <a:lnTo>
                  <a:pt x="241927" y="90611"/>
                </a:lnTo>
                <a:lnTo>
                  <a:pt x="283068" y="67620"/>
                </a:lnTo>
                <a:lnTo>
                  <a:pt x="326526" y="47687"/>
                </a:lnTo>
                <a:lnTo>
                  <a:pt x="372099" y="30985"/>
                </a:lnTo>
                <a:lnTo>
                  <a:pt x="419585" y="17691"/>
                </a:lnTo>
                <a:lnTo>
                  <a:pt x="468781" y="7979"/>
                </a:lnTo>
                <a:lnTo>
                  <a:pt x="519487" y="2024"/>
                </a:lnTo>
                <a:lnTo>
                  <a:pt x="571500" y="0"/>
                </a:lnTo>
                <a:lnTo>
                  <a:pt x="623512" y="2024"/>
                </a:lnTo>
                <a:lnTo>
                  <a:pt x="674218" y="7979"/>
                </a:lnTo>
                <a:lnTo>
                  <a:pt x="723414" y="17691"/>
                </a:lnTo>
                <a:lnTo>
                  <a:pt x="770900" y="30985"/>
                </a:lnTo>
                <a:lnTo>
                  <a:pt x="816473" y="47687"/>
                </a:lnTo>
                <a:lnTo>
                  <a:pt x="859931" y="67620"/>
                </a:lnTo>
                <a:lnTo>
                  <a:pt x="901072" y="90611"/>
                </a:lnTo>
                <a:lnTo>
                  <a:pt x="939695" y="116484"/>
                </a:lnTo>
                <a:lnTo>
                  <a:pt x="975598" y="145065"/>
                </a:lnTo>
                <a:lnTo>
                  <a:pt x="1008578" y="176179"/>
                </a:lnTo>
                <a:lnTo>
                  <a:pt x="1038435" y="209652"/>
                </a:lnTo>
                <a:lnTo>
                  <a:pt x="1064965" y="245307"/>
                </a:lnTo>
                <a:lnTo>
                  <a:pt x="1087968" y="282971"/>
                </a:lnTo>
                <a:lnTo>
                  <a:pt x="1107241" y="322469"/>
                </a:lnTo>
                <a:lnTo>
                  <a:pt x="1122582" y="363625"/>
                </a:lnTo>
                <a:lnTo>
                  <a:pt x="1133791" y="406266"/>
                </a:lnTo>
                <a:lnTo>
                  <a:pt x="1140664" y="450215"/>
                </a:lnTo>
                <a:lnTo>
                  <a:pt x="1143000" y="495300"/>
                </a:lnTo>
                <a:lnTo>
                  <a:pt x="1140664" y="540384"/>
                </a:lnTo>
                <a:lnTo>
                  <a:pt x="1133791" y="584333"/>
                </a:lnTo>
                <a:lnTo>
                  <a:pt x="1122582" y="626974"/>
                </a:lnTo>
                <a:lnTo>
                  <a:pt x="1107241" y="668130"/>
                </a:lnTo>
                <a:lnTo>
                  <a:pt x="1087968" y="707628"/>
                </a:lnTo>
                <a:lnTo>
                  <a:pt x="1064965" y="745292"/>
                </a:lnTo>
                <a:lnTo>
                  <a:pt x="1038435" y="780947"/>
                </a:lnTo>
                <a:lnTo>
                  <a:pt x="1008578" y="814420"/>
                </a:lnTo>
                <a:lnTo>
                  <a:pt x="975598" y="845534"/>
                </a:lnTo>
                <a:lnTo>
                  <a:pt x="939695" y="874115"/>
                </a:lnTo>
                <a:lnTo>
                  <a:pt x="901072" y="899988"/>
                </a:lnTo>
                <a:lnTo>
                  <a:pt x="859931" y="922979"/>
                </a:lnTo>
                <a:lnTo>
                  <a:pt x="816473" y="942912"/>
                </a:lnTo>
                <a:lnTo>
                  <a:pt x="770900" y="959614"/>
                </a:lnTo>
                <a:lnTo>
                  <a:pt x="723414" y="972908"/>
                </a:lnTo>
                <a:lnTo>
                  <a:pt x="674218" y="982620"/>
                </a:lnTo>
                <a:lnTo>
                  <a:pt x="623512" y="988575"/>
                </a:lnTo>
                <a:lnTo>
                  <a:pt x="571500" y="990600"/>
                </a:lnTo>
                <a:lnTo>
                  <a:pt x="519487" y="988575"/>
                </a:lnTo>
                <a:lnTo>
                  <a:pt x="468781" y="982620"/>
                </a:lnTo>
                <a:lnTo>
                  <a:pt x="419585" y="972908"/>
                </a:lnTo>
                <a:lnTo>
                  <a:pt x="372099" y="959614"/>
                </a:lnTo>
                <a:lnTo>
                  <a:pt x="326526" y="942912"/>
                </a:lnTo>
                <a:lnTo>
                  <a:pt x="283068" y="922979"/>
                </a:lnTo>
                <a:lnTo>
                  <a:pt x="241927" y="899988"/>
                </a:lnTo>
                <a:lnTo>
                  <a:pt x="203304" y="874115"/>
                </a:lnTo>
                <a:lnTo>
                  <a:pt x="167401" y="845534"/>
                </a:lnTo>
                <a:lnTo>
                  <a:pt x="134421" y="814420"/>
                </a:lnTo>
                <a:lnTo>
                  <a:pt x="104564" y="780947"/>
                </a:lnTo>
                <a:lnTo>
                  <a:pt x="78034" y="745292"/>
                </a:lnTo>
                <a:lnTo>
                  <a:pt x="55031" y="707628"/>
                </a:lnTo>
                <a:lnTo>
                  <a:pt x="35758" y="668130"/>
                </a:lnTo>
                <a:lnTo>
                  <a:pt x="20417" y="626974"/>
                </a:lnTo>
                <a:lnTo>
                  <a:pt x="9208" y="584333"/>
                </a:lnTo>
                <a:lnTo>
                  <a:pt x="2335" y="540384"/>
                </a:lnTo>
                <a:lnTo>
                  <a:pt x="0" y="495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865097"/>
              </p:ext>
            </p:extLst>
          </p:nvPr>
        </p:nvGraphicFramePr>
        <p:xfrm>
          <a:off x="3432176" y="2163398"/>
          <a:ext cx="2114672" cy="147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1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7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2947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5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991">
                <a:tc>
                  <a:txBody>
                    <a:bodyPr/>
                    <a:lstStyle/>
                    <a:p>
                      <a:pPr marL="25400">
                        <a:lnSpc>
                          <a:spcPts val="1510"/>
                        </a:lnSpc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5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51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4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ts val="148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750">
                <a:tc>
                  <a:txBody>
                    <a:bodyPr/>
                    <a:lstStyle/>
                    <a:p>
                      <a:pPr marL="25400">
                        <a:lnSpc>
                          <a:spcPts val="1345"/>
                        </a:lnSpc>
                      </a:pPr>
                      <a:r>
                        <a:rPr sz="1100" spc="-110" dirty="0">
                          <a:latin typeface="Arial"/>
                          <a:cs typeface="Arial"/>
                        </a:rPr>
                        <a:t>11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>
                        <a:lnSpc>
                          <a:spcPts val="14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44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100" spc="-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B4FD2-294A-4768-AEE6-85E963CAEA11}"/>
                  </a:ext>
                </a:extLst>
              </p:cNvPr>
              <p:cNvSpPr/>
              <p:nvPr/>
            </p:nvSpPr>
            <p:spPr>
              <a:xfrm>
                <a:off x="2667000" y="4311159"/>
                <a:ext cx="42672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000" dirty="0"/>
                  <a:t>∑𝑚(0,1, 10, 11, 14, 15)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62B4FD2-294A-4768-AEE6-85E963CAE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311159"/>
                <a:ext cx="4267200" cy="400110"/>
              </a:xfrm>
              <a:prstGeom prst="rect">
                <a:avLst/>
              </a:prstGeom>
              <a:blipFill>
                <a:blip r:embed="rId3"/>
                <a:stretch>
                  <a:fillRect l="-714" t="-1060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582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531178" y="259377"/>
            <a:ext cx="8229600" cy="644278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2483485">
              <a:lnSpc>
                <a:spcPct val="100000"/>
              </a:lnSpc>
            </a:pPr>
            <a:r>
              <a:rPr sz="3200" spc="-5" dirty="0"/>
              <a:t>“Do</a:t>
            </a:r>
            <a:r>
              <a:rPr sz="3200" spc="0" dirty="0"/>
              <a:t>n</a:t>
            </a:r>
            <a:r>
              <a:rPr sz="3200" spc="-5" dirty="0"/>
              <a:t>’t</a:t>
            </a:r>
            <a:r>
              <a:rPr sz="3200" dirty="0"/>
              <a:t> </a:t>
            </a:r>
            <a:r>
              <a:rPr sz="3200" spc="-5" dirty="0"/>
              <a:t>Car</a:t>
            </a:r>
            <a:r>
              <a:rPr sz="3200" spc="0" dirty="0"/>
              <a:t>e</a:t>
            </a:r>
            <a:r>
              <a:rPr sz="3200" spc="-5" dirty="0"/>
              <a:t>s”</a:t>
            </a:r>
            <a:endParaRPr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99922" y="1295400"/>
            <a:ext cx="7848600" cy="1826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0970" marR="5080">
              <a:lnSpc>
                <a:spcPct val="1000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eti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care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aluating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sz="1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pression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particular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interm</a:t>
            </a:r>
            <a:r>
              <a:rPr sz="1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his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happens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bination</a:t>
            </a:r>
            <a:r>
              <a:rPr sz="18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literals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represen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by the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interm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occur.</a:t>
            </a:r>
          </a:p>
          <a:p>
            <a:pPr marL="128270">
              <a:lnSpc>
                <a:spcPct val="100000"/>
              </a:lnSpc>
              <a:spcBef>
                <a:spcPts val="18"/>
              </a:spcBef>
            </a:pP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22170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600" spc="-15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ple: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(ABCD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if t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sz="16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is e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(not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0)</a:t>
            </a:r>
          </a:p>
          <a:p>
            <a:pPr marL="128270">
              <a:lnSpc>
                <a:spcPct val="100000"/>
              </a:lnSpc>
              <a:spcBef>
                <a:spcPts val="9"/>
              </a:spcBef>
            </a:pP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BC45A0-396A-4C74-8EAF-BC1A2568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92" y="2438400"/>
            <a:ext cx="1083674" cy="41755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67AFB80-549A-46E0-BD4D-4689A25D6346}"/>
                  </a:ext>
                </a:extLst>
              </p:cNvPr>
              <p:cNvSpPr/>
              <p:nvPr/>
            </p:nvSpPr>
            <p:spPr>
              <a:xfrm>
                <a:off x="3039182" y="4382863"/>
                <a:ext cx="3813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∑𝑚(2,4,6,8) + ∑d(10-15)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67AFB80-549A-46E0-BD4D-4689A25D6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182" y="4382863"/>
                <a:ext cx="3813416" cy="369332"/>
              </a:xfrm>
              <a:prstGeom prst="rect">
                <a:avLst/>
              </a:prstGeom>
              <a:blipFill>
                <a:blip r:embed="rId3"/>
                <a:stretch>
                  <a:fillRect l="-480" t="-13115" r="-8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995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169873" y="574591"/>
            <a:ext cx="754136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don’t cares by 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if d is 1</a:t>
            </a:r>
          </a:p>
        </p:txBody>
      </p:sp>
      <p:sp>
        <p:nvSpPr>
          <p:cNvPr id="14" name="object 14"/>
          <p:cNvSpPr/>
          <p:nvPr/>
        </p:nvSpPr>
        <p:spPr>
          <a:xfrm>
            <a:off x="3810000" y="21323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7200" y="21323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0" y="247535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7200" y="247535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600" y="2018157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2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60751" y="2030824"/>
            <a:ext cx="2635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44901" y="1871280"/>
            <a:ext cx="5162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2100" spc="-7" baseline="-25793" dirty="0">
                <a:latin typeface="Arial"/>
                <a:cs typeface="Arial"/>
              </a:rPr>
              <a:t>00</a:t>
            </a:r>
            <a:endParaRPr sz="2100" baseline="-2579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6950" y="2563177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33647" y="2220086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24400" y="247535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1600" y="247535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4400" y="21323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600" y="21323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70578" y="1934336"/>
            <a:ext cx="1137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3876" y="213550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0153" y="213550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26304" y="213550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88077" y="213550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29050" y="24820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75201" y="24820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21478" y="24820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83504" y="24820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10000" y="28181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67200" y="28181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0000" y="3161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7200" y="3161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4400" y="3161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1600" y="3161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24400" y="28181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1600" y="28181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33876" y="282149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80153" y="282149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26304" y="282149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88077" y="282149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29050" y="3168110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75201" y="3168110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21478" y="3168110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83504" y="3168110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36950" y="3256121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49701" y="25451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49701" y="323116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21554" y="22022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21554" y="2912077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21554" y="25451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733800" y="2800350"/>
            <a:ext cx="2057400" cy="342900"/>
          </a:xfrm>
          <a:custGeom>
            <a:avLst/>
            <a:gdLst/>
            <a:ahLst/>
            <a:cxnLst/>
            <a:rect l="l" t="t" r="r" b="b"/>
            <a:pathLst>
              <a:path w="2057400" h="457200">
                <a:moveTo>
                  <a:pt x="1028700" y="0"/>
                </a:moveTo>
                <a:lnTo>
                  <a:pt x="1102173" y="574"/>
                </a:lnTo>
                <a:lnTo>
                  <a:pt x="1174250" y="2270"/>
                </a:lnTo>
                <a:lnTo>
                  <a:pt x="1244758" y="5050"/>
                </a:lnTo>
                <a:lnTo>
                  <a:pt x="1313523" y="8875"/>
                </a:lnTo>
                <a:lnTo>
                  <a:pt x="1380370" y="13706"/>
                </a:lnTo>
                <a:lnTo>
                  <a:pt x="1445126" y="19504"/>
                </a:lnTo>
                <a:lnTo>
                  <a:pt x="1507616" y="26232"/>
                </a:lnTo>
                <a:lnTo>
                  <a:pt x="1567667" y="33849"/>
                </a:lnTo>
                <a:lnTo>
                  <a:pt x="1625105" y="42318"/>
                </a:lnTo>
                <a:lnTo>
                  <a:pt x="1679755" y="51599"/>
                </a:lnTo>
                <a:lnTo>
                  <a:pt x="1731444" y="61654"/>
                </a:lnTo>
                <a:lnTo>
                  <a:pt x="1779998" y="72445"/>
                </a:lnTo>
                <a:lnTo>
                  <a:pt x="1825242" y="83932"/>
                </a:lnTo>
                <a:lnTo>
                  <a:pt x="1867003" y="96077"/>
                </a:lnTo>
                <a:lnTo>
                  <a:pt x="1905107" y="108841"/>
                </a:lnTo>
                <a:lnTo>
                  <a:pt x="1969647" y="136072"/>
                </a:lnTo>
                <a:lnTo>
                  <a:pt x="2017471" y="165315"/>
                </a:lnTo>
                <a:lnTo>
                  <a:pt x="2047185" y="196261"/>
                </a:lnTo>
                <a:lnTo>
                  <a:pt x="2057400" y="228600"/>
                </a:lnTo>
                <a:lnTo>
                  <a:pt x="2054816" y="244923"/>
                </a:lnTo>
                <a:lnTo>
                  <a:pt x="2047183" y="260938"/>
                </a:lnTo>
                <a:lnTo>
                  <a:pt x="2017461" y="291884"/>
                </a:lnTo>
                <a:lnTo>
                  <a:pt x="1969628" y="321127"/>
                </a:lnTo>
                <a:lnTo>
                  <a:pt x="1905077" y="348358"/>
                </a:lnTo>
                <a:lnTo>
                  <a:pt x="1866968" y="361122"/>
                </a:lnTo>
                <a:lnTo>
                  <a:pt x="1825201" y="373267"/>
                </a:lnTo>
                <a:lnTo>
                  <a:pt x="1779952" y="384754"/>
                </a:lnTo>
                <a:lnTo>
                  <a:pt x="1731395" y="395545"/>
                </a:lnTo>
                <a:lnTo>
                  <a:pt x="1679702" y="405600"/>
                </a:lnTo>
                <a:lnTo>
                  <a:pt x="1625050" y="414881"/>
                </a:lnTo>
                <a:lnTo>
                  <a:pt x="1567611" y="423350"/>
                </a:lnTo>
                <a:lnTo>
                  <a:pt x="1507560" y="430967"/>
                </a:lnTo>
                <a:lnTo>
                  <a:pt x="1445071" y="437695"/>
                </a:lnTo>
                <a:lnTo>
                  <a:pt x="1380319" y="443493"/>
                </a:lnTo>
                <a:lnTo>
                  <a:pt x="1313478" y="448324"/>
                </a:lnTo>
                <a:lnTo>
                  <a:pt x="1244721" y="452149"/>
                </a:lnTo>
                <a:lnTo>
                  <a:pt x="1174222" y="454929"/>
                </a:lnTo>
                <a:lnTo>
                  <a:pt x="1102157" y="456625"/>
                </a:lnTo>
                <a:lnTo>
                  <a:pt x="1028700" y="457200"/>
                </a:lnTo>
                <a:lnTo>
                  <a:pt x="955226" y="456625"/>
                </a:lnTo>
                <a:lnTo>
                  <a:pt x="883149" y="454929"/>
                </a:lnTo>
                <a:lnTo>
                  <a:pt x="812641" y="452149"/>
                </a:lnTo>
                <a:lnTo>
                  <a:pt x="743876" y="448324"/>
                </a:lnTo>
                <a:lnTo>
                  <a:pt x="677029" y="443493"/>
                </a:lnTo>
                <a:lnTo>
                  <a:pt x="612273" y="437695"/>
                </a:lnTo>
                <a:lnTo>
                  <a:pt x="549783" y="430967"/>
                </a:lnTo>
                <a:lnTo>
                  <a:pt x="489732" y="423350"/>
                </a:lnTo>
                <a:lnTo>
                  <a:pt x="432294" y="414881"/>
                </a:lnTo>
                <a:lnTo>
                  <a:pt x="377644" y="405600"/>
                </a:lnTo>
                <a:lnTo>
                  <a:pt x="325955" y="395545"/>
                </a:lnTo>
                <a:lnTo>
                  <a:pt x="277401" y="384754"/>
                </a:lnTo>
                <a:lnTo>
                  <a:pt x="232157" y="373267"/>
                </a:lnTo>
                <a:lnTo>
                  <a:pt x="190396" y="361122"/>
                </a:lnTo>
                <a:lnTo>
                  <a:pt x="152292" y="348358"/>
                </a:lnTo>
                <a:lnTo>
                  <a:pt x="87752" y="321127"/>
                </a:lnTo>
                <a:lnTo>
                  <a:pt x="39928" y="291884"/>
                </a:lnTo>
                <a:lnTo>
                  <a:pt x="10214" y="260938"/>
                </a:lnTo>
                <a:lnTo>
                  <a:pt x="0" y="228600"/>
                </a:lnTo>
                <a:lnTo>
                  <a:pt x="2582" y="212276"/>
                </a:lnTo>
                <a:lnTo>
                  <a:pt x="10214" y="196261"/>
                </a:lnTo>
                <a:lnTo>
                  <a:pt x="39928" y="165315"/>
                </a:lnTo>
                <a:lnTo>
                  <a:pt x="87752" y="136072"/>
                </a:lnTo>
                <a:lnTo>
                  <a:pt x="152292" y="108841"/>
                </a:lnTo>
                <a:lnTo>
                  <a:pt x="190396" y="96077"/>
                </a:lnTo>
                <a:lnTo>
                  <a:pt x="232157" y="83932"/>
                </a:lnTo>
                <a:lnTo>
                  <a:pt x="277401" y="72445"/>
                </a:lnTo>
                <a:lnTo>
                  <a:pt x="325955" y="61654"/>
                </a:lnTo>
                <a:lnTo>
                  <a:pt x="377644" y="51599"/>
                </a:lnTo>
                <a:lnTo>
                  <a:pt x="432294" y="42318"/>
                </a:lnTo>
                <a:lnTo>
                  <a:pt x="489732" y="33849"/>
                </a:lnTo>
                <a:lnTo>
                  <a:pt x="549783" y="26232"/>
                </a:lnTo>
                <a:lnTo>
                  <a:pt x="612273" y="19504"/>
                </a:lnTo>
                <a:lnTo>
                  <a:pt x="677029" y="13706"/>
                </a:lnTo>
                <a:lnTo>
                  <a:pt x="743876" y="8875"/>
                </a:lnTo>
                <a:lnTo>
                  <a:pt x="812641" y="5050"/>
                </a:lnTo>
                <a:lnTo>
                  <a:pt x="883149" y="2270"/>
                </a:lnTo>
                <a:lnTo>
                  <a:pt x="955226" y="574"/>
                </a:lnTo>
                <a:lnTo>
                  <a:pt x="102870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536950" y="2912077"/>
            <a:ext cx="5613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sz="2100" spc="-165" baseline="1984" dirty="0">
                <a:latin typeface="Arial"/>
                <a:cs typeface="Arial"/>
              </a:rPr>
              <a:t>1</a:t>
            </a:r>
            <a:r>
              <a:rPr sz="2100" baseline="1984" dirty="0">
                <a:latin typeface="Arial"/>
                <a:cs typeface="Arial"/>
              </a:rPr>
              <a:t>1	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431030" y="2912077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88230" y="2912077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40554" y="3231165"/>
            <a:ext cx="506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1400" dirty="0">
                <a:latin typeface="Arial"/>
                <a:cs typeface="Arial"/>
              </a:rPr>
              <a:t>d	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27050" y="1923102"/>
            <a:ext cx="25749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treated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lang="en-US" sz="1400" spc="-45" dirty="0">
                <a:latin typeface="Arial"/>
                <a:cs typeface="Arial"/>
              </a:rPr>
              <a:t>all </a:t>
            </a:r>
            <a:r>
              <a:rPr sz="1400" dirty="0">
                <a:latin typeface="Arial"/>
                <a:cs typeface="Arial"/>
              </a:rPr>
              <a:t>don’t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1:</a:t>
            </a:r>
          </a:p>
        </p:txBody>
      </p:sp>
      <p:sp>
        <p:nvSpPr>
          <p:cNvPr id="64" name="object 64"/>
          <p:cNvSpPr/>
          <p:nvPr/>
        </p:nvSpPr>
        <p:spPr>
          <a:xfrm>
            <a:off x="5181600" y="2057400"/>
            <a:ext cx="457200" cy="1543050"/>
          </a:xfrm>
          <a:custGeom>
            <a:avLst/>
            <a:gdLst/>
            <a:ahLst/>
            <a:cxnLst/>
            <a:rect l="l" t="t" r="r" b="b"/>
            <a:pathLst>
              <a:path w="457200" h="2057400">
                <a:moveTo>
                  <a:pt x="0" y="1028700"/>
                </a:moveTo>
                <a:lnTo>
                  <a:pt x="574" y="955226"/>
                </a:lnTo>
                <a:lnTo>
                  <a:pt x="2270" y="883149"/>
                </a:lnTo>
                <a:lnTo>
                  <a:pt x="5050" y="812641"/>
                </a:lnTo>
                <a:lnTo>
                  <a:pt x="8875" y="743876"/>
                </a:lnTo>
                <a:lnTo>
                  <a:pt x="13706" y="677029"/>
                </a:lnTo>
                <a:lnTo>
                  <a:pt x="19504" y="612273"/>
                </a:lnTo>
                <a:lnTo>
                  <a:pt x="26232" y="549783"/>
                </a:lnTo>
                <a:lnTo>
                  <a:pt x="33849" y="489732"/>
                </a:lnTo>
                <a:lnTo>
                  <a:pt x="42318" y="432294"/>
                </a:lnTo>
                <a:lnTo>
                  <a:pt x="51599" y="377644"/>
                </a:lnTo>
                <a:lnTo>
                  <a:pt x="61654" y="325955"/>
                </a:lnTo>
                <a:lnTo>
                  <a:pt x="72445" y="277401"/>
                </a:lnTo>
                <a:lnTo>
                  <a:pt x="83932" y="232157"/>
                </a:lnTo>
                <a:lnTo>
                  <a:pt x="96077" y="190396"/>
                </a:lnTo>
                <a:lnTo>
                  <a:pt x="108841" y="152292"/>
                </a:lnTo>
                <a:lnTo>
                  <a:pt x="136072" y="87752"/>
                </a:lnTo>
                <a:lnTo>
                  <a:pt x="165315" y="39928"/>
                </a:lnTo>
                <a:lnTo>
                  <a:pt x="196261" y="10214"/>
                </a:lnTo>
                <a:lnTo>
                  <a:pt x="228600" y="0"/>
                </a:lnTo>
                <a:lnTo>
                  <a:pt x="244923" y="2583"/>
                </a:lnTo>
                <a:lnTo>
                  <a:pt x="260938" y="10216"/>
                </a:lnTo>
                <a:lnTo>
                  <a:pt x="291884" y="39938"/>
                </a:lnTo>
                <a:lnTo>
                  <a:pt x="321127" y="87771"/>
                </a:lnTo>
                <a:lnTo>
                  <a:pt x="348358" y="152322"/>
                </a:lnTo>
                <a:lnTo>
                  <a:pt x="361122" y="190431"/>
                </a:lnTo>
                <a:lnTo>
                  <a:pt x="373267" y="232198"/>
                </a:lnTo>
                <a:lnTo>
                  <a:pt x="384754" y="277447"/>
                </a:lnTo>
                <a:lnTo>
                  <a:pt x="395545" y="326004"/>
                </a:lnTo>
                <a:lnTo>
                  <a:pt x="405600" y="377697"/>
                </a:lnTo>
                <a:lnTo>
                  <a:pt x="414881" y="432349"/>
                </a:lnTo>
                <a:lnTo>
                  <a:pt x="423350" y="489788"/>
                </a:lnTo>
                <a:lnTo>
                  <a:pt x="430967" y="549839"/>
                </a:lnTo>
                <a:lnTo>
                  <a:pt x="437695" y="612328"/>
                </a:lnTo>
                <a:lnTo>
                  <a:pt x="443493" y="677080"/>
                </a:lnTo>
                <a:lnTo>
                  <a:pt x="448324" y="743921"/>
                </a:lnTo>
                <a:lnTo>
                  <a:pt x="452149" y="812678"/>
                </a:lnTo>
                <a:lnTo>
                  <a:pt x="454929" y="883177"/>
                </a:lnTo>
                <a:lnTo>
                  <a:pt x="456625" y="955242"/>
                </a:lnTo>
                <a:lnTo>
                  <a:pt x="457200" y="1028700"/>
                </a:lnTo>
                <a:lnTo>
                  <a:pt x="456625" y="1102173"/>
                </a:lnTo>
                <a:lnTo>
                  <a:pt x="454929" y="1174250"/>
                </a:lnTo>
                <a:lnTo>
                  <a:pt x="452149" y="1244758"/>
                </a:lnTo>
                <a:lnTo>
                  <a:pt x="448324" y="1313523"/>
                </a:lnTo>
                <a:lnTo>
                  <a:pt x="443493" y="1380370"/>
                </a:lnTo>
                <a:lnTo>
                  <a:pt x="437695" y="1445126"/>
                </a:lnTo>
                <a:lnTo>
                  <a:pt x="430967" y="1507616"/>
                </a:lnTo>
                <a:lnTo>
                  <a:pt x="423350" y="1567667"/>
                </a:lnTo>
                <a:lnTo>
                  <a:pt x="414881" y="1625105"/>
                </a:lnTo>
                <a:lnTo>
                  <a:pt x="405600" y="1679755"/>
                </a:lnTo>
                <a:lnTo>
                  <a:pt x="395545" y="1731444"/>
                </a:lnTo>
                <a:lnTo>
                  <a:pt x="384754" y="1779998"/>
                </a:lnTo>
                <a:lnTo>
                  <a:pt x="373267" y="1825242"/>
                </a:lnTo>
                <a:lnTo>
                  <a:pt x="361122" y="1867003"/>
                </a:lnTo>
                <a:lnTo>
                  <a:pt x="348358" y="1905107"/>
                </a:lnTo>
                <a:lnTo>
                  <a:pt x="321127" y="1969647"/>
                </a:lnTo>
                <a:lnTo>
                  <a:pt x="291884" y="2017471"/>
                </a:lnTo>
                <a:lnTo>
                  <a:pt x="260938" y="2047185"/>
                </a:lnTo>
                <a:lnTo>
                  <a:pt x="228600" y="2057400"/>
                </a:lnTo>
                <a:lnTo>
                  <a:pt x="212276" y="2054817"/>
                </a:lnTo>
                <a:lnTo>
                  <a:pt x="196261" y="2047185"/>
                </a:lnTo>
                <a:lnTo>
                  <a:pt x="165315" y="2017471"/>
                </a:lnTo>
                <a:lnTo>
                  <a:pt x="136072" y="1969647"/>
                </a:lnTo>
                <a:lnTo>
                  <a:pt x="108841" y="1905107"/>
                </a:lnTo>
                <a:lnTo>
                  <a:pt x="96077" y="1867003"/>
                </a:lnTo>
                <a:lnTo>
                  <a:pt x="83932" y="1825242"/>
                </a:lnTo>
                <a:lnTo>
                  <a:pt x="72445" y="1779998"/>
                </a:lnTo>
                <a:lnTo>
                  <a:pt x="61654" y="1731444"/>
                </a:lnTo>
                <a:lnTo>
                  <a:pt x="51599" y="1679755"/>
                </a:lnTo>
                <a:lnTo>
                  <a:pt x="42318" y="1625105"/>
                </a:lnTo>
                <a:lnTo>
                  <a:pt x="33849" y="1567667"/>
                </a:lnTo>
                <a:lnTo>
                  <a:pt x="26232" y="1507616"/>
                </a:lnTo>
                <a:lnTo>
                  <a:pt x="19504" y="1445126"/>
                </a:lnTo>
                <a:lnTo>
                  <a:pt x="13706" y="1380370"/>
                </a:lnTo>
                <a:lnTo>
                  <a:pt x="8875" y="1313523"/>
                </a:lnTo>
                <a:lnTo>
                  <a:pt x="5050" y="1244758"/>
                </a:lnTo>
                <a:lnTo>
                  <a:pt x="2270" y="1174250"/>
                </a:lnTo>
                <a:lnTo>
                  <a:pt x="574" y="1102173"/>
                </a:lnTo>
                <a:lnTo>
                  <a:pt x="0" y="1028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10001" y="2514600"/>
            <a:ext cx="528955" cy="571500"/>
          </a:xfrm>
          <a:custGeom>
            <a:avLst/>
            <a:gdLst/>
            <a:ahLst/>
            <a:cxnLst/>
            <a:rect l="l" t="t" r="r" b="b"/>
            <a:pathLst>
              <a:path w="528954" h="762000">
                <a:moveTo>
                  <a:pt x="0" y="0"/>
                </a:moveTo>
                <a:lnTo>
                  <a:pt x="43910" y="2381"/>
                </a:lnTo>
                <a:lnTo>
                  <a:pt x="103250" y="9525"/>
                </a:lnTo>
                <a:lnTo>
                  <a:pt x="164337" y="24606"/>
                </a:lnTo>
                <a:lnTo>
                  <a:pt x="225425" y="44450"/>
                </a:lnTo>
                <a:lnTo>
                  <a:pt x="279003" y="64293"/>
                </a:lnTo>
                <a:lnTo>
                  <a:pt x="330200" y="88900"/>
                </a:lnTo>
                <a:lnTo>
                  <a:pt x="384968" y="121443"/>
                </a:lnTo>
                <a:lnTo>
                  <a:pt x="434975" y="158750"/>
                </a:lnTo>
                <a:lnTo>
                  <a:pt x="472106" y="204390"/>
                </a:lnTo>
                <a:lnTo>
                  <a:pt x="498475" y="247650"/>
                </a:lnTo>
                <a:lnTo>
                  <a:pt x="507341" y="262284"/>
                </a:lnTo>
                <a:lnTo>
                  <a:pt x="520700" y="298450"/>
                </a:lnTo>
                <a:lnTo>
                  <a:pt x="526736" y="350688"/>
                </a:lnTo>
                <a:lnTo>
                  <a:pt x="527050" y="368300"/>
                </a:lnTo>
                <a:lnTo>
                  <a:pt x="527679" y="384571"/>
                </a:lnTo>
                <a:lnTo>
                  <a:pt x="528462" y="400843"/>
                </a:lnTo>
                <a:lnTo>
                  <a:pt x="527746" y="418306"/>
                </a:lnTo>
                <a:lnTo>
                  <a:pt x="523875" y="438150"/>
                </a:lnTo>
                <a:lnTo>
                  <a:pt x="505047" y="488156"/>
                </a:lnTo>
                <a:lnTo>
                  <a:pt x="482600" y="533400"/>
                </a:lnTo>
                <a:lnTo>
                  <a:pt x="458739" y="567332"/>
                </a:lnTo>
                <a:lnTo>
                  <a:pt x="422703" y="603250"/>
                </a:lnTo>
                <a:lnTo>
                  <a:pt x="407767" y="616247"/>
                </a:lnTo>
                <a:lnTo>
                  <a:pt x="393700" y="628650"/>
                </a:lnTo>
                <a:lnTo>
                  <a:pt x="355088" y="657671"/>
                </a:lnTo>
                <a:lnTo>
                  <a:pt x="321750" y="676275"/>
                </a:lnTo>
                <a:lnTo>
                  <a:pt x="281039" y="695325"/>
                </a:lnTo>
                <a:lnTo>
                  <a:pt x="260350" y="704850"/>
                </a:lnTo>
                <a:lnTo>
                  <a:pt x="238954" y="713779"/>
                </a:lnTo>
                <a:lnTo>
                  <a:pt x="216344" y="721518"/>
                </a:lnTo>
                <a:lnTo>
                  <a:pt x="194306" y="728067"/>
                </a:lnTo>
                <a:lnTo>
                  <a:pt x="174625" y="733425"/>
                </a:lnTo>
                <a:lnTo>
                  <a:pt x="159694" y="737691"/>
                </a:lnTo>
                <a:lnTo>
                  <a:pt x="117475" y="749300"/>
                </a:lnTo>
                <a:lnTo>
                  <a:pt x="56975" y="756840"/>
                </a:lnTo>
                <a:lnTo>
                  <a:pt x="24409" y="759569"/>
                </a:lnTo>
                <a:lnTo>
                  <a:pt x="0" y="762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08813" y="2514600"/>
            <a:ext cx="528955" cy="571500"/>
          </a:xfrm>
          <a:custGeom>
            <a:avLst/>
            <a:gdLst/>
            <a:ahLst/>
            <a:cxnLst/>
            <a:rect l="l" t="t" r="r" b="b"/>
            <a:pathLst>
              <a:path w="528954" h="762000">
                <a:moveTo>
                  <a:pt x="528462" y="0"/>
                </a:moveTo>
                <a:lnTo>
                  <a:pt x="484552" y="2381"/>
                </a:lnTo>
                <a:lnTo>
                  <a:pt x="425211" y="9525"/>
                </a:lnTo>
                <a:lnTo>
                  <a:pt x="364124" y="24606"/>
                </a:lnTo>
                <a:lnTo>
                  <a:pt x="303037" y="44450"/>
                </a:lnTo>
                <a:lnTo>
                  <a:pt x="249459" y="64293"/>
                </a:lnTo>
                <a:lnTo>
                  <a:pt x="198262" y="88900"/>
                </a:lnTo>
                <a:lnTo>
                  <a:pt x="143494" y="121443"/>
                </a:lnTo>
                <a:lnTo>
                  <a:pt x="93487" y="158750"/>
                </a:lnTo>
                <a:lnTo>
                  <a:pt x="56356" y="204390"/>
                </a:lnTo>
                <a:lnTo>
                  <a:pt x="29987" y="247650"/>
                </a:lnTo>
                <a:lnTo>
                  <a:pt x="21121" y="262284"/>
                </a:lnTo>
                <a:lnTo>
                  <a:pt x="7762" y="298450"/>
                </a:lnTo>
                <a:lnTo>
                  <a:pt x="1726" y="350688"/>
                </a:lnTo>
                <a:lnTo>
                  <a:pt x="1412" y="368300"/>
                </a:lnTo>
                <a:lnTo>
                  <a:pt x="783" y="384571"/>
                </a:lnTo>
                <a:lnTo>
                  <a:pt x="0" y="400843"/>
                </a:lnTo>
                <a:lnTo>
                  <a:pt x="716" y="418306"/>
                </a:lnTo>
                <a:lnTo>
                  <a:pt x="4587" y="438150"/>
                </a:lnTo>
                <a:lnTo>
                  <a:pt x="23415" y="488156"/>
                </a:lnTo>
                <a:lnTo>
                  <a:pt x="45862" y="533400"/>
                </a:lnTo>
                <a:lnTo>
                  <a:pt x="69722" y="567332"/>
                </a:lnTo>
                <a:lnTo>
                  <a:pt x="105759" y="603250"/>
                </a:lnTo>
                <a:lnTo>
                  <a:pt x="120695" y="616247"/>
                </a:lnTo>
                <a:lnTo>
                  <a:pt x="134762" y="628650"/>
                </a:lnTo>
                <a:lnTo>
                  <a:pt x="173374" y="657671"/>
                </a:lnTo>
                <a:lnTo>
                  <a:pt x="206712" y="676275"/>
                </a:lnTo>
                <a:lnTo>
                  <a:pt x="247423" y="695325"/>
                </a:lnTo>
                <a:lnTo>
                  <a:pt x="268112" y="704850"/>
                </a:lnTo>
                <a:lnTo>
                  <a:pt x="289508" y="713779"/>
                </a:lnTo>
                <a:lnTo>
                  <a:pt x="312118" y="721518"/>
                </a:lnTo>
                <a:lnTo>
                  <a:pt x="334156" y="728067"/>
                </a:lnTo>
                <a:lnTo>
                  <a:pt x="353837" y="733425"/>
                </a:lnTo>
                <a:lnTo>
                  <a:pt x="368768" y="737691"/>
                </a:lnTo>
                <a:lnTo>
                  <a:pt x="410987" y="749300"/>
                </a:lnTo>
                <a:lnTo>
                  <a:pt x="471487" y="756840"/>
                </a:lnTo>
                <a:lnTo>
                  <a:pt x="504053" y="759569"/>
                </a:lnTo>
                <a:lnTo>
                  <a:pt x="528462" y="762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10001" y="2914650"/>
            <a:ext cx="528955" cy="571500"/>
          </a:xfrm>
          <a:custGeom>
            <a:avLst/>
            <a:gdLst/>
            <a:ahLst/>
            <a:cxnLst/>
            <a:rect l="l" t="t" r="r" b="b"/>
            <a:pathLst>
              <a:path w="528954" h="762000">
                <a:moveTo>
                  <a:pt x="0" y="0"/>
                </a:moveTo>
                <a:lnTo>
                  <a:pt x="43910" y="2381"/>
                </a:lnTo>
                <a:lnTo>
                  <a:pt x="103250" y="9525"/>
                </a:lnTo>
                <a:lnTo>
                  <a:pt x="164337" y="24606"/>
                </a:lnTo>
                <a:lnTo>
                  <a:pt x="225425" y="44450"/>
                </a:lnTo>
                <a:lnTo>
                  <a:pt x="279003" y="64293"/>
                </a:lnTo>
                <a:lnTo>
                  <a:pt x="330200" y="88900"/>
                </a:lnTo>
                <a:lnTo>
                  <a:pt x="384968" y="121443"/>
                </a:lnTo>
                <a:lnTo>
                  <a:pt x="434975" y="158750"/>
                </a:lnTo>
                <a:lnTo>
                  <a:pt x="472106" y="204390"/>
                </a:lnTo>
                <a:lnTo>
                  <a:pt x="498475" y="247650"/>
                </a:lnTo>
                <a:lnTo>
                  <a:pt x="507341" y="262284"/>
                </a:lnTo>
                <a:lnTo>
                  <a:pt x="520700" y="298450"/>
                </a:lnTo>
                <a:lnTo>
                  <a:pt x="526736" y="350688"/>
                </a:lnTo>
                <a:lnTo>
                  <a:pt x="527050" y="368300"/>
                </a:lnTo>
                <a:lnTo>
                  <a:pt x="527679" y="384571"/>
                </a:lnTo>
                <a:lnTo>
                  <a:pt x="528462" y="400843"/>
                </a:lnTo>
                <a:lnTo>
                  <a:pt x="527746" y="418306"/>
                </a:lnTo>
                <a:lnTo>
                  <a:pt x="523875" y="438150"/>
                </a:lnTo>
                <a:lnTo>
                  <a:pt x="505047" y="488156"/>
                </a:lnTo>
                <a:lnTo>
                  <a:pt x="482600" y="533400"/>
                </a:lnTo>
                <a:lnTo>
                  <a:pt x="458739" y="567332"/>
                </a:lnTo>
                <a:lnTo>
                  <a:pt x="422703" y="603250"/>
                </a:lnTo>
                <a:lnTo>
                  <a:pt x="407767" y="616247"/>
                </a:lnTo>
                <a:lnTo>
                  <a:pt x="393700" y="628650"/>
                </a:lnTo>
                <a:lnTo>
                  <a:pt x="355088" y="657671"/>
                </a:lnTo>
                <a:lnTo>
                  <a:pt x="321750" y="676275"/>
                </a:lnTo>
                <a:lnTo>
                  <a:pt x="281039" y="695325"/>
                </a:lnTo>
                <a:lnTo>
                  <a:pt x="260350" y="704850"/>
                </a:lnTo>
                <a:lnTo>
                  <a:pt x="238954" y="713779"/>
                </a:lnTo>
                <a:lnTo>
                  <a:pt x="216344" y="721518"/>
                </a:lnTo>
                <a:lnTo>
                  <a:pt x="194306" y="728067"/>
                </a:lnTo>
                <a:lnTo>
                  <a:pt x="174625" y="733425"/>
                </a:lnTo>
                <a:lnTo>
                  <a:pt x="159694" y="737691"/>
                </a:lnTo>
                <a:lnTo>
                  <a:pt x="117475" y="749300"/>
                </a:lnTo>
                <a:lnTo>
                  <a:pt x="56975" y="756840"/>
                </a:lnTo>
                <a:lnTo>
                  <a:pt x="24409" y="759569"/>
                </a:lnTo>
                <a:lnTo>
                  <a:pt x="0" y="762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08813" y="2914650"/>
            <a:ext cx="528955" cy="571500"/>
          </a:xfrm>
          <a:custGeom>
            <a:avLst/>
            <a:gdLst/>
            <a:ahLst/>
            <a:cxnLst/>
            <a:rect l="l" t="t" r="r" b="b"/>
            <a:pathLst>
              <a:path w="528954" h="762000">
                <a:moveTo>
                  <a:pt x="528462" y="0"/>
                </a:moveTo>
                <a:lnTo>
                  <a:pt x="484552" y="2381"/>
                </a:lnTo>
                <a:lnTo>
                  <a:pt x="425211" y="9525"/>
                </a:lnTo>
                <a:lnTo>
                  <a:pt x="364124" y="24606"/>
                </a:lnTo>
                <a:lnTo>
                  <a:pt x="303037" y="44450"/>
                </a:lnTo>
                <a:lnTo>
                  <a:pt x="249459" y="64293"/>
                </a:lnTo>
                <a:lnTo>
                  <a:pt x="198262" y="88900"/>
                </a:lnTo>
                <a:lnTo>
                  <a:pt x="143494" y="121443"/>
                </a:lnTo>
                <a:lnTo>
                  <a:pt x="93487" y="158750"/>
                </a:lnTo>
                <a:lnTo>
                  <a:pt x="56356" y="204390"/>
                </a:lnTo>
                <a:lnTo>
                  <a:pt x="29987" y="247650"/>
                </a:lnTo>
                <a:lnTo>
                  <a:pt x="21121" y="262284"/>
                </a:lnTo>
                <a:lnTo>
                  <a:pt x="7762" y="298450"/>
                </a:lnTo>
                <a:lnTo>
                  <a:pt x="1726" y="350688"/>
                </a:lnTo>
                <a:lnTo>
                  <a:pt x="1412" y="368300"/>
                </a:lnTo>
                <a:lnTo>
                  <a:pt x="783" y="384571"/>
                </a:lnTo>
                <a:lnTo>
                  <a:pt x="0" y="400843"/>
                </a:lnTo>
                <a:lnTo>
                  <a:pt x="716" y="418306"/>
                </a:lnTo>
                <a:lnTo>
                  <a:pt x="4587" y="438150"/>
                </a:lnTo>
                <a:lnTo>
                  <a:pt x="23415" y="488156"/>
                </a:lnTo>
                <a:lnTo>
                  <a:pt x="45862" y="533400"/>
                </a:lnTo>
                <a:lnTo>
                  <a:pt x="69722" y="567332"/>
                </a:lnTo>
                <a:lnTo>
                  <a:pt x="105759" y="603250"/>
                </a:lnTo>
                <a:lnTo>
                  <a:pt x="120695" y="616247"/>
                </a:lnTo>
                <a:lnTo>
                  <a:pt x="134762" y="628650"/>
                </a:lnTo>
                <a:lnTo>
                  <a:pt x="173374" y="657671"/>
                </a:lnTo>
                <a:lnTo>
                  <a:pt x="206712" y="676275"/>
                </a:lnTo>
                <a:lnTo>
                  <a:pt x="247423" y="695325"/>
                </a:lnTo>
                <a:lnTo>
                  <a:pt x="268112" y="704850"/>
                </a:lnTo>
                <a:lnTo>
                  <a:pt x="289508" y="713779"/>
                </a:lnTo>
                <a:lnTo>
                  <a:pt x="312118" y="721518"/>
                </a:lnTo>
                <a:lnTo>
                  <a:pt x="334156" y="728067"/>
                </a:lnTo>
                <a:lnTo>
                  <a:pt x="353837" y="733425"/>
                </a:lnTo>
                <a:lnTo>
                  <a:pt x="368768" y="737691"/>
                </a:lnTo>
                <a:lnTo>
                  <a:pt x="410987" y="749300"/>
                </a:lnTo>
                <a:lnTo>
                  <a:pt x="471487" y="756840"/>
                </a:lnTo>
                <a:lnTo>
                  <a:pt x="504053" y="759569"/>
                </a:lnTo>
                <a:lnTo>
                  <a:pt x="528462" y="762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bject 69"/>
              <p:cNvSpPr txBox="1"/>
              <p:nvPr/>
            </p:nvSpPr>
            <p:spPr>
              <a:xfrm>
                <a:off x="2058987" y="4082828"/>
                <a:ext cx="5407025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𝐴𝐵𝐶𝐷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i="1" spc="-1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𝐵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5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i="1" spc="-8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𝐴𝐵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i="1" spc="-8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5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i="1" spc="-1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𝐶𝐷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 </m:t>
                      </m:r>
                      <m:r>
                        <a:rPr lang="en-US" i="1" spc="-5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(8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𝑙𝑖𝑡𝑒𝑟</m:t>
                      </m:r>
                      <m:r>
                        <a:rPr lang="en-US" i="1" spc="-5" dirty="0">
                          <a:latin typeface="Cambria Math" panose="02040503050406030204" pitchFamily="18" charset="0"/>
                          <a:cs typeface="Arial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𝑙𝑠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9" name="object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987" y="4082828"/>
                <a:ext cx="5407025" cy="276999"/>
              </a:xfrm>
              <a:prstGeom prst="rect">
                <a:avLst/>
              </a:prstGeom>
              <a:blipFill>
                <a:blip r:embed="rId2"/>
                <a:stretch>
                  <a:fillRect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50AC1E7-A447-402B-B363-3717032C82F5}"/>
                  </a:ext>
                </a:extLst>
              </p:cNvPr>
              <p:cNvSpPr/>
              <p:nvPr/>
            </p:nvSpPr>
            <p:spPr>
              <a:xfrm>
                <a:off x="908062" y="1268279"/>
                <a:ext cx="3813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∑𝑚(2,4,6,8) + ∑d(10-15)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50AC1E7-A447-402B-B363-3717032C8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62" y="1268279"/>
                <a:ext cx="3813416" cy="369332"/>
              </a:xfrm>
              <a:prstGeom prst="rect">
                <a:avLst/>
              </a:prstGeom>
              <a:blipFill>
                <a:blip r:embed="rId3"/>
                <a:stretch>
                  <a:fillRect l="-479" t="-11475" r="-6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7820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3810000" y="21323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7200" y="21323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0" y="247535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7200" y="247535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57600" y="2018157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273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60751" y="2030824"/>
            <a:ext cx="2635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44901" y="1871280"/>
            <a:ext cx="5162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2100" spc="-7" baseline="-25793" dirty="0">
                <a:latin typeface="Arial"/>
                <a:cs typeface="Arial"/>
              </a:rPr>
              <a:t>00</a:t>
            </a:r>
            <a:endParaRPr sz="2100" baseline="-2579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36950" y="2563177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33647" y="2220086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24400" y="247535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1600" y="247535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24400" y="21323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1600" y="21323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70578" y="1934336"/>
            <a:ext cx="1137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3876" y="213550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0153" y="213550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26304" y="213550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88077" y="213550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29050" y="24820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75201" y="24820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21478" y="24820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83504" y="2482024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10000" y="28181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67200" y="28181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0000" y="3161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67200" y="3161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4400" y="3161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81600" y="31610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24400" y="28181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81600" y="281816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33876" y="282149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80153" y="282149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726304" y="282149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88077" y="282149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29050" y="3168110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75201" y="3168110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21478" y="3168110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83504" y="3168110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36950" y="3256121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49701" y="25451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49701" y="323116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21554" y="22022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21554" y="2912077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21554" y="254517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36950" y="2912077"/>
            <a:ext cx="5613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sz="2100" spc="-165" baseline="1984" dirty="0">
                <a:latin typeface="Arial"/>
                <a:cs typeface="Arial"/>
              </a:rPr>
              <a:t>1</a:t>
            </a:r>
            <a:r>
              <a:rPr sz="2100" baseline="1984" dirty="0">
                <a:latin typeface="Arial"/>
                <a:cs typeface="Arial"/>
              </a:rPr>
              <a:t>1	</a:t>
            </a: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31030" y="2912077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88230" y="2912077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40554" y="3231165"/>
            <a:ext cx="506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1400" dirty="0">
                <a:latin typeface="Arial"/>
                <a:cs typeface="Arial"/>
              </a:rPr>
              <a:t>d	d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3554" y="1986830"/>
            <a:ext cx="25749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If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treated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don’t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bject 63"/>
              <p:cNvSpPr txBox="1"/>
              <p:nvPr/>
            </p:nvSpPr>
            <p:spPr>
              <a:xfrm>
                <a:off x="2156395" y="4104287"/>
                <a:ext cx="5407025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𝐴𝐵𝐶𝐷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i="1" spc="-10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110" dirty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𝐶𝐷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4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i="1" spc="-8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110" dirty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𝐵𝐷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4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i="1" spc="-8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𝐴𝐵</m:t>
                      </m:r>
                      <m:r>
                        <a:rPr lang="en-US" i="1" spc="-5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𝐶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  (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10</m:t>
                      </m:r>
                      <m:r>
                        <a:rPr lang="en-US" i="1" spc="-2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𝑙𝑖𝑡𝑒𝑟</m:t>
                      </m:r>
                      <m:r>
                        <a:rPr lang="en-US" i="1" spc="-5" dirty="0">
                          <a:latin typeface="Cambria Math" panose="02040503050406030204" pitchFamily="18" charset="0"/>
                          <a:cs typeface="Arial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𝑙𝑠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3" name="object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95" y="4104287"/>
                <a:ext cx="5407025" cy="276999"/>
              </a:xfrm>
              <a:prstGeom prst="rect">
                <a:avLst/>
              </a:prstGeom>
              <a:blipFill>
                <a:blip r:embed="rId2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bject 64"/>
          <p:cNvSpPr/>
          <p:nvPr/>
        </p:nvSpPr>
        <p:spPr>
          <a:xfrm>
            <a:off x="5181600" y="2057400"/>
            <a:ext cx="457200" cy="74295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0" y="495300"/>
                </a:moveTo>
                <a:lnTo>
                  <a:pt x="1781" y="433168"/>
                </a:lnTo>
                <a:lnTo>
                  <a:pt x="6982" y="373340"/>
                </a:lnTo>
                <a:lnTo>
                  <a:pt x="15389" y="316280"/>
                </a:lnTo>
                <a:lnTo>
                  <a:pt x="26786" y="262451"/>
                </a:lnTo>
                <a:lnTo>
                  <a:pt x="40961" y="212319"/>
                </a:lnTo>
                <a:lnTo>
                  <a:pt x="57698" y="166346"/>
                </a:lnTo>
                <a:lnTo>
                  <a:pt x="76783" y="124998"/>
                </a:lnTo>
                <a:lnTo>
                  <a:pt x="98002" y="88738"/>
                </a:lnTo>
                <a:lnTo>
                  <a:pt x="121140" y="58029"/>
                </a:lnTo>
                <a:lnTo>
                  <a:pt x="172317" y="15126"/>
                </a:lnTo>
                <a:lnTo>
                  <a:pt x="228600" y="0"/>
                </a:lnTo>
                <a:lnTo>
                  <a:pt x="257272" y="3858"/>
                </a:lnTo>
                <a:lnTo>
                  <a:pt x="284882" y="15126"/>
                </a:lnTo>
                <a:lnTo>
                  <a:pt x="336059" y="58029"/>
                </a:lnTo>
                <a:lnTo>
                  <a:pt x="359197" y="88738"/>
                </a:lnTo>
                <a:lnTo>
                  <a:pt x="380416" y="124998"/>
                </a:lnTo>
                <a:lnTo>
                  <a:pt x="399501" y="166346"/>
                </a:lnTo>
                <a:lnTo>
                  <a:pt x="416238" y="212319"/>
                </a:lnTo>
                <a:lnTo>
                  <a:pt x="430413" y="262451"/>
                </a:lnTo>
                <a:lnTo>
                  <a:pt x="441810" y="316280"/>
                </a:lnTo>
                <a:lnTo>
                  <a:pt x="450217" y="373340"/>
                </a:lnTo>
                <a:lnTo>
                  <a:pt x="455418" y="433168"/>
                </a:lnTo>
                <a:lnTo>
                  <a:pt x="457200" y="495300"/>
                </a:lnTo>
                <a:lnTo>
                  <a:pt x="455418" y="557431"/>
                </a:lnTo>
                <a:lnTo>
                  <a:pt x="450217" y="617259"/>
                </a:lnTo>
                <a:lnTo>
                  <a:pt x="441810" y="674319"/>
                </a:lnTo>
                <a:lnTo>
                  <a:pt x="430413" y="728148"/>
                </a:lnTo>
                <a:lnTo>
                  <a:pt x="416238" y="778280"/>
                </a:lnTo>
                <a:lnTo>
                  <a:pt x="399501" y="824253"/>
                </a:lnTo>
                <a:lnTo>
                  <a:pt x="380416" y="865601"/>
                </a:lnTo>
                <a:lnTo>
                  <a:pt x="359197" y="901861"/>
                </a:lnTo>
                <a:lnTo>
                  <a:pt x="336059" y="932570"/>
                </a:lnTo>
                <a:lnTo>
                  <a:pt x="284882" y="975473"/>
                </a:lnTo>
                <a:lnTo>
                  <a:pt x="228600" y="990600"/>
                </a:lnTo>
                <a:lnTo>
                  <a:pt x="199927" y="986741"/>
                </a:lnTo>
                <a:lnTo>
                  <a:pt x="172317" y="975473"/>
                </a:lnTo>
                <a:lnTo>
                  <a:pt x="121140" y="932570"/>
                </a:lnTo>
                <a:lnTo>
                  <a:pt x="98002" y="901861"/>
                </a:lnTo>
                <a:lnTo>
                  <a:pt x="76783" y="865601"/>
                </a:lnTo>
                <a:lnTo>
                  <a:pt x="57698" y="824253"/>
                </a:lnTo>
                <a:lnTo>
                  <a:pt x="40961" y="778280"/>
                </a:lnTo>
                <a:lnTo>
                  <a:pt x="26786" y="728148"/>
                </a:lnTo>
                <a:lnTo>
                  <a:pt x="15389" y="674319"/>
                </a:lnTo>
                <a:lnTo>
                  <a:pt x="6982" y="617259"/>
                </a:lnTo>
                <a:lnTo>
                  <a:pt x="1781" y="557431"/>
                </a:lnTo>
                <a:lnTo>
                  <a:pt x="0" y="495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33801" y="2514600"/>
            <a:ext cx="528955" cy="285750"/>
          </a:xfrm>
          <a:custGeom>
            <a:avLst/>
            <a:gdLst/>
            <a:ahLst/>
            <a:cxnLst/>
            <a:rect l="l" t="t" r="r" b="b"/>
            <a:pathLst>
              <a:path w="528954" h="381000">
                <a:moveTo>
                  <a:pt x="0" y="0"/>
                </a:moveTo>
                <a:lnTo>
                  <a:pt x="43910" y="1158"/>
                </a:lnTo>
                <a:lnTo>
                  <a:pt x="103250" y="4699"/>
                </a:lnTo>
                <a:lnTo>
                  <a:pt x="164337" y="12271"/>
                </a:lnTo>
                <a:lnTo>
                  <a:pt x="225425" y="22225"/>
                </a:lnTo>
                <a:lnTo>
                  <a:pt x="279003" y="32146"/>
                </a:lnTo>
                <a:lnTo>
                  <a:pt x="330200" y="44450"/>
                </a:lnTo>
                <a:lnTo>
                  <a:pt x="384968" y="60721"/>
                </a:lnTo>
                <a:lnTo>
                  <a:pt x="434975" y="79375"/>
                </a:lnTo>
                <a:lnTo>
                  <a:pt x="472106" y="102171"/>
                </a:lnTo>
                <a:lnTo>
                  <a:pt x="498475" y="123825"/>
                </a:lnTo>
                <a:lnTo>
                  <a:pt x="507341" y="131115"/>
                </a:lnTo>
                <a:lnTo>
                  <a:pt x="525684" y="166068"/>
                </a:lnTo>
                <a:lnTo>
                  <a:pt x="527050" y="184150"/>
                </a:lnTo>
                <a:lnTo>
                  <a:pt x="527679" y="192250"/>
                </a:lnTo>
                <a:lnTo>
                  <a:pt x="528462" y="200374"/>
                </a:lnTo>
                <a:lnTo>
                  <a:pt x="527746" y="209117"/>
                </a:lnTo>
                <a:lnTo>
                  <a:pt x="523875" y="219075"/>
                </a:lnTo>
                <a:lnTo>
                  <a:pt x="493299" y="256543"/>
                </a:lnTo>
                <a:lnTo>
                  <a:pt x="458739" y="283630"/>
                </a:lnTo>
                <a:lnTo>
                  <a:pt x="422703" y="301577"/>
                </a:lnTo>
                <a:lnTo>
                  <a:pt x="407767" y="308088"/>
                </a:lnTo>
                <a:lnTo>
                  <a:pt x="393700" y="314325"/>
                </a:lnTo>
                <a:lnTo>
                  <a:pt x="355088" y="328826"/>
                </a:lnTo>
                <a:lnTo>
                  <a:pt x="301847" y="342900"/>
                </a:lnTo>
                <a:lnTo>
                  <a:pt x="281039" y="347662"/>
                </a:lnTo>
                <a:lnTo>
                  <a:pt x="260350" y="352425"/>
                </a:lnTo>
                <a:lnTo>
                  <a:pt x="238954" y="356879"/>
                </a:lnTo>
                <a:lnTo>
                  <a:pt x="216344" y="360727"/>
                </a:lnTo>
                <a:lnTo>
                  <a:pt x="194306" y="363980"/>
                </a:lnTo>
                <a:lnTo>
                  <a:pt x="174625" y="366649"/>
                </a:lnTo>
                <a:lnTo>
                  <a:pt x="159694" y="368792"/>
                </a:lnTo>
                <a:lnTo>
                  <a:pt x="117475" y="374650"/>
                </a:lnTo>
                <a:lnTo>
                  <a:pt x="56975" y="378396"/>
                </a:lnTo>
                <a:lnTo>
                  <a:pt x="24409" y="379757"/>
                </a:lnTo>
                <a:lnTo>
                  <a:pt x="0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86585" y="2514600"/>
            <a:ext cx="528955" cy="285750"/>
          </a:xfrm>
          <a:custGeom>
            <a:avLst/>
            <a:gdLst/>
            <a:ahLst/>
            <a:cxnLst/>
            <a:rect l="l" t="t" r="r" b="b"/>
            <a:pathLst>
              <a:path w="528954" h="381000">
                <a:moveTo>
                  <a:pt x="528415" y="0"/>
                </a:moveTo>
                <a:lnTo>
                  <a:pt x="484504" y="1158"/>
                </a:lnTo>
                <a:lnTo>
                  <a:pt x="425164" y="4699"/>
                </a:lnTo>
                <a:lnTo>
                  <a:pt x="364077" y="12271"/>
                </a:lnTo>
                <a:lnTo>
                  <a:pt x="302990" y="22225"/>
                </a:lnTo>
                <a:lnTo>
                  <a:pt x="249412" y="32146"/>
                </a:lnTo>
                <a:lnTo>
                  <a:pt x="198215" y="44450"/>
                </a:lnTo>
                <a:lnTo>
                  <a:pt x="143446" y="60721"/>
                </a:lnTo>
                <a:lnTo>
                  <a:pt x="93440" y="79375"/>
                </a:lnTo>
                <a:lnTo>
                  <a:pt x="56356" y="102171"/>
                </a:lnTo>
                <a:lnTo>
                  <a:pt x="21145" y="131115"/>
                </a:lnTo>
                <a:lnTo>
                  <a:pt x="2778" y="166068"/>
                </a:lnTo>
                <a:lnTo>
                  <a:pt x="1365" y="184150"/>
                </a:lnTo>
                <a:lnTo>
                  <a:pt x="754" y="192250"/>
                </a:lnTo>
                <a:lnTo>
                  <a:pt x="0" y="200374"/>
                </a:lnTo>
                <a:lnTo>
                  <a:pt x="722" y="209117"/>
                </a:lnTo>
                <a:lnTo>
                  <a:pt x="4540" y="219075"/>
                </a:lnTo>
                <a:lnTo>
                  <a:pt x="35133" y="256543"/>
                </a:lnTo>
                <a:lnTo>
                  <a:pt x="69728" y="283630"/>
                </a:lnTo>
                <a:lnTo>
                  <a:pt x="105775" y="301577"/>
                </a:lnTo>
                <a:lnTo>
                  <a:pt x="120703" y="308088"/>
                </a:lnTo>
                <a:lnTo>
                  <a:pt x="134715" y="314325"/>
                </a:lnTo>
                <a:lnTo>
                  <a:pt x="173345" y="328826"/>
                </a:lnTo>
                <a:lnTo>
                  <a:pt x="226615" y="342900"/>
                </a:lnTo>
                <a:lnTo>
                  <a:pt x="247429" y="347662"/>
                </a:lnTo>
                <a:lnTo>
                  <a:pt x="268065" y="352425"/>
                </a:lnTo>
                <a:lnTo>
                  <a:pt x="289460" y="356879"/>
                </a:lnTo>
                <a:lnTo>
                  <a:pt x="312070" y="360727"/>
                </a:lnTo>
                <a:lnTo>
                  <a:pt x="334109" y="363980"/>
                </a:lnTo>
                <a:lnTo>
                  <a:pt x="353790" y="366649"/>
                </a:lnTo>
                <a:lnTo>
                  <a:pt x="368720" y="368792"/>
                </a:lnTo>
                <a:lnTo>
                  <a:pt x="410940" y="374650"/>
                </a:lnTo>
                <a:lnTo>
                  <a:pt x="471439" y="378396"/>
                </a:lnTo>
                <a:lnTo>
                  <a:pt x="504005" y="379757"/>
                </a:lnTo>
                <a:lnTo>
                  <a:pt x="528415" y="3810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02126" y="316468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228600"/>
                </a:moveTo>
                <a:lnTo>
                  <a:pt x="4639" y="182533"/>
                </a:lnTo>
                <a:lnTo>
                  <a:pt x="17948" y="139624"/>
                </a:lnTo>
                <a:lnTo>
                  <a:pt x="39011" y="100793"/>
                </a:lnTo>
                <a:lnTo>
                  <a:pt x="66913" y="66960"/>
                </a:lnTo>
                <a:lnTo>
                  <a:pt x="100738" y="39045"/>
                </a:lnTo>
                <a:lnTo>
                  <a:pt x="139571" y="17966"/>
                </a:lnTo>
                <a:lnTo>
                  <a:pt x="182496" y="4644"/>
                </a:lnTo>
                <a:lnTo>
                  <a:pt x="228600" y="0"/>
                </a:lnTo>
                <a:lnTo>
                  <a:pt x="274666" y="4644"/>
                </a:lnTo>
                <a:lnTo>
                  <a:pt x="317575" y="17966"/>
                </a:lnTo>
                <a:lnTo>
                  <a:pt x="356406" y="39045"/>
                </a:lnTo>
                <a:lnTo>
                  <a:pt x="390239" y="66960"/>
                </a:lnTo>
                <a:lnTo>
                  <a:pt x="418154" y="100793"/>
                </a:lnTo>
                <a:lnTo>
                  <a:pt x="439233" y="139624"/>
                </a:lnTo>
                <a:lnTo>
                  <a:pt x="452555" y="182533"/>
                </a:lnTo>
                <a:lnTo>
                  <a:pt x="457200" y="228600"/>
                </a:lnTo>
                <a:lnTo>
                  <a:pt x="452555" y="274666"/>
                </a:lnTo>
                <a:lnTo>
                  <a:pt x="439233" y="317575"/>
                </a:lnTo>
                <a:lnTo>
                  <a:pt x="418154" y="356406"/>
                </a:lnTo>
                <a:lnTo>
                  <a:pt x="390239" y="390239"/>
                </a:lnTo>
                <a:lnTo>
                  <a:pt x="356406" y="418154"/>
                </a:lnTo>
                <a:lnTo>
                  <a:pt x="317575" y="439233"/>
                </a:lnTo>
                <a:lnTo>
                  <a:pt x="274666" y="452555"/>
                </a:lnTo>
                <a:lnTo>
                  <a:pt x="228600" y="457200"/>
                </a:lnTo>
                <a:lnTo>
                  <a:pt x="182496" y="452555"/>
                </a:lnTo>
                <a:lnTo>
                  <a:pt x="139571" y="439233"/>
                </a:lnTo>
                <a:lnTo>
                  <a:pt x="100738" y="418154"/>
                </a:lnTo>
                <a:lnTo>
                  <a:pt x="66913" y="390239"/>
                </a:lnTo>
                <a:lnTo>
                  <a:pt x="39011" y="356406"/>
                </a:lnTo>
                <a:lnTo>
                  <a:pt x="17948" y="317575"/>
                </a:lnTo>
                <a:lnTo>
                  <a:pt x="4639" y="274666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8"/>
          <p:cNvSpPr txBox="1"/>
          <p:nvPr/>
        </p:nvSpPr>
        <p:spPr>
          <a:xfrm>
            <a:off x="1169873" y="574591"/>
            <a:ext cx="754136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don’t cares by 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if d 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D81F92F-5645-4FAE-9800-1817CD5DB2A1}"/>
                  </a:ext>
                </a:extLst>
              </p:cNvPr>
              <p:cNvSpPr/>
              <p:nvPr/>
            </p:nvSpPr>
            <p:spPr>
              <a:xfrm>
                <a:off x="883253" y="1340803"/>
                <a:ext cx="3813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∑𝑚(2,4,6,8) + ∑d(10-15)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D81F92F-5645-4FAE-9800-1817CD5DB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53" y="1340803"/>
                <a:ext cx="3813416" cy="369332"/>
              </a:xfrm>
              <a:prstGeom prst="rect">
                <a:avLst/>
              </a:prstGeom>
              <a:blipFill>
                <a:blip r:embed="rId3"/>
                <a:stretch>
                  <a:fillRect l="-480" t="-13115" r="-8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204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70167" y="228600"/>
            <a:ext cx="8229600" cy="677107"/>
          </a:xfrm>
          <a:prstGeom prst="rect">
            <a:avLst/>
          </a:prstGeom>
        </p:spPr>
        <p:txBody>
          <a:bodyPr vert="horz" wrap="square" lIns="0" tIns="182879" rIns="0" bIns="0" rtlCol="0">
            <a:spAutoFit/>
          </a:bodyPr>
          <a:lstStyle/>
          <a:p>
            <a:pPr marL="264160">
              <a:lnSpc>
                <a:spcPct val="100000"/>
              </a:lnSpc>
            </a:pPr>
            <a:r>
              <a:rPr lang="en-US" sz="3200" dirty="0"/>
              <a:t>The best approach</a:t>
            </a:r>
            <a:endParaRPr sz="3200" dirty="0"/>
          </a:p>
        </p:txBody>
      </p:sp>
      <p:sp>
        <p:nvSpPr>
          <p:cNvPr id="11" name="object 11"/>
          <p:cNvSpPr/>
          <p:nvPr/>
        </p:nvSpPr>
        <p:spPr>
          <a:xfrm>
            <a:off x="3810000" y="241820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267200" y="241820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10000" y="27610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267200" y="27610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3657600" y="2303811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460751" y="2316574"/>
            <a:ext cx="2635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AB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44901" y="2157031"/>
            <a:ext cx="51625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D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2100" spc="-7" baseline="-25793" dirty="0">
                <a:latin typeface="Arial"/>
                <a:cs typeface="Arial"/>
              </a:rPr>
              <a:t>00</a:t>
            </a:r>
            <a:endParaRPr sz="2100" baseline="-25793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6950" y="2848927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3647" y="2506027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24400" y="27610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5181600" y="27610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4724400" y="241820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181600" y="2418207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4370578" y="2220086"/>
            <a:ext cx="1137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3876" y="242125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0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80153" y="242125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726304" y="242125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188077" y="242125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829050" y="276777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275201" y="276777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5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4721478" y="276777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7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183504" y="2767775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6</a:t>
            </a:r>
          </a:p>
        </p:txBody>
      </p:sp>
      <p:sp>
        <p:nvSpPr>
          <p:cNvPr id="33" name="object 33"/>
          <p:cNvSpPr/>
          <p:nvPr/>
        </p:nvSpPr>
        <p:spPr>
          <a:xfrm>
            <a:off x="3810000" y="31039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67200" y="31039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3810000" y="34468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267200" y="34468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724400" y="34468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5181600" y="34468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4724400" y="31039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181600" y="3103911"/>
            <a:ext cx="4572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 txBox="1"/>
          <p:nvPr/>
        </p:nvSpPr>
        <p:spPr>
          <a:xfrm>
            <a:off x="3833876" y="310724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80153" y="310724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26304" y="310724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88077" y="3107246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29050" y="3453860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8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275201" y="3453860"/>
            <a:ext cx="8255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9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4721478" y="3453860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83504" y="3453860"/>
            <a:ext cx="138430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10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536950" y="3542061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49701" y="283111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949701" y="351691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321554" y="2488024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321554" y="3197827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5321554" y="2831115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1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3536950" y="3197827"/>
            <a:ext cx="5613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8945" algn="l"/>
              </a:tabLst>
            </a:pP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d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431030" y="3197827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888230" y="3197827"/>
            <a:ext cx="125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d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4940554" y="3516915"/>
            <a:ext cx="5060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065" algn="l"/>
              </a:tabLst>
            </a:pPr>
            <a:r>
              <a:rPr sz="1400" dirty="0">
                <a:latin typeface="Arial"/>
                <a:cs typeface="Arial"/>
              </a:rPr>
              <a:t>d	d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1308101" y="1127479"/>
            <a:ext cx="6131876" cy="7694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16535" indent="-106680">
              <a:lnSpc>
                <a:spcPct val="100000"/>
              </a:lnSpc>
              <a:buFont typeface="Arial"/>
              <a:buChar char="-"/>
              <a:tabLst>
                <a:tab pos="217170" algn="l"/>
              </a:tabLst>
            </a:pPr>
            <a:r>
              <a:rPr sz="1600" dirty="0">
                <a:latin typeface="Arial"/>
                <a:cs typeface="Arial"/>
              </a:rPr>
              <a:t>treat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25" dirty="0">
                <a:latin typeface="Arial"/>
                <a:cs typeface="Arial"/>
              </a:rPr>
              <a:t>’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here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help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</a:t>
            </a:r>
            <a:r>
              <a:rPr sz="1600" dirty="0">
                <a:latin typeface="Arial"/>
                <a:cs typeface="Arial"/>
              </a:rPr>
              <a:t>ake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larger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groups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“real”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25" dirty="0">
                <a:latin typeface="Arial"/>
                <a:cs typeface="Arial"/>
              </a:rPr>
              <a:t>’</a:t>
            </a:r>
            <a:r>
              <a:rPr sz="1600" dirty="0">
                <a:latin typeface="Arial"/>
                <a:cs typeface="Arial"/>
              </a:rPr>
              <a:t>s</a:t>
            </a:r>
          </a:p>
          <a:p>
            <a:pPr marL="216535" indent="-106680">
              <a:lnSpc>
                <a:spcPct val="100000"/>
              </a:lnSpc>
              <a:buChar char="-"/>
              <a:tabLst>
                <a:tab pos="217170" algn="l"/>
              </a:tabLst>
            </a:pPr>
            <a:r>
              <a:rPr sz="1600" dirty="0">
                <a:latin typeface="Arial"/>
                <a:cs typeface="Arial"/>
              </a:rPr>
              <a:t>treat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them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w</a:t>
            </a:r>
            <a:r>
              <a:rPr sz="1600" dirty="0">
                <a:latin typeface="Arial"/>
                <a:cs typeface="Arial"/>
              </a:rPr>
              <a:t>here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they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60"/>
              <p:cNvSpPr txBox="1"/>
              <p:nvPr/>
            </p:nvSpPr>
            <p:spPr>
              <a:xfrm>
                <a:off x="2864612" y="4343400"/>
                <a:ext cx="464693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/>
                        </a:rPr>
                        <m:t>𝐴𝐵𝐶𝐷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𝐶𝐷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5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𝐵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spc="-4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i="1" spc="-85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r>
                        <a:rPr lang="en-US" i="1" spc="-10" dirty="0">
                          <a:latin typeface="Cambria Math" panose="02040503050406030204" pitchFamily="18" charset="0"/>
                          <a:cs typeface="Arial"/>
                        </a:rPr>
                        <m:t>𝐷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’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  (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6</m:t>
                      </m:r>
                      <m:r>
                        <a:rPr lang="en-US" i="1" spc="-20" dirty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𝑙𝑖𝑡𝑒𝑟𝑎𝑙𝑠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0" name="object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12" y="4343400"/>
                <a:ext cx="4646930" cy="276999"/>
              </a:xfrm>
              <a:prstGeom prst="rect">
                <a:avLst/>
              </a:prstGeom>
              <a:blipFill>
                <a:blip r:embed="rId2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bject 61"/>
          <p:cNvSpPr/>
          <p:nvPr/>
        </p:nvSpPr>
        <p:spPr>
          <a:xfrm>
            <a:off x="5181600" y="2343150"/>
            <a:ext cx="457200" cy="1543050"/>
          </a:xfrm>
          <a:custGeom>
            <a:avLst/>
            <a:gdLst/>
            <a:ahLst/>
            <a:cxnLst/>
            <a:rect l="l" t="t" r="r" b="b"/>
            <a:pathLst>
              <a:path w="457200" h="2057400">
                <a:moveTo>
                  <a:pt x="0" y="1028700"/>
                </a:moveTo>
                <a:lnTo>
                  <a:pt x="574" y="955226"/>
                </a:lnTo>
                <a:lnTo>
                  <a:pt x="2270" y="883149"/>
                </a:lnTo>
                <a:lnTo>
                  <a:pt x="5050" y="812641"/>
                </a:lnTo>
                <a:lnTo>
                  <a:pt x="8875" y="743876"/>
                </a:lnTo>
                <a:lnTo>
                  <a:pt x="13706" y="677029"/>
                </a:lnTo>
                <a:lnTo>
                  <a:pt x="19504" y="612273"/>
                </a:lnTo>
                <a:lnTo>
                  <a:pt x="26232" y="549783"/>
                </a:lnTo>
                <a:lnTo>
                  <a:pt x="33849" y="489732"/>
                </a:lnTo>
                <a:lnTo>
                  <a:pt x="42318" y="432294"/>
                </a:lnTo>
                <a:lnTo>
                  <a:pt x="51599" y="377644"/>
                </a:lnTo>
                <a:lnTo>
                  <a:pt x="61654" y="325955"/>
                </a:lnTo>
                <a:lnTo>
                  <a:pt x="72445" y="277401"/>
                </a:lnTo>
                <a:lnTo>
                  <a:pt x="83932" y="232157"/>
                </a:lnTo>
                <a:lnTo>
                  <a:pt x="96077" y="190396"/>
                </a:lnTo>
                <a:lnTo>
                  <a:pt x="108841" y="152292"/>
                </a:lnTo>
                <a:lnTo>
                  <a:pt x="136072" y="87752"/>
                </a:lnTo>
                <a:lnTo>
                  <a:pt x="165315" y="39928"/>
                </a:lnTo>
                <a:lnTo>
                  <a:pt x="196261" y="10214"/>
                </a:lnTo>
                <a:lnTo>
                  <a:pt x="228600" y="0"/>
                </a:lnTo>
                <a:lnTo>
                  <a:pt x="244923" y="2583"/>
                </a:lnTo>
                <a:lnTo>
                  <a:pt x="260938" y="10216"/>
                </a:lnTo>
                <a:lnTo>
                  <a:pt x="291884" y="39938"/>
                </a:lnTo>
                <a:lnTo>
                  <a:pt x="321127" y="87771"/>
                </a:lnTo>
                <a:lnTo>
                  <a:pt x="348358" y="152322"/>
                </a:lnTo>
                <a:lnTo>
                  <a:pt x="361122" y="190431"/>
                </a:lnTo>
                <a:lnTo>
                  <a:pt x="373267" y="232198"/>
                </a:lnTo>
                <a:lnTo>
                  <a:pt x="384754" y="277447"/>
                </a:lnTo>
                <a:lnTo>
                  <a:pt x="395545" y="326004"/>
                </a:lnTo>
                <a:lnTo>
                  <a:pt x="405600" y="377697"/>
                </a:lnTo>
                <a:lnTo>
                  <a:pt x="414881" y="432349"/>
                </a:lnTo>
                <a:lnTo>
                  <a:pt x="423350" y="489788"/>
                </a:lnTo>
                <a:lnTo>
                  <a:pt x="430967" y="549839"/>
                </a:lnTo>
                <a:lnTo>
                  <a:pt x="437695" y="612328"/>
                </a:lnTo>
                <a:lnTo>
                  <a:pt x="443493" y="677080"/>
                </a:lnTo>
                <a:lnTo>
                  <a:pt x="448324" y="743921"/>
                </a:lnTo>
                <a:lnTo>
                  <a:pt x="452149" y="812678"/>
                </a:lnTo>
                <a:lnTo>
                  <a:pt x="454929" y="883177"/>
                </a:lnTo>
                <a:lnTo>
                  <a:pt x="456625" y="955242"/>
                </a:lnTo>
                <a:lnTo>
                  <a:pt x="457200" y="1028700"/>
                </a:lnTo>
                <a:lnTo>
                  <a:pt x="456625" y="1102173"/>
                </a:lnTo>
                <a:lnTo>
                  <a:pt x="454929" y="1174250"/>
                </a:lnTo>
                <a:lnTo>
                  <a:pt x="452149" y="1244758"/>
                </a:lnTo>
                <a:lnTo>
                  <a:pt x="448324" y="1313523"/>
                </a:lnTo>
                <a:lnTo>
                  <a:pt x="443493" y="1380370"/>
                </a:lnTo>
                <a:lnTo>
                  <a:pt x="437695" y="1445126"/>
                </a:lnTo>
                <a:lnTo>
                  <a:pt x="430967" y="1507616"/>
                </a:lnTo>
                <a:lnTo>
                  <a:pt x="423350" y="1567667"/>
                </a:lnTo>
                <a:lnTo>
                  <a:pt x="414881" y="1625105"/>
                </a:lnTo>
                <a:lnTo>
                  <a:pt x="405600" y="1679755"/>
                </a:lnTo>
                <a:lnTo>
                  <a:pt x="395545" y="1731444"/>
                </a:lnTo>
                <a:lnTo>
                  <a:pt x="384754" y="1779998"/>
                </a:lnTo>
                <a:lnTo>
                  <a:pt x="373267" y="1825242"/>
                </a:lnTo>
                <a:lnTo>
                  <a:pt x="361122" y="1867003"/>
                </a:lnTo>
                <a:lnTo>
                  <a:pt x="348358" y="1905107"/>
                </a:lnTo>
                <a:lnTo>
                  <a:pt x="321127" y="1969647"/>
                </a:lnTo>
                <a:lnTo>
                  <a:pt x="291884" y="2017471"/>
                </a:lnTo>
                <a:lnTo>
                  <a:pt x="260938" y="2047185"/>
                </a:lnTo>
                <a:lnTo>
                  <a:pt x="228600" y="2057400"/>
                </a:lnTo>
                <a:lnTo>
                  <a:pt x="212276" y="2054817"/>
                </a:lnTo>
                <a:lnTo>
                  <a:pt x="196261" y="2047185"/>
                </a:lnTo>
                <a:lnTo>
                  <a:pt x="165315" y="2017471"/>
                </a:lnTo>
                <a:lnTo>
                  <a:pt x="136072" y="1969647"/>
                </a:lnTo>
                <a:lnTo>
                  <a:pt x="108841" y="1905107"/>
                </a:lnTo>
                <a:lnTo>
                  <a:pt x="96077" y="1867003"/>
                </a:lnTo>
                <a:lnTo>
                  <a:pt x="83932" y="1825242"/>
                </a:lnTo>
                <a:lnTo>
                  <a:pt x="72445" y="1779998"/>
                </a:lnTo>
                <a:lnTo>
                  <a:pt x="61654" y="1731444"/>
                </a:lnTo>
                <a:lnTo>
                  <a:pt x="51599" y="1679755"/>
                </a:lnTo>
                <a:lnTo>
                  <a:pt x="42318" y="1625105"/>
                </a:lnTo>
                <a:lnTo>
                  <a:pt x="33849" y="1567667"/>
                </a:lnTo>
                <a:lnTo>
                  <a:pt x="26232" y="1507616"/>
                </a:lnTo>
                <a:lnTo>
                  <a:pt x="19504" y="1445126"/>
                </a:lnTo>
                <a:lnTo>
                  <a:pt x="13706" y="1380370"/>
                </a:lnTo>
                <a:lnTo>
                  <a:pt x="8875" y="1313523"/>
                </a:lnTo>
                <a:lnTo>
                  <a:pt x="5050" y="1244758"/>
                </a:lnTo>
                <a:lnTo>
                  <a:pt x="2270" y="1174250"/>
                </a:lnTo>
                <a:lnTo>
                  <a:pt x="574" y="1102173"/>
                </a:lnTo>
                <a:lnTo>
                  <a:pt x="0" y="1028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2" name="object 62"/>
          <p:cNvSpPr/>
          <p:nvPr/>
        </p:nvSpPr>
        <p:spPr>
          <a:xfrm>
            <a:off x="3733801" y="2800350"/>
            <a:ext cx="528955" cy="628650"/>
          </a:xfrm>
          <a:custGeom>
            <a:avLst/>
            <a:gdLst/>
            <a:ahLst/>
            <a:cxnLst/>
            <a:rect l="l" t="t" r="r" b="b"/>
            <a:pathLst>
              <a:path w="528954" h="838200">
                <a:moveTo>
                  <a:pt x="0" y="0"/>
                </a:moveTo>
                <a:lnTo>
                  <a:pt x="43910" y="2587"/>
                </a:lnTo>
                <a:lnTo>
                  <a:pt x="103250" y="10413"/>
                </a:lnTo>
                <a:lnTo>
                  <a:pt x="164337" y="27035"/>
                </a:lnTo>
                <a:lnTo>
                  <a:pt x="225425" y="48894"/>
                </a:lnTo>
                <a:lnTo>
                  <a:pt x="279003" y="70723"/>
                </a:lnTo>
                <a:lnTo>
                  <a:pt x="330200" y="97789"/>
                </a:lnTo>
                <a:lnTo>
                  <a:pt x="384968" y="133588"/>
                </a:lnTo>
                <a:lnTo>
                  <a:pt x="434975" y="174625"/>
                </a:lnTo>
                <a:lnTo>
                  <a:pt x="472106" y="224805"/>
                </a:lnTo>
                <a:lnTo>
                  <a:pt x="498475" y="272414"/>
                </a:lnTo>
                <a:lnTo>
                  <a:pt x="507341" y="288486"/>
                </a:lnTo>
                <a:lnTo>
                  <a:pt x="520700" y="328294"/>
                </a:lnTo>
                <a:lnTo>
                  <a:pt x="526736" y="385730"/>
                </a:lnTo>
                <a:lnTo>
                  <a:pt x="527050" y="405130"/>
                </a:lnTo>
                <a:lnTo>
                  <a:pt x="527679" y="422993"/>
                </a:lnTo>
                <a:lnTo>
                  <a:pt x="528462" y="440880"/>
                </a:lnTo>
                <a:lnTo>
                  <a:pt x="527746" y="460101"/>
                </a:lnTo>
                <a:lnTo>
                  <a:pt x="523875" y="481964"/>
                </a:lnTo>
                <a:lnTo>
                  <a:pt x="505047" y="536924"/>
                </a:lnTo>
                <a:lnTo>
                  <a:pt x="482600" y="586739"/>
                </a:lnTo>
                <a:lnTo>
                  <a:pt x="458739" y="624030"/>
                </a:lnTo>
                <a:lnTo>
                  <a:pt x="422703" y="663527"/>
                </a:lnTo>
                <a:lnTo>
                  <a:pt x="407767" y="677836"/>
                </a:lnTo>
                <a:lnTo>
                  <a:pt x="393700" y="691514"/>
                </a:lnTo>
                <a:lnTo>
                  <a:pt x="355088" y="723429"/>
                </a:lnTo>
                <a:lnTo>
                  <a:pt x="321750" y="743902"/>
                </a:lnTo>
                <a:lnTo>
                  <a:pt x="281039" y="764857"/>
                </a:lnTo>
                <a:lnTo>
                  <a:pt x="260350" y="775335"/>
                </a:lnTo>
                <a:lnTo>
                  <a:pt x="238954" y="785147"/>
                </a:lnTo>
                <a:lnTo>
                  <a:pt x="216344" y="793638"/>
                </a:lnTo>
                <a:lnTo>
                  <a:pt x="194306" y="800820"/>
                </a:lnTo>
                <a:lnTo>
                  <a:pt x="174625" y="806704"/>
                </a:lnTo>
                <a:lnTo>
                  <a:pt x="159694" y="811406"/>
                </a:lnTo>
                <a:lnTo>
                  <a:pt x="117475" y="824230"/>
                </a:lnTo>
                <a:lnTo>
                  <a:pt x="56975" y="832500"/>
                </a:lnTo>
                <a:lnTo>
                  <a:pt x="24409" y="835499"/>
                </a:lnTo>
                <a:lnTo>
                  <a:pt x="0" y="8382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3" name="object 63"/>
          <p:cNvSpPr/>
          <p:nvPr/>
        </p:nvSpPr>
        <p:spPr>
          <a:xfrm>
            <a:off x="5186585" y="2800350"/>
            <a:ext cx="528955" cy="628650"/>
          </a:xfrm>
          <a:custGeom>
            <a:avLst/>
            <a:gdLst/>
            <a:ahLst/>
            <a:cxnLst/>
            <a:rect l="l" t="t" r="r" b="b"/>
            <a:pathLst>
              <a:path w="528954" h="838200">
                <a:moveTo>
                  <a:pt x="528415" y="0"/>
                </a:moveTo>
                <a:lnTo>
                  <a:pt x="484504" y="2587"/>
                </a:lnTo>
                <a:lnTo>
                  <a:pt x="425164" y="10413"/>
                </a:lnTo>
                <a:lnTo>
                  <a:pt x="364077" y="27035"/>
                </a:lnTo>
                <a:lnTo>
                  <a:pt x="302990" y="48894"/>
                </a:lnTo>
                <a:lnTo>
                  <a:pt x="249412" y="70723"/>
                </a:lnTo>
                <a:lnTo>
                  <a:pt x="198215" y="97789"/>
                </a:lnTo>
                <a:lnTo>
                  <a:pt x="143446" y="133588"/>
                </a:lnTo>
                <a:lnTo>
                  <a:pt x="93440" y="174625"/>
                </a:lnTo>
                <a:lnTo>
                  <a:pt x="56356" y="224805"/>
                </a:lnTo>
                <a:lnTo>
                  <a:pt x="29940" y="272414"/>
                </a:lnTo>
                <a:lnTo>
                  <a:pt x="11223" y="314152"/>
                </a:lnTo>
                <a:lnTo>
                  <a:pt x="2778" y="365379"/>
                </a:lnTo>
                <a:lnTo>
                  <a:pt x="1365" y="405130"/>
                </a:lnTo>
                <a:lnTo>
                  <a:pt x="754" y="422993"/>
                </a:lnTo>
                <a:lnTo>
                  <a:pt x="0" y="440880"/>
                </a:lnTo>
                <a:lnTo>
                  <a:pt x="722" y="460101"/>
                </a:lnTo>
                <a:lnTo>
                  <a:pt x="4540" y="481964"/>
                </a:lnTo>
                <a:lnTo>
                  <a:pt x="23415" y="536924"/>
                </a:lnTo>
                <a:lnTo>
                  <a:pt x="45815" y="586739"/>
                </a:lnTo>
                <a:lnTo>
                  <a:pt x="69728" y="624030"/>
                </a:lnTo>
                <a:lnTo>
                  <a:pt x="105775" y="663527"/>
                </a:lnTo>
                <a:lnTo>
                  <a:pt x="120703" y="677836"/>
                </a:lnTo>
                <a:lnTo>
                  <a:pt x="134715" y="691514"/>
                </a:lnTo>
                <a:lnTo>
                  <a:pt x="173345" y="723429"/>
                </a:lnTo>
                <a:lnTo>
                  <a:pt x="206682" y="743902"/>
                </a:lnTo>
                <a:lnTo>
                  <a:pt x="247429" y="764857"/>
                </a:lnTo>
                <a:lnTo>
                  <a:pt x="268065" y="775335"/>
                </a:lnTo>
                <a:lnTo>
                  <a:pt x="289460" y="785147"/>
                </a:lnTo>
                <a:lnTo>
                  <a:pt x="312070" y="793638"/>
                </a:lnTo>
                <a:lnTo>
                  <a:pt x="334109" y="800820"/>
                </a:lnTo>
                <a:lnTo>
                  <a:pt x="353790" y="806704"/>
                </a:lnTo>
                <a:lnTo>
                  <a:pt x="368720" y="811406"/>
                </a:lnTo>
                <a:lnTo>
                  <a:pt x="410940" y="824230"/>
                </a:lnTo>
                <a:lnTo>
                  <a:pt x="471439" y="832500"/>
                </a:lnTo>
                <a:lnTo>
                  <a:pt x="504005" y="835499"/>
                </a:lnTo>
                <a:lnTo>
                  <a:pt x="528415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4" name="object 64"/>
          <p:cNvSpPr/>
          <p:nvPr/>
        </p:nvSpPr>
        <p:spPr>
          <a:xfrm>
            <a:off x="3733801" y="3143250"/>
            <a:ext cx="528955" cy="628650"/>
          </a:xfrm>
          <a:custGeom>
            <a:avLst/>
            <a:gdLst/>
            <a:ahLst/>
            <a:cxnLst/>
            <a:rect l="l" t="t" r="r" b="b"/>
            <a:pathLst>
              <a:path w="528954" h="838200">
                <a:moveTo>
                  <a:pt x="0" y="0"/>
                </a:moveTo>
                <a:lnTo>
                  <a:pt x="43910" y="2587"/>
                </a:lnTo>
                <a:lnTo>
                  <a:pt x="103250" y="10413"/>
                </a:lnTo>
                <a:lnTo>
                  <a:pt x="164337" y="27035"/>
                </a:lnTo>
                <a:lnTo>
                  <a:pt x="225425" y="48894"/>
                </a:lnTo>
                <a:lnTo>
                  <a:pt x="279003" y="70723"/>
                </a:lnTo>
                <a:lnTo>
                  <a:pt x="330200" y="97789"/>
                </a:lnTo>
                <a:lnTo>
                  <a:pt x="384968" y="133588"/>
                </a:lnTo>
                <a:lnTo>
                  <a:pt x="434975" y="174625"/>
                </a:lnTo>
                <a:lnTo>
                  <a:pt x="472106" y="224805"/>
                </a:lnTo>
                <a:lnTo>
                  <a:pt x="498475" y="272414"/>
                </a:lnTo>
                <a:lnTo>
                  <a:pt x="507341" y="288486"/>
                </a:lnTo>
                <a:lnTo>
                  <a:pt x="520700" y="328294"/>
                </a:lnTo>
                <a:lnTo>
                  <a:pt x="526736" y="385730"/>
                </a:lnTo>
                <a:lnTo>
                  <a:pt x="527050" y="405130"/>
                </a:lnTo>
                <a:lnTo>
                  <a:pt x="527679" y="422993"/>
                </a:lnTo>
                <a:lnTo>
                  <a:pt x="528462" y="440880"/>
                </a:lnTo>
                <a:lnTo>
                  <a:pt x="527746" y="460101"/>
                </a:lnTo>
                <a:lnTo>
                  <a:pt x="523875" y="481964"/>
                </a:lnTo>
                <a:lnTo>
                  <a:pt x="505047" y="536924"/>
                </a:lnTo>
                <a:lnTo>
                  <a:pt x="482600" y="586739"/>
                </a:lnTo>
                <a:lnTo>
                  <a:pt x="458739" y="624030"/>
                </a:lnTo>
                <a:lnTo>
                  <a:pt x="422703" y="663527"/>
                </a:lnTo>
                <a:lnTo>
                  <a:pt x="407767" y="677836"/>
                </a:lnTo>
                <a:lnTo>
                  <a:pt x="393700" y="691514"/>
                </a:lnTo>
                <a:lnTo>
                  <a:pt x="355088" y="723429"/>
                </a:lnTo>
                <a:lnTo>
                  <a:pt x="321750" y="743902"/>
                </a:lnTo>
                <a:lnTo>
                  <a:pt x="281039" y="764857"/>
                </a:lnTo>
                <a:lnTo>
                  <a:pt x="260350" y="775335"/>
                </a:lnTo>
                <a:lnTo>
                  <a:pt x="238954" y="785147"/>
                </a:lnTo>
                <a:lnTo>
                  <a:pt x="216344" y="793638"/>
                </a:lnTo>
                <a:lnTo>
                  <a:pt x="194306" y="800820"/>
                </a:lnTo>
                <a:lnTo>
                  <a:pt x="174625" y="806704"/>
                </a:lnTo>
                <a:lnTo>
                  <a:pt x="159694" y="811406"/>
                </a:lnTo>
                <a:lnTo>
                  <a:pt x="117475" y="824230"/>
                </a:lnTo>
                <a:lnTo>
                  <a:pt x="56975" y="832500"/>
                </a:lnTo>
                <a:lnTo>
                  <a:pt x="24409" y="835499"/>
                </a:lnTo>
                <a:lnTo>
                  <a:pt x="0" y="83820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5" name="object 65"/>
          <p:cNvSpPr/>
          <p:nvPr/>
        </p:nvSpPr>
        <p:spPr>
          <a:xfrm>
            <a:off x="5186585" y="3143250"/>
            <a:ext cx="528955" cy="628650"/>
          </a:xfrm>
          <a:custGeom>
            <a:avLst/>
            <a:gdLst/>
            <a:ahLst/>
            <a:cxnLst/>
            <a:rect l="l" t="t" r="r" b="b"/>
            <a:pathLst>
              <a:path w="528954" h="838200">
                <a:moveTo>
                  <a:pt x="528415" y="0"/>
                </a:moveTo>
                <a:lnTo>
                  <a:pt x="484504" y="2587"/>
                </a:lnTo>
                <a:lnTo>
                  <a:pt x="425164" y="10413"/>
                </a:lnTo>
                <a:lnTo>
                  <a:pt x="364077" y="27035"/>
                </a:lnTo>
                <a:lnTo>
                  <a:pt x="302990" y="48894"/>
                </a:lnTo>
                <a:lnTo>
                  <a:pt x="249412" y="70723"/>
                </a:lnTo>
                <a:lnTo>
                  <a:pt x="198215" y="97789"/>
                </a:lnTo>
                <a:lnTo>
                  <a:pt x="143446" y="133588"/>
                </a:lnTo>
                <a:lnTo>
                  <a:pt x="93440" y="174625"/>
                </a:lnTo>
                <a:lnTo>
                  <a:pt x="56356" y="224805"/>
                </a:lnTo>
                <a:lnTo>
                  <a:pt x="29940" y="272414"/>
                </a:lnTo>
                <a:lnTo>
                  <a:pt x="11223" y="314152"/>
                </a:lnTo>
                <a:lnTo>
                  <a:pt x="2778" y="365379"/>
                </a:lnTo>
                <a:lnTo>
                  <a:pt x="1365" y="405130"/>
                </a:lnTo>
                <a:lnTo>
                  <a:pt x="754" y="422993"/>
                </a:lnTo>
                <a:lnTo>
                  <a:pt x="0" y="440880"/>
                </a:lnTo>
                <a:lnTo>
                  <a:pt x="722" y="460101"/>
                </a:lnTo>
                <a:lnTo>
                  <a:pt x="4540" y="481964"/>
                </a:lnTo>
                <a:lnTo>
                  <a:pt x="23415" y="536924"/>
                </a:lnTo>
                <a:lnTo>
                  <a:pt x="45815" y="586739"/>
                </a:lnTo>
                <a:lnTo>
                  <a:pt x="69728" y="624030"/>
                </a:lnTo>
                <a:lnTo>
                  <a:pt x="105775" y="663527"/>
                </a:lnTo>
                <a:lnTo>
                  <a:pt x="120703" y="677836"/>
                </a:lnTo>
                <a:lnTo>
                  <a:pt x="134715" y="691514"/>
                </a:lnTo>
                <a:lnTo>
                  <a:pt x="173345" y="723429"/>
                </a:lnTo>
                <a:lnTo>
                  <a:pt x="206682" y="743902"/>
                </a:lnTo>
                <a:lnTo>
                  <a:pt x="247429" y="764857"/>
                </a:lnTo>
                <a:lnTo>
                  <a:pt x="268065" y="775335"/>
                </a:lnTo>
                <a:lnTo>
                  <a:pt x="289460" y="785147"/>
                </a:lnTo>
                <a:lnTo>
                  <a:pt x="312070" y="793638"/>
                </a:lnTo>
                <a:lnTo>
                  <a:pt x="334109" y="800820"/>
                </a:lnTo>
                <a:lnTo>
                  <a:pt x="353790" y="806704"/>
                </a:lnTo>
                <a:lnTo>
                  <a:pt x="368720" y="811406"/>
                </a:lnTo>
                <a:lnTo>
                  <a:pt x="410940" y="824230"/>
                </a:lnTo>
                <a:lnTo>
                  <a:pt x="471439" y="832500"/>
                </a:lnTo>
                <a:lnTo>
                  <a:pt x="504005" y="835499"/>
                </a:lnTo>
                <a:lnTo>
                  <a:pt x="528415" y="838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463478D-45BD-4488-B519-79FE05CFB2CB}"/>
                  </a:ext>
                </a:extLst>
              </p:cNvPr>
              <p:cNvSpPr/>
              <p:nvPr/>
            </p:nvSpPr>
            <p:spPr>
              <a:xfrm>
                <a:off x="4950777" y="1721206"/>
                <a:ext cx="38134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∑𝑚(2,4,6,8) + ∑d(10-15)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463478D-45BD-4488-B519-79FE05CFB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777" y="1721206"/>
                <a:ext cx="3813416" cy="369332"/>
              </a:xfrm>
              <a:prstGeom prst="rect">
                <a:avLst/>
              </a:prstGeom>
              <a:blipFill>
                <a:blip r:embed="rId3"/>
                <a:stretch>
                  <a:fillRect l="-479" t="-11475" r="-79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5330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9992" y="371599"/>
            <a:ext cx="8001000" cy="56938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2400" algn="ctr">
              <a:lnSpc>
                <a:spcPct val="100000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object 14"/>
          <p:cNvSpPr/>
          <p:nvPr/>
        </p:nvSpPr>
        <p:spPr>
          <a:xfrm>
            <a:off x="1676400" y="1891951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63445" y="1745074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5496" y="2436780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9297" y="1904618"/>
            <a:ext cx="296545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wx</a:t>
            </a:r>
            <a:endParaRPr sz="1400" dirty="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400" spc="-5" dirty="0">
                <a:latin typeface="Arial"/>
                <a:cs typeface="Arial"/>
              </a:rPr>
              <a:t>00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55420" y="1808130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55497" y="2783395"/>
            <a:ext cx="1962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5496" y="3129915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60246" y="3574065"/>
            <a:ext cx="145859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wxy</a:t>
            </a:r>
            <a:r>
              <a:rPr sz="1400" dirty="0">
                <a:latin typeface="Arial"/>
                <a:cs typeface="Arial"/>
              </a:rPr>
              <a:t>z)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</a:p>
        </p:txBody>
      </p:sp>
      <p:sp>
        <p:nvSpPr>
          <p:cNvPr id="22" name="object 22"/>
          <p:cNvSpPr/>
          <p:nvPr/>
        </p:nvSpPr>
        <p:spPr>
          <a:xfrm>
            <a:off x="2743200" y="1931194"/>
            <a:ext cx="457200" cy="1554956"/>
          </a:xfrm>
          <a:custGeom>
            <a:avLst/>
            <a:gdLst/>
            <a:ahLst/>
            <a:cxnLst/>
            <a:rect l="l" t="t" r="r" b="b"/>
            <a:pathLst>
              <a:path w="457200" h="2073275">
                <a:moveTo>
                  <a:pt x="0" y="1036701"/>
                </a:moveTo>
                <a:lnTo>
                  <a:pt x="574" y="962653"/>
                </a:lnTo>
                <a:lnTo>
                  <a:pt x="2270" y="890012"/>
                </a:lnTo>
                <a:lnTo>
                  <a:pt x="5050" y="818954"/>
                </a:lnTo>
                <a:lnTo>
                  <a:pt x="8875" y="749653"/>
                </a:lnTo>
                <a:lnTo>
                  <a:pt x="13706" y="682285"/>
                </a:lnTo>
                <a:lnTo>
                  <a:pt x="19504" y="617024"/>
                </a:lnTo>
                <a:lnTo>
                  <a:pt x="26232" y="554048"/>
                </a:lnTo>
                <a:lnTo>
                  <a:pt x="33849" y="493529"/>
                </a:lnTo>
                <a:lnTo>
                  <a:pt x="42318" y="435645"/>
                </a:lnTo>
                <a:lnTo>
                  <a:pt x="51599" y="380570"/>
                </a:lnTo>
                <a:lnTo>
                  <a:pt x="61654" y="328480"/>
                </a:lnTo>
                <a:lnTo>
                  <a:pt x="72445" y="279550"/>
                </a:lnTo>
                <a:lnTo>
                  <a:pt x="83932" y="233954"/>
                </a:lnTo>
                <a:lnTo>
                  <a:pt x="96077" y="191869"/>
                </a:lnTo>
                <a:lnTo>
                  <a:pt x="108841" y="153470"/>
                </a:lnTo>
                <a:lnTo>
                  <a:pt x="136072" y="88430"/>
                </a:lnTo>
                <a:lnTo>
                  <a:pt x="165315" y="40237"/>
                </a:lnTo>
                <a:lnTo>
                  <a:pt x="196261" y="10293"/>
                </a:lnTo>
                <a:lnTo>
                  <a:pt x="228600" y="0"/>
                </a:lnTo>
                <a:lnTo>
                  <a:pt x="244923" y="2602"/>
                </a:lnTo>
                <a:lnTo>
                  <a:pt x="260938" y="10293"/>
                </a:lnTo>
                <a:lnTo>
                  <a:pt x="291884" y="40236"/>
                </a:lnTo>
                <a:lnTo>
                  <a:pt x="321127" y="88428"/>
                </a:lnTo>
                <a:lnTo>
                  <a:pt x="348358" y="153465"/>
                </a:lnTo>
                <a:lnTo>
                  <a:pt x="361122" y="191862"/>
                </a:lnTo>
                <a:lnTo>
                  <a:pt x="373267" y="233944"/>
                </a:lnTo>
                <a:lnTo>
                  <a:pt x="384754" y="279536"/>
                </a:lnTo>
                <a:lnTo>
                  <a:pt x="395545" y="328462"/>
                </a:lnTo>
                <a:lnTo>
                  <a:pt x="405600" y="380547"/>
                </a:lnTo>
                <a:lnTo>
                  <a:pt x="414881" y="435617"/>
                </a:lnTo>
                <a:lnTo>
                  <a:pt x="423350" y="493494"/>
                </a:lnTo>
                <a:lnTo>
                  <a:pt x="430967" y="554005"/>
                </a:lnTo>
                <a:lnTo>
                  <a:pt x="437695" y="616973"/>
                </a:lnTo>
                <a:lnTo>
                  <a:pt x="443493" y="682224"/>
                </a:lnTo>
                <a:lnTo>
                  <a:pt x="448324" y="749581"/>
                </a:lnTo>
                <a:lnTo>
                  <a:pt x="452149" y="818870"/>
                </a:lnTo>
                <a:lnTo>
                  <a:pt x="454929" y="889916"/>
                </a:lnTo>
                <a:lnTo>
                  <a:pt x="456625" y="962542"/>
                </a:lnTo>
                <a:lnTo>
                  <a:pt x="457200" y="1036574"/>
                </a:lnTo>
                <a:lnTo>
                  <a:pt x="456625" y="1110732"/>
                </a:lnTo>
                <a:lnTo>
                  <a:pt x="454929" y="1183358"/>
                </a:lnTo>
                <a:lnTo>
                  <a:pt x="452149" y="1254404"/>
                </a:lnTo>
                <a:lnTo>
                  <a:pt x="448324" y="1323693"/>
                </a:lnTo>
                <a:lnTo>
                  <a:pt x="443493" y="1391050"/>
                </a:lnTo>
                <a:lnTo>
                  <a:pt x="437695" y="1456301"/>
                </a:lnTo>
                <a:lnTo>
                  <a:pt x="430967" y="1519269"/>
                </a:lnTo>
                <a:lnTo>
                  <a:pt x="423350" y="1579780"/>
                </a:lnTo>
                <a:lnTo>
                  <a:pt x="414881" y="1637657"/>
                </a:lnTo>
                <a:lnTo>
                  <a:pt x="405600" y="1692727"/>
                </a:lnTo>
                <a:lnTo>
                  <a:pt x="395545" y="1744812"/>
                </a:lnTo>
                <a:lnTo>
                  <a:pt x="384754" y="1793738"/>
                </a:lnTo>
                <a:lnTo>
                  <a:pt x="373267" y="1839330"/>
                </a:lnTo>
                <a:lnTo>
                  <a:pt x="361122" y="1881412"/>
                </a:lnTo>
                <a:lnTo>
                  <a:pt x="348358" y="1919809"/>
                </a:lnTo>
                <a:lnTo>
                  <a:pt x="321127" y="1984846"/>
                </a:lnTo>
                <a:lnTo>
                  <a:pt x="291884" y="2033038"/>
                </a:lnTo>
                <a:lnTo>
                  <a:pt x="260938" y="2062981"/>
                </a:lnTo>
                <a:lnTo>
                  <a:pt x="228600" y="2073275"/>
                </a:lnTo>
                <a:lnTo>
                  <a:pt x="212276" y="2070672"/>
                </a:lnTo>
                <a:lnTo>
                  <a:pt x="196261" y="2062981"/>
                </a:lnTo>
                <a:lnTo>
                  <a:pt x="165315" y="2033038"/>
                </a:lnTo>
                <a:lnTo>
                  <a:pt x="136072" y="1984846"/>
                </a:lnTo>
                <a:lnTo>
                  <a:pt x="108841" y="1919809"/>
                </a:lnTo>
                <a:lnTo>
                  <a:pt x="96077" y="1881412"/>
                </a:lnTo>
                <a:lnTo>
                  <a:pt x="83932" y="1839330"/>
                </a:lnTo>
                <a:lnTo>
                  <a:pt x="72445" y="1793738"/>
                </a:lnTo>
                <a:lnTo>
                  <a:pt x="61654" y="1744812"/>
                </a:lnTo>
                <a:lnTo>
                  <a:pt x="51599" y="1692727"/>
                </a:lnTo>
                <a:lnTo>
                  <a:pt x="42318" y="1637657"/>
                </a:lnTo>
                <a:lnTo>
                  <a:pt x="33849" y="1579780"/>
                </a:lnTo>
                <a:lnTo>
                  <a:pt x="26232" y="1519269"/>
                </a:lnTo>
                <a:lnTo>
                  <a:pt x="19504" y="1456301"/>
                </a:lnTo>
                <a:lnTo>
                  <a:pt x="13706" y="1391050"/>
                </a:lnTo>
                <a:lnTo>
                  <a:pt x="8875" y="1323693"/>
                </a:lnTo>
                <a:lnTo>
                  <a:pt x="5050" y="1254404"/>
                </a:lnTo>
                <a:lnTo>
                  <a:pt x="2270" y="1183358"/>
                </a:lnTo>
                <a:lnTo>
                  <a:pt x="574" y="1110732"/>
                </a:lnTo>
                <a:lnTo>
                  <a:pt x="0" y="10367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752600" y="2000250"/>
            <a:ext cx="1981200" cy="3429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0" y="228600"/>
                </a:moveTo>
                <a:lnTo>
                  <a:pt x="23878" y="178488"/>
                </a:lnTo>
                <a:lnTo>
                  <a:pt x="64732" y="147149"/>
                </a:lnTo>
                <a:lnTo>
                  <a:pt x="123746" y="117879"/>
                </a:lnTo>
                <a:lnTo>
                  <a:pt x="159586" y="104131"/>
                </a:lnTo>
                <a:lnTo>
                  <a:pt x="199390" y="91032"/>
                </a:lnTo>
                <a:lnTo>
                  <a:pt x="242969" y="78627"/>
                </a:lnTo>
                <a:lnTo>
                  <a:pt x="290131" y="66960"/>
                </a:lnTo>
                <a:lnTo>
                  <a:pt x="340684" y="56076"/>
                </a:lnTo>
                <a:lnTo>
                  <a:pt x="394437" y="46019"/>
                </a:lnTo>
                <a:lnTo>
                  <a:pt x="451197" y="36832"/>
                </a:lnTo>
                <a:lnTo>
                  <a:pt x="510775" y="28561"/>
                </a:lnTo>
                <a:lnTo>
                  <a:pt x="572978" y="21248"/>
                </a:lnTo>
                <a:lnTo>
                  <a:pt x="637614" y="14940"/>
                </a:lnTo>
                <a:lnTo>
                  <a:pt x="704493" y="9679"/>
                </a:lnTo>
                <a:lnTo>
                  <a:pt x="773422" y="5511"/>
                </a:lnTo>
                <a:lnTo>
                  <a:pt x="844211" y="2478"/>
                </a:lnTo>
                <a:lnTo>
                  <a:pt x="916667" y="627"/>
                </a:lnTo>
                <a:lnTo>
                  <a:pt x="990600" y="0"/>
                </a:lnTo>
                <a:lnTo>
                  <a:pt x="1064532" y="627"/>
                </a:lnTo>
                <a:lnTo>
                  <a:pt x="1136988" y="2478"/>
                </a:lnTo>
                <a:lnTo>
                  <a:pt x="1207777" y="5511"/>
                </a:lnTo>
                <a:lnTo>
                  <a:pt x="1276706" y="9679"/>
                </a:lnTo>
                <a:lnTo>
                  <a:pt x="1343585" y="14940"/>
                </a:lnTo>
                <a:lnTo>
                  <a:pt x="1408221" y="21248"/>
                </a:lnTo>
                <a:lnTo>
                  <a:pt x="1470424" y="28561"/>
                </a:lnTo>
                <a:lnTo>
                  <a:pt x="1530002" y="36832"/>
                </a:lnTo>
                <a:lnTo>
                  <a:pt x="1586762" y="46019"/>
                </a:lnTo>
                <a:lnTo>
                  <a:pt x="1640515" y="56076"/>
                </a:lnTo>
                <a:lnTo>
                  <a:pt x="1691068" y="66960"/>
                </a:lnTo>
                <a:lnTo>
                  <a:pt x="1738230" y="78627"/>
                </a:lnTo>
                <a:lnTo>
                  <a:pt x="1781809" y="91032"/>
                </a:lnTo>
                <a:lnTo>
                  <a:pt x="1821613" y="104131"/>
                </a:lnTo>
                <a:lnTo>
                  <a:pt x="1857453" y="117879"/>
                </a:lnTo>
                <a:lnTo>
                  <a:pt x="1916467" y="147149"/>
                </a:lnTo>
                <a:lnTo>
                  <a:pt x="1957321" y="178488"/>
                </a:lnTo>
                <a:lnTo>
                  <a:pt x="1978483" y="211541"/>
                </a:lnTo>
                <a:lnTo>
                  <a:pt x="1981200" y="228600"/>
                </a:lnTo>
                <a:lnTo>
                  <a:pt x="1978483" y="245658"/>
                </a:lnTo>
                <a:lnTo>
                  <a:pt x="1970459" y="262377"/>
                </a:lnTo>
                <a:lnTo>
                  <a:pt x="1939260" y="294617"/>
                </a:lnTo>
                <a:lnTo>
                  <a:pt x="1889134" y="324965"/>
                </a:lnTo>
                <a:lnTo>
                  <a:pt x="1821613" y="353068"/>
                </a:lnTo>
                <a:lnTo>
                  <a:pt x="1781809" y="366167"/>
                </a:lnTo>
                <a:lnTo>
                  <a:pt x="1738230" y="378572"/>
                </a:lnTo>
                <a:lnTo>
                  <a:pt x="1691068" y="390239"/>
                </a:lnTo>
                <a:lnTo>
                  <a:pt x="1640515" y="401123"/>
                </a:lnTo>
                <a:lnTo>
                  <a:pt x="1586762" y="411180"/>
                </a:lnTo>
                <a:lnTo>
                  <a:pt x="1530002" y="420367"/>
                </a:lnTo>
                <a:lnTo>
                  <a:pt x="1470424" y="428638"/>
                </a:lnTo>
                <a:lnTo>
                  <a:pt x="1408221" y="435951"/>
                </a:lnTo>
                <a:lnTo>
                  <a:pt x="1343585" y="442259"/>
                </a:lnTo>
                <a:lnTo>
                  <a:pt x="1276706" y="447520"/>
                </a:lnTo>
                <a:lnTo>
                  <a:pt x="1207777" y="451688"/>
                </a:lnTo>
                <a:lnTo>
                  <a:pt x="1136988" y="454721"/>
                </a:lnTo>
                <a:lnTo>
                  <a:pt x="1064532" y="456572"/>
                </a:lnTo>
                <a:lnTo>
                  <a:pt x="990600" y="457200"/>
                </a:lnTo>
                <a:lnTo>
                  <a:pt x="916667" y="456572"/>
                </a:lnTo>
                <a:lnTo>
                  <a:pt x="844211" y="454721"/>
                </a:lnTo>
                <a:lnTo>
                  <a:pt x="773422" y="451688"/>
                </a:lnTo>
                <a:lnTo>
                  <a:pt x="704493" y="447520"/>
                </a:lnTo>
                <a:lnTo>
                  <a:pt x="637614" y="442259"/>
                </a:lnTo>
                <a:lnTo>
                  <a:pt x="572978" y="435951"/>
                </a:lnTo>
                <a:lnTo>
                  <a:pt x="510775" y="428638"/>
                </a:lnTo>
                <a:lnTo>
                  <a:pt x="451197" y="420367"/>
                </a:lnTo>
                <a:lnTo>
                  <a:pt x="394437" y="411180"/>
                </a:lnTo>
                <a:lnTo>
                  <a:pt x="340684" y="401123"/>
                </a:lnTo>
                <a:lnTo>
                  <a:pt x="290131" y="390239"/>
                </a:lnTo>
                <a:lnTo>
                  <a:pt x="242969" y="378572"/>
                </a:lnTo>
                <a:lnTo>
                  <a:pt x="199390" y="366167"/>
                </a:lnTo>
                <a:lnTo>
                  <a:pt x="159586" y="353068"/>
                </a:lnTo>
                <a:lnTo>
                  <a:pt x="123746" y="339320"/>
                </a:lnTo>
                <a:lnTo>
                  <a:pt x="64732" y="310050"/>
                </a:lnTo>
                <a:lnTo>
                  <a:pt x="23878" y="278711"/>
                </a:lnTo>
                <a:lnTo>
                  <a:pt x="2716" y="245658"/>
                </a:lnTo>
                <a:lnTo>
                  <a:pt x="0" y="228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334000" y="1891951"/>
            <a:ext cx="152400" cy="1143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5321553" y="1745074"/>
            <a:ext cx="19939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yz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13730" y="2436780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37531" y="1904618"/>
            <a:ext cx="296545" cy="46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20" dirty="0">
                <a:latin typeface="Arial"/>
                <a:cs typeface="Arial"/>
              </a:rPr>
              <a:t>wx</a:t>
            </a:r>
            <a:endParaRPr sz="1400" dirty="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305"/>
              </a:spcBef>
            </a:pPr>
            <a:r>
              <a:rPr sz="1400" spc="-5" dirty="0">
                <a:latin typeface="Arial"/>
                <a:cs typeface="Arial"/>
              </a:rPr>
              <a:t>00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13909" y="1808130"/>
            <a:ext cx="15716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5770" algn="l"/>
                <a:tab pos="902969" algn="l"/>
                <a:tab pos="1360170" algn="l"/>
              </a:tabLst>
            </a:pP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0	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110" dirty="0">
                <a:latin typeface="Arial"/>
                <a:cs typeface="Arial"/>
              </a:rPr>
              <a:t>1</a:t>
            </a:r>
            <a:r>
              <a:rPr sz="1400" dirty="0">
                <a:latin typeface="Arial"/>
                <a:cs typeface="Arial"/>
              </a:rPr>
              <a:t>1	</a:t>
            </a:r>
            <a:r>
              <a:rPr sz="1400" spc="-5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13731" y="2783395"/>
            <a:ext cx="19621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10" dirty="0">
                <a:latin typeface="Arial"/>
                <a:cs typeface="Arial"/>
              </a:rPr>
              <a:t>11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13730" y="3129915"/>
            <a:ext cx="2235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18479" y="3574065"/>
            <a:ext cx="142113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f(</a:t>
            </a:r>
            <a:r>
              <a:rPr sz="1400" spc="-20" dirty="0">
                <a:latin typeface="Arial"/>
                <a:cs typeface="Arial"/>
              </a:rPr>
              <a:t>wxy</a:t>
            </a:r>
            <a:r>
              <a:rPr sz="1400" dirty="0">
                <a:latin typeface="Arial"/>
                <a:cs typeface="Arial"/>
              </a:rPr>
              <a:t>z)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z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’z</a:t>
            </a:r>
          </a:p>
        </p:txBody>
      </p:sp>
      <p:sp>
        <p:nvSpPr>
          <p:cNvPr id="33" name="object 33"/>
          <p:cNvSpPr/>
          <p:nvPr/>
        </p:nvSpPr>
        <p:spPr>
          <a:xfrm>
            <a:off x="6400800" y="1931194"/>
            <a:ext cx="457200" cy="1554956"/>
          </a:xfrm>
          <a:custGeom>
            <a:avLst/>
            <a:gdLst/>
            <a:ahLst/>
            <a:cxnLst/>
            <a:rect l="l" t="t" r="r" b="b"/>
            <a:pathLst>
              <a:path w="457200" h="2073275">
                <a:moveTo>
                  <a:pt x="0" y="1036701"/>
                </a:moveTo>
                <a:lnTo>
                  <a:pt x="574" y="962653"/>
                </a:lnTo>
                <a:lnTo>
                  <a:pt x="2270" y="890012"/>
                </a:lnTo>
                <a:lnTo>
                  <a:pt x="5050" y="818954"/>
                </a:lnTo>
                <a:lnTo>
                  <a:pt x="8875" y="749653"/>
                </a:lnTo>
                <a:lnTo>
                  <a:pt x="13706" y="682285"/>
                </a:lnTo>
                <a:lnTo>
                  <a:pt x="19504" y="617024"/>
                </a:lnTo>
                <a:lnTo>
                  <a:pt x="26232" y="554048"/>
                </a:lnTo>
                <a:lnTo>
                  <a:pt x="33849" y="493529"/>
                </a:lnTo>
                <a:lnTo>
                  <a:pt x="42318" y="435645"/>
                </a:lnTo>
                <a:lnTo>
                  <a:pt x="51599" y="380570"/>
                </a:lnTo>
                <a:lnTo>
                  <a:pt x="61654" y="328480"/>
                </a:lnTo>
                <a:lnTo>
                  <a:pt x="72445" y="279550"/>
                </a:lnTo>
                <a:lnTo>
                  <a:pt x="83932" y="233954"/>
                </a:lnTo>
                <a:lnTo>
                  <a:pt x="96077" y="191869"/>
                </a:lnTo>
                <a:lnTo>
                  <a:pt x="108841" y="153470"/>
                </a:lnTo>
                <a:lnTo>
                  <a:pt x="136072" y="88430"/>
                </a:lnTo>
                <a:lnTo>
                  <a:pt x="165315" y="40237"/>
                </a:lnTo>
                <a:lnTo>
                  <a:pt x="196261" y="10293"/>
                </a:lnTo>
                <a:lnTo>
                  <a:pt x="228600" y="0"/>
                </a:lnTo>
                <a:lnTo>
                  <a:pt x="244923" y="2602"/>
                </a:lnTo>
                <a:lnTo>
                  <a:pt x="260938" y="10293"/>
                </a:lnTo>
                <a:lnTo>
                  <a:pt x="291884" y="40236"/>
                </a:lnTo>
                <a:lnTo>
                  <a:pt x="321127" y="88428"/>
                </a:lnTo>
                <a:lnTo>
                  <a:pt x="348358" y="153465"/>
                </a:lnTo>
                <a:lnTo>
                  <a:pt x="361122" y="191862"/>
                </a:lnTo>
                <a:lnTo>
                  <a:pt x="373267" y="233944"/>
                </a:lnTo>
                <a:lnTo>
                  <a:pt x="384754" y="279536"/>
                </a:lnTo>
                <a:lnTo>
                  <a:pt x="395545" y="328462"/>
                </a:lnTo>
                <a:lnTo>
                  <a:pt x="405600" y="380547"/>
                </a:lnTo>
                <a:lnTo>
                  <a:pt x="414881" y="435617"/>
                </a:lnTo>
                <a:lnTo>
                  <a:pt x="423350" y="493494"/>
                </a:lnTo>
                <a:lnTo>
                  <a:pt x="430967" y="554005"/>
                </a:lnTo>
                <a:lnTo>
                  <a:pt x="437695" y="616973"/>
                </a:lnTo>
                <a:lnTo>
                  <a:pt x="443493" y="682224"/>
                </a:lnTo>
                <a:lnTo>
                  <a:pt x="448324" y="749581"/>
                </a:lnTo>
                <a:lnTo>
                  <a:pt x="452149" y="818870"/>
                </a:lnTo>
                <a:lnTo>
                  <a:pt x="454929" y="889916"/>
                </a:lnTo>
                <a:lnTo>
                  <a:pt x="456625" y="962542"/>
                </a:lnTo>
                <a:lnTo>
                  <a:pt x="457200" y="1036574"/>
                </a:lnTo>
                <a:lnTo>
                  <a:pt x="456625" y="1110732"/>
                </a:lnTo>
                <a:lnTo>
                  <a:pt x="454929" y="1183358"/>
                </a:lnTo>
                <a:lnTo>
                  <a:pt x="452149" y="1254404"/>
                </a:lnTo>
                <a:lnTo>
                  <a:pt x="448324" y="1323693"/>
                </a:lnTo>
                <a:lnTo>
                  <a:pt x="443493" y="1391050"/>
                </a:lnTo>
                <a:lnTo>
                  <a:pt x="437695" y="1456301"/>
                </a:lnTo>
                <a:lnTo>
                  <a:pt x="430967" y="1519269"/>
                </a:lnTo>
                <a:lnTo>
                  <a:pt x="423350" y="1579780"/>
                </a:lnTo>
                <a:lnTo>
                  <a:pt x="414881" y="1637657"/>
                </a:lnTo>
                <a:lnTo>
                  <a:pt x="405600" y="1692727"/>
                </a:lnTo>
                <a:lnTo>
                  <a:pt x="395545" y="1744812"/>
                </a:lnTo>
                <a:lnTo>
                  <a:pt x="384754" y="1793738"/>
                </a:lnTo>
                <a:lnTo>
                  <a:pt x="373267" y="1839330"/>
                </a:lnTo>
                <a:lnTo>
                  <a:pt x="361122" y="1881412"/>
                </a:lnTo>
                <a:lnTo>
                  <a:pt x="348358" y="1919809"/>
                </a:lnTo>
                <a:lnTo>
                  <a:pt x="321127" y="1984846"/>
                </a:lnTo>
                <a:lnTo>
                  <a:pt x="291884" y="2033038"/>
                </a:lnTo>
                <a:lnTo>
                  <a:pt x="260938" y="2062981"/>
                </a:lnTo>
                <a:lnTo>
                  <a:pt x="228600" y="2073275"/>
                </a:lnTo>
                <a:lnTo>
                  <a:pt x="212276" y="2070672"/>
                </a:lnTo>
                <a:lnTo>
                  <a:pt x="196261" y="2062981"/>
                </a:lnTo>
                <a:lnTo>
                  <a:pt x="165315" y="2033038"/>
                </a:lnTo>
                <a:lnTo>
                  <a:pt x="136072" y="1984846"/>
                </a:lnTo>
                <a:lnTo>
                  <a:pt x="108841" y="1919809"/>
                </a:lnTo>
                <a:lnTo>
                  <a:pt x="96077" y="1881412"/>
                </a:lnTo>
                <a:lnTo>
                  <a:pt x="83932" y="1839330"/>
                </a:lnTo>
                <a:lnTo>
                  <a:pt x="72445" y="1793738"/>
                </a:lnTo>
                <a:lnTo>
                  <a:pt x="61654" y="1744812"/>
                </a:lnTo>
                <a:lnTo>
                  <a:pt x="51599" y="1692727"/>
                </a:lnTo>
                <a:lnTo>
                  <a:pt x="42318" y="1637657"/>
                </a:lnTo>
                <a:lnTo>
                  <a:pt x="33849" y="1579780"/>
                </a:lnTo>
                <a:lnTo>
                  <a:pt x="26232" y="1519269"/>
                </a:lnTo>
                <a:lnTo>
                  <a:pt x="19504" y="1456301"/>
                </a:lnTo>
                <a:lnTo>
                  <a:pt x="13706" y="1391050"/>
                </a:lnTo>
                <a:lnTo>
                  <a:pt x="8875" y="1323693"/>
                </a:lnTo>
                <a:lnTo>
                  <a:pt x="5050" y="1254404"/>
                </a:lnTo>
                <a:lnTo>
                  <a:pt x="2270" y="1183358"/>
                </a:lnTo>
                <a:lnTo>
                  <a:pt x="574" y="1110732"/>
                </a:lnTo>
                <a:lnTo>
                  <a:pt x="0" y="103670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5867400" y="2000250"/>
            <a:ext cx="1066800" cy="6858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0" y="457200"/>
                </a:moveTo>
                <a:lnTo>
                  <a:pt x="2441" y="413173"/>
                </a:lnTo>
                <a:lnTo>
                  <a:pt x="9616" y="370329"/>
                </a:lnTo>
                <a:lnTo>
                  <a:pt x="21301" y="328860"/>
                </a:lnTo>
                <a:lnTo>
                  <a:pt x="37273" y="288957"/>
                </a:lnTo>
                <a:lnTo>
                  <a:pt x="57308" y="250813"/>
                </a:lnTo>
                <a:lnTo>
                  <a:pt x="81184" y="214618"/>
                </a:lnTo>
                <a:lnTo>
                  <a:pt x="108677" y="180565"/>
                </a:lnTo>
                <a:lnTo>
                  <a:pt x="139564" y="148846"/>
                </a:lnTo>
                <a:lnTo>
                  <a:pt x="173620" y="119651"/>
                </a:lnTo>
                <a:lnTo>
                  <a:pt x="210624" y="93174"/>
                </a:lnTo>
                <a:lnTo>
                  <a:pt x="250351" y="69604"/>
                </a:lnTo>
                <a:lnTo>
                  <a:pt x="292578" y="49135"/>
                </a:lnTo>
                <a:lnTo>
                  <a:pt x="337082" y="31957"/>
                </a:lnTo>
                <a:lnTo>
                  <a:pt x="383639" y="18263"/>
                </a:lnTo>
                <a:lnTo>
                  <a:pt x="432027" y="8245"/>
                </a:lnTo>
                <a:lnTo>
                  <a:pt x="482021" y="2093"/>
                </a:lnTo>
                <a:lnTo>
                  <a:pt x="533400" y="0"/>
                </a:lnTo>
                <a:lnTo>
                  <a:pt x="584778" y="2093"/>
                </a:lnTo>
                <a:lnTo>
                  <a:pt x="634772" y="8245"/>
                </a:lnTo>
                <a:lnTo>
                  <a:pt x="683160" y="18263"/>
                </a:lnTo>
                <a:lnTo>
                  <a:pt x="729717" y="31957"/>
                </a:lnTo>
                <a:lnTo>
                  <a:pt x="774221" y="49135"/>
                </a:lnTo>
                <a:lnTo>
                  <a:pt x="816448" y="69604"/>
                </a:lnTo>
                <a:lnTo>
                  <a:pt x="856175" y="93174"/>
                </a:lnTo>
                <a:lnTo>
                  <a:pt x="893179" y="119651"/>
                </a:lnTo>
                <a:lnTo>
                  <a:pt x="927235" y="148846"/>
                </a:lnTo>
                <a:lnTo>
                  <a:pt x="958122" y="180565"/>
                </a:lnTo>
                <a:lnTo>
                  <a:pt x="985615" y="214618"/>
                </a:lnTo>
                <a:lnTo>
                  <a:pt x="1009491" y="250813"/>
                </a:lnTo>
                <a:lnTo>
                  <a:pt x="1029526" y="288957"/>
                </a:lnTo>
                <a:lnTo>
                  <a:pt x="1045498" y="328860"/>
                </a:lnTo>
                <a:lnTo>
                  <a:pt x="1057183" y="370329"/>
                </a:lnTo>
                <a:lnTo>
                  <a:pt x="1064358" y="413173"/>
                </a:lnTo>
                <a:lnTo>
                  <a:pt x="1066800" y="457200"/>
                </a:lnTo>
                <a:lnTo>
                  <a:pt x="1064358" y="501226"/>
                </a:lnTo>
                <a:lnTo>
                  <a:pt x="1057183" y="544070"/>
                </a:lnTo>
                <a:lnTo>
                  <a:pt x="1045498" y="585539"/>
                </a:lnTo>
                <a:lnTo>
                  <a:pt x="1029526" y="625442"/>
                </a:lnTo>
                <a:lnTo>
                  <a:pt x="1009491" y="663586"/>
                </a:lnTo>
                <a:lnTo>
                  <a:pt x="985615" y="699781"/>
                </a:lnTo>
                <a:lnTo>
                  <a:pt x="958122" y="733834"/>
                </a:lnTo>
                <a:lnTo>
                  <a:pt x="927235" y="765553"/>
                </a:lnTo>
                <a:lnTo>
                  <a:pt x="893179" y="794748"/>
                </a:lnTo>
                <a:lnTo>
                  <a:pt x="856175" y="821225"/>
                </a:lnTo>
                <a:lnTo>
                  <a:pt x="816448" y="844795"/>
                </a:lnTo>
                <a:lnTo>
                  <a:pt x="774221" y="865264"/>
                </a:lnTo>
                <a:lnTo>
                  <a:pt x="729717" y="882442"/>
                </a:lnTo>
                <a:lnTo>
                  <a:pt x="683160" y="896136"/>
                </a:lnTo>
                <a:lnTo>
                  <a:pt x="634772" y="906154"/>
                </a:lnTo>
                <a:lnTo>
                  <a:pt x="584778" y="912306"/>
                </a:lnTo>
                <a:lnTo>
                  <a:pt x="533400" y="914400"/>
                </a:lnTo>
                <a:lnTo>
                  <a:pt x="482021" y="912306"/>
                </a:lnTo>
                <a:lnTo>
                  <a:pt x="432027" y="906154"/>
                </a:lnTo>
                <a:lnTo>
                  <a:pt x="383639" y="896136"/>
                </a:lnTo>
                <a:lnTo>
                  <a:pt x="337082" y="882442"/>
                </a:lnTo>
                <a:lnTo>
                  <a:pt x="292578" y="865264"/>
                </a:lnTo>
                <a:lnTo>
                  <a:pt x="250351" y="844795"/>
                </a:lnTo>
                <a:lnTo>
                  <a:pt x="210624" y="821225"/>
                </a:lnTo>
                <a:lnTo>
                  <a:pt x="173620" y="794748"/>
                </a:lnTo>
                <a:lnTo>
                  <a:pt x="139564" y="765553"/>
                </a:lnTo>
                <a:lnTo>
                  <a:pt x="108677" y="733834"/>
                </a:lnTo>
                <a:lnTo>
                  <a:pt x="81184" y="699781"/>
                </a:lnTo>
                <a:lnTo>
                  <a:pt x="57308" y="663586"/>
                </a:lnTo>
                <a:lnTo>
                  <a:pt x="37273" y="625442"/>
                </a:lnTo>
                <a:lnTo>
                  <a:pt x="21301" y="585539"/>
                </a:lnTo>
                <a:lnTo>
                  <a:pt x="9616" y="544070"/>
                </a:lnTo>
                <a:lnTo>
                  <a:pt x="2441" y="501226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824038" y="2002584"/>
          <a:ext cx="18288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115">
                        <a:lnSpc>
                          <a:spcPts val="89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</a:p>
                    <a:p>
                      <a:pPr marR="14604" algn="ctr">
                        <a:lnSpc>
                          <a:spcPts val="1614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89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</a:p>
                    <a:p>
                      <a:pPr marR="14604" algn="ctr">
                        <a:lnSpc>
                          <a:spcPts val="1614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89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</a:p>
                    <a:p>
                      <a:pPr marR="13335" algn="ctr">
                        <a:lnSpc>
                          <a:spcPts val="1614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89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pPr marR="13335" algn="ctr">
                        <a:lnSpc>
                          <a:spcPts val="1614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ts val="875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</a:p>
                    <a:p>
                      <a:pPr marR="14604" algn="ctr">
                        <a:lnSpc>
                          <a:spcPts val="159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875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</a:p>
                    <a:p>
                      <a:pPr marR="13335" algn="ctr">
                        <a:lnSpc>
                          <a:spcPts val="159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115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12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13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950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15</a:t>
                      </a:r>
                      <a:endParaRPr sz="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14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810"/>
                        </a:lnSpc>
                        <a:spcBef>
                          <a:spcPts val="35"/>
                        </a:spcBef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11</a:t>
                      </a:r>
                      <a:endParaRPr sz="600" dirty="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10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5481638" y="2002584"/>
          <a:ext cx="18288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89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0</a:t>
                      </a:r>
                    </a:p>
                    <a:p>
                      <a:pPr marR="13335" algn="ctr">
                        <a:lnSpc>
                          <a:spcPts val="1614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89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1</a:t>
                      </a:r>
                    </a:p>
                    <a:p>
                      <a:pPr marR="12065" algn="ctr">
                        <a:lnSpc>
                          <a:spcPts val="1614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89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3</a:t>
                      </a:r>
                    </a:p>
                    <a:p>
                      <a:pPr marR="12065" algn="ctr">
                        <a:lnSpc>
                          <a:spcPts val="1614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89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2</a:t>
                      </a:r>
                    </a:p>
                    <a:p>
                      <a:pPr marR="12065" algn="ctr">
                        <a:lnSpc>
                          <a:spcPts val="1614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875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5</a:t>
                      </a:r>
                    </a:p>
                    <a:p>
                      <a:pPr marR="12065" algn="ctr">
                        <a:lnSpc>
                          <a:spcPts val="159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875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7</a:t>
                      </a:r>
                    </a:p>
                    <a:p>
                      <a:pPr marR="12065" algn="ctr">
                        <a:lnSpc>
                          <a:spcPts val="159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6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31750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12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13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950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15</a:t>
                      </a:r>
                      <a:endParaRPr sz="6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955"/>
                        </a:lnSpc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14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2667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8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9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>
                        <a:lnSpc>
                          <a:spcPts val="810"/>
                        </a:lnSpc>
                        <a:spcBef>
                          <a:spcPts val="35"/>
                        </a:spcBef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11</a:t>
                      </a:r>
                      <a:endParaRPr sz="600" dirty="0">
                        <a:latin typeface="Arial"/>
                        <a:cs typeface="Arial"/>
                      </a:endParaRPr>
                    </a:p>
                    <a:p>
                      <a:pPr marL="5080" algn="ctr">
                        <a:lnSpc>
                          <a:spcPts val="153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600" spc="-5" dirty="0">
                          <a:latin typeface="Arial"/>
                          <a:cs typeface="Arial"/>
                        </a:rPr>
                        <a:t>10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58FC144-CF86-4E29-9BB9-C51C1B05E516}"/>
                  </a:ext>
                </a:extLst>
              </p:cNvPr>
              <p:cNvSpPr/>
              <p:nvPr/>
            </p:nvSpPr>
            <p:spPr>
              <a:xfrm>
                <a:off x="2362200" y="1238013"/>
                <a:ext cx="41500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dirty="0"/>
                  <a:t>∑𝑚(1,3,7,11,15) + ∑d(0,2,5)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58FC144-CF86-4E29-9BB9-C51C1B05E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238013"/>
                <a:ext cx="4150047" cy="369332"/>
              </a:xfrm>
              <a:prstGeom prst="rect">
                <a:avLst/>
              </a:prstGeom>
              <a:blipFill>
                <a:blip r:embed="rId2"/>
                <a:stretch>
                  <a:fillRect l="-441" t="-11475" r="-44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66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-313437" y="152400"/>
            <a:ext cx="8229600" cy="705833"/>
          </a:xfrm>
          <a:prstGeom prst="rect">
            <a:avLst/>
          </a:prstGeom>
        </p:spPr>
        <p:txBody>
          <a:bodyPr vert="horz" wrap="square" lIns="0" tIns="150367" rIns="0" bIns="0" rtlCol="0">
            <a:spAutoFit/>
          </a:bodyPr>
          <a:lstStyle/>
          <a:p>
            <a:pPr marL="1938655">
              <a:lnSpc>
                <a:spcPct val="100000"/>
              </a:lnSpc>
            </a:pPr>
            <a:r>
              <a:rPr sz="3600" spc="-5" dirty="0"/>
              <a:t>Pro</a:t>
            </a:r>
            <a:r>
              <a:rPr sz="3600" dirty="0"/>
              <a:t>v</a:t>
            </a:r>
            <a:r>
              <a:rPr sz="3600" spc="-5" dirty="0"/>
              <a:t>i</a:t>
            </a:r>
            <a:r>
              <a:rPr sz="3600" dirty="0"/>
              <a:t>n</a:t>
            </a:r>
            <a:r>
              <a:rPr sz="3600" spc="-5" dirty="0"/>
              <a:t>g by</a:t>
            </a:r>
            <a:r>
              <a:rPr sz="3600" spc="5" dirty="0"/>
              <a:t> </a:t>
            </a:r>
            <a:r>
              <a:rPr sz="3600" spc="-5" dirty="0"/>
              <a:t>Tru</a:t>
            </a:r>
            <a:r>
              <a:rPr sz="3600" dirty="0"/>
              <a:t>t</a:t>
            </a:r>
            <a:r>
              <a:rPr sz="3600" spc="-5" dirty="0"/>
              <a:t>h T</a:t>
            </a:r>
            <a:r>
              <a:rPr sz="3600" dirty="0"/>
              <a:t>a</a:t>
            </a:r>
            <a:r>
              <a:rPr sz="3600" spc="-5" dirty="0"/>
              <a:t>b</a:t>
            </a:r>
            <a:r>
              <a:rPr sz="3600" dirty="0"/>
              <a:t>l</a:t>
            </a:r>
            <a:r>
              <a:rPr sz="3600" spc="-5" dirty="0"/>
              <a:t>e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972567" y="1676400"/>
            <a:ext cx="7364095" cy="905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dirty="0">
                <a:latin typeface="Arial"/>
                <a:cs typeface="Arial"/>
              </a:rPr>
              <a:t>E</a:t>
            </a:r>
            <a:r>
              <a:rPr lang="en-US" altLang="zh-CN" sz="2000" spc="-20" dirty="0">
                <a:latin typeface="Arial"/>
                <a:cs typeface="Arial"/>
              </a:rPr>
              <a:t>x</a:t>
            </a:r>
            <a:r>
              <a:rPr lang="en-US" altLang="zh-CN" sz="2000" dirty="0">
                <a:latin typeface="Arial"/>
                <a:cs typeface="Arial"/>
              </a:rPr>
              <a:t>a</a:t>
            </a:r>
            <a:r>
              <a:rPr lang="en-US" altLang="zh-CN" sz="2000" spc="-10" dirty="0">
                <a:latin typeface="Arial"/>
                <a:cs typeface="Arial"/>
              </a:rPr>
              <a:t>m</a:t>
            </a:r>
            <a:r>
              <a:rPr lang="en-US" altLang="zh-CN" sz="2000" dirty="0">
                <a:latin typeface="Arial"/>
                <a:cs typeface="Arial"/>
              </a:rPr>
              <a:t>ple: Pro</a:t>
            </a:r>
            <a:r>
              <a:rPr lang="en-US" altLang="zh-CN" sz="2000" spc="-20" dirty="0">
                <a:latin typeface="Arial"/>
                <a:cs typeface="Arial"/>
              </a:rPr>
              <a:t>v</a:t>
            </a:r>
            <a:r>
              <a:rPr lang="en-US" altLang="zh-CN" sz="2000" dirty="0">
                <a:latin typeface="Arial"/>
                <a:cs typeface="Arial"/>
              </a:rPr>
              <a:t>e</a:t>
            </a:r>
            <a:r>
              <a:rPr lang="en-US" altLang="zh-CN" sz="2000" spc="-20" dirty="0">
                <a:latin typeface="Arial"/>
                <a:cs typeface="Arial"/>
              </a:rPr>
              <a:t> </a:t>
            </a:r>
            <a:r>
              <a:rPr lang="en-US" altLang="zh-CN" sz="2000" dirty="0" err="1">
                <a:latin typeface="Arial"/>
                <a:cs typeface="Arial"/>
              </a:rPr>
              <a:t>de</a:t>
            </a:r>
            <a:r>
              <a:rPr lang="en-US" altLang="zh-CN" sz="2000" spc="-10" dirty="0" err="1">
                <a:latin typeface="Arial"/>
                <a:cs typeface="Arial"/>
              </a:rPr>
              <a:t>M</a:t>
            </a:r>
            <a:r>
              <a:rPr lang="en-US" altLang="zh-CN" sz="2000" dirty="0" err="1">
                <a:latin typeface="Arial"/>
                <a:cs typeface="Arial"/>
              </a:rPr>
              <a:t>organ’s</a:t>
            </a:r>
            <a:r>
              <a:rPr lang="en-US" altLang="zh-CN" sz="2000" spc="-4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La</a:t>
            </a:r>
            <a:r>
              <a:rPr lang="en-US" altLang="zh-CN" sz="2000" spc="-20" dirty="0">
                <a:latin typeface="Arial"/>
                <a:cs typeface="Arial"/>
              </a:rPr>
              <a:t>w</a:t>
            </a:r>
            <a:r>
              <a:rPr lang="en-US" altLang="zh-CN" sz="2000" dirty="0">
                <a:latin typeface="Arial"/>
                <a:cs typeface="Arial"/>
              </a:rPr>
              <a:t>: </a:t>
            </a:r>
            <a:r>
              <a:rPr lang="en-US" altLang="zh-CN" sz="2000" spc="5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(x</a:t>
            </a:r>
            <a:r>
              <a:rPr lang="en-US" altLang="zh-CN" sz="2000" spc="-15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+</a:t>
            </a:r>
            <a:r>
              <a:rPr lang="en-US" altLang="zh-CN" sz="2000" spc="-10" dirty="0">
                <a:latin typeface="Arial"/>
                <a:cs typeface="Arial"/>
              </a:rPr>
              <a:t> </a:t>
            </a:r>
            <a:r>
              <a:rPr lang="en-US" altLang="zh-CN" sz="2000" spc="-20" dirty="0">
                <a:latin typeface="Arial"/>
                <a:cs typeface="Arial"/>
              </a:rPr>
              <a:t>y</a:t>
            </a:r>
            <a:r>
              <a:rPr lang="en-US" altLang="zh-CN" sz="2000" dirty="0">
                <a:latin typeface="Arial"/>
                <a:cs typeface="Arial"/>
              </a:rPr>
              <a:t>)’</a:t>
            </a:r>
            <a:r>
              <a:rPr lang="en-US" altLang="zh-CN" sz="2000" spc="5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=</a:t>
            </a:r>
            <a:r>
              <a:rPr lang="en-US" altLang="zh-CN" sz="2000" spc="-10" dirty="0">
                <a:latin typeface="Arial"/>
                <a:cs typeface="Arial"/>
              </a:rPr>
              <a:t> </a:t>
            </a:r>
            <a:r>
              <a:rPr lang="en-US" altLang="zh-CN" sz="2000" spc="-20" dirty="0" err="1">
                <a:latin typeface="Arial"/>
                <a:cs typeface="Arial"/>
              </a:rPr>
              <a:t>x</a:t>
            </a:r>
            <a:r>
              <a:rPr lang="en-US" altLang="zh-CN" sz="2000" dirty="0" err="1">
                <a:latin typeface="Arial"/>
                <a:cs typeface="Arial"/>
              </a:rPr>
              <a:t>’</a:t>
            </a:r>
            <a:r>
              <a:rPr lang="en-US" altLang="zh-CN" sz="2000" spc="-20" dirty="0" err="1">
                <a:latin typeface="Arial"/>
                <a:cs typeface="Arial"/>
              </a:rPr>
              <a:t>y</a:t>
            </a:r>
            <a:r>
              <a:rPr lang="en-US" altLang="zh-CN" sz="2000" dirty="0">
                <a:latin typeface="Arial"/>
                <a:cs typeface="Arial"/>
              </a:rPr>
              <a:t>’</a:t>
            </a:r>
          </a:p>
          <a:p>
            <a:pPr marL="12700" marR="5080">
              <a:lnSpc>
                <a:spcPct val="100000"/>
              </a:lnSpc>
            </a:pP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08323" y="509739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62086" y="53069"/>
                </a:moveTo>
                <a:lnTo>
                  <a:pt x="53975" y="53975"/>
                </a:lnTo>
                <a:lnTo>
                  <a:pt x="53069" y="62086"/>
                </a:lnTo>
                <a:lnTo>
                  <a:pt x="376554" y="385572"/>
                </a:lnTo>
                <a:lnTo>
                  <a:pt x="385572" y="376554"/>
                </a:lnTo>
                <a:lnTo>
                  <a:pt x="62086" y="53069"/>
                </a:lnTo>
                <a:close/>
              </a:path>
              <a:path w="386079" h="386079">
                <a:moveTo>
                  <a:pt x="0" y="0"/>
                </a:moveTo>
                <a:lnTo>
                  <a:pt x="44958" y="134746"/>
                </a:lnTo>
                <a:lnTo>
                  <a:pt x="53069" y="62086"/>
                </a:lnTo>
                <a:lnTo>
                  <a:pt x="49402" y="58419"/>
                </a:lnTo>
                <a:lnTo>
                  <a:pt x="58420" y="49402"/>
                </a:lnTo>
                <a:lnTo>
                  <a:pt x="94929" y="49402"/>
                </a:lnTo>
                <a:lnTo>
                  <a:pt x="134747" y="44957"/>
                </a:lnTo>
                <a:lnTo>
                  <a:pt x="0" y="0"/>
                </a:lnTo>
                <a:close/>
              </a:path>
              <a:path w="386079" h="386079">
                <a:moveTo>
                  <a:pt x="58420" y="49402"/>
                </a:moveTo>
                <a:lnTo>
                  <a:pt x="49402" y="58419"/>
                </a:lnTo>
                <a:lnTo>
                  <a:pt x="53069" y="62086"/>
                </a:lnTo>
                <a:lnTo>
                  <a:pt x="53975" y="53975"/>
                </a:lnTo>
                <a:lnTo>
                  <a:pt x="62086" y="53069"/>
                </a:lnTo>
                <a:lnTo>
                  <a:pt x="58420" y="49402"/>
                </a:lnTo>
                <a:close/>
              </a:path>
              <a:path w="386079" h="386079">
                <a:moveTo>
                  <a:pt x="94929" y="49402"/>
                </a:moveTo>
                <a:lnTo>
                  <a:pt x="58420" y="49402"/>
                </a:lnTo>
                <a:lnTo>
                  <a:pt x="62086" y="53069"/>
                </a:lnTo>
                <a:lnTo>
                  <a:pt x="94929" y="49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89523" y="5097398"/>
            <a:ext cx="386080" cy="386080"/>
          </a:xfrm>
          <a:custGeom>
            <a:avLst/>
            <a:gdLst/>
            <a:ahLst/>
            <a:cxnLst/>
            <a:rect l="l" t="t" r="r" b="b"/>
            <a:pathLst>
              <a:path w="386079" h="386079">
                <a:moveTo>
                  <a:pt x="62086" y="53069"/>
                </a:moveTo>
                <a:lnTo>
                  <a:pt x="53975" y="53975"/>
                </a:lnTo>
                <a:lnTo>
                  <a:pt x="53069" y="62086"/>
                </a:lnTo>
                <a:lnTo>
                  <a:pt x="376554" y="385572"/>
                </a:lnTo>
                <a:lnTo>
                  <a:pt x="385572" y="376554"/>
                </a:lnTo>
                <a:lnTo>
                  <a:pt x="62086" y="53069"/>
                </a:lnTo>
                <a:close/>
              </a:path>
              <a:path w="386079" h="386079">
                <a:moveTo>
                  <a:pt x="0" y="0"/>
                </a:moveTo>
                <a:lnTo>
                  <a:pt x="44958" y="134746"/>
                </a:lnTo>
                <a:lnTo>
                  <a:pt x="53069" y="62086"/>
                </a:lnTo>
                <a:lnTo>
                  <a:pt x="49402" y="58419"/>
                </a:lnTo>
                <a:lnTo>
                  <a:pt x="58420" y="49402"/>
                </a:lnTo>
                <a:lnTo>
                  <a:pt x="94929" y="49402"/>
                </a:lnTo>
                <a:lnTo>
                  <a:pt x="134747" y="44957"/>
                </a:lnTo>
                <a:lnTo>
                  <a:pt x="0" y="0"/>
                </a:lnTo>
                <a:close/>
              </a:path>
              <a:path w="386079" h="386079">
                <a:moveTo>
                  <a:pt x="58420" y="49402"/>
                </a:moveTo>
                <a:lnTo>
                  <a:pt x="49402" y="58419"/>
                </a:lnTo>
                <a:lnTo>
                  <a:pt x="53069" y="62086"/>
                </a:lnTo>
                <a:lnTo>
                  <a:pt x="53975" y="53975"/>
                </a:lnTo>
                <a:lnTo>
                  <a:pt x="62086" y="53069"/>
                </a:lnTo>
                <a:lnTo>
                  <a:pt x="58420" y="49402"/>
                </a:lnTo>
                <a:close/>
              </a:path>
              <a:path w="386079" h="386079">
                <a:moveTo>
                  <a:pt x="94929" y="49402"/>
                </a:moveTo>
                <a:lnTo>
                  <a:pt x="58420" y="49402"/>
                </a:lnTo>
                <a:lnTo>
                  <a:pt x="62086" y="53069"/>
                </a:lnTo>
                <a:lnTo>
                  <a:pt x="94929" y="49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89451" y="5478526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39332" y="4921250"/>
            <a:ext cx="2030730" cy="1291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he</a:t>
            </a:r>
            <a:r>
              <a:rPr sz="1400" spc="-55" dirty="0">
                <a:latin typeface="Arial"/>
                <a:cs typeface="Arial"/>
              </a:rPr>
              <a:t> T</a:t>
            </a:r>
            <a:r>
              <a:rPr sz="1400" dirty="0">
                <a:latin typeface="Arial"/>
                <a:cs typeface="Arial"/>
              </a:rPr>
              <a:t>ruth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)’ is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equal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</a:p>
          <a:p>
            <a:pPr marL="12700" marR="5461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T</a:t>
            </a:r>
            <a:r>
              <a:rPr sz="1400" dirty="0">
                <a:latin typeface="Arial"/>
                <a:cs typeface="Arial"/>
              </a:rPr>
              <a:t>ruth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65" dirty="0">
                <a:latin typeface="Arial"/>
                <a:cs typeface="Arial"/>
              </a:rPr>
              <a:t>T</a:t>
            </a:r>
            <a:r>
              <a:rPr sz="1400" dirty="0">
                <a:latin typeface="Arial"/>
                <a:cs typeface="Arial"/>
              </a:rPr>
              <a:t>able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’,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 </a:t>
            </a:r>
            <a:r>
              <a:rPr sz="1400" spc="-20" dirty="0">
                <a:latin typeface="Arial"/>
                <a:cs typeface="Arial"/>
              </a:rPr>
              <a:t>w</a:t>
            </a:r>
            <a:r>
              <a:rPr sz="1400" dirty="0">
                <a:latin typeface="Arial"/>
                <a:cs typeface="Arial"/>
              </a:rPr>
              <a:t>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know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(x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)’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=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x</a:t>
            </a:r>
            <a:r>
              <a:rPr sz="1400" dirty="0">
                <a:latin typeface="Arial"/>
                <a:cs typeface="Arial"/>
              </a:rPr>
              <a:t>’</a:t>
            </a:r>
            <a:r>
              <a:rPr sz="1400" spc="-2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’</a:t>
            </a: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for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alues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x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30" dirty="0">
                <a:latin typeface="Arial"/>
                <a:cs typeface="Arial"/>
              </a:rPr>
              <a:t>y</a:t>
            </a:r>
            <a:r>
              <a:rPr sz="1400" dirty="0">
                <a:latin typeface="Arial"/>
                <a:cs typeface="Arial"/>
              </a:rPr>
              <a:t>.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447800" y="2667000"/>
          <a:ext cx="4571997" cy="2743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2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2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R="93980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x</a:t>
                      </a: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y</a:t>
                      </a: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032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29019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)’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133985" algn="r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’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78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39090" algn="ct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190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3909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3909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566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3909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7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Boolean algebra</a:t>
            </a:r>
          </a:p>
          <a:p>
            <a:r>
              <a:rPr lang="en-US" sz="2600" dirty="0"/>
              <a:t>Simplify expressions using Boolean algebra (postulates and theorems)</a:t>
            </a:r>
          </a:p>
          <a:p>
            <a:r>
              <a:rPr lang="en-US" sz="2600" dirty="0"/>
              <a:t>Standard forms of Boolean expressions (</a:t>
            </a:r>
            <a:r>
              <a:rPr lang="en-US" sz="2600" dirty="0" err="1"/>
              <a:t>Minterms</a:t>
            </a:r>
            <a:r>
              <a:rPr lang="en-US" sz="2600" dirty="0"/>
              <a:t> and </a:t>
            </a:r>
            <a:r>
              <a:rPr lang="en-US" sz="2600" dirty="0" err="1"/>
              <a:t>Maxterms</a:t>
            </a:r>
            <a:r>
              <a:rPr lang="en-US" sz="2600" dirty="0"/>
              <a:t>, SOP, POS)</a:t>
            </a:r>
          </a:p>
          <a:p>
            <a:r>
              <a:rPr lang="en-US" sz="2600" dirty="0"/>
              <a:t>Synthesis (basic circuit designs using SOP or POS)</a:t>
            </a:r>
          </a:p>
          <a:p>
            <a:r>
              <a:rPr lang="en-US" sz="2600" dirty="0"/>
              <a:t>Using NAND gates/NOR gates to implement SOP/POS</a:t>
            </a:r>
          </a:p>
          <a:p>
            <a:r>
              <a:rPr lang="en-US" sz="2600" dirty="0"/>
              <a:t>Gate level minimization K-maps (three variables/four variables, don’t cares)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77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0810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pc="-5" dirty="0">
                <a:latin typeface="Arial"/>
                <a:cs typeface="Arial"/>
              </a:rPr>
              <a:t>Boo</a:t>
            </a:r>
            <a:r>
              <a:rPr lang="en-US" altLang="zh-CN" dirty="0">
                <a:latin typeface="Arial"/>
                <a:cs typeface="Arial"/>
              </a:rPr>
              <a:t>l</a:t>
            </a:r>
            <a:r>
              <a:rPr lang="en-US" altLang="zh-CN" spc="-5" dirty="0">
                <a:latin typeface="Arial"/>
                <a:cs typeface="Arial"/>
              </a:rPr>
              <a:t>e</a:t>
            </a:r>
            <a:r>
              <a:rPr lang="en-US" altLang="zh-CN" dirty="0">
                <a:latin typeface="Arial"/>
                <a:cs typeface="Arial"/>
              </a:rPr>
              <a:t>a</a:t>
            </a:r>
            <a:r>
              <a:rPr lang="en-US" altLang="zh-CN" spc="-5" dirty="0">
                <a:latin typeface="Arial"/>
                <a:cs typeface="Arial"/>
              </a:rPr>
              <a:t>n </a:t>
            </a:r>
            <a:r>
              <a:rPr lang="en-US" altLang="zh-CN" dirty="0">
                <a:latin typeface="Arial"/>
                <a:cs typeface="Arial"/>
              </a:rPr>
              <a:t>f</a:t>
            </a:r>
            <a:r>
              <a:rPr lang="en-US" altLang="zh-CN" spc="-5" dirty="0">
                <a:latin typeface="Arial"/>
                <a:cs typeface="Arial"/>
              </a:rPr>
              <a:t>u</a:t>
            </a:r>
            <a:r>
              <a:rPr lang="en-US" altLang="zh-CN" dirty="0">
                <a:latin typeface="Arial"/>
                <a:cs typeface="Arial"/>
              </a:rPr>
              <a:t>n</a:t>
            </a:r>
            <a:r>
              <a:rPr lang="en-US" altLang="zh-CN" spc="-5" dirty="0">
                <a:latin typeface="Arial"/>
                <a:cs typeface="Arial"/>
              </a:rPr>
              <a:t>c</a:t>
            </a:r>
            <a:r>
              <a:rPr lang="en-US" altLang="zh-CN" dirty="0">
                <a:latin typeface="Arial"/>
                <a:cs typeface="Arial"/>
              </a:rPr>
              <a:t>t</a:t>
            </a:r>
            <a:r>
              <a:rPr lang="en-US" altLang="zh-CN" spc="-5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o</a:t>
            </a:r>
            <a:r>
              <a:rPr lang="en-US" altLang="zh-CN" spc="-5" dirty="0">
                <a:latin typeface="Arial"/>
                <a:cs typeface="Arial"/>
              </a:rPr>
              <a:t>ns a</a:t>
            </a:r>
            <a:r>
              <a:rPr lang="en-US" altLang="zh-CN" dirty="0">
                <a:latin typeface="Arial"/>
                <a:cs typeface="Arial"/>
              </a:rPr>
              <a:t>n</a:t>
            </a:r>
            <a:r>
              <a:rPr lang="en-US" altLang="zh-CN" spc="-5" dirty="0">
                <a:latin typeface="Arial"/>
                <a:cs typeface="Arial"/>
              </a:rPr>
              <a:t>d </a:t>
            </a:r>
            <a:r>
              <a:rPr lang="en-US" altLang="zh-CN" dirty="0">
                <a:latin typeface="Arial"/>
                <a:cs typeface="Arial"/>
              </a:rPr>
              <a:t>c</a:t>
            </a:r>
            <a:r>
              <a:rPr lang="en-US" altLang="zh-CN" spc="-5" dirty="0">
                <a:latin typeface="Arial"/>
                <a:cs typeface="Arial"/>
              </a:rPr>
              <a:t>ir</a:t>
            </a:r>
            <a:r>
              <a:rPr lang="en-US" altLang="zh-CN" dirty="0">
                <a:latin typeface="Arial"/>
                <a:cs typeface="Arial"/>
              </a:rPr>
              <a:t>c</a:t>
            </a:r>
            <a:r>
              <a:rPr lang="en-US" altLang="zh-CN" spc="-5" dirty="0">
                <a:latin typeface="Arial"/>
                <a:cs typeface="Arial"/>
              </a:rPr>
              <a:t>u</a:t>
            </a:r>
            <a:r>
              <a:rPr lang="en-US" altLang="zh-CN" dirty="0">
                <a:latin typeface="Arial"/>
                <a:cs typeface="Arial"/>
              </a:rPr>
              <a:t>i</a:t>
            </a:r>
            <a:r>
              <a:rPr lang="en-US" altLang="zh-CN" spc="-5" dirty="0">
                <a:latin typeface="Arial"/>
                <a:cs typeface="Arial"/>
              </a:rPr>
              <a:t>t eq</a:t>
            </a:r>
            <a:r>
              <a:rPr lang="en-US" altLang="zh-CN" dirty="0">
                <a:latin typeface="Arial"/>
                <a:cs typeface="Arial"/>
              </a:rPr>
              <a:t>u</a:t>
            </a:r>
            <a:r>
              <a:rPr lang="en-US" altLang="zh-CN" spc="-5" dirty="0">
                <a:latin typeface="Arial"/>
                <a:cs typeface="Arial"/>
              </a:rPr>
              <a:t>i</a:t>
            </a:r>
            <a:r>
              <a:rPr lang="en-US" altLang="zh-CN" dirty="0">
                <a:latin typeface="Arial"/>
                <a:cs typeface="Arial"/>
              </a:rPr>
              <a:t>v</a:t>
            </a:r>
            <a:r>
              <a:rPr lang="en-US" altLang="zh-CN" spc="-5" dirty="0">
                <a:latin typeface="Arial"/>
                <a:cs typeface="Arial"/>
              </a:rPr>
              <a:t>a</a:t>
            </a:r>
            <a:r>
              <a:rPr lang="en-US" altLang="zh-CN" dirty="0">
                <a:latin typeface="Arial"/>
                <a:cs typeface="Arial"/>
              </a:rPr>
              <a:t>l</a:t>
            </a:r>
            <a:r>
              <a:rPr lang="en-US" altLang="zh-CN" spc="-5" dirty="0">
                <a:latin typeface="Arial"/>
                <a:cs typeface="Arial"/>
              </a:rPr>
              <a:t>e</a:t>
            </a:r>
            <a:r>
              <a:rPr lang="en-US" altLang="zh-CN" dirty="0">
                <a:latin typeface="Arial"/>
                <a:cs typeface="Arial"/>
              </a:rPr>
              <a:t>n</a:t>
            </a:r>
            <a:r>
              <a:rPr lang="en-US" altLang="zh-CN" spc="-5" dirty="0">
                <a:latin typeface="Arial"/>
                <a:cs typeface="Arial"/>
              </a:rPr>
              <a:t>ts</a:t>
            </a:r>
            <a:br>
              <a:rPr lang="en-US" altLang="zh-CN" dirty="0">
                <a:latin typeface="Arial"/>
                <a:cs typeface="Arial"/>
              </a:rPr>
            </a:b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71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7598</TotalTime>
  <Words>4729</Words>
  <Application>Microsoft Office PowerPoint</Application>
  <PresentationFormat>On-screen Show (4:3)</PresentationFormat>
  <Paragraphs>1764</Paragraphs>
  <Slides>80</Slides>
  <Notes>4</Notes>
  <HiddenSlides>10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5" baseType="lpstr">
      <vt:lpstr>宋体</vt:lpstr>
      <vt:lpstr>Arial</vt:lpstr>
      <vt:lpstr>Arial Unicode MS</vt:lpstr>
      <vt:lpstr>Britannic Bold</vt:lpstr>
      <vt:lpstr>Calibri</vt:lpstr>
      <vt:lpstr>Cambria Math</vt:lpstr>
      <vt:lpstr>Courier New</vt:lpstr>
      <vt:lpstr>方正姚体</vt:lpstr>
      <vt:lpstr>Georgia</vt:lpstr>
      <vt:lpstr>Helvetica</vt:lpstr>
      <vt:lpstr>Symbol</vt:lpstr>
      <vt:lpstr>Times New Roman</vt:lpstr>
      <vt:lpstr>Times-Roman</vt:lpstr>
      <vt:lpstr>Wingdings</vt:lpstr>
      <vt:lpstr>Office 主题​​</vt:lpstr>
      <vt:lpstr>EECE 229 Introduction to Digital Systems</vt:lpstr>
      <vt:lpstr>Chapter 2</vt:lpstr>
      <vt:lpstr>Boolean Algebra</vt:lpstr>
      <vt:lpstr>The Duality Principle</vt:lpstr>
      <vt:lpstr>Useful Postulates and Theorems</vt:lpstr>
      <vt:lpstr>Proving the Theorems</vt:lpstr>
      <vt:lpstr>Proving by Truth Table</vt:lpstr>
      <vt:lpstr>Proving by Truth Table</vt:lpstr>
      <vt:lpstr>Boolean functions and circuit equivalents </vt:lpstr>
      <vt:lpstr>Implementing a Boolean expression as a circuit</vt:lpstr>
      <vt:lpstr>Simplifying expressions</vt:lpstr>
      <vt:lpstr>A metric for use in simplifying expressions</vt:lpstr>
      <vt:lpstr>Simplifying expressions using the postulates and theorems of Boolean Algebra</vt:lpstr>
      <vt:lpstr>Simplifying expressions using the postulates and theorems of Boolean Algebra</vt:lpstr>
      <vt:lpstr>Complementing a function</vt:lpstr>
      <vt:lpstr>Another way: complementing a function</vt:lpstr>
      <vt:lpstr>Standard forms of Boolean Expressions </vt:lpstr>
      <vt:lpstr>Definitions</vt:lpstr>
      <vt:lpstr>SOP and Canonical SOP Form</vt:lpstr>
      <vt:lpstr>POS and Canonical POS form</vt:lpstr>
      <vt:lpstr>Three-variable minterms and maxterms</vt:lpstr>
      <vt:lpstr>PowerPoint Presentation</vt:lpstr>
      <vt:lpstr>Minterms and the Truth Table</vt:lpstr>
      <vt:lpstr>Examples</vt:lpstr>
      <vt:lpstr>Maxterms and the Truth Table</vt:lpstr>
      <vt:lpstr>Example</vt:lpstr>
      <vt:lpstr>Basic Combinational Circuit Designs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SOP to “AND-OR”</vt:lpstr>
      <vt:lpstr>POS to “OR-AND”</vt:lpstr>
      <vt:lpstr>Circuits for mixed-form expressions</vt:lpstr>
      <vt:lpstr>Other common gate types</vt:lpstr>
      <vt:lpstr>AND, OR, and NOT Convert to NAND and NOR</vt:lpstr>
      <vt:lpstr>SOP to NAND (1)</vt:lpstr>
      <vt:lpstr>SOP to NAND (2)</vt:lpstr>
      <vt:lpstr>SOP to NAND (3)</vt:lpstr>
      <vt:lpstr>SOP to NAND (4)</vt:lpstr>
      <vt:lpstr>PowerPoint Presentation</vt:lpstr>
      <vt:lpstr>PowerPoint Presentation</vt:lpstr>
      <vt:lpstr>SOP to NAND (5)</vt:lpstr>
      <vt:lpstr>Cascading 2-input NANDs to implement larger NAND functions</vt:lpstr>
      <vt:lpstr>Example</vt:lpstr>
      <vt:lpstr>PowerPoint Presentation</vt:lpstr>
      <vt:lpstr>Example</vt:lpstr>
      <vt:lpstr>PowerPoint Presentation</vt:lpstr>
      <vt:lpstr>Synthesis</vt:lpstr>
      <vt:lpstr>Gate-Level Minimization </vt:lpstr>
      <vt:lpstr>Karnaugh Maps (“K-Maps”)</vt:lpstr>
      <vt:lpstr>Extending the theorem</vt:lpstr>
      <vt:lpstr>Logically-adjacent minterms</vt:lpstr>
      <vt:lpstr>2-variable Karnaugh Map</vt:lpstr>
      <vt:lpstr>2-variable Karnaugh Map</vt:lpstr>
      <vt:lpstr>Grouping</vt:lpstr>
      <vt:lpstr>Grouping</vt:lpstr>
      <vt:lpstr>The K-Map produces the same results as algebraic simplification (faster)</vt:lpstr>
      <vt:lpstr>3-variable K-Maps</vt:lpstr>
      <vt:lpstr>Example 1</vt:lpstr>
      <vt:lpstr>Example 2</vt:lpstr>
      <vt:lpstr>Example 3</vt:lpstr>
      <vt:lpstr>Mapping SOP expressions onto the K-Map</vt:lpstr>
      <vt:lpstr>Grouping</vt:lpstr>
      <vt:lpstr>Grouping</vt:lpstr>
      <vt:lpstr>4 variable K-Maps</vt:lpstr>
      <vt:lpstr>Grouping</vt:lpstr>
      <vt:lpstr>Crossing the sides</vt:lpstr>
      <vt:lpstr>Crossing top and bottom, grouping corners</vt:lpstr>
      <vt:lpstr>Complementing with K-Maps</vt:lpstr>
      <vt:lpstr>“Don’t Cares”</vt:lpstr>
      <vt:lpstr>PowerPoint Presentation</vt:lpstr>
      <vt:lpstr>PowerPoint Presentation</vt:lpstr>
      <vt:lpstr>The best approach</vt:lpstr>
      <vt:lpstr>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</dc:creator>
  <cp:lastModifiedBy>Wafa Elmannai</cp:lastModifiedBy>
  <cp:revision>211</cp:revision>
  <cp:lastPrinted>2015-08-31T17:57:22Z</cp:lastPrinted>
  <dcterms:created xsi:type="dcterms:W3CDTF">2006-08-16T00:00:00Z</dcterms:created>
  <dcterms:modified xsi:type="dcterms:W3CDTF">2019-09-27T00:37:12Z</dcterms:modified>
</cp:coreProperties>
</file>