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2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9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2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C7CA-33A0-4E80-8385-FEB04A65E393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1BD8-F7ED-48E7-B85F-806ABF04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Liked Lists and Classes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4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720" y="88821"/>
            <a:ext cx="5405120" cy="286232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head;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-&gt;value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 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74080" y="2193003"/>
            <a:ext cx="6096000" cy="3139321"/>
          </a:xfrm>
          <a:prstGeom prst="rect">
            <a:avLst/>
          </a:prstGeom>
          <a:ln w="3175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head;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*garbage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garbage;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2400" y="66893"/>
            <a:ext cx="7091680" cy="674030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LinkedList.h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list;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"Chuck"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"Elaine"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"Fran"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"Here are the initial names:\n"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list.displayList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"Now removing Elaine.\n\n"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"Elaine"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"Here are the remaining elements.\n"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list.displayList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0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" y="125165"/>
            <a:ext cx="7112000" cy="535531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next1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value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next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next1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Function prototypes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*);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35520" y="135325"/>
            <a:ext cx="4653280" cy="5355312"/>
          </a:xfrm>
          <a:prstGeom prst="rect">
            <a:avLst/>
          </a:prstGeom>
          <a:ln w="317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size(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 value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4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2640" y="448112"/>
            <a:ext cx="8158480" cy="5909310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"numberFile.dat"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!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"Error in opening the file of numbers."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exit(1);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"The contents of the list are: 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number of items in the list is: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095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7760" y="186432"/>
            <a:ext cx="7599680" cy="655564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NumberList2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next1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value =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next =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next1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*head; </a:t>
            </a:r>
            <a:endParaRPr lang="en-US" sz="15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NumberList2() { head =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  ~NumberList2();                 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head = add(head, </a:t>
            </a:r>
            <a:r>
              <a:rPr lang="en-US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{head = remove(head,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(head);}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size(head);}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</a:t>
            </a:r>
            <a:r>
              <a:rPr lang="en-US" sz="15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*add(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*remove(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size(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5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1424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3280" y="670560"/>
            <a:ext cx="7955280" cy="563231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"NumberList2.h"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NumberList2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::size(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 + size(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//------------------------------------------------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NumberList2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-&gt;value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-&gt;next);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2720" y="1238469"/>
            <a:ext cx="9418320" cy="4247317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NumberList2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NumberList2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::remove(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-&gt;value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*tail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tail;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&gt;next = remove(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2560"/>
            <a:ext cx="6096000" cy="3416320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NumberList2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NumberList2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::add(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&gt;next = add(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12000" y="3380661"/>
            <a:ext cx="4541520" cy="2862322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NumberList2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::~NumberList2()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*garbage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garbage;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2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9760" y="114335"/>
            <a:ext cx="6096000" cy="66325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"NumberList2.h"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main() 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NumberList2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list;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(23);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(17);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(59);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"The members of the list are: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list.displayList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to add: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"The members of the list are: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list.displayList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"Enter a number to remove: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number;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"The members of the list are: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list.displayList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6566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15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3890" y="132919"/>
            <a:ext cx="7566430" cy="6286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75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7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 err="1">
                <a:solidFill>
                  <a:srgbClr val="2B91AF"/>
                </a:solidFill>
                <a:latin typeface="Consolas" panose="020B0609020204030204" pitchFamily="49" charset="0"/>
              </a:rPr>
              <a:t>NumberList</a:t>
            </a:r>
            <a:endParaRPr lang="en-US" sz="1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75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7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endParaRPr lang="en-US" sz="1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75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ListNode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808080"/>
                </a:solidFill>
                <a:latin typeface="Consolas" panose="020B0609020204030204" pitchFamily="49" charset="0"/>
              </a:rPr>
              <a:t>value1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5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750" dirty="0">
                <a:solidFill>
                  <a:srgbClr val="808080"/>
                </a:solidFill>
                <a:latin typeface="Consolas" panose="020B0609020204030204" pitchFamily="49" charset="0"/>
              </a:rPr>
              <a:t>next1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5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  value = </a:t>
            </a:r>
            <a:r>
              <a:rPr lang="en-US" sz="1750" dirty="0">
                <a:solidFill>
                  <a:srgbClr val="808080"/>
                </a:solidFill>
                <a:latin typeface="Consolas" panose="020B0609020204030204" pitchFamily="49" charset="0"/>
              </a:rPr>
              <a:t>value1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  next = </a:t>
            </a:r>
            <a:r>
              <a:rPr lang="en-US" sz="1750" dirty="0">
                <a:solidFill>
                  <a:srgbClr val="808080"/>
                </a:solidFill>
                <a:latin typeface="Consolas" panose="020B0609020204030204" pitchFamily="49" charset="0"/>
              </a:rPr>
              <a:t>next1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}      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5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*head; </a:t>
            </a:r>
            <a:endParaRPr lang="en-US" sz="17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() { head = </a:t>
            </a:r>
            <a:r>
              <a:rPr lang="en-US" sz="175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7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sz="175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5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75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24894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293" y="66893"/>
            <a:ext cx="5575987" cy="674030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NumberList.h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NumberList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::add(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head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 !=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&gt;next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//-------------------------------------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NumberList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head;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 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   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4080" y="363233"/>
            <a:ext cx="6096000" cy="2862322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NumberList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head;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*garbage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delete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garbage;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1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Numberlist.h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NumberList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(2.5);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(7.9);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(12.6);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list.displayList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0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" y="179248"/>
            <a:ext cx="6065520" cy="193899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NumberList.h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SortedNumberList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NumberList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669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1360" y="154077"/>
            <a:ext cx="8757920" cy="652486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 err="1">
                <a:solidFill>
                  <a:srgbClr val="A31515"/>
                </a:solidFill>
                <a:latin typeface="Consolas" panose="020B0609020204030204" pitchFamily="49" charset="0"/>
              </a:rPr>
              <a:t>SortedNumberList.h</a:t>
            </a:r>
            <a:r>
              <a:rPr lang="en-US" sz="1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SortedNumberList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::add(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|| head-&gt;value &gt;=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head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head);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head-&gt;next;</a:t>
            </a:r>
          </a:p>
          <a:p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-&gt;value &lt;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previousNodePtr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&gt;next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65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889844"/>
            <a:ext cx="6096000" cy="409342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SortedNumberList.h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SortedNumberList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(2.5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(7.9);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(12.6);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list.add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(10.5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list.displayList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26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2720" y="77053"/>
            <a:ext cx="6715760" cy="6740307"/>
          </a:xfrm>
          <a:prstGeom prst="rect">
            <a:avLst/>
          </a:prstGeom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next1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value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next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next1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*head;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head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1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71120"/>
            <a:ext cx="5080000" cy="397031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&gt;::add(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(head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head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&gt;next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2880" y="71120"/>
            <a:ext cx="6888480" cy="6740307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&gt;::remove(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(!head)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(head-&gt;value ==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head = head-&gt;next;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head;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while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-&gt;value != </a:t>
            </a: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if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984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1511</Words>
  <Application>Microsoft Office PowerPoint</Application>
  <PresentationFormat>Widescreen</PresentationFormat>
  <Paragraphs>390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Liked Lists and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2019-09-30T00:12:06Z</dcterms:created>
  <dcterms:modified xsi:type="dcterms:W3CDTF">2019-09-30T11:56:37Z</dcterms:modified>
</cp:coreProperties>
</file>