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2" r:id="rId1"/>
  </p:sldMasterIdLst>
  <p:sldIdLst>
    <p:sldId id="256" r:id="rId2"/>
    <p:sldId id="270" r:id="rId3"/>
    <p:sldId id="268" r:id="rId4"/>
    <p:sldId id="264" r:id="rId5"/>
    <p:sldId id="265" r:id="rId6"/>
    <p:sldId id="267" r:id="rId7"/>
    <p:sldId id="266" r:id="rId8"/>
    <p:sldId id="271" r:id="rId9"/>
    <p:sldId id="257" r:id="rId10"/>
    <p:sldId id="273" r:id="rId11"/>
    <p:sldId id="258" r:id="rId12"/>
    <p:sldId id="259" r:id="rId13"/>
    <p:sldId id="260" r:id="rId14"/>
    <p:sldId id="261" r:id="rId15"/>
    <p:sldId id="262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Στέλιος Τζιουβάκας" initials="ΣΤ" lastIdx="1" clrIdx="0">
    <p:extLst>
      <p:ext uri="{19B8F6BF-5375-455C-9EA6-DF929625EA0E}">
        <p15:presenceInfo xmlns:p15="http://schemas.microsoft.com/office/powerpoint/2012/main" userId="8dd76b4d645f7d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5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31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935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76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6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97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11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7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79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4398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1349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52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621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4933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40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A748-C3E0-438C-8784-082233777941}" type="datetimeFigureOut">
              <a:rPr lang="el-GR" smtClean="0"/>
              <a:t>16/1/2024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62D221-4135-4280-8AD9-4399B2AD43C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05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  <p:sldLayoutId id="2147484914" r:id="rId12"/>
    <p:sldLayoutId id="2147484915" r:id="rId13"/>
    <p:sldLayoutId id="2147484916" r:id="rId14"/>
    <p:sldLayoutId id="2147484917" r:id="rId15"/>
    <p:sldLayoutId id="2147484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FF7B24-D7F5-2443-B246-A47DC654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35532"/>
            <a:ext cx="7766936" cy="1646302"/>
          </a:xfrm>
        </p:spPr>
        <p:txBody>
          <a:bodyPr/>
          <a:lstStyle/>
          <a:p>
            <a:pPr algn="ctr"/>
            <a:r>
              <a:rPr lang="el-GR" sz="3200" dirty="0"/>
              <a:t>ΤΕΧΝΟΛΟΓΙΑ ΛΟΓΙΣΜΙΚΟΥ</a:t>
            </a:r>
            <a:br>
              <a:rPr lang="el-GR" sz="3200" dirty="0"/>
            </a:br>
            <a:r>
              <a:rPr lang="en-US" sz="3200" dirty="0"/>
              <a:t>GeoSnap</a:t>
            </a:r>
            <a:endParaRPr lang="el-GR" sz="3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0DCCA41-E06E-869D-F98B-69B58E8F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78981"/>
            <a:ext cx="7766936" cy="2660685"/>
          </a:xfrm>
        </p:spPr>
        <p:txBody>
          <a:bodyPr>
            <a:normAutofit/>
          </a:bodyPr>
          <a:lstStyle/>
          <a:p>
            <a:pPr algn="l"/>
            <a:r>
              <a:rPr lang="el-GR" dirty="0"/>
              <a:t>ΚΩΝΣΤΑΝΤΙΝΟΣ ΤΖΕΓΚΑΣ 20106 </a:t>
            </a:r>
            <a:r>
              <a:rPr lang="en-US" dirty="0"/>
              <a:t>(PROJECT MANAGER)</a:t>
            </a:r>
          </a:p>
          <a:p>
            <a:pPr algn="l"/>
            <a:r>
              <a:rPr lang="el-GR" dirty="0"/>
              <a:t>ΑΛΚΙΝΟΟΣ ΑΝΑΣΤΑΣΙΑΔΗΣ 20003</a:t>
            </a:r>
            <a:endParaRPr lang="en-US" dirty="0"/>
          </a:p>
          <a:p>
            <a:pPr algn="l"/>
            <a:r>
              <a:rPr lang="el-GR" dirty="0"/>
              <a:t>ΕΛΕΝΗ</a:t>
            </a:r>
            <a:r>
              <a:rPr lang="en-US" dirty="0"/>
              <a:t> ZHNA 20046</a:t>
            </a:r>
            <a:endParaRPr lang="el-GR" dirty="0"/>
          </a:p>
          <a:p>
            <a:pPr algn="l"/>
            <a:r>
              <a:rPr lang="el-GR" dirty="0"/>
              <a:t>ΚΩΝΣΤΑΝΤΙΝΟΣ ΤΣΟΝΙΔΗΣ 20023 </a:t>
            </a:r>
          </a:p>
          <a:p>
            <a:pPr algn="l"/>
            <a:r>
              <a:rPr lang="el-GR" dirty="0"/>
              <a:t>ΣΤΕΡΓΙΟΣ ΠΑΡΑΣΧΟΣ 20</a:t>
            </a:r>
            <a:r>
              <a:rPr lang="en-US" dirty="0"/>
              <a:t>0</a:t>
            </a:r>
            <a:r>
              <a:rPr lang="el-GR" dirty="0"/>
              <a:t>45</a:t>
            </a:r>
          </a:p>
          <a:p>
            <a:pPr algn="l"/>
            <a:r>
              <a:rPr lang="el-GR" dirty="0"/>
              <a:t>ΣΤΥΛΙΑΝΟΣ ΤΖΙΟΥΒΑΚΑΣ 20066</a:t>
            </a:r>
            <a:endParaRPr lang="el-GR" sz="2000" dirty="0"/>
          </a:p>
          <a:p>
            <a:pPr algn="l"/>
            <a:endParaRPr lang="en-US" sz="2000" dirty="0"/>
          </a:p>
          <a:p>
            <a:pPr algn="l"/>
            <a:endParaRPr lang="el-GR" sz="2000" dirty="0"/>
          </a:p>
          <a:p>
            <a:pPr algn="l"/>
            <a:endParaRPr lang="el-GR" sz="2000" dirty="0"/>
          </a:p>
          <a:p>
            <a:pPr algn="l"/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878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B51511-5813-2C1E-FE7F-C0F9FDDF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ΣΤΑΤΙΣΤΙΚΑ ΤΟΥ </a:t>
            </a:r>
            <a:r>
              <a:rPr lang="en-US" sz="3200" dirty="0"/>
              <a:t>GITHUB</a:t>
            </a:r>
            <a:endParaRPr lang="el-GR" sz="32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2E75059-58EB-ECE8-890D-2294235F4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"/>
          <a:stretch/>
        </p:blipFill>
        <p:spPr>
          <a:xfrm>
            <a:off x="82297" y="3865268"/>
            <a:ext cx="5614415" cy="1698310"/>
          </a:xfrm>
          <a:prstGeom prst="rect">
            <a:avLst/>
          </a:prstGeom>
        </p:spPr>
      </p:pic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73554349-0C3D-CD9B-4308-162E27B7F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57" y="1930400"/>
            <a:ext cx="5614416" cy="1718291"/>
          </a:xfr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737625DE-E6B7-8BE7-8B10-1599FAEAD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58" y="3865268"/>
            <a:ext cx="5614415" cy="1698310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FB6E97A0-DED5-FB63-B3C3-0F297F7C7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" y="1694906"/>
            <a:ext cx="5614415" cy="19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C0BD17-7427-50C2-8298-0B822CF8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ΠΡΩΤΗΣ ΕΒΔΟΜΑΔΑΣ</a:t>
            </a:r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8CEA5AC9-78A3-C070-A5A4-785411925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312" cy="173822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491FC1-A6B1-6CCD-4AC1-BEA3425FAE8B}"/>
              </a:ext>
            </a:extLst>
          </p:cNvPr>
          <p:cNvSpPr txBox="1"/>
          <p:nvPr/>
        </p:nvSpPr>
        <p:spPr>
          <a:xfrm>
            <a:off x="677334" y="3299292"/>
            <a:ext cx="8596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Την πρώτη εβδομάδα ασχοληθήκαμε με το στήσιμο του </a:t>
            </a:r>
            <a:r>
              <a:rPr lang="en-US" sz="1600" dirty="0"/>
              <a:t>“</a:t>
            </a:r>
            <a:r>
              <a:rPr lang="el-GR" sz="1600" dirty="0"/>
              <a:t>σκελετού</a:t>
            </a:r>
            <a:r>
              <a:rPr lang="en-US" sz="1600" dirty="0"/>
              <a:t>”</a:t>
            </a:r>
            <a:r>
              <a:rPr lang="el-GR" sz="1600" dirty="0"/>
              <a:t> της εφαρμογής μας, δηλαδή την δημιουργία του βασικού </a:t>
            </a:r>
            <a:r>
              <a:rPr lang="en-US" sz="1600" dirty="0"/>
              <a:t>UI, </a:t>
            </a:r>
            <a:r>
              <a:rPr lang="el-GR" sz="1600" dirty="0"/>
              <a:t>την προσθήκη του χάρτη και την αρχικοποίηση της βάσης με χρήση του </a:t>
            </a:r>
            <a:r>
              <a:rPr lang="en-US" sz="1600" dirty="0"/>
              <a:t>Firebase API. </a:t>
            </a:r>
            <a:r>
              <a:rPr lang="el-GR" sz="1600" dirty="0"/>
              <a:t>Επίσης, πετύχαμε την εξαγωγή των πληροφοριών των φωτογραφιών (</a:t>
            </a:r>
            <a:r>
              <a:rPr lang="en-US" sz="1600" dirty="0"/>
              <a:t>metadata) </a:t>
            </a:r>
            <a:r>
              <a:rPr lang="el-GR" sz="1600" dirty="0"/>
              <a:t>και την εύρεση της τοποθεσίας του χρήστη στον χάρτη.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00219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2C06E-1E5A-1BB1-72FD-3CE35C01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ΔΕΥΤΕΡΗΣ ΕΒΔΟΜΑΔΑΣ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B68C806-7F89-53FC-023F-75CB2F1D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5"/>
          <a:stretch/>
        </p:blipFill>
        <p:spPr>
          <a:xfrm>
            <a:off x="677333" y="1269999"/>
            <a:ext cx="10375366" cy="1750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49EF9-AE64-5CBD-2B4D-33BDF7955089}"/>
              </a:ext>
            </a:extLst>
          </p:cNvPr>
          <p:cNvSpPr txBox="1"/>
          <p:nvPr/>
        </p:nvSpPr>
        <p:spPr>
          <a:xfrm>
            <a:off x="677334" y="3293616"/>
            <a:ext cx="8960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Την δεύτερη εβδομάδα προστέθηκε η δυνατότητα να ανεβάζει ο χρήστης μια φωτογραφία (αρχικά χωρίς </a:t>
            </a:r>
            <a:r>
              <a:rPr lang="en-US" sz="1600" dirty="0"/>
              <a:t>tags) </a:t>
            </a:r>
            <a:r>
              <a:rPr lang="el-GR" sz="1600" dirty="0"/>
              <a:t>στην βάση δεδομένων. Αργότερα έγινε η προσπάθεια να ανεβάζει ο χρήστης φωτογραφίες από την κάμερα της εφαρμογής αλλά λόγω αλλαγής των διαστάσεων της φωτογραφίας αυτή η λειτουργία δεν προστέθηκε ποτέ. Τέλος, υλοποιήθηκε η λειτουργία των </a:t>
            </a:r>
            <a:r>
              <a:rPr lang="en-US" sz="1600" dirty="0"/>
              <a:t>tags</a:t>
            </a:r>
            <a:r>
              <a:rPr lang="el-GR" sz="1600" dirty="0"/>
              <a:t>, όπου ο χρήστης διαλέγει ένα από τα διαθέσιμα </a:t>
            </a:r>
            <a:r>
              <a:rPr lang="en-US" sz="1600" dirty="0"/>
              <a:t>tags </a:t>
            </a:r>
            <a:r>
              <a:rPr lang="el-GR" sz="1600" dirty="0"/>
              <a:t>και η επιλογή του αποθηκεύεται στην βάση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125959932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08E856-58E5-6928-3EE5-0DCAC9AA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ΤΡΙΤΗΣ ΕΒΔΟΜΑΔΑΣ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D349F4C2-172C-6B97-DD03-985AA697F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26"/>
          <a:stretch/>
        </p:blipFill>
        <p:spPr>
          <a:xfrm>
            <a:off x="677334" y="1252243"/>
            <a:ext cx="8413400" cy="17750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C210A-6F56-EAF4-7A8D-5F4E9F55D41F}"/>
              </a:ext>
            </a:extLst>
          </p:cNvPr>
          <p:cNvSpPr txBox="1"/>
          <p:nvPr/>
        </p:nvSpPr>
        <p:spPr>
          <a:xfrm>
            <a:off x="677334" y="3429000"/>
            <a:ext cx="841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Την τρίτη εβδομάδα εφαρμόστηκε η λειτουργία εμφάνισης αναρτήσεων στον χάρτη. Επιπρόσθετα, προστέθηκε η αναζήτηση των αναρτήσεων με βάση τα tags που είχε διαλέξει ο χρήστης. Επίσης, υλοποιήθηκαν οι μέθοδοι εγκυροποίησης των δεδομένων που εισάγει ο χρήστης. Τέλος, ο χρήστης πλέον μπορεί να επιλέγει πολλαπλές φωτογραφίες. </a:t>
            </a:r>
          </a:p>
        </p:txBody>
      </p:sp>
    </p:spTree>
    <p:extLst>
      <p:ext uri="{BB962C8B-B14F-4D97-AF65-F5344CB8AC3E}">
        <p14:creationId xmlns:p14="http://schemas.microsoft.com/office/powerpoint/2010/main" val="14547729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116183-0300-5307-D502-DAAE940A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ΤΕΤΑΡΤΗΣ ΕΒΟΜΑΔΑΣ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36B261D-1487-DC7C-8EEF-C6819D6B4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6"/>
          <a:stretch/>
        </p:blipFill>
        <p:spPr>
          <a:xfrm>
            <a:off x="677334" y="1270000"/>
            <a:ext cx="9736173" cy="1224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11BBE-CB01-397F-377A-A81B58C4A6ED}"/>
              </a:ext>
            </a:extLst>
          </p:cNvPr>
          <p:cNvSpPr txBox="1"/>
          <p:nvPr/>
        </p:nvSpPr>
        <p:spPr>
          <a:xfrm>
            <a:off x="677334" y="2787588"/>
            <a:ext cx="9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Την τέταρτη εβδομάδα, έχει γίνει αλλαγή της δομής της βάσης και πλέον μπορεί να κρατάει δεδομένα από πολλαπλές φωτογραφίες σε κάθε ανάρτηση . Επίσης ο χρήστης πατώντας κάποιο </a:t>
            </a:r>
            <a:r>
              <a:rPr lang="en-US" sz="1600" dirty="0"/>
              <a:t>pin </a:t>
            </a:r>
            <a:r>
              <a:rPr lang="el-GR" sz="1600" dirty="0"/>
              <a:t>στον χάρτη μπορεί να δει την ημερομηνία και το </a:t>
            </a:r>
            <a:r>
              <a:rPr lang="en-US" sz="1600" dirty="0"/>
              <a:t>tag </a:t>
            </a:r>
            <a:r>
              <a:rPr lang="el-GR" sz="1600" dirty="0"/>
              <a:t>της ανάρτησης.</a:t>
            </a:r>
          </a:p>
        </p:txBody>
      </p:sp>
    </p:spTree>
    <p:extLst>
      <p:ext uri="{BB962C8B-B14F-4D97-AF65-F5344CB8AC3E}">
        <p14:creationId xmlns:p14="http://schemas.microsoft.com/office/powerpoint/2010/main" val="3537913645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DEDACB-11D3-9AC3-4231-95EB6AB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ΠΕΜΠΤΗΣ ΕΒΔΟΜΑΔΑΣ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AE963-3071-80F2-6AA0-03084E9122B1}"/>
              </a:ext>
            </a:extLst>
          </p:cNvPr>
          <p:cNvSpPr txBox="1"/>
          <p:nvPr/>
        </p:nvSpPr>
        <p:spPr>
          <a:xfrm>
            <a:off x="677334" y="2272683"/>
            <a:ext cx="976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Την πέμπτη εβδομάδα η εφαρμογή ζητάει την άδεια του χρήστη για πρόσβαση στον φάκελο των φωτογραφιών για διάφορες εκδόσεις </a:t>
            </a:r>
            <a:r>
              <a:rPr lang="en-US" sz="1600" dirty="0"/>
              <a:t>android.</a:t>
            </a:r>
            <a:endParaRPr lang="el-GR" sz="1600" dirty="0"/>
          </a:p>
        </p:txBody>
      </p:sp>
      <p:pic>
        <p:nvPicPr>
          <p:cNvPr id="14" name="Θέση περιεχομένου 13">
            <a:extLst>
              <a:ext uri="{FF2B5EF4-FFF2-40B4-BE49-F238E27FC236}">
                <a16:creationId xmlns:a16="http://schemas.microsoft.com/office/drawing/2014/main" id="{AD1D5939-FF3C-372A-1F59-96CC1384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270000"/>
            <a:ext cx="8596312" cy="685213"/>
          </a:xfrm>
        </p:spPr>
      </p:pic>
    </p:spTree>
    <p:extLst>
      <p:ext uri="{BB962C8B-B14F-4D97-AF65-F5344CB8AC3E}">
        <p14:creationId xmlns:p14="http://schemas.microsoft.com/office/powerpoint/2010/main" val="3648721413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7BFDD6-27A5-66EA-AC8A-525C0B7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ΣΤΟΧΟΙ ΕΚΤΗΣ ΕΒΔΟΜΑΔΑΣ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BD47E-8FB2-C683-0642-132EC5B3D173}"/>
              </a:ext>
            </a:extLst>
          </p:cNvPr>
          <p:cNvSpPr txBox="1"/>
          <p:nvPr/>
        </p:nvSpPr>
        <p:spPr>
          <a:xfrm>
            <a:off x="544333" y="2439880"/>
            <a:ext cx="930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Στην τελευταία εβδομάδα ο χρήστης έχει την δυνατότητα να επεξεργάζεται τα δεδομένα των φωτογραφιών που δεν έχουν στοιχεία τοποθεσίας και ημερομηνία. </a:t>
            </a:r>
          </a:p>
        </p:txBody>
      </p:sp>
      <p:pic>
        <p:nvPicPr>
          <p:cNvPr id="18" name="Θέση περιεχομένου 17">
            <a:extLst>
              <a:ext uri="{FF2B5EF4-FFF2-40B4-BE49-F238E27FC236}">
                <a16:creationId xmlns:a16="http://schemas.microsoft.com/office/drawing/2014/main" id="{B5545CA4-4666-B52D-C1D6-88C69912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9" y="1270000"/>
            <a:ext cx="8596312" cy="909071"/>
          </a:xfrm>
        </p:spPr>
      </p:pic>
    </p:spTree>
    <p:extLst>
      <p:ext uri="{BB962C8B-B14F-4D97-AF65-F5344CB8AC3E}">
        <p14:creationId xmlns:p14="http://schemas.microsoft.com/office/powerpoint/2010/main" val="117849185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DCD034-ED19-CB90-6DD5-0FA25929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ΤΕΛΟΣ</a:t>
            </a:r>
            <a:br>
              <a:rPr lang="el-GR" dirty="0"/>
            </a:br>
            <a:endParaRPr lang="el-GR" dirty="0"/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958C3CA1-EB5D-3DAD-AA31-25777887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dirty="0"/>
              <a:t>Σας ευχαριστούμε για τον χρόνο σας.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FCD6A98-6411-D0A9-2456-DB987907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4" y="2138409"/>
            <a:ext cx="2776909" cy="3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9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918A05-90FB-7F89-C6A6-5EA2993C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ΠΕΡΙΛΗΨΗ ΕΦΑΡΜΟΓΗΣ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5A92A2-A02C-57B0-617B-480263DD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Η εφαρμογή έχει</a:t>
            </a:r>
            <a:r>
              <a:rPr lang="en-US" dirty="0"/>
              <a:t> </a:t>
            </a:r>
            <a:r>
              <a:rPr lang="el-GR" dirty="0"/>
              <a:t>τρία βασικά </a:t>
            </a:r>
            <a:r>
              <a:rPr lang="en-US" dirty="0"/>
              <a:t>use cases</a:t>
            </a:r>
            <a:r>
              <a:rPr lang="el-GR" dirty="0"/>
              <a:t>, δηλαδή την ανάρτηση, την αναζήτηση και την προβολή αναρτήσεων σε μια βάση δεδομένων.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Ο χρήστης έχει την δυνατότητα </a:t>
            </a:r>
            <a:r>
              <a:rPr lang="en-US" dirty="0"/>
              <a:t>:</a:t>
            </a:r>
          </a:p>
          <a:p>
            <a:r>
              <a:rPr lang="el-GR" dirty="0"/>
              <a:t>Να ανεβάσει μια ή πολλαπλές φωτογραφίες στην ίδια ανάρτηση με μια ενιαία περιγραφή και τοποθεσία. Η κάθε ανάρτηση μπορεί να κατηγοριοποιηθεί με χρήση ετικέτας για την διευκόλυνση στην αναζήτηση της.</a:t>
            </a:r>
            <a:endParaRPr lang="en-US" dirty="0"/>
          </a:p>
          <a:p>
            <a:r>
              <a:rPr lang="el-GR" dirty="0"/>
              <a:t>Να βάλει τα δικά του δεδομένα τοποθεσίας και ημερομηνίας σε περίπτωση που δεν υπάρχουν. </a:t>
            </a:r>
          </a:p>
          <a:p>
            <a:r>
              <a:rPr lang="el-GR" dirty="0"/>
              <a:t>Να βλέπει όλες οι αναρτήσεις που υπάρχουν στην βάση δεδομένων οι οποίες είναι τοποθετημένες στον χάρτη της αρχικής σελίδας με πινέζες.</a:t>
            </a:r>
          </a:p>
          <a:p>
            <a:r>
              <a:rPr lang="el-GR" dirty="0"/>
              <a:t>Να αναζητεί τις αναρτήσεις ανάλογα με τις ετικέτες που έχει η κάθε ανάρτηση.</a:t>
            </a:r>
          </a:p>
        </p:txBody>
      </p:sp>
    </p:spTree>
    <p:extLst>
      <p:ext uri="{BB962C8B-B14F-4D97-AF65-F5344CB8AC3E}">
        <p14:creationId xmlns:p14="http://schemas.microsoft.com/office/powerpoint/2010/main" val="2995157859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4E19FF-012E-854F-ED9B-2FBFE61D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5" y="635632"/>
            <a:ext cx="8596668" cy="1320800"/>
          </a:xfrm>
        </p:spPr>
        <p:txBody>
          <a:bodyPr>
            <a:normAutofit/>
          </a:bodyPr>
          <a:lstStyle/>
          <a:p>
            <a:r>
              <a:rPr lang="el-GR" sz="3200" dirty="0"/>
              <a:t>ΤΙ ΧΡΗΣΙΜΟΠΟΙΗΣΑΜΕ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F8889F-2EB5-2F93-A41C-D7B6B2F7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5" y="2110775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Firebase API</a:t>
            </a:r>
          </a:p>
          <a:p>
            <a:r>
              <a:rPr lang="en-US" sz="3200" dirty="0"/>
              <a:t>Google Maps API</a:t>
            </a:r>
          </a:p>
          <a:p>
            <a:r>
              <a:rPr lang="en-US" sz="3200" dirty="0"/>
              <a:t>Glide</a:t>
            </a:r>
          </a:p>
        </p:txBody>
      </p:sp>
    </p:spTree>
    <p:extLst>
      <p:ext uri="{BB962C8B-B14F-4D97-AF65-F5344CB8AC3E}">
        <p14:creationId xmlns:p14="http://schemas.microsoft.com/office/powerpoint/2010/main" val="251898821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1EDB61-6CF0-4070-A462-AA3DBE2F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9DF39D-54EA-BFB5-08D9-5C399C43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6026"/>
          </a:xfrm>
        </p:spPr>
        <p:txBody>
          <a:bodyPr>
            <a:normAutofit/>
          </a:bodyPr>
          <a:lstStyle/>
          <a:p>
            <a:r>
              <a:rPr lang="el-GR" sz="1600" dirty="0"/>
              <a:t>Αρχική οθόνη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1304EE9-9859-5CF3-7C8F-A9B44AC58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/>
          <a:stretch/>
        </p:blipFill>
        <p:spPr>
          <a:xfrm>
            <a:off x="788952" y="1838170"/>
            <a:ext cx="2191190" cy="46696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BC822386-30DF-F12B-0910-683F998BA3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" b="1"/>
          <a:stretch/>
        </p:blipFill>
        <p:spPr>
          <a:xfrm>
            <a:off x="3585824" y="1838170"/>
            <a:ext cx="2200992" cy="4680810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12E91705-5F67-36F1-B7C0-F22E110FC6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/>
          <a:stretch/>
        </p:blipFill>
        <p:spPr>
          <a:xfrm>
            <a:off x="9211857" y="1849324"/>
            <a:ext cx="2191191" cy="465850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18F5993D-D791-6AC3-0FB8-41E5011158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>
          <a:xfrm>
            <a:off x="6405183" y="1838170"/>
            <a:ext cx="2200992" cy="46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895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AD3FB7-A487-1B7C-324A-DF7ED90F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2D3BB1-A806-136A-CB63-6A9870CC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52" y="1270000"/>
            <a:ext cx="8596668" cy="413935"/>
          </a:xfrm>
        </p:spPr>
        <p:txBody>
          <a:bodyPr>
            <a:normAutofit/>
          </a:bodyPr>
          <a:lstStyle/>
          <a:p>
            <a:r>
              <a:rPr lang="el-GR" sz="1600" dirty="0"/>
              <a:t>Δημιουργία ανάρτησης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E858E63-0F3E-E042-E049-C053FC369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"/>
          <a:stretch/>
        </p:blipFill>
        <p:spPr>
          <a:xfrm>
            <a:off x="782933" y="1799494"/>
            <a:ext cx="2262108" cy="479903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094BF7F-1651-2BE1-4696-BFB9C4E90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"/>
          <a:stretch/>
        </p:blipFill>
        <p:spPr>
          <a:xfrm>
            <a:off x="4083539" y="1799493"/>
            <a:ext cx="2262108" cy="479903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51656155-6EDE-6CF4-F9C9-6140139DCE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 b="295"/>
          <a:stretch/>
        </p:blipFill>
        <p:spPr>
          <a:xfrm>
            <a:off x="7384147" y="1799496"/>
            <a:ext cx="2279076" cy="47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509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6141EC-07BE-B864-8E0C-72C4E53F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90CD99-79EB-108F-C996-7A2C9576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7302"/>
          </a:xfrm>
        </p:spPr>
        <p:txBody>
          <a:bodyPr>
            <a:normAutofit/>
          </a:bodyPr>
          <a:lstStyle/>
          <a:p>
            <a:r>
              <a:rPr lang="el-GR" sz="1600" dirty="0"/>
              <a:t>Ανάρτηση με επεξεργασμένα δεδομένα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DDA8058-1476-E86B-E9C5-CAE5C79F0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"/>
          <a:stretch/>
        </p:blipFill>
        <p:spPr>
          <a:xfrm>
            <a:off x="762185" y="1657302"/>
            <a:ext cx="2256224" cy="479315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EB4734E-17D5-2DAA-20EA-95C7C3AE9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3629673" y="1657302"/>
            <a:ext cx="2250130" cy="4793157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A743E000-797C-98C7-C75A-C27C680B96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/>
          <a:stretch/>
        </p:blipFill>
        <p:spPr>
          <a:xfrm>
            <a:off x="6491609" y="1657301"/>
            <a:ext cx="2247431" cy="479315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3D15AD6-6C36-4ED9-1708-386BD40451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"/>
          <a:stretch/>
        </p:blipFill>
        <p:spPr>
          <a:xfrm>
            <a:off x="9350846" y="1657301"/>
            <a:ext cx="2247431" cy="47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106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CFA598-5467-DFDA-753F-D344FB29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ΕΦΑΡΜΟΓΗ</a:t>
            </a:r>
            <a:br>
              <a:rPr lang="el-GR" sz="3200" dirty="0"/>
            </a:br>
            <a:endParaRPr lang="el-GR" sz="32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85B59D-A16D-E459-F903-E082F2D4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0467"/>
          </a:xfrm>
        </p:spPr>
        <p:txBody>
          <a:bodyPr>
            <a:normAutofit/>
          </a:bodyPr>
          <a:lstStyle/>
          <a:p>
            <a:r>
              <a:rPr lang="el-GR" sz="1600" dirty="0"/>
              <a:t>Η αναζήτηση των αναρτήσεων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7B61513-0E1B-DBDA-3056-806B4F2D2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"/>
          <a:stretch/>
        </p:blipFill>
        <p:spPr>
          <a:xfrm>
            <a:off x="781233" y="1790465"/>
            <a:ext cx="2259101" cy="475999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E52C9DB-3691-E47C-D40F-37A135DD8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/>
          <a:stretch/>
        </p:blipFill>
        <p:spPr>
          <a:xfrm>
            <a:off x="7321118" y="1790466"/>
            <a:ext cx="2339081" cy="475999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A5EFEA40-84B7-4D9C-011C-1479DD155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"/>
          <a:stretch/>
        </p:blipFill>
        <p:spPr>
          <a:xfrm>
            <a:off x="4051175" y="1790465"/>
            <a:ext cx="2259101" cy="47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6735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FAB2EE-482E-D37C-D353-EC91A20F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Η ΒΑΣΗ ΔΕΔΟΜΕΝΩΝ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77CDDF-B1F0-0B8E-B6D3-3EF53FBA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43390"/>
          </a:xfrm>
        </p:spPr>
        <p:txBody>
          <a:bodyPr/>
          <a:lstStyle/>
          <a:p>
            <a:r>
              <a:rPr lang="el-GR" dirty="0"/>
              <a:t>Οι πληροφορίες των φωτογραφιών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530E2D3-06A9-E4F1-700D-9BB8FA7F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1" y="1713391"/>
            <a:ext cx="3322608" cy="316257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481C150F-9340-3343-49B1-570423D9D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56" y="1713391"/>
            <a:ext cx="3330229" cy="1821338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D9ACA63C-7DD3-EE8E-14AE-4EA3024FC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92" y="1713391"/>
            <a:ext cx="4412362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41F50E-7DA0-1B85-79A4-DB4AA22F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1445"/>
          </a:xfrm>
        </p:spPr>
        <p:txBody>
          <a:bodyPr>
            <a:normAutofit/>
          </a:bodyPr>
          <a:lstStyle/>
          <a:p>
            <a:r>
              <a:rPr lang="el-GR" sz="3200" dirty="0"/>
              <a:t>ΣΤΟΧΟΙ ΤΟΥ </a:t>
            </a:r>
            <a:r>
              <a:rPr lang="en-US" sz="3200" dirty="0"/>
              <a:t>PROJECT</a:t>
            </a:r>
            <a:endParaRPr lang="el-GR" sz="3200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B36974-7539-DCAC-8425-02844E31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6"/>
          <a:stretch/>
        </p:blipFill>
        <p:spPr>
          <a:xfrm>
            <a:off x="677334" y="1343487"/>
            <a:ext cx="8357317" cy="5236346"/>
          </a:xfrm>
        </p:spPr>
      </p:pic>
    </p:spTree>
    <p:extLst>
      <p:ext uri="{BB962C8B-B14F-4D97-AF65-F5344CB8AC3E}">
        <p14:creationId xmlns:p14="http://schemas.microsoft.com/office/powerpoint/2010/main" val="391013733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λευρές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537</TotalTime>
  <Words>483</Words>
  <Application>Microsoft Office PowerPoint</Application>
  <PresentationFormat>Ευρεία οθόνη</PresentationFormat>
  <Paragraphs>46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Όψη</vt:lpstr>
      <vt:lpstr>ΤΕΧΝΟΛΟΓΙΑ ΛΟΓΙΣΜΙΚΟΥ GeoSnap</vt:lpstr>
      <vt:lpstr>ΠΕΡΙΛΗΨΗ ΕΦΑΡΜΟΓΗΣ</vt:lpstr>
      <vt:lpstr>ΤΙ ΧΡΗΣΙΜΟΠΟΙΗΣΑΜΕ</vt:lpstr>
      <vt:lpstr>Η ΕΦΑΡΜΟΓΗ</vt:lpstr>
      <vt:lpstr>Η ΕΦΑΡΜΟΓΗ</vt:lpstr>
      <vt:lpstr>Η ΕΦΑΡΜΟΓΗ</vt:lpstr>
      <vt:lpstr>Η ΕΦΑΡΜΟΓΗ </vt:lpstr>
      <vt:lpstr>Η ΒΑΣΗ ΔΕΔΟΜΕΝΩΝ</vt:lpstr>
      <vt:lpstr>ΣΤΟΧΟΙ ΤΟΥ PROJECT</vt:lpstr>
      <vt:lpstr>ΣΤΑΤΙΣΤΙΚΑ ΤΟΥ GITHUB</vt:lpstr>
      <vt:lpstr>ΣΤΟΧΟΙ ΠΡΩΤΗΣ ΕΒΔΟΜΑΔΑΣ</vt:lpstr>
      <vt:lpstr>ΣΤΟΧΟΙ ΔΕΥΤΕΡΗΣ ΕΒΔΟΜΑΔΑΣ</vt:lpstr>
      <vt:lpstr>ΣΤΟΧΟΙ ΤΡΙΤΗΣ ΕΒΔΟΜΑΔΑΣ</vt:lpstr>
      <vt:lpstr>ΣΤΟΧΟΙ ΤΕΤΑΡΤΗΣ ΕΒΟΜΑΔΑΣ</vt:lpstr>
      <vt:lpstr>ΣΤΟΧΟΙ ΠΕΜΠΤΗΣ ΕΒΔΟΜΑΔΑΣ</vt:lpstr>
      <vt:lpstr>ΣΤΟΧΟΙ ΕΚΤΗΣ ΕΒΔΟΜΑΔΑΣ</vt:lpstr>
      <vt:lpstr>ΤΕΛΟΣ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ΤΕΧΝΟΛΟΓΙΑ ΛΟΓΙΣΜΙΚΟΥ “GeoSnap”</dc:title>
  <dc:creator>Στέλιος Τζιουβάκας</dc:creator>
  <cp:lastModifiedBy>Στέλιος Τζιουβάκας</cp:lastModifiedBy>
  <cp:revision>14</cp:revision>
  <dcterms:created xsi:type="dcterms:W3CDTF">2024-01-15T12:18:00Z</dcterms:created>
  <dcterms:modified xsi:type="dcterms:W3CDTF">2024-01-16T19:44:21Z</dcterms:modified>
</cp:coreProperties>
</file>