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2" r:id="rId7"/>
    <p:sldId id="319" r:id="rId8"/>
    <p:sldId id="322" r:id="rId9"/>
    <p:sldId id="323" r:id="rId10"/>
    <p:sldId id="313" r:id="rId11"/>
    <p:sldId id="324" r:id="rId12"/>
    <p:sldId id="315" r:id="rId13"/>
    <p:sldId id="318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6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1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11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5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 if you Suspect a Phishing Attempt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respond or engage with the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the email to IT/Security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the message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accidentally clicked, reset passwords and scan for malware.</a:t>
            </a:r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udy Old Style (Headings)"/>
              </a:rPr>
              <a:t>When attackers send scam emails(or text messages) that contain links to malicious websites.</a:t>
            </a:r>
          </a:p>
        </p:txBody>
      </p:sp>
      <p:pic>
        <p:nvPicPr>
          <p:cNvPr id="16" name="Picture Placeholder 15" descr="A computer with a hook and a cartoon character behind it&#10;&#10;Description automatically generated">
            <a:extLst>
              <a:ext uri="{FF2B5EF4-FFF2-40B4-BE49-F238E27FC236}">
                <a16:creationId xmlns:a16="http://schemas.microsoft.com/office/drawing/2014/main" id="{C74A399B-D27B-410C-BA91-5CE55EA4B8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93" b="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Types Of Phishing Attacks</a:t>
            </a:r>
          </a:p>
        </p:txBody>
      </p:sp>
      <p:pic>
        <p:nvPicPr>
          <p:cNvPr id="15" name="Picture Placeholder 14" descr="A diagram of a diagram&#10;&#10;Description automatically generated">
            <a:extLst>
              <a:ext uri="{FF2B5EF4-FFF2-40B4-BE49-F238E27FC236}">
                <a16:creationId xmlns:a16="http://schemas.microsoft.com/office/drawing/2014/main" id="{B0A24F2A-4C41-43C0-9E89-9BBF8690D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011" r="25011"/>
          <a:stretch>
            <a:fillRect/>
          </a:stretch>
        </p:blipFill>
        <p:spPr>
          <a:xfrm>
            <a:off x="6479804" y="430213"/>
            <a:ext cx="5391354" cy="5997574"/>
          </a:xfr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1) Email Phishing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They are the fake emails that appear to be from a trusted source.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3EFAD75-2563-4C22-AA59-8F8E6CE8AD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597" r="17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2) Vishing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Fraudulent phone calls or messages designed to trick victims into providing sensitive information.</a:t>
            </a:r>
          </a:p>
        </p:txBody>
      </p:sp>
      <p:pic>
        <p:nvPicPr>
          <p:cNvPr id="5" name="Picture Placeholder 4" descr="A hand holding a phone&#10;&#10;Description automatically generated">
            <a:extLst>
              <a:ext uri="{FF2B5EF4-FFF2-40B4-BE49-F238E27FC236}">
                <a16:creationId xmlns:a16="http://schemas.microsoft.com/office/drawing/2014/main" id="{8E81D327-61C1-4A5D-8942-8F94921134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51" r="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169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3) Pharming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/>
              <a:t>Sending users to fake websites to trick them into offering their personal data or login credentials for a website.</a:t>
            </a:r>
          </a:p>
        </p:txBody>
      </p:sp>
      <p:pic>
        <p:nvPicPr>
          <p:cNvPr id="12" name="Picture Placeholder 11" descr="A computer screen with a red triangle and a red arrow&#10;&#10;Description automatically generated">
            <a:extLst>
              <a:ext uri="{FF2B5EF4-FFF2-40B4-BE49-F238E27FC236}">
                <a16:creationId xmlns:a16="http://schemas.microsoft.com/office/drawing/2014/main" id="{260334C5-D5AA-49C0-B6B0-6344176F30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553" r="26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092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Recognizing Phishing Emails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Suspicious Sender Email Address.</a:t>
            </a:r>
          </a:p>
          <a:p>
            <a:r>
              <a:rPr lang="en-US" dirty="0"/>
              <a:t>Generic Greetings (“Dear Customers”).</a:t>
            </a:r>
          </a:p>
          <a:p>
            <a:r>
              <a:rPr lang="en-US" dirty="0"/>
              <a:t>Urgent language or threats (“Immediate action required!”).</a:t>
            </a:r>
          </a:p>
          <a:p>
            <a:r>
              <a:rPr lang="en-US" dirty="0"/>
              <a:t>Misspellings and poor grammar.</a:t>
            </a:r>
          </a:p>
          <a:p>
            <a:r>
              <a:rPr lang="en-US" dirty="0"/>
              <a:t>Unexpected attachments or links.</a:t>
            </a:r>
          </a:p>
          <a:p>
            <a:r>
              <a:rPr lang="en-US" dirty="0"/>
              <a:t>Hovering over links before clicking (checking for fake URLs).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Websites &amp; Social Engineering Tactics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login pages (lookalike websites mimicking real ones).</a:t>
            </a:r>
          </a:p>
          <a:p>
            <a:r>
              <a:rPr lang="en-US" dirty="0"/>
              <a:t>Spoofed company domains (e.g., “g00gle.com” instead of “google.com”).</a:t>
            </a:r>
          </a:p>
          <a:p>
            <a:r>
              <a:rPr lang="en-US" dirty="0"/>
              <a:t>Manipulative tactics (pretending to be IT support, a manger , or a government official).</a:t>
            </a:r>
          </a:p>
          <a:p>
            <a:r>
              <a:rPr lang="en-US" dirty="0"/>
              <a:t>Social media phishing (fake friend requests, DMs with malicious links)</a:t>
            </a:r>
          </a:p>
        </p:txBody>
      </p:sp>
    </p:spTree>
    <p:extLst>
      <p:ext uri="{BB962C8B-B14F-4D97-AF65-F5344CB8AC3E}">
        <p14:creationId xmlns:p14="http://schemas.microsoft.com/office/powerpoint/2010/main" val="299665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Phishing Attacks?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click on suspicious links or attachments.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sender authenticity (call or email separately to confirm requests).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multi-factor authentication (MFA) for extra security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strong, unique passwords for different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software and antivirus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Phishing attempts to IT/security teams.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{FBBF5051-6EF2-42D8-AE82-052F0B7DD041}tf11158769_win32</Template>
  <TotalTime>286</TotalTime>
  <Words>316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Goudy Old Style</vt:lpstr>
      <vt:lpstr>Goudy Old Style (Headings)</vt:lpstr>
      <vt:lpstr>Wingdings</vt:lpstr>
      <vt:lpstr>FrostyVTI</vt:lpstr>
      <vt:lpstr>Phishing Attacks</vt:lpstr>
      <vt:lpstr>What is Phishing?</vt:lpstr>
      <vt:lpstr>Types Of Phishing Attacks</vt:lpstr>
      <vt:lpstr>1) Email Phishing</vt:lpstr>
      <vt:lpstr>2) Vishing</vt:lpstr>
      <vt:lpstr>3) Pharming </vt:lpstr>
      <vt:lpstr>Recognizing Phishing Emails</vt:lpstr>
      <vt:lpstr>Phishing Websites &amp; Social Engineering Tactics</vt:lpstr>
      <vt:lpstr>How To Avoid Phishing Attacks?</vt:lpstr>
      <vt:lpstr>What to do if you Suspect a Phishing Attempt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Maryam Mohamed</dc:creator>
  <cp:lastModifiedBy>Maryam Mohamed</cp:lastModifiedBy>
  <cp:revision>5</cp:revision>
  <dcterms:created xsi:type="dcterms:W3CDTF">2025-02-24T15:04:28Z</dcterms:created>
  <dcterms:modified xsi:type="dcterms:W3CDTF">2025-02-27T14:37:33Z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