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: Student Management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5" y="3172900"/>
            <a:ext cx="76881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By 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-Fauzan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-Aria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 C++ Application : Student Management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Purpose : A</a:t>
            </a:r>
            <a:r>
              <a:rPr lang="en"/>
              <a:t> data center for any school that is in need for methods of reliable,easy to use,easily modifiable preset data keeping without regard for size.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data center that can do:  record-keeping,etc.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ensure the simplest and most efficient code building possible we used C++ using .cpp format.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Looks Of The Application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951" y="2886801"/>
            <a:ext cx="4960225" cy="14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251" y="2078875"/>
            <a:ext cx="2598700" cy="26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