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 id="2147483662" r:id="rId3"/>
    <p:sldMasterId id="2147483666" r:id="rId4"/>
    <p:sldMasterId id="2147483672" r:id="rId5"/>
  </p:sldMasterIdLst>
  <p:notesMasterIdLst>
    <p:notesMasterId r:id="rId4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Bryll Nosotros" userId="01bee185bf1ba505" providerId="LiveId" clId="{EFA02AA1-9E8C-4BBC-8D8D-B1811FEC404F}"/>
    <pc:docChg chg="modSld delMainMaster">
      <pc:chgData name="Anthony Bryll Nosotros" userId="01bee185bf1ba505" providerId="LiveId" clId="{EFA02AA1-9E8C-4BBC-8D8D-B1811FEC404F}" dt="2025-08-15T00:58:44.621" v="1"/>
      <pc:docMkLst>
        <pc:docMk/>
      </pc:docMkLst>
      <pc:sldChg chg="modSp mod">
        <pc:chgData name="Anthony Bryll Nosotros" userId="01bee185bf1ba505" providerId="LiveId" clId="{EFA02AA1-9E8C-4BBC-8D8D-B1811FEC404F}" dt="2025-08-15T00:58:32.499" v="0" actId="1076"/>
        <pc:sldMkLst>
          <pc:docMk/>
          <pc:sldMk cId="0" sldId="272"/>
        </pc:sldMkLst>
        <pc:picChg chg="mod">
          <ac:chgData name="Anthony Bryll Nosotros" userId="01bee185bf1ba505" providerId="LiveId" clId="{EFA02AA1-9E8C-4BBC-8D8D-B1811FEC404F}" dt="2025-08-15T00:58:32.499" v="0" actId="1076"/>
          <ac:picMkLst>
            <pc:docMk/>
            <pc:sldMk cId="0" sldId="272"/>
            <ac:picMk id="311" creationId="{00000000-0000-0000-0000-000000000000}"/>
          </ac:picMkLst>
        </pc:picChg>
      </pc:sldChg>
      <pc:sldMasterChg chg="del delSldLayout">
        <pc:chgData name="Anthony Bryll Nosotros" userId="01bee185bf1ba505" providerId="LiveId" clId="{EFA02AA1-9E8C-4BBC-8D8D-B1811FEC404F}" dt="2025-08-15T00:58:44.621" v="1"/>
        <pc:sldMasterMkLst>
          <pc:docMk/>
          <pc:sldMasterMk cId="0" sldId="2147483663"/>
        </pc:sldMasterMkLst>
        <pc:sldLayoutChg chg="del">
          <pc:chgData name="Anthony Bryll Nosotros" userId="01bee185bf1ba505" providerId="LiveId" clId="{EFA02AA1-9E8C-4BBC-8D8D-B1811FEC404F}" dt="2025-08-15T00:58:44.621" v="1"/>
          <pc:sldLayoutMkLst>
            <pc:docMk/>
            <pc:sldMasterMk cId="0" sldId="2147483663"/>
            <pc:sldLayoutMk cId="0" sldId="2147483650"/>
          </pc:sldLayoutMkLst>
        </pc:sldLayoutChg>
      </pc:sldMasterChg>
      <pc:sldMasterChg chg="del delSldLayout">
        <pc:chgData name="Anthony Bryll Nosotros" userId="01bee185bf1ba505" providerId="LiveId" clId="{EFA02AA1-9E8C-4BBC-8D8D-B1811FEC404F}" dt="2025-08-15T00:58:44.621" v="1"/>
        <pc:sldMasterMkLst>
          <pc:docMk/>
          <pc:sldMasterMk cId="0" sldId="2147483664"/>
        </pc:sldMasterMkLst>
        <pc:sldLayoutChg chg="del">
          <pc:chgData name="Anthony Bryll Nosotros" userId="01bee185bf1ba505" providerId="LiveId" clId="{EFA02AA1-9E8C-4BBC-8D8D-B1811FEC404F}" dt="2025-08-15T00:58:44.621" v="1"/>
          <pc:sldLayoutMkLst>
            <pc:docMk/>
            <pc:sldMasterMk cId="0" sldId="2147483664"/>
            <pc:sldLayoutMk cId="0" sldId="2147483651"/>
          </pc:sldLayoutMkLst>
        </pc:sldLayoutChg>
      </pc:sldMasterChg>
      <pc:sldMasterChg chg="del delSldLayout">
        <pc:chgData name="Anthony Bryll Nosotros" userId="01bee185bf1ba505" providerId="LiveId" clId="{EFA02AA1-9E8C-4BBC-8D8D-B1811FEC404F}" dt="2025-08-15T00:58:44.621" v="1"/>
        <pc:sldMasterMkLst>
          <pc:docMk/>
          <pc:sldMasterMk cId="0" sldId="2147483665"/>
        </pc:sldMasterMkLst>
        <pc:sldLayoutChg chg="del">
          <pc:chgData name="Anthony Bryll Nosotros" userId="01bee185bf1ba505" providerId="LiveId" clId="{EFA02AA1-9E8C-4BBC-8D8D-B1811FEC404F}" dt="2025-08-15T00:58:44.621" v="1"/>
          <pc:sldLayoutMkLst>
            <pc:docMk/>
            <pc:sldMasterMk cId="0" sldId="2147483665"/>
            <pc:sldLayoutMk cId="0" sldId="2147483652"/>
          </pc:sldLayoutMkLst>
        </pc:sldLayoutChg>
      </pc:sldMasterChg>
      <pc:sldMasterChg chg="del delSldLayout">
        <pc:chgData name="Anthony Bryll Nosotros" userId="01bee185bf1ba505" providerId="LiveId" clId="{EFA02AA1-9E8C-4BBC-8D8D-B1811FEC404F}" dt="2025-08-15T00:58:44.621" v="1"/>
        <pc:sldMasterMkLst>
          <pc:docMk/>
          <pc:sldMasterMk cId="0" sldId="2147483667"/>
        </pc:sldMasterMkLst>
        <pc:sldLayoutChg chg="del">
          <pc:chgData name="Anthony Bryll Nosotros" userId="01bee185bf1ba505" providerId="LiveId" clId="{EFA02AA1-9E8C-4BBC-8D8D-B1811FEC404F}" dt="2025-08-15T00:58:44.621" v="1"/>
          <pc:sldLayoutMkLst>
            <pc:docMk/>
            <pc:sldMasterMk cId="0" sldId="2147483667"/>
            <pc:sldLayoutMk cId="0" sldId="2147483654"/>
          </pc:sldLayoutMkLst>
        </pc:sldLayoutChg>
      </pc:sldMasterChg>
      <pc:sldMasterChg chg="del delSldLayout">
        <pc:chgData name="Anthony Bryll Nosotros" userId="01bee185bf1ba505" providerId="LiveId" clId="{EFA02AA1-9E8C-4BBC-8D8D-B1811FEC404F}" dt="2025-08-15T00:58:44.621" v="1"/>
        <pc:sldMasterMkLst>
          <pc:docMk/>
          <pc:sldMasterMk cId="0" sldId="2147483668"/>
        </pc:sldMasterMkLst>
        <pc:sldLayoutChg chg="del">
          <pc:chgData name="Anthony Bryll Nosotros" userId="01bee185bf1ba505" providerId="LiveId" clId="{EFA02AA1-9E8C-4BBC-8D8D-B1811FEC404F}" dt="2025-08-15T00:58:44.621" v="1"/>
          <pc:sldLayoutMkLst>
            <pc:docMk/>
            <pc:sldMasterMk cId="0" sldId="2147483668"/>
            <pc:sldLayoutMk cId="0" sldId="2147483655"/>
          </pc:sldLayoutMkLst>
        </pc:sldLayoutChg>
      </pc:sldMasterChg>
      <pc:sldMasterChg chg="del delSldLayout">
        <pc:chgData name="Anthony Bryll Nosotros" userId="01bee185bf1ba505" providerId="LiveId" clId="{EFA02AA1-9E8C-4BBC-8D8D-B1811FEC404F}" dt="2025-08-15T00:58:44.621" v="1"/>
        <pc:sldMasterMkLst>
          <pc:docMk/>
          <pc:sldMasterMk cId="0" sldId="2147483669"/>
        </pc:sldMasterMkLst>
        <pc:sldLayoutChg chg="del">
          <pc:chgData name="Anthony Bryll Nosotros" userId="01bee185bf1ba505" providerId="LiveId" clId="{EFA02AA1-9E8C-4BBC-8D8D-B1811FEC404F}" dt="2025-08-15T00:58:44.621" v="1"/>
          <pc:sldLayoutMkLst>
            <pc:docMk/>
            <pc:sldMasterMk cId="0" sldId="2147483669"/>
            <pc:sldLayoutMk cId="0" sldId="2147483656"/>
          </pc:sldLayoutMkLst>
        </pc:sldLayoutChg>
      </pc:sldMasterChg>
      <pc:sldMasterChg chg="del delSldLayout">
        <pc:chgData name="Anthony Bryll Nosotros" userId="01bee185bf1ba505" providerId="LiveId" clId="{EFA02AA1-9E8C-4BBC-8D8D-B1811FEC404F}" dt="2025-08-15T00:58:44.621" v="1"/>
        <pc:sldMasterMkLst>
          <pc:docMk/>
          <pc:sldMasterMk cId="0" sldId="2147483670"/>
        </pc:sldMasterMkLst>
        <pc:sldLayoutChg chg="del">
          <pc:chgData name="Anthony Bryll Nosotros" userId="01bee185bf1ba505" providerId="LiveId" clId="{EFA02AA1-9E8C-4BBC-8D8D-B1811FEC404F}" dt="2025-08-15T00:58:44.621" v="1"/>
          <pc:sldLayoutMkLst>
            <pc:docMk/>
            <pc:sldMasterMk cId="0" sldId="2147483670"/>
            <pc:sldLayoutMk cId="0" sldId="2147483657"/>
          </pc:sldLayoutMkLst>
        </pc:sldLayoutChg>
      </pc:sldMasterChg>
      <pc:sldMasterChg chg="del delSldLayout">
        <pc:chgData name="Anthony Bryll Nosotros" userId="01bee185bf1ba505" providerId="LiveId" clId="{EFA02AA1-9E8C-4BBC-8D8D-B1811FEC404F}" dt="2025-08-15T00:58:44.621" v="1"/>
        <pc:sldMasterMkLst>
          <pc:docMk/>
          <pc:sldMasterMk cId="0" sldId="2147483671"/>
        </pc:sldMasterMkLst>
        <pc:sldLayoutChg chg="del">
          <pc:chgData name="Anthony Bryll Nosotros" userId="01bee185bf1ba505" providerId="LiveId" clId="{EFA02AA1-9E8C-4BBC-8D8D-B1811FEC404F}" dt="2025-08-15T00:58:44.621" v="1"/>
          <pc:sldLayoutMkLst>
            <pc:docMk/>
            <pc:sldMasterMk cId="0" sldId="2147483671"/>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8475" cy="465137"/>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971925" y="0"/>
            <a:ext cx="3038475" cy="465137"/>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35037" y="4416425"/>
            <a:ext cx="5140324" cy="4183061"/>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831261"/>
            <a:ext cx="3038475" cy="465137"/>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971925" y="8831261"/>
            <a:ext cx="3038475" cy="465137"/>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p:nvPr/>
        </p:nvSpPr>
        <p:spPr>
          <a:xfrm>
            <a:off x="3971925" y="8831261"/>
            <a:ext cx="3038475" cy="465137"/>
          </a:xfrm>
          <a:prstGeom prst="rect">
            <a:avLst/>
          </a:prstGeom>
          <a:noFill/>
          <a:ln>
            <a:noFill/>
          </a:ln>
        </p:spPr>
        <p:txBody>
          <a:bodyPr lIns="93175" tIns="46575" rIns="93175" bIns="46575" anchor="b" anchorCtr="0">
            <a:noAutofit/>
          </a:bodyPr>
          <a:lstStyle/>
          <a:p>
            <a:pPr marL="0" marR="0" lvl="0" indent="0" algn="r" rtl="0">
              <a:spcBef>
                <a:spcPts val="0"/>
              </a:spcBef>
              <a:buSzPct val="25000"/>
              <a:buFont typeface="Arial"/>
              <a:buNone/>
            </a:pPr>
            <a:r>
              <a:rPr lang="en-US" sz="1200" b="0" i="0" u="none" strike="noStrike" cap="none"/>
              <a:t>*</a:t>
            </a:r>
          </a:p>
        </p:txBody>
      </p:sp>
      <p:sp>
        <p:nvSpPr>
          <p:cNvPr id="181" name="Shape 18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2" name="Shape 182"/>
          <p:cNvSpPr txBox="1">
            <a:spLocks noGrp="1"/>
          </p:cNvSpPr>
          <p:nvPr>
            <p:ph type="body" idx="1"/>
          </p:nvPr>
        </p:nvSpPr>
        <p:spPr>
          <a:xfrm>
            <a:off x="935037" y="4416425"/>
            <a:ext cx="5140324" cy="4183061"/>
          </a:xfrm>
          <a:prstGeom prst="rect">
            <a:avLst/>
          </a:prstGeom>
          <a:noFill/>
          <a:ln>
            <a:noFill/>
          </a:ln>
        </p:spPr>
        <p:txBody>
          <a:bodyPr lIns="93175" tIns="46575" rIns="93175" bIns="4657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51" name="Shape 25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59" name="Shape 25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67" name="Shape 26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75" name="Shape 275"/>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Shape 29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99" name="Shape 29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190" name="Shape 190"/>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Shape 33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37" name="Shape 33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txBox="1"/>
          <p:nvPr/>
        </p:nvSpPr>
        <p:spPr>
          <a:xfrm>
            <a:off x="3971925" y="8831261"/>
            <a:ext cx="3038475" cy="465137"/>
          </a:xfrm>
          <a:prstGeom prst="rect">
            <a:avLst/>
          </a:prstGeom>
          <a:noFill/>
          <a:ln>
            <a:noFill/>
          </a:ln>
        </p:spPr>
        <p:txBody>
          <a:bodyPr lIns="93175" tIns="46575" rIns="93175" bIns="46575" anchor="b" anchorCtr="0">
            <a:noAutofit/>
          </a:bodyPr>
          <a:lstStyle/>
          <a:p>
            <a:pPr marL="0" marR="0" lvl="0" indent="0" algn="r" rtl="0">
              <a:spcBef>
                <a:spcPts val="0"/>
              </a:spcBef>
              <a:buSzPct val="25000"/>
              <a:buFont typeface="Arial"/>
              <a:buNone/>
            </a:pPr>
            <a:r>
              <a:rPr lang="en-US" sz="1200" b="0" i="0" u="none" strike="noStrike" cap="none"/>
              <a:t>*</a:t>
            </a:r>
          </a:p>
        </p:txBody>
      </p:sp>
      <p:sp>
        <p:nvSpPr>
          <p:cNvPr id="345" name="Shape 345"/>
          <p:cNvSpPr>
            <a:spLocks noGrp="1" noRot="1" noChangeAspect="1"/>
          </p:cNvSpPr>
          <p:nvPr>
            <p:ph type="sldImg" idx="2"/>
          </p:nvPr>
        </p:nvSpPr>
        <p:spPr>
          <a:xfrm>
            <a:off x="1182687" y="698500"/>
            <a:ext cx="4645024" cy="34829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346" name="Shape 346"/>
          <p:cNvSpPr txBox="1">
            <a:spLocks noGrp="1"/>
          </p:cNvSpPr>
          <p:nvPr>
            <p:ph type="body" idx="1"/>
          </p:nvPr>
        </p:nvSpPr>
        <p:spPr>
          <a:xfrm>
            <a:off x="935037" y="4416425"/>
            <a:ext cx="5140324" cy="4183061"/>
          </a:xfrm>
          <a:prstGeom prst="rect">
            <a:avLst/>
          </a:prstGeom>
          <a:noFill/>
          <a:ln>
            <a:noFill/>
          </a:ln>
        </p:spPr>
        <p:txBody>
          <a:bodyPr lIns="93800" tIns="46900" rIns="93800" bIns="46900"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Shape 350"/>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51" name="Shape 35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Shape 38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83" name="Shape 38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p:nvPr/>
        </p:nvSpPr>
        <p:spPr>
          <a:xfrm>
            <a:off x="3971925" y="8831261"/>
            <a:ext cx="3038475" cy="465137"/>
          </a:xfrm>
          <a:prstGeom prst="rect">
            <a:avLst/>
          </a:prstGeom>
          <a:noFill/>
          <a:ln>
            <a:noFill/>
          </a:ln>
        </p:spPr>
        <p:txBody>
          <a:bodyPr lIns="93175" tIns="46575" rIns="93175" bIns="46575" anchor="b" anchorCtr="0">
            <a:noAutofit/>
          </a:bodyPr>
          <a:lstStyle/>
          <a:p>
            <a:pPr marL="0" marR="0" lvl="0" indent="0" algn="r" rtl="0">
              <a:spcBef>
                <a:spcPts val="0"/>
              </a:spcBef>
              <a:buSzPct val="25000"/>
              <a:buFont typeface="Arial"/>
              <a:buNone/>
            </a:pPr>
            <a:r>
              <a:rPr lang="en-US" sz="1200" b="0" i="0" u="none" strike="noStrike" cap="none"/>
              <a:t>*</a:t>
            </a:r>
          </a:p>
        </p:txBody>
      </p:sp>
      <p:sp>
        <p:nvSpPr>
          <p:cNvPr id="391" name="Shape 391"/>
          <p:cNvSpPr>
            <a:spLocks noGrp="1" noRot="1" noChangeAspect="1"/>
          </p:cNvSpPr>
          <p:nvPr>
            <p:ph type="sldImg" idx="2"/>
          </p:nvPr>
        </p:nvSpPr>
        <p:spPr>
          <a:xfrm>
            <a:off x="1182687" y="698500"/>
            <a:ext cx="4645024" cy="34829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392" name="Shape 392"/>
          <p:cNvSpPr txBox="1">
            <a:spLocks noGrp="1"/>
          </p:cNvSpPr>
          <p:nvPr>
            <p:ph type="body" idx="1"/>
          </p:nvPr>
        </p:nvSpPr>
        <p:spPr>
          <a:xfrm>
            <a:off x="935037" y="4416425"/>
            <a:ext cx="5140324" cy="4183061"/>
          </a:xfrm>
          <a:prstGeom prst="rect">
            <a:avLst/>
          </a:prstGeom>
          <a:noFill/>
          <a:ln>
            <a:noFill/>
          </a:ln>
        </p:spPr>
        <p:txBody>
          <a:bodyPr lIns="93800" tIns="46900" rIns="93800" bIns="46900"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Shape 39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397" name="Shape 39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198" name="Shape 198"/>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Shape 45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57" name="Shape 45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65" name="Shape 465"/>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Shape 47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73" name="Shape 47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89" name="Shape 489"/>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Shape 49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497" name="Shape 49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06" name="Shape 206"/>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Shape 503"/>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504" name="Shape 504"/>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Shape 51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513" name="Shape 51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Shape 520"/>
          <p:cNvSpPr txBox="1"/>
          <p:nvPr/>
        </p:nvSpPr>
        <p:spPr>
          <a:xfrm>
            <a:off x="3971925" y="8831261"/>
            <a:ext cx="3038475" cy="465137"/>
          </a:xfrm>
          <a:prstGeom prst="rect">
            <a:avLst/>
          </a:prstGeom>
          <a:noFill/>
          <a:ln>
            <a:noFill/>
          </a:ln>
        </p:spPr>
        <p:txBody>
          <a:bodyPr lIns="93175" tIns="46575" rIns="93175" bIns="46575" anchor="b" anchorCtr="0">
            <a:noAutofit/>
          </a:bodyPr>
          <a:lstStyle/>
          <a:p>
            <a:pPr marL="0" marR="0" lvl="0" indent="0" algn="r" rtl="0">
              <a:spcBef>
                <a:spcPts val="0"/>
              </a:spcBef>
              <a:buSzPct val="25000"/>
              <a:buFont typeface="Arial"/>
              <a:buNone/>
            </a:pPr>
            <a:r>
              <a:rPr lang="en-US" sz="1200" b="0" i="0" u="none" strike="noStrike" cap="none"/>
              <a:t>*</a:t>
            </a:r>
          </a:p>
        </p:txBody>
      </p:sp>
      <p:sp>
        <p:nvSpPr>
          <p:cNvPr id="521" name="Shape 521"/>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522" name="Shape 522"/>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13" name="Shape 21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p:nvPr/>
        </p:nvSpPr>
        <p:spPr>
          <a:xfrm>
            <a:off x="3971925" y="8831261"/>
            <a:ext cx="3038475" cy="465137"/>
          </a:xfrm>
          <a:prstGeom prst="rect">
            <a:avLst/>
          </a:prstGeom>
          <a:noFill/>
          <a:ln>
            <a:noFill/>
          </a:ln>
        </p:spPr>
        <p:txBody>
          <a:bodyPr lIns="93175" tIns="46575" rIns="93175" bIns="46575" anchor="b" anchorCtr="0">
            <a:noAutofit/>
          </a:bodyPr>
          <a:lstStyle/>
          <a:p>
            <a:pPr marL="0" marR="0" lvl="0" indent="0" algn="r" rtl="0">
              <a:spcBef>
                <a:spcPts val="0"/>
              </a:spcBef>
              <a:buSzPct val="25000"/>
              <a:buFont typeface="Arial"/>
              <a:buNone/>
            </a:pPr>
            <a:r>
              <a:rPr lang="en-US" sz="1200" b="0" i="0" u="none" strike="noStrike" cap="none"/>
              <a:t>*</a:t>
            </a:r>
          </a:p>
        </p:txBody>
      </p:sp>
      <p:sp>
        <p:nvSpPr>
          <p:cNvPr id="221" name="Shape 221"/>
          <p:cNvSpPr>
            <a:spLocks noGrp="1" noRot="1" noChangeAspect="1"/>
          </p:cNvSpPr>
          <p:nvPr>
            <p:ph type="sldImg" idx="2"/>
          </p:nvPr>
        </p:nvSpPr>
        <p:spPr>
          <a:xfrm>
            <a:off x="1182687" y="698500"/>
            <a:ext cx="4645024" cy="34829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222" name="Shape 222"/>
          <p:cNvSpPr txBox="1">
            <a:spLocks noGrp="1"/>
          </p:cNvSpPr>
          <p:nvPr>
            <p:ph type="body" idx="1"/>
          </p:nvPr>
        </p:nvSpPr>
        <p:spPr>
          <a:xfrm>
            <a:off x="935037" y="4416425"/>
            <a:ext cx="5140324" cy="4183061"/>
          </a:xfrm>
          <a:prstGeom prst="rect">
            <a:avLst/>
          </a:prstGeom>
          <a:noFill/>
          <a:ln>
            <a:noFill/>
          </a:ln>
        </p:spPr>
        <p:txBody>
          <a:bodyPr lIns="93800" tIns="46900" rIns="93800" bIns="46900"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27" name="Shape 227"/>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35" name="Shape 235"/>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935037" y="4416425"/>
            <a:ext cx="5140324" cy="4183061"/>
          </a:xfrm>
          <a:prstGeom prst="rect">
            <a:avLst/>
          </a:prstGeom>
        </p:spPr>
        <p:txBody>
          <a:bodyPr lIns="91425" tIns="91425" rIns="91425" bIns="91425" anchor="ctr" anchorCtr="0">
            <a:noAutofit/>
          </a:bodyPr>
          <a:lstStyle/>
          <a:p>
            <a:pPr lvl="0">
              <a:spcBef>
                <a:spcPts val="0"/>
              </a:spcBef>
              <a:buNone/>
            </a:pPr>
            <a:endParaRPr/>
          </a:p>
        </p:txBody>
      </p:sp>
      <p:sp>
        <p:nvSpPr>
          <p:cNvPr id="243" name="Shape 243"/>
          <p:cNvSpPr>
            <a:spLocks noGrp="1" noRot="1" noChangeAspect="1"/>
          </p:cNvSpPr>
          <p:nvPr>
            <p:ph type="sldImg" idx="2"/>
          </p:nvPr>
        </p:nvSpPr>
        <p:spPr>
          <a:xfrm>
            <a:off x="1181100" y="696912"/>
            <a:ext cx="4648199"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1"/>
        <p:cNvGrpSpPr/>
        <p:nvPr/>
      </p:nvGrpSpPr>
      <p:grpSpPr>
        <a:xfrm>
          <a:off x="0" y="0"/>
          <a:ext cx="0" cy="0"/>
          <a:chOff x="0" y="0"/>
          <a:chExt cx="0" cy="0"/>
        </a:xfrm>
      </p:grpSpPr>
      <p:sp>
        <p:nvSpPr>
          <p:cNvPr id="32" name="Shape 32"/>
          <p:cNvSpPr txBox="1">
            <a:spLocks noGrp="1"/>
          </p:cNvSpPr>
          <p:nvPr>
            <p:ph type="ctrTitle"/>
          </p:nvPr>
        </p:nvSpPr>
        <p:spPr>
          <a:xfrm>
            <a:off x="990600" y="1600200"/>
            <a:ext cx="7467600" cy="12954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33" name="Shape 33"/>
          <p:cNvSpPr txBox="1">
            <a:spLocks noGrp="1"/>
          </p:cNvSpPr>
          <p:nvPr>
            <p:ph type="subTitle" idx="1"/>
          </p:nvPr>
        </p:nvSpPr>
        <p:spPr>
          <a:xfrm>
            <a:off x="990600" y="3200400"/>
            <a:ext cx="7239000" cy="2286000"/>
          </a:xfrm>
          <a:prstGeom prst="rect">
            <a:avLst/>
          </a:prstGeom>
          <a:noFill/>
          <a:ln>
            <a:noFill/>
          </a:ln>
        </p:spPr>
        <p:txBody>
          <a:bodyPr lIns="91425" tIns="91425" rIns="91425" bIns="91425" anchor="t" anchorCtr="0"/>
          <a:lstStyle>
            <a:lvl1pPr marL="0" marR="0" lvl="0" indent="0" algn="l" rtl="0">
              <a:spcBef>
                <a:spcPts val="720"/>
              </a:spcBef>
              <a:spcAft>
                <a:spcPts val="0"/>
              </a:spcAft>
              <a:buClr>
                <a:schemeClr val="lt1"/>
              </a:buClr>
              <a:buFont typeface="Arimo"/>
              <a:buNone/>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
        <p:nvSpPr>
          <p:cNvPr id="46" name="Shape 46"/>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lvl="0" indent="-91440" algn="l" rtl="0">
              <a:spcBef>
                <a:spcPts val="720"/>
              </a:spcBef>
              <a:spcAft>
                <a:spcPts val="0"/>
              </a:spcAft>
              <a:buClr>
                <a:schemeClr val="lt1"/>
              </a:buClr>
              <a:buFont typeface="Arimo"/>
              <a:buChar char="•"/>
              <a:defRPr/>
            </a:lvl1pPr>
            <a:lvl2pPr marL="742950" lvl="1" indent="-82550" algn="l" rtl="0">
              <a:spcBef>
                <a:spcPts val="640"/>
              </a:spcBef>
              <a:spcAft>
                <a:spcPts val="0"/>
              </a:spcAft>
              <a:buClr>
                <a:srgbClr val="CCECFF"/>
              </a:buClr>
              <a:buFont typeface="Arimo"/>
              <a:buChar char="•"/>
              <a:defRPr/>
            </a:lvl2pPr>
            <a:lvl3pPr marL="1143000" lvl="2" indent="-50800" algn="l" rtl="0">
              <a:spcBef>
                <a:spcPts val="560"/>
              </a:spcBef>
              <a:spcAft>
                <a:spcPts val="0"/>
              </a:spcAft>
              <a:buClr>
                <a:schemeClr val="lt1"/>
              </a:buClr>
              <a:buFont typeface="Arimo"/>
              <a:buChar char="•"/>
              <a:defRPr/>
            </a:lvl3pPr>
            <a:lvl4pPr marL="1600200" lvl="3" indent="-76200" algn="l" rtl="0">
              <a:spcBef>
                <a:spcPts val="480"/>
              </a:spcBef>
              <a:spcAft>
                <a:spcPts val="0"/>
              </a:spcAft>
              <a:buClr>
                <a:schemeClr val="lt1"/>
              </a:buClr>
              <a:buFont typeface="Arimo"/>
              <a:buChar char="•"/>
              <a:defRPr/>
            </a:lvl4pPr>
            <a:lvl5pPr marL="2057400" lvl="4" indent="-101600" algn="l" rtl="0">
              <a:spcBef>
                <a:spcPts val="400"/>
              </a:spcBef>
              <a:spcAft>
                <a:spcPts val="0"/>
              </a:spcAft>
              <a:buClr>
                <a:srgbClr val="CCECFF"/>
              </a:buClr>
              <a:buFont typeface="Arimo"/>
              <a:buChar char="•"/>
              <a:defRPr/>
            </a:lvl5pPr>
            <a:lvl6pPr marL="2514600" lvl="5" indent="-101600" algn="l" rtl="0">
              <a:spcBef>
                <a:spcPts val="400"/>
              </a:spcBef>
              <a:spcAft>
                <a:spcPts val="0"/>
              </a:spcAft>
              <a:buClr>
                <a:srgbClr val="CCECFF"/>
              </a:buClr>
              <a:buFont typeface="Arimo"/>
              <a:buChar char="•"/>
              <a:defRPr/>
            </a:lvl6pPr>
            <a:lvl7pPr marL="2971800" lvl="6" indent="-101600" algn="l" rtl="0">
              <a:spcBef>
                <a:spcPts val="400"/>
              </a:spcBef>
              <a:spcAft>
                <a:spcPts val="0"/>
              </a:spcAft>
              <a:buClr>
                <a:srgbClr val="CCECFF"/>
              </a:buClr>
              <a:buFont typeface="Arimo"/>
              <a:buChar char="•"/>
              <a:defRPr/>
            </a:lvl7pPr>
            <a:lvl8pPr marL="3429000" lvl="7" indent="-101600" algn="l" rtl="0">
              <a:spcBef>
                <a:spcPts val="400"/>
              </a:spcBef>
              <a:spcAft>
                <a:spcPts val="0"/>
              </a:spcAft>
              <a:buClr>
                <a:srgbClr val="CCECFF"/>
              </a:buClr>
              <a:buFont typeface="Arimo"/>
              <a:buChar char="•"/>
              <a:defRPr/>
            </a:lvl8pPr>
            <a:lvl9pPr marL="3886200" lvl="8" indent="-101600" algn="l" rtl="0">
              <a:spcBef>
                <a:spcPts val="400"/>
              </a:spcBef>
              <a:spcAft>
                <a:spcPts val="0"/>
              </a:spcAft>
              <a:buClr>
                <a:srgbClr val="CCECFF"/>
              </a:buClr>
              <a:buFont typeface="Arimo"/>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lvl="0" algn="l" rtl="0">
              <a:spcBef>
                <a:spcPts val="0"/>
              </a:spcBef>
              <a:spcAft>
                <a:spcPts val="0"/>
              </a:spcAft>
              <a:defRPr/>
            </a:lvl1pPr>
            <a:lvl2pPr lvl="1" algn="l" rtl="0">
              <a:spcBef>
                <a:spcPts val="0"/>
              </a:spcBef>
              <a:spcAft>
                <a:spcPts val="0"/>
              </a:spcAft>
              <a:defRPr/>
            </a:lvl2pPr>
            <a:lvl3pPr lvl="2" algn="l" rtl="0">
              <a:spcBef>
                <a:spcPts val="0"/>
              </a:spcBef>
              <a:spcAft>
                <a:spcPts val="0"/>
              </a:spcAft>
              <a:defRPr/>
            </a:lvl3pPr>
            <a:lvl4pPr lvl="3" algn="l" rtl="0">
              <a:spcBef>
                <a:spcPts val="0"/>
              </a:spcBef>
              <a:spcAft>
                <a:spcPts val="0"/>
              </a:spcAft>
              <a:defRPr/>
            </a:lvl4pPr>
            <a:lvl5pPr lvl="4" algn="l" rtl="0">
              <a:spcBef>
                <a:spcPts val="0"/>
              </a:spcBef>
              <a:spcAft>
                <a:spcPts val="0"/>
              </a:spcAft>
              <a:defRPr/>
            </a:lvl5pPr>
            <a:lvl6pPr marL="457200" lvl="5" algn="l" rtl="0">
              <a:spcBef>
                <a:spcPts val="0"/>
              </a:spcBef>
              <a:spcAft>
                <a:spcPts val="0"/>
              </a:spcAft>
              <a:defRPr/>
            </a:lvl6pPr>
            <a:lvl7pPr marL="914400" lvl="6" algn="l" rtl="0">
              <a:spcBef>
                <a:spcPts val="0"/>
              </a:spcBef>
              <a:spcAft>
                <a:spcPts val="0"/>
              </a:spcAft>
              <a:defRPr/>
            </a:lvl7pPr>
            <a:lvl8pPr marL="1371600" lvl="7" algn="l" rtl="0">
              <a:spcBef>
                <a:spcPts val="0"/>
              </a:spcBef>
              <a:spcAft>
                <a:spcPts val="0"/>
              </a:spcAft>
              <a:defRPr/>
            </a:lvl8pPr>
            <a:lvl9pPr marL="1828800" lvl="8" algn="l" rtl="0">
              <a:spcBef>
                <a:spcPts val="0"/>
              </a:spcBef>
              <a:spcAft>
                <a:spcPts val="0"/>
              </a:spcAf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1" name="Shape 11"/>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marR="0" lvl="0" indent="-91440" algn="l" rtl="0">
              <a:spcBef>
                <a:spcPts val="720"/>
              </a:spcBef>
              <a:spcAft>
                <a:spcPts val="0"/>
              </a:spcAft>
              <a:buClr>
                <a:schemeClr val="lt1"/>
              </a:buClr>
              <a:buFont typeface="Arimo"/>
              <a:buChar char="•"/>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cxnSp>
        <p:nvCxnSpPr>
          <p:cNvPr id="12" name="Shape 12"/>
          <p:cNvCxnSpPr/>
          <p:nvPr/>
        </p:nvCxnSpPr>
        <p:spPr>
          <a:xfrm rot="10800000">
            <a:off x="8593136" y="3427411"/>
            <a:ext cx="0" cy="3286124"/>
          </a:xfrm>
          <a:prstGeom prst="straightConnector1">
            <a:avLst/>
          </a:prstGeom>
          <a:noFill/>
          <a:ln w="9525" cap="rnd" cmpd="sng">
            <a:solidFill>
              <a:schemeClr val="lt1"/>
            </a:solidFill>
            <a:prstDash val="solid"/>
            <a:miter/>
            <a:headEnd type="none" w="med" len="med"/>
            <a:tailEnd type="none" w="med" len="med"/>
          </a:ln>
        </p:spPr>
      </p:cxnSp>
      <p:sp>
        <p:nvSpPr>
          <p:cNvPr id="13" name="Shape 13"/>
          <p:cNvSpPr/>
          <p:nvPr/>
        </p:nvSpPr>
        <p:spPr>
          <a:xfrm rot="10800000" flipH="1">
            <a:off x="8494711" y="6034087"/>
            <a:ext cx="192087" cy="193674"/>
          </a:xfrm>
          <a:custGeom>
            <a:avLst/>
            <a:gdLst/>
            <a:ahLst/>
            <a:cxnLst/>
            <a:rect l="0" t="0" r="0" b="0"/>
            <a:pathLst>
              <a:path w="43196" h="43201" extrusionOk="0">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lnTo>
                  <a:pt x="21596" y="21601"/>
                </a:lnTo>
                <a:close/>
              </a:path>
            </a:pathLst>
          </a:custGeom>
          <a:noFill/>
          <a:ln w="9525" cap="rnd"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14" name="Shape 14"/>
          <p:cNvSpPr txBox="1">
            <a:spLocks noGrp="1"/>
          </p:cNvSpPr>
          <p:nvPr>
            <p:ph type="ftr" idx="11"/>
          </p:nvPr>
        </p:nvSpPr>
        <p:spPr>
          <a:xfrm>
            <a:off x="1752600" y="6248400"/>
            <a:ext cx="6324600" cy="457200"/>
          </a:xfrm>
          <a:prstGeom prst="rect">
            <a:avLst/>
          </a:prstGeom>
          <a:noFill/>
          <a:ln>
            <a:noFill/>
          </a:ln>
        </p:spPr>
        <p:txBody>
          <a:bodyPr lIns="91425" tIns="91425" rIns="91425" bIns="91425" anchor="b"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5" name="Shape 15"/>
          <p:cNvSpPr txBox="1">
            <a:spLocks noGrp="1"/>
          </p:cNvSpPr>
          <p:nvPr>
            <p:ph type="sldNum" idx="12"/>
          </p:nvPr>
        </p:nvSpPr>
        <p:spPr>
          <a:xfrm>
            <a:off x="0" y="6400800"/>
            <a:ext cx="762000" cy="457200"/>
          </a:xfrm>
          <a:prstGeom prst="rect">
            <a:avLst/>
          </a:prstGeom>
          <a:noFill/>
          <a:ln>
            <a:noFill/>
          </a:ln>
        </p:spPr>
        <p:txBody>
          <a:bodyPr lIns="91425" tIns="91425" rIns="91425" bIns="91425" anchor="b" anchorCtr="0">
            <a:noAutofit/>
          </a:bodyPr>
          <a:lstStyle/>
          <a:p>
            <a:pPr marL="0" marR="0" lvl="0" indent="0" algn="l" rtl="0">
              <a:spcBef>
                <a:spcPts val="0"/>
              </a:spcBef>
            </a:pPr>
            <a:endParaRPr/>
          </a:p>
          <a:p>
            <a:pPr marL="457200" marR="0" lvl="1" indent="0" algn="l" rtl="0">
              <a:spcBef>
                <a:spcPts val="0"/>
              </a:spcBef>
            </a:pPr>
            <a:endParaRPr/>
          </a:p>
          <a:p>
            <a:pPr marL="914400" marR="0" lvl="2" indent="0" algn="l" rtl="0">
              <a:spcBef>
                <a:spcPts val="0"/>
              </a:spcBef>
            </a:pPr>
            <a:endParaRPr/>
          </a:p>
          <a:p>
            <a:pPr marL="1371600" marR="0" lvl="3" indent="0" algn="l" rtl="0">
              <a:spcBef>
                <a:spcPts val="0"/>
              </a:spcBef>
            </a:pPr>
            <a:endParaRPr/>
          </a:p>
          <a:p>
            <a:pPr marL="1828800" marR="0" lvl="4" indent="0" algn="l" rtl="0">
              <a:spcBef>
                <a:spcPts val="0"/>
              </a:spcBef>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cxnSp>
        <p:nvCxnSpPr>
          <p:cNvPr id="16" name="Shape 16"/>
          <p:cNvCxnSpPr/>
          <p:nvPr/>
        </p:nvCxnSpPr>
        <p:spPr>
          <a:xfrm rot="10800000">
            <a:off x="990599" y="6248400"/>
            <a:ext cx="7086600" cy="0"/>
          </a:xfrm>
          <a:prstGeom prst="straightConnector1">
            <a:avLst/>
          </a:prstGeom>
          <a:noFill/>
          <a:ln w="9525" cap="rnd" cmpd="sng">
            <a:solidFill>
              <a:srgbClr val="000066"/>
            </a:solidFill>
            <a:prstDash val="solid"/>
            <a:miter/>
            <a:headEnd type="none" w="med" len="med"/>
            <a:tailEnd type="none" w="med" len="med"/>
          </a:ln>
        </p:spPr>
      </p:cxnSp>
      <p:pic>
        <p:nvPicPr>
          <p:cNvPr id="17" name="Shape 17"/>
          <p:cNvPicPr preferRelativeResize="0"/>
          <p:nvPr/>
        </p:nvPicPr>
        <p:blipFill rotWithShape="1">
          <a:blip r:embed="rId2">
            <a:alphaModFix/>
          </a:blip>
          <a:srcRect l="13482" t="5404" r="12358" b="13512"/>
          <a:stretch/>
        </p:blipFill>
        <p:spPr>
          <a:xfrm>
            <a:off x="8420100" y="6045200"/>
            <a:ext cx="558799" cy="762000"/>
          </a:xfrm>
          <a:prstGeom prst="rect">
            <a:avLst/>
          </a:prstGeom>
          <a:solidFill>
            <a:schemeClr val="folHlink"/>
          </a:solidFill>
          <a:ln>
            <a:noFill/>
          </a:ln>
        </p:spPr>
      </p:pic>
      <p:pic>
        <p:nvPicPr>
          <p:cNvPr id="18" name="Shape 18"/>
          <p:cNvPicPr preferRelativeResize="0"/>
          <p:nvPr/>
        </p:nvPicPr>
        <p:blipFill rotWithShape="1">
          <a:blip r:embed="rId3">
            <a:alphaModFix/>
          </a:blip>
          <a:srcRect/>
          <a:stretch/>
        </p:blipFill>
        <p:spPr>
          <a:xfrm>
            <a:off x="152400" y="1371600"/>
            <a:ext cx="8809036" cy="400049"/>
          </a:xfrm>
          <a:prstGeom prst="rect">
            <a:avLst/>
          </a:prstGeom>
          <a:noFill/>
          <a:ln>
            <a:noFill/>
          </a:ln>
        </p:spPr>
      </p:pic>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grpSp>
        <p:nvGrpSpPr>
          <p:cNvPr id="20" name="Shape 20"/>
          <p:cNvGrpSpPr/>
          <p:nvPr/>
        </p:nvGrpSpPr>
        <p:grpSpPr>
          <a:xfrm>
            <a:off x="2349500" y="3098800"/>
            <a:ext cx="6045199" cy="3271836"/>
            <a:chOff x="2349500" y="3098800"/>
            <a:chExt cx="6045199" cy="3271836"/>
          </a:xfrm>
        </p:grpSpPr>
        <p:cxnSp>
          <p:nvCxnSpPr>
            <p:cNvPr id="21" name="Shape 21"/>
            <p:cNvCxnSpPr/>
            <p:nvPr/>
          </p:nvCxnSpPr>
          <p:spPr>
            <a:xfrm>
              <a:off x="2349500" y="5464175"/>
              <a:ext cx="6045199" cy="0"/>
            </a:xfrm>
            <a:prstGeom prst="straightConnector1">
              <a:avLst/>
            </a:prstGeom>
            <a:noFill/>
            <a:ln w="9525" cap="rnd" cmpd="sng">
              <a:solidFill>
                <a:schemeClr val="lt1"/>
              </a:solidFill>
              <a:prstDash val="solid"/>
              <a:miter/>
              <a:headEnd type="none" w="med" len="med"/>
              <a:tailEnd type="none" w="med" len="med"/>
            </a:ln>
          </p:spPr>
        </p:cxnSp>
        <p:cxnSp>
          <p:nvCxnSpPr>
            <p:cNvPr id="22" name="Shape 22"/>
            <p:cNvCxnSpPr/>
            <p:nvPr/>
          </p:nvCxnSpPr>
          <p:spPr>
            <a:xfrm>
              <a:off x="8210550" y="3098800"/>
              <a:ext cx="0" cy="3271836"/>
            </a:xfrm>
            <a:prstGeom prst="straightConnector1">
              <a:avLst/>
            </a:prstGeom>
            <a:noFill/>
            <a:ln w="9525" cap="rnd" cmpd="sng">
              <a:solidFill>
                <a:schemeClr val="lt1"/>
              </a:solidFill>
              <a:prstDash val="solid"/>
              <a:miter/>
              <a:headEnd type="none" w="med" len="med"/>
              <a:tailEnd type="none" w="med" len="med"/>
            </a:ln>
          </p:spPr>
        </p:cxnSp>
        <p:sp>
          <p:nvSpPr>
            <p:cNvPr id="23" name="Shape 23"/>
            <p:cNvSpPr/>
            <p:nvPr/>
          </p:nvSpPr>
          <p:spPr>
            <a:xfrm rot="5400000">
              <a:off x="8090693" y="5312567"/>
              <a:ext cx="247649" cy="249237"/>
            </a:xfrm>
            <a:custGeom>
              <a:avLst/>
              <a:gdLst/>
              <a:ahLst/>
              <a:cxnLst/>
              <a:rect l="0" t="0" r="0" b="0"/>
              <a:pathLst>
                <a:path w="43196" h="43201" extrusionOk="0">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lnTo>
                    <a:pt x="21596" y="21601"/>
                  </a:lnTo>
                  <a:close/>
                </a:path>
              </a:pathLst>
            </a:custGeom>
            <a:noFill/>
            <a:ln w="9525" cap="rnd"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grpSp>
      <p:pic>
        <p:nvPicPr>
          <p:cNvPr id="24" name="Shape 24"/>
          <p:cNvPicPr preferRelativeResize="0"/>
          <p:nvPr/>
        </p:nvPicPr>
        <p:blipFill rotWithShape="1">
          <a:blip r:embed="rId3">
            <a:alphaModFix/>
          </a:blip>
          <a:srcRect l="13482" t="5404" r="12358" b="13512"/>
          <a:stretch/>
        </p:blipFill>
        <p:spPr>
          <a:xfrm>
            <a:off x="8420100" y="6045200"/>
            <a:ext cx="558799" cy="762000"/>
          </a:xfrm>
          <a:prstGeom prst="rect">
            <a:avLst/>
          </a:prstGeom>
          <a:solidFill>
            <a:schemeClr val="folHlink"/>
          </a:solidFill>
          <a:ln>
            <a:noFill/>
          </a:ln>
        </p:spPr>
      </p:pic>
      <p:cxnSp>
        <p:nvCxnSpPr>
          <p:cNvPr id="25" name="Shape 25"/>
          <p:cNvCxnSpPr/>
          <p:nvPr/>
        </p:nvCxnSpPr>
        <p:spPr>
          <a:xfrm rot="10800000">
            <a:off x="990600" y="6248400"/>
            <a:ext cx="7162799" cy="0"/>
          </a:xfrm>
          <a:prstGeom prst="straightConnector1">
            <a:avLst/>
          </a:prstGeom>
          <a:noFill/>
          <a:ln w="9525" cap="rnd" cmpd="sng">
            <a:solidFill>
              <a:srgbClr val="000066"/>
            </a:solidFill>
            <a:prstDash val="solid"/>
            <a:miter/>
            <a:headEnd type="none" w="med" len="med"/>
            <a:tailEnd type="none" w="med" len="med"/>
          </a:ln>
        </p:spPr>
      </p:cxnSp>
      <p:pic>
        <p:nvPicPr>
          <p:cNvPr id="26" name="Shape 26"/>
          <p:cNvPicPr preferRelativeResize="0"/>
          <p:nvPr/>
        </p:nvPicPr>
        <p:blipFill rotWithShape="1">
          <a:blip r:embed="rId4">
            <a:alphaModFix/>
          </a:blip>
          <a:srcRect/>
          <a:stretch/>
        </p:blipFill>
        <p:spPr>
          <a:xfrm>
            <a:off x="244475" y="2819400"/>
            <a:ext cx="8899525" cy="400049"/>
          </a:xfrm>
          <a:prstGeom prst="rect">
            <a:avLst/>
          </a:prstGeom>
          <a:noFill/>
          <a:ln>
            <a:noFill/>
          </a:ln>
        </p:spPr>
      </p:pic>
      <p:sp>
        <p:nvSpPr>
          <p:cNvPr id="27" name="Shape 27"/>
          <p:cNvSpPr txBox="1"/>
          <p:nvPr/>
        </p:nvSpPr>
        <p:spPr>
          <a:xfrm>
            <a:off x="1219200" y="6400800"/>
            <a:ext cx="67055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mo"/>
              <a:buNone/>
            </a:pPr>
            <a:r>
              <a:rPr lang="en-US" sz="1000" b="0" i="0" u="none" strike="noStrike" cap="none">
                <a:solidFill>
                  <a:schemeClr val="dk1"/>
                </a:solidFill>
                <a:latin typeface="Arimo"/>
                <a:ea typeface="Arimo"/>
                <a:cs typeface="Arimo"/>
                <a:sym typeface="Arimo"/>
              </a:rPr>
              <a:t>PowerPoint Presentation for Dennis, Wixom, &amp; Roth </a:t>
            </a:r>
            <a:r>
              <a:rPr lang="en-US" sz="1000" b="0" i="1" u="none" strike="noStrike" cap="none">
                <a:solidFill>
                  <a:schemeClr val="dk1"/>
                </a:solidFill>
                <a:latin typeface="Arimo"/>
                <a:ea typeface="Arimo"/>
                <a:cs typeface="Arimo"/>
                <a:sym typeface="Arimo"/>
              </a:rPr>
              <a:t>Systems Analysis and Design, 4th Edition</a:t>
            </a:r>
          </a:p>
          <a:p>
            <a:pPr marL="0" marR="0" lvl="0" indent="0" algn="r" rtl="0">
              <a:lnSpc>
                <a:spcPct val="100000"/>
              </a:lnSpc>
              <a:spcBef>
                <a:spcPts val="0"/>
              </a:spcBef>
              <a:spcAft>
                <a:spcPts val="0"/>
              </a:spcAft>
              <a:buClr>
                <a:schemeClr val="dk1"/>
              </a:buClr>
              <a:buSzPct val="25000"/>
              <a:buFont typeface="Arimo"/>
              <a:buNone/>
            </a:pPr>
            <a:r>
              <a:rPr lang="en-US" sz="1000" b="0" i="0" u="none" strike="noStrike" cap="none">
                <a:solidFill>
                  <a:schemeClr val="dk1"/>
                </a:solidFill>
                <a:latin typeface="Arimo"/>
                <a:ea typeface="Arimo"/>
                <a:cs typeface="Arimo"/>
                <a:sym typeface="Arimo"/>
              </a:rPr>
              <a:t>Copyright 2009 © John Wiley &amp; Sons, Inc.  All rights reserved.</a:t>
            </a:r>
          </a:p>
        </p:txBody>
      </p:sp>
      <p:sp>
        <p:nvSpPr>
          <p:cNvPr id="28" name="Shape 28"/>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29" name="Shape 29"/>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marR="0" lvl="0" indent="-91440" algn="l" rtl="0">
              <a:spcBef>
                <a:spcPts val="720"/>
              </a:spcBef>
              <a:spcAft>
                <a:spcPts val="0"/>
              </a:spcAft>
              <a:buClr>
                <a:schemeClr val="lt1"/>
              </a:buClr>
              <a:buFont typeface="Arimo"/>
              <a:buChar char="•"/>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sp>
        <p:nvSpPr>
          <p:cNvPr id="30" name="Shape 30"/>
          <p:cNvSpPr txBox="1">
            <a:spLocks noGrp="1"/>
          </p:cNvSpPr>
          <p:nvPr>
            <p:ph type="sldNum" idx="12"/>
          </p:nvPr>
        </p:nvSpPr>
        <p:spPr>
          <a:xfrm>
            <a:off x="0" y="6400800"/>
            <a:ext cx="914400" cy="457200"/>
          </a:xfrm>
          <a:prstGeom prst="rect">
            <a:avLst/>
          </a:prstGeom>
          <a:noFill/>
          <a:ln>
            <a:noFill/>
          </a:ln>
        </p:spPr>
        <p:txBody>
          <a:bodyPr lIns="91425" tIns="91425" rIns="91425" bIns="91425" anchor="b" anchorCtr="0">
            <a:noAutofit/>
          </a:bodyPr>
          <a:lstStyle/>
          <a:p>
            <a:pPr marL="0" marR="0" lvl="0" indent="0" algn="l" rtl="0">
              <a:spcBef>
                <a:spcPts val="0"/>
              </a:spcBef>
            </a:pPr>
            <a:endParaRPr/>
          </a:p>
          <a:p>
            <a:pPr marL="457200" marR="0" lvl="1" indent="0" algn="l" rtl="0">
              <a:spcBef>
                <a:spcPts val="0"/>
              </a:spcBef>
            </a:pPr>
            <a:endParaRPr/>
          </a:p>
          <a:p>
            <a:pPr marL="914400" marR="0" lvl="2" indent="0" algn="l" rtl="0">
              <a:spcBef>
                <a:spcPts val="0"/>
              </a:spcBef>
            </a:pPr>
            <a:endParaRPr/>
          </a:p>
          <a:p>
            <a:pPr marL="1371600" marR="0" lvl="3" indent="0" algn="l" rtl="0">
              <a:spcBef>
                <a:spcPts val="0"/>
              </a:spcBef>
            </a:pPr>
            <a:endParaRPr/>
          </a:p>
          <a:p>
            <a:pPr marL="1828800" marR="0" lvl="4" indent="0" algn="l" rtl="0">
              <a:spcBef>
                <a:spcPts val="0"/>
              </a:spcBef>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
        <p:cNvGrpSpPr/>
        <p:nvPr/>
      </p:nvGrpSpPr>
      <p:grpSpPr>
        <a:xfrm>
          <a:off x="0" y="0"/>
          <a:ext cx="0" cy="0"/>
          <a:chOff x="0" y="0"/>
          <a:chExt cx="0" cy="0"/>
        </a:xfrm>
      </p:grpSpPr>
      <p:cxnSp>
        <p:nvCxnSpPr>
          <p:cNvPr id="35" name="Shape 35"/>
          <p:cNvCxnSpPr/>
          <p:nvPr/>
        </p:nvCxnSpPr>
        <p:spPr>
          <a:xfrm rot="10800000">
            <a:off x="8593136" y="3427411"/>
            <a:ext cx="0" cy="3286124"/>
          </a:xfrm>
          <a:prstGeom prst="straightConnector1">
            <a:avLst/>
          </a:prstGeom>
          <a:noFill/>
          <a:ln w="9525" cap="rnd" cmpd="sng">
            <a:solidFill>
              <a:schemeClr val="lt1"/>
            </a:solidFill>
            <a:prstDash val="solid"/>
            <a:miter/>
            <a:headEnd type="none" w="med" len="med"/>
            <a:tailEnd type="none" w="med" len="med"/>
          </a:ln>
        </p:spPr>
      </p:cxnSp>
      <p:sp>
        <p:nvSpPr>
          <p:cNvPr id="36" name="Shape 36"/>
          <p:cNvSpPr/>
          <p:nvPr/>
        </p:nvSpPr>
        <p:spPr>
          <a:xfrm rot="10800000" flipH="1">
            <a:off x="8494711" y="6034087"/>
            <a:ext cx="192087" cy="193674"/>
          </a:xfrm>
          <a:custGeom>
            <a:avLst/>
            <a:gdLst/>
            <a:ahLst/>
            <a:cxnLst/>
            <a:rect l="0" t="0" r="0" b="0"/>
            <a:pathLst>
              <a:path w="43196" h="43201" extrusionOk="0">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lnTo>
                  <a:pt x="21596" y="21601"/>
                </a:lnTo>
                <a:close/>
              </a:path>
            </a:pathLst>
          </a:custGeom>
          <a:noFill/>
          <a:ln w="9525" cap="rnd"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cxnSp>
        <p:nvCxnSpPr>
          <p:cNvPr id="37" name="Shape 37"/>
          <p:cNvCxnSpPr/>
          <p:nvPr/>
        </p:nvCxnSpPr>
        <p:spPr>
          <a:xfrm rot="10800000">
            <a:off x="990599" y="6248400"/>
            <a:ext cx="7086600" cy="0"/>
          </a:xfrm>
          <a:prstGeom prst="straightConnector1">
            <a:avLst/>
          </a:prstGeom>
          <a:noFill/>
          <a:ln w="9525" cap="rnd" cmpd="sng">
            <a:solidFill>
              <a:srgbClr val="000066"/>
            </a:solidFill>
            <a:prstDash val="solid"/>
            <a:miter/>
            <a:headEnd type="none" w="med" len="med"/>
            <a:tailEnd type="none" w="med" len="med"/>
          </a:ln>
        </p:spPr>
      </p:cxnSp>
      <p:pic>
        <p:nvPicPr>
          <p:cNvPr id="38" name="Shape 38"/>
          <p:cNvPicPr preferRelativeResize="0"/>
          <p:nvPr/>
        </p:nvPicPr>
        <p:blipFill rotWithShape="1">
          <a:blip r:embed="rId3">
            <a:alphaModFix/>
          </a:blip>
          <a:srcRect l="13482" t="5404" r="12358" b="13512"/>
          <a:stretch/>
        </p:blipFill>
        <p:spPr>
          <a:xfrm>
            <a:off x="8420100" y="6045200"/>
            <a:ext cx="558799" cy="762000"/>
          </a:xfrm>
          <a:prstGeom prst="rect">
            <a:avLst/>
          </a:prstGeom>
          <a:solidFill>
            <a:schemeClr val="folHlink"/>
          </a:solidFill>
          <a:ln>
            <a:noFill/>
          </a:ln>
        </p:spPr>
      </p:pic>
      <p:pic>
        <p:nvPicPr>
          <p:cNvPr id="39" name="Shape 39"/>
          <p:cNvPicPr preferRelativeResize="0"/>
          <p:nvPr/>
        </p:nvPicPr>
        <p:blipFill rotWithShape="1">
          <a:blip r:embed="rId4">
            <a:alphaModFix/>
          </a:blip>
          <a:srcRect/>
          <a:stretch/>
        </p:blipFill>
        <p:spPr>
          <a:xfrm>
            <a:off x="152400" y="1371600"/>
            <a:ext cx="8809036" cy="400049"/>
          </a:xfrm>
          <a:prstGeom prst="rect">
            <a:avLst/>
          </a:prstGeom>
          <a:noFill/>
          <a:ln>
            <a:noFill/>
          </a:ln>
        </p:spPr>
      </p:pic>
      <p:sp>
        <p:nvSpPr>
          <p:cNvPr id="40" name="Shape 40"/>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41" name="Shape 41"/>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marR="0" lvl="0" indent="-91440" algn="l" rtl="0">
              <a:spcBef>
                <a:spcPts val="720"/>
              </a:spcBef>
              <a:spcAft>
                <a:spcPts val="0"/>
              </a:spcAft>
              <a:buClr>
                <a:schemeClr val="lt1"/>
              </a:buClr>
              <a:buFont typeface="Arimo"/>
              <a:buChar char="•"/>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sp>
        <p:nvSpPr>
          <p:cNvPr id="42" name="Shape 42"/>
          <p:cNvSpPr txBox="1">
            <a:spLocks noGrp="1"/>
          </p:cNvSpPr>
          <p:nvPr>
            <p:ph type="ftr" idx="11"/>
          </p:nvPr>
        </p:nvSpPr>
        <p:spPr>
          <a:xfrm>
            <a:off x="1752600" y="6248400"/>
            <a:ext cx="6324600" cy="457200"/>
          </a:xfrm>
          <a:prstGeom prst="rect">
            <a:avLst/>
          </a:prstGeom>
          <a:noFill/>
          <a:ln>
            <a:noFill/>
          </a:ln>
        </p:spPr>
        <p:txBody>
          <a:bodyPr lIns="91425" tIns="91425" rIns="91425" bIns="91425" anchor="b"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43" name="Shape 43"/>
          <p:cNvSpPr txBox="1">
            <a:spLocks noGrp="1"/>
          </p:cNvSpPr>
          <p:nvPr>
            <p:ph type="sldNum" idx="12"/>
          </p:nvPr>
        </p:nvSpPr>
        <p:spPr>
          <a:xfrm>
            <a:off x="0" y="6400800"/>
            <a:ext cx="762000" cy="457200"/>
          </a:xfrm>
          <a:prstGeom prst="rect">
            <a:avLst/>
          </a:prstGeom>
          <a:noFill/>
          <a:ln>
            <a:noFill/>
          </a:ln>
        </p:spPr>
        <p:txBody>
          <a:bodyPr lIns="91425" tIns="91425" rIns="91425" bIns="91425" anchor="b" anchorCtr="0">
            <a:noAutofit/>
          </a:bodyPr>
          <a:lstStyle/>
          <a:p>
            <a:pPr marL="0" marR="0" lvl="0" indent="0" algn="l" rtl="0">
              <a:spcBef>
                <a:spcPts val="0"/>
              </a:spcBef>
            </a:pPr>
            <a:endParaRPr/>
          </a:p>
          <a:p>
            <a:pPr marL="457200" marR="0" lvl="1" indent="0" algn="l" rtl="0">
              <a:spcBef>
                <a:spcPts val="0"/>
              </a:spcBef>
            </a:pPr>
            <a:endParaRPr/>
          </a:p>
          <a:p>
            <a:pPr marL="914400" marR="0" lvl="2" indent="0" algn="l" rtl="0">
              <a:spcBef>
                <a:spcPts val="0"/>
              </a:spcBef>
            </a:pPr>
            <a:endParaRPr/>
          </a:p>
          <a:p>
            <a:pPr marL="1371600" marR="0" lvl="3" indent="0" algn="l" rtl="0">
              <a:spcBef>
                <a:spcPts val="0"/>
              </a:spcBef>
            </a:pPr>
            <a:endParaRPr/>
          </a:p>
          <a:p>
            <a:pPr marL="1828800" marR="0" lvl="4" indent="0" algn="l" rtl="0">
              <a:spcBef>
                <a:spcPts val="0"/>
              </a:spcBef>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cxnSp>
        <p:nvCxnSpPr>
          <p:cNvPr id="91" name="Shape 91"/>
          <p:cNvCxnSpPr/>
          <p:nvPr/>
        </p:nvCxnSpPr>
        <p:spPr>
          <a:xfrm rot="10800000">
            <a:off x="8593136" y="3427411"/>
            <a:ext cx="0" cy="3286124"/>
          </a:xfrm>
          <a:prstGeom prst="straightConnector1">
            <a:avLst/>
          </a:prstGeom>
          <a:noFill/>
          <a:ln w="9525" cap="rnd" cmpd="sng">
            <a:solidFill>
              <a:schemeClr val="lt1"/>
            </a:solidFill>
            <a:prstDash val="solid"/>
            <a:miter/>
            <a:headEnd type="none" w="med" len="med"/>
            <a:tailEnd type="none" w="med" len="med"/>
          </a:ln>
        </p:spPr>
      </p:cxnSp>
      <p:sp>
        <p:nvSpPr>
          <p:cNvPr id="92" name="Shape 92"/>
          <p:cNvSpPr/>
          <p:nvPr/>
        </p:nvSpPr>
        <p:spPr>
          <a:xfrm rot="10800000" flipH="1">
            <a:off x="8494711" y="6034087"/>
            <a:ext cx="192087" cy="193674"/>
          </a:xfrm>
          <a:custGeom>
            <a:avLst/>
            <a:gdLst/>
            <a:ahLst/>
            <a:cxnLst/>
            <a:rect l="0" t="0" r="0" b="0"/>
            <a:pathLst>
              <a:path w="43196" h="43201" extrusionOk="0">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lnTo>
                  <a:pt x="21596" y="21601"/>
                </a:lnTo>
                <a:close/>
              </a:path>
            </a:pathLst>
          </a:custGeom>
          <a:noFill/>
          <a:ln w="9525" cap="rnd"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cxnSp>
        <p:nvCxnSpPr>
          <p:cNvPr id="93" name="Shape 93"/>
          <p:cNvCxnSpPr/>
          <p:nvPr/>
        </p:nvCxnSpPr>
        <p:spPr>
          <a:xfrm rot="10800000">
            <a:off x="990599" y="6248400"/>
            <a:ext cx="7086600" cy="0"/>
          </a:xfrm>
          <a:prstGeom prst="straightConnector1">
            <a:avLst/>
          </a:prstGeom>
          <a:noFill/>
          <a:ln w="9525" cap="rnd" cmpd="sng">
            <a:solidFill>
              <a:srgbClr val="000066"/>
            </a:solidFill>
            <a:prstDash val="solid"/>
            <a:miter/>
            <a:headEnd type="none" w="med" len="med"/>
            <a:tailEnd type="none" w="med" len="med"/>
          </a:ln>
        </p:spPr>
      </p:cxnSp>
      <p:pic>
        <p:nvPicPr>
          <p:cNvPr id="94" name="Shape 94"/>
          <p:cNvPicPr preferRelativeResize="0"/>
          <p:nvPr/>
        </p:nvPicPr>
        <p:blipFill rotWithShape="1">
          <a:blip r:embed="rId3">
            <a:alphaModFix/>
          </a:blip>
          <a:srcRect l="13482" t="5404" r="12358" b="13512"/>
          <a:stretch/>
        </p:blipFill>
        <p:spPr>
          <a:xfrm>
            <a:off x="8420100" y="6045200"/>
            <a:ext cx="558799" cy="762000"/>
          </a:xfrm>
          <a:prstGeom prst="rect">
            <a:avLst/>
          </a:prstGeom>
          <a:solidFill>
            <a:schemeClr val="folHlink"/>
          </a:solidFill>
          <a:ln>
            <a:noFill/>
          </a:ln>
        </p:spPr>
      </p:pic>
      <p:pic>
        <p:nvPicPr>
          <p:cNvPr id="95" name="Shape 95"/>
          <p:cNvPicPr preferRelativeResize="0"/>
          <p:nvPr/>
        </p:nvPicPr>
        <p:blipFill rotWithShape="1">
          <a:blip r:embed="rId4">
            <a:alphaModFix/>
          </a:blip>
          <a:srcRect/>
          <a:stretch/>
        </p:blipFill>
        <p:spPr>
          <a:xfrm>
            <a:off x="152400" y="1371600"/>
            <a:ext cx="8809036" cy="400049"/>
          </a:xfrm>
          <a:prstGeom prst="rect">
            <a:avLst/>
          </a:prstGeom>
          <a:noFill/>
          <a:ln>
            <a:noFill/>
          </a:ln>
        </p:spPr>
      </p:pic>
      <p:sp>
        <p:nvSpPr>
          <p:cNvPr id="96" name="Shape 96"/>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97" name="Shape 97"/>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marR="0" lvl="0" indent="-91440" algn="l" rtl="0">
              <a:spcBef>
                <a:spcPts val="720"/>
              </a:spcBef>
              <a:spcAft>
                <a:spcPts val="0"/>
              </a:spcAft>
              <a:buClr>
                <a:schemeClr val="lt1"/>
              </a:buClr>
              <a:buFont typeface="Arimo"/>
              <a:buChar char="•"/>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sp>
        <p:nvSpPr>
          <p:cNvPr id="98" name="Shape 98"/>
          <p:cNvSpPr txBox="1">
            <a:spLocks noGrp="1"/>
          </p:cNvSpPr>
          <p:nvPr>
            <p:ph type="ftr" idx="11"/>
          </p:nvPr>
        </p:nvSpPr>
        <p:spPr>
          <a:xfrm>
            <a:off x="1752600" y="6248400"/>
            <a:ext cx="6324600" cy="457200"/>
          </a:xfrm>
          <a:prstGeom prst="rect">
            <a:avLst/>
          </a:prstGeom>
          <a:noFill/>
          <a:ln>
            <a:noFill/>
          </a:ln>
        </p:spPr>
        <p:txBody>
          <a:bodyPr lIns="91425" tIns="91425" rIns="91425" bIns="91425" anchor="b"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99" name="Shape 99"/>
          <p:cNvSpPr txBox="1">
            <a:spLocks noGrp="1"/>
          </p:cNvSpPr>
          <p:nvPr>
            <p:ph type="sldNum" idx="12"/>
          </p:nvPr>
        </p:nvSpPr>
        <p:spPr>
          <a:xfrm>
            <a:off x="0" y="6400800"/>
            <a:ext cx="762000" cy="457200"/>
          </a:xfrm>
          <a:prstGeom prst="rect">
            <a:avLst/>
          </a:prstGeom>
          <a:noFill/>
          <a:ln>
            <a:noFill/>
          </a:ln>
        </p:spPr>
        <p:txBody>
          <a:bodyPr lIns="91425" tIns="91425" rIns="91425" bIns="91425" anchor="b" anchorCtr="0">
            <a:noAutofit/>
          </a:bodyPr>
          <a:lstStyle/>
          <a:p>
            <a:pPr marL="0" marR="0" lvl="0" indent="0" algn="l" rtl="0">
              <a:spcBef>
                <a:spcPts val="0"/>
              </a:spcBef>
            </a:pPr>
            <a:endParaRPr/>
          </a:p>
          <a:p>
            <a:pPr marL="457200" marR="0" lvl="1" indent="0" algn="l" rtl="0">
              <a:spcBef>
                <a:spcPts val="0"/>
              </a:spcBef>
            </a:pPr>
            <a:endParaRPr/>
          </a:p>
          <a:p>
            <a:pPr marL="914400" marR="0" lvl="2" indent="0" algn="l" rtl="0">
              <a:spcBef>
                <a:spcPts val="0"/>
              </a:spcBef>
            </a:pPr>
            <a:endParaRPr/>
          </a:p>
          <a:p>
            <a:pPr marL="1371600" marR="0" lvl="3" indent="0" algn="l" rtl="0">
              <a:spcBef>
                <a:spcPts val="0"/>
              </a:spcBef>
            </a:pPr>
            <a:endParaRPr/>
          </a:p>
          <a:p>
            <a:pPr marL="1828800" marR="0" lvl="4" indent="0" algn="l" rtl="0">
              <a:spcBef>
                <a:spcPts val="0"/>
              </a:spcBef>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cxnSp>
        <p:nvCxnSpPr>
          <p:cNvPr id="168" name="Shape 168"/>
          <p:cNvCxnSpPr/>
          <p:nvPr/>
        </p:nvCxnSpPr>
        <p:spPr>
          <a:xfrm rot="10800000">
            <a:off x="8593136" y="3427411"/>
            <a:ext cx="0" cy="3286124"/>
          </a:xfrm>
          <a:prstGeom prst="straightConnector1">
            <a:avLst/>
          </a:prstGeom>
          <a:noFill/>
          <a:ln w="9525" cap="rnd" cmpd="sng">
            <a:solidFill>
              <a:schemeClr val="lt1"/>
            </a:solidFill>
            <a:prstDash val="solid"/>
            <a:miter/>
            <a:headEnd type="none" w="med" len="med"/>
            <a:tailEnd type="none" w="med" len="med"/>
          </a:ln>
        </p:spPr>
      </p:cxnSp>
      <p:sp>
        <p:nvSpPr>
          <p:cNvPr id="169" name="Shape 169"/>
          <p:cNvSpPr/>
          <p:nvPr/>
        </p:nvSpPr>
        <p:spPr>
          <a:xfrm rot="10800000" flipH="1">
            <a:off x="8494711" y="6034087"/>
            <a:ext cx="192087" cy="193674"/>
          </a:xfrm>
          <a:custGeom>
            <a:avLst/>
            <a:gdLst/>
            <a:ahLst/>
            <a:cxnLst/>
            <a:rect l="0" t="0" r="0" b="0"/>
            <a:pathLst>
              <a:path w="43196" h="43201" extrusionOk="0">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moveTo>
                  <a:pt x="21115" y="6"/>
                </a:moveTo>
                <a:cubicBezTo>
                  <a:pt x="21275" y="2"/>
                  <a:pt x="21435" y="0"/>
                  <a:pt x="21596" y="1"/>
                </a:cubicBezTo>
                <a:cubicBezTo>
                  <a:pt x="33525" y="1"/>
                  <a:pt x="43196" y="9671"/>
                  <a:pt x="43196" y="21601"/>
                </a:cubicBezTo>
                <a:cubicBezTo>
                  <a:pt x="43196" y="33530"/>
                  <a:pt x="33525" y="43201"/>
                  <a:pt x="21596" y="43201"/>
                </a:cubicBezTo>
                <a:cubicBezTo>
                  <a:pt x="9844" y="43201"/>
                  <a:pt x="248" y="33806"/>
                  <a:pt x="0" y="22057"/>
                </a:cubicBezTo>
                <a:lnTo>
                  <a:pt x="21596" y="21601"/>
                </a:lnTo>
                <a:close/>
              </a:path>
            </a:pathLst>
          </a:custGeom>
          <a:noFill/>
          <a:ln w="9525" cap="rnd"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cxnSp>
        <p:nvCxnSpPr>
          <p:cNvPr id="170" name="Shape 170"/>
          <p:cNvCxnSpPr/>
          <p:nvPr/>
        </p:nvCxnSpPr>
        <p:spPr>
          <a:xfrm rot="10800000">
            <a:off x="990599" y="6248400"/>
            <a:ext cx="7086600" cy="0"/>
          </a:xfrm>
          <a:prstGeom prst="straightConnector1">
            <a:avLst/>
          </a:prstGeom>
          <a:noFill/>
          <a:ln w="9525" cap="rnd" cmpd="sng">
            <a:solidFill>
              <a:srgbClr val="000066"/>
            </a:solidFill>
            <a:prstDash val="solid"/>
            <a:miter/>
            <a:headEnd type="none" w="med" len="med"/>
            <a:tailEnd type="none" w="med" len="med"/>
          </a:ln>
        </p:spPr>
      </p:cxnSp>
      <p:pic>
        <p:nvPicPr>
          <p:cNvPr id="171" name="Shape 171"/>
          <p:cNvPicPr preferRelativeResize="0"/>
          <p:nvPr/>
        </p:nvPicPr>
        <p:blipFill rotWithShape="1">
          <a:blip r:embed="rId3">
            <a:alphaModFix/>
          </a:blip>
          <a:srcRect l="13482" t="5404" r="12358" b="13512"/>
          <a:stretch/>
        </p:blipFill>
        <p:spPr>
          <a:xfrm>
            <a:off x="8420100" y="6045200"/>
            <a:ext cx="558799" cy="762000"/>
          </a:xfrm>
          <a:prstGeom prst="rect">
            <a:avLst/>
          </a:prstGeom>
          <a:solidFill>
            <a:schemeClr val="folHlink"/>
          </a:solidFill>
          <a:ln>
            <a:noFill/>
          </a:ln>
        </p:spPr>
      </p:pic>
      <p:pic>
        <p:nvPicPr>
          <p:cNvPr id="172" name="Shape 172"/>
          <p:cNvPicPr preferRelativeResize="0"/>
          <p:nvPr/>
        </p:nvPicPr>
        <p:blipFill rotWithShape="1">
          <a:blip r:embed="rId4">
            <a:alphaModFix/>
          </a:blip>
          <a:srcRect/>
          <a:stretch/>
        </p:blipFill>
        <p:spPr>
          <a:xfrm>
            <a:off x="152400" y="1371600"/>
            <a:ext cx="8809036" cy="400049"/>
          </a:xfrm>
          <a:prstGeom prst="rect">
            <a:avLst/>
          </a:prstGeom>
          <a:noFill/>
          <a:ln>
            <a:noFill/>
          </a:ln>
        </p:spPr>
      </p:pic>
      <p:sp>
        <p:nvSpPr>
          <p:cNvPr id="173" name="Shape 173"/>
          <p:cNvSpPr txBox="1">
            <a:spLocks noGrp="1"/>
          </p:cNvSpPr>
          <p:nvPr>
            <p:ph type="title"/>
          </p:nvPr>
        </p:nvSpPr>
        <p:spPr>
          <a:xfrm>
            <a:off x="571500" y="304800"/>
            <a:ext cx="7772400" cy="1143000"/>
          </a:xfrm>
          <a:prstGeom prst="rect">
            <a:avLst/>
          </a:prstGeom>
          <a:noFill/>
          <a:ln>
            <a:noFill/>
          </a:ln>
        </p:spPr>
        <p:txBody>
          <a:bodyPr lIns="91425" tIns="91425" rIns="91425" bIns="91425" anchor="b" anchorCtr="0"/>
          <a:lstStyle>
            <a:lvl1pPr marL="0" marR="0" lvl="0" indent="0" algn="l" rtl="0">
              <a:spcBef>
                <a:spcPts val="0"/>
              </a:spcBef>
              <a:spcAft>
                <a:spcPts val="0"/>
              </a:spcAft>
              <a:defRPr/>
            </a:lvl1pPr>
            <a:lvl2pPr marL="0" marR="0" lvl="1" indent="0" algn="l" rtl="0">
              <a:spcBef>
                <a:spcPts val="0"/>
              </a:spcBef>
              <a:spcAft>
                <a:spcPts val="0"/>
              </a:spcAft>
              <a:defRPr/>
            </a:lvl2pPr>
            <a:lvl3pPr marL="0" marR="0" lvl="2" indent="0" algn="l" rtl="0">
              <a:spcBef>
                <a:spcPts val="0"/>
              </a:spcBef>
              <a:spcAft>
                <a:spcPts val="0"/>
              </a:spcAft>
              <a:defRPr/>
            </a:lvl3pPr>
            <a:lvl4pPr marL="0" marR="0" lvl="3" indent="0" algn="l" rtl="0">
              <a:spcBef>
                <a:spcPts val="0"/>
              </a:spcBef>
              <a:spcAft>
                <a:spcPts val="0"/>
              </a:spcAft>
              <a:defRPr/>
            </a:lvl4pPr>
            <a:lvl5pPr marL="0" marR="0" lvl="4" indent="0" algn="l" rtl="0">
              <a:spcBef>
                <a:spcPts val="0"/>
              </a:spcBef>
              <a:spcAft>
                <a:spcPts val="0"/>
              </a:spcAft>
              <a:defRPr/>
            </a:lvl5pPr>
            <a:lvl6pPr marL="457200" marR="0" lvl="5" indent="0" algn="l" rtl="0">
              <a:spcBef>
                <a:spcPts val="0"/>
              </a:spcBef>
              <a:spcAft>
                <a:spcPts val="0"/>
              </a:spcAft>
              <a:defRPr/>
            </a:lvl6pPr>
            <a:lvl7pPr marL="914400" marR="0" lvl="6" indent="0" algn="l" rtl="0">
              <a:spcBef>
                <a:spcPts val="0"/>
              </a:spcBef>
              <a:spcAft>
                <a:spcPts val="0"/>
              </a:spcAft>
              <a:defRPr/>
            </a:lvl7pPr>
            <a:lvl8pPr marL="1371600" marR="0" lvl="7" indent="0" algn="l" rtl="0">
              <a:spcBef>
                <a:spcPts val="0"/>
              </a:spcBef>
              <a:spcAft>
                <a:spcPts val="0"/>
              </a:spcAft>
              <a:defRPr/>
            </a:lvl8pPr>
            <a:lvl9pPr marL="1828800" marR="0" lvl="8" indent="0" algn="l" rtl="0">
              <a:spcBef>
                <a:spcPts val="0"/>
              </a:spcBef>
              <a:spcAft>
                <a:spcPts val="0"/>
              </a:spcAft>
              <a:defRPr/>
            </a:lvl9pPr>
          </a:lstStyle>
          <a:p>
            <a:endParaRPr/>
          </a:p>
        </p:txBody>
      </p:sp>
      <p:sp>
        <p:nvSpPr>
          <p:cNvPr id="174" name="Shape 174"/>
          <p:cNvSpPr txBox="1">
            <a:spLocks noGrp="1"/>
          </p:cNvSpPr>
          <p:nvPr>
            <p:ph type="body" idx="1"/>
          </p:nvPr>
        </p:nvSpPr>
        <p:spPr>
          <a:xfrm>
            <a:off x="571500" y="1676400"/>
            <a:ext cx="8001000" cy="4495800"/>
          </a:xfrm>
          <a:prstGeom prst="rect">
            <a:avLst/>
          </a:prstGeom>
          <a:noFill/>
          <a:ln>
            <a:noFill/>
          </a:ln>
        </p:spPr>
        <p:txBody>
          <a:bodyPr lIns="91425" tIns="91425" rIns="91425" bIns="91425" anchor="t" anchorCtr="0"/>
          <a:lstStyle>
            <a:lvl1pPr marL="342900" marR="0" lvl="0" indent="-91440" algn="l" rtl="0">
              <a:spcBef>
                <a:spcPts val="720"/>
              </a:spcBef>
              <a:spcAft>
                <a:spcPts val="0"/>
              </a:spcAft>
              <a:buClr>
                <a:schemeClr val="lt1"/>
              </a:buClr>
              <a:buFont typeface="Arimo"/>
              <a:buChar char="•"/>
              <a:defRPr/>
            </a:lvl1pPr>
            <a:lvl2pPr marL="742950" marR="0" lvl="1" indent="-82550" algn="l" rtl="0">
              <a:spcBef>
                <a:spcPts val="640"/>
              </a:spcBef>
              <a:spcAft>
                <a:spcPts val="0"/>
              </a:spcAft>
              <a:buClr>
                <a:srgbClr val="CCECFF"/>
              </a:buClr>
              <a:buFont typeface="Arimo"/>
              <a:buChar char="•"/>
              <a:defRPr/>
            </a:lvl2pPr>
            <a:lvl3pPr marL="1143000" marR="0" lvl="2" indent="-50800" algn="l" rtl="0">
              <a:spcBef>
                <a:spcPts val="560"/>
              </a:spcBef>
              <a:spcAft>
                <a:spcPts val="0"/>
              </a:spcAft>
              <a:buClr>
                <a:schemeClr val="lt1"/>
              </a:buClr>
              <a:buFont typeface="Arimo"/>
              <a:buChar char="•"/>
              <a:defRPr/>
            </a:lvl3pPr>
            <a:lvl4pPr marL="1600200" marR="0" lvl="3" indent="-76200" algn="l" rtl="0">
              <a:spcBef>
                <a:spcPts val="480"/>
              </a:spcBef>
              <a:spcAft>
                <a:spcPts val="0"/>
              </a:spcAft>
              <a:buClr>
                <a:schemeClr val="lt1"/>
              </a:buClr>
              <a:buFont typeface="Arimo"/>
              <a:buChar char="•"/>
              <a:defRPr/>
            </a:lvl4pPr>
            <a:lvl5pPr marL="2057400" marR="0" lvl="4" indent="-101600" algn="l" rtl="0">
              <a:spcBef>
                <a:spcPts val="400"/>
              </a:spcBef>
              <a:spcAft>
                <a:spcPts val="0"/>
              </a:spcAft>
              <a:buClr>
                <a:srgbClr val="CCECFF"/>
              </a:buClr>
              <a:buFont typeface="Arimo"/>
              <a:buChar char="•"/>
              <a:defRPr/>
            </a:lvl5pPr>
            <a:lvl6pPr marL="2514600" marR="0" lvl="5" indent="-101600" algn="l" rtl="0">
              <a:spcBef>
                <a:spcPts val="400"/>
              </a:spcBef>
              <a:spcAft>
                <a:spcPts val="0"/>
              </a:spcAft>
              <a:buClr>
                <a:srgbClr val="CCECFF"/>
              </a:buClr>
              <a:buFont typeface="Arimo"/>
              <a:buChar char="•"/>
              <a:defRPr/>
            </a:lvl6pPr>
            <a:lvl7pPr marL="2971800" marR="0" lvl="6" indent="-101600" algn="l" rtl="0">
              <a:spcBef>
                <a:spcPts val="400"/>
              </a:spcBef>
              <a:spcAft>
                <a:spcPts val="0"/>
              </a:spcAft>
              <a:buClr>
                <a:srgbClr val="CCECFF"/>
              </a:buClr>
              <a:buFont typeface="Arimo"/>
              <a:buChar char="•"/>
              <a:defRPr/>
            </a:lvl7pPr>
            <a:lvl8pPr marL="3429000" marR="0" lvl="7" indent="-101600" algn="l" rtl="0">
              <a:spcBef>
                <a:spcPts val="400"/>
              </a:spcBef>
              <a:spcAft>
                <a:spcPts val="0"/>
              </a:spcAft>
              <a:buClr>
                <a:srgbClr val="CCECFF"/>
              </a:buClr>
              <a:buFont typeface="Arimo"/>
              <a:buChar char="•"/>
              <a:defRPr/>
            </a:lvl8pPr>
            <a:lvl9pPr marL="3886200" marR="0" lvl="8" indent="-101600" algn="l" rtl="0">
              <a:spcBef>
                <a:spcPts val="400"/>
              </a:spcBef>
              <a:spcAft>
                <a:spcPts val="0"/>
              </a:spcAft>
              <a:buClr>
                <a:srgbClr val="CCECFF"/>
              </a:buClr>
              <a:buFont typeface="Arimo"/>
              <a:buChar char="•"/>
              <a:defRPr/>
            </a:lvl9pPr>
          </a:lstStyle>
          <a:p>
            <a:endParaRPr/>
          </a:p>
        </p:txBody>
      </p:sp>
      <p:sp>
        <p:nvSpPr>
          <p:cNvPr id="175" name="Shape 175"/>
          <p:cNvSpPr txBox="1">
            <a:spLocks noGrp="1"/>
          </p:cNvSpPr>
          <p:nvPr>
            <p:ph type="ftr" idx="11"/>
          </p:nvPr>
        </p:nvSpPr>
        <p:spPr>
          <a:xfrm>
            <a:off x="1752600" y="6248400"/>
            <a:ext cx="6324600" cy="457200"/>
          </a:xfrm>
          <a:prstGeom prst="rect">
            <a:avLst/>
          </a:prstGeom>
          <a:noFill/>
          <a:ln>
            <a:noFill/>
          </a:ln>
        </p:spPr>
        <p:txBody>
          <a:bodyPr lIns="91425" tIns="91425" rIns="91425" bIns="91425" anchor="b" anchorCtr="0"/>
          <a:lstStyle>
            <a:lvl1pPr marL="0" marR="0" lvl="0" indent="0" algn="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176" name="Shape 176"/>
          <p:cNvSpPr txBox="1">
            <a:spLocks noGrp="1"/>
          </p:cNvSpPr>
          <p:nvPr>
            <p:ph type="sldNum" idx="12"/>
          </p:nvPr>
        </p:nvSpPr>
        <p:spPr>
          <a:xfrm>
            <a:off x="0" y="6400800"/>
            <a:ext cx="762000" cy="457200"/>
          </a:xfrm>
          <a:prstGeom prst="rect">
            <a:avLst/>
          </a:prstGeom>
          <a:noFill/>
          <a:ln>
            <a:noFill/>
          </a:ln>
        </p:spPr>
        <p:txBody>
          <a:bodyPr lIns="91425" tIns="91425" rIns="91425" bIns="91425" anchor="b" anchorCtr="0">
            <a:noAutofit/>
          </a:bodyPr>
          <a:lstStyle/>
          <a:p>
            <a:pPr marL="0" marR="0" lvl="0" indent="0" algn="l" rtl="0">
              <a:spcBef>
                <a:spcPts val="0"/>
              </a:spcBef>
            </a:pPr>
            <a:endParaRPr/>
          </a:p>
          <a:p>
            <a:pPr marL="457200" marR="0" lvl="1" indent="0" algn="l" rtl="0">
              <a:spcBef>
                <a:spcPts val="0"/>
              </a:spcBef>
            </a:pPr>
            <a:endParaRPr/>
          </a:p>
          <a:p>
            <a:pPr marL="914400" marR="0" lvl="2" indent="0" algn="l" rtl="0">
              <a:spcBef>
                <a:spcPts val="0"/>
              </a:spcBef>
            </a:pPr>
            <a:endParaRPr/>
          </a:p>
          <a:p>
            <a:pPr marL="1371600" marR="0" lvl="3" indent="0" algn="l" rtl="0">
              <a:spcBef>
                <a:spcPts val="0"/>
              </a:spcBef>
            </a:pPr>
            <a:endParaRPr/>
          </a:p>
          <a:p>
            <a:pPr marL="1828800" marR="0" lvl="4" indent="0" algn="l" rtl="0">
              <a:spcBef>
                <a:spcPts val="0"/>
              </a:spcBef>
            </a:pPr>
            <a:endParaRPr/>
          </a:p>
          <a:p>
            <a:pPr marL="2286000" marR="0" lvl="5" indent="0" algn="l" rtl="0">
              <a:spcBef>
                <a:spcPts val="0"/>
              </a:spcBef>
            </a:pPr>
            <a:endParaRPr/>
          </a:p>
          <a:p>
            <a:pPr marL="2743200" marR="0" lvl="6" indent="0" algn="l" rtl="0">
              <a:spcBef>
                <a:spcPts val="0"/>
              </a:spcBef>
            </a:pPr>
            <a:endParaRPr/>
          </a:p>
          <a:p>
            <a:pPr marL="3200400" marR="0" lvl="7" indent="0" algn="l" rtl="0">
              <a:spcBef>
                <a:spcPts val="0"/>
              </a:spcBef>
            </a:pPr>
            <a:endParaRPr/>
          </a:p>
          <a:p>
            <a:pPr marL="3657600" marR="0" lvl="8" indent="0" algn="l" rtl="0">
              <a:spcBef>
                <a:spcPts val="0"/>
              </a:spcBef>
            </a:pPr>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ctrTitle"/>
          </p:nvPr>
        </p:nvSpPr>
        <p:spPr>
          <a:xfrm>
            <a:off x="304800" y="1371600"/>
            <a:ext cx="8839199" cy="12954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400" b="1" i="0" u="none" strike="noStrike" cap="none">
                <a:solidFill>
                  <a:srgbClr val="000099"/>
                </a:solidFill>
                <a:latin typeface="Arial"/>
                <a:ea typeface="Arial"/>
                <a:cs typeface="Arial"/>
                <a:sym typeface="Arial"/>
              </a:rPr>
              <a:t>Systems Analysis and Design</a:t>
            </a:r>
          </a:p>
        </p:txBody>
      </p:sp>
      <p:sp>
        <p:nvSpPr>
          <p:cNvPr id="185" name="Shape 185"/>
          <p:cNvSpPr/>
          <p:nvPr/>
        </p:nvSpPr>
        <p:spPr>
          <a:xfrm>
            <a:off x="4594225" y="1401762"/>
            <a:ext cx="46036" cy="12699"/>
          </a:xfrm>
          <a:prstGeom prst="ellipse">
            <a:avLst/>
          </a:prstGeom>
          <a:solidFill>
            <a:srgbClr val="8C8C8C"/>
          </a:solidFill>
          <a:ln>
            <a:noFill/>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186" name="Shape 186"/>
          <p:cNvSpPr txBox="1"/>
          <p:nvPr/>
        </p:nvSpPr>
        <p:spPr>
          <a:xfrm>
            <a:off x="4464050" y="779462"/>
            <a:ext cx="38099" cy="7937"/>
          </a:xfrm>
          <a:prstGeom prst="rect">
            <a:avLst/>
          </a:prstGeom>
          <a:solidFill>
            <a:srgbClr val="FBFBD2"/>
          </a:solidFill>
          <a:ln>
            <a:noFill/>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187" name="Shape 187"/>
          <p:cNvSpPr txBox="1">
            <a:spLocks noGrp="1"/>
          </p:cNvSpPr>
          <p:nvPr>
            <p:ph type="subTitle" idx="1"/>
          </p:nvPr>
        </p:nvSpPr>
        <p:spPr>
          <a:xfrm>
            <a:off x="609600" y="3200400"/>
            <a:ext cx="8153399" cy="22860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Arial"/>
              <a:buNone/>
            </a:pPr>
            <a:r>
              <a:rPr lang="en-US" sz="2400" b="0" i="0" u="none" strike="noStrike" cap="none">
                <a:solidFill>
                  <a:srgbClr val="000099"/>
                </a:solidFill>
                <a:latin typeface="Arial"/>
                <a:ea typeface="Arial"/>
                <a:cs typeface="Arial"/>
                <a:sym typeface="Arial"/>
              </a:rPr>
              <a:t>Alan Dennis, Barbara Haley Wixom, and Roberta Roth</a:t>
            </a:r>
            <a:br>
              <a:rPr lang="en-US" sz="2400" b="0" i="0" u="none" strike="noStrike" cap="none">
                <a:solidFill>
                  <a:srgbClr val="000099"/>
                </a:solidFill>
                <a:latin typeface="Arial"/>
                <a:ea typeface="Arial"/>
                <a:cs typeface="Arial"/>
                <a:sym typeface="Arial"/>
              </a:rPr>
            </a:br>
            <a:r>
              <a:rPr lang="en-US" sz="2400" b="0" i="0" u="none" strike="noStrike" cap="none">
                <a:solidFill>
                  <a:srgbClr val="000099"/>
                </a:solidFill>
                <a:latin typeface="Arial"/>
                <a:ea typeface="Arial"/>
                <a:cs typeface="Arial"/>
                <a:sym typeface="Arial"/>
              </a:rPr>
              <a:t>John Wiley &amp; Sons, Inc.</a:t>
            </a:r>
          </a:p>
          <a:p>
            <a:pPr marL="0" marR="0" lvl="0" indent="0" algn="l" rtl="0">
              <a:lnSpc>
                <a:spcPct val="100000"/>
              </a:lnSpc>
              <a:spcBef>
                <a:spcPts val="480"/>
              </a:spcBef>
              <a:spcAft>
                <a:spcPts val="0"/>
              </a:spcAft>
              <a:buClr>
                <a:schemeClr val="lt1"/>
              </a:buClr>
              <a:buSzPct val="25000"/>
              <a:buFont typeface="Arimo"/>
              <a:buNone/>
            </a:pPr>
            <a:endParaRPr sz="2400" b="0" i="0" u="none" strike="noStrike" cap="none">
              <a:solidFill>
                <a:srgbClr val="000099"/>
              </a:solidFill>
              <a:latin typeface="Arial"/>
              <a:ea typeface="Arial"/>
              <a:cs typeface="Arial"/>
              <a:sym typeface="Arial"/>
            </a:endParaRPr>
          </a:p>
          <a:p>
            <a:pPr marL="0" marR="0" lvl="0" indent="0" algn="l" rtl="0">
              <a:lnSpc>
                <a:spcPct val="100000"/>
              </a:lnSpc>
              <a:spcBef>
                <a:spcPts val="480"/>
              </a:spcBef>
              <a:spcAft>
                <a:spcPts val="0"/>
              </a:spcAft>
              <a:buClr>
                <a:schemeClr val="lt1"/>
              </a:buClr>
              <a:buSzPct val="25000"/>
              <a:buFont typeface="Arial"/>
              <a:buNone/>
            </a:pPr>
            <a:r>
              <a:rPr lang="en-US" sz="2400" b="0" i="0" u="none" strike="noStrike" cap="none">
                <a:solidFill>
                  <a:srgbClr val="CC0000"/>
                </a:solidFill>
                <a:latin typeface="Arial"/>
                <a:ea typeface="Arial"/>
                <a:cs typeface="Arial"/>
                <a:sym typeface="Arial"/>
              </a:rPr>
              <a:t>Slides by Candace S. Garrod</a:t>
            </a:r>
          </a:p>
          <a:p>
            <a:pPr marL="0" marR="0" lvl="0" indent="0" algn="l" rtl="0">
              <a:lnSpc>
                <a:spcPct val="100000"/>
              </a:lnSpc>
              <a:spcBef>
                <a:spcPts val="480"/>
              </a:spcBef>
              <a:spcAft>
                <a:spcPts val="0"/>
              </a:spcAft>
              <a:buClr>
                <a:schemeClr val="lt1"/>
              </a:buClr>
              <a:buSzPct val="25000"/>
              <a:buFont typeface="Arial"/>
              <a:buNone/>
            </a:pPr>
            <a:r>
              <a:rPr lang="en-US" sz="2400" b="0" i="0" u="none" strike="noStrike" cap="none">
                <a:solidFill>
                  <a:srgbClr val="CC0000"/>
                </a:solidFill>
                <a:latin typeface="Arial"/>
                <a:ea typeface="Arial"/>
                <a:cs typeface="Arial"/>
                <a:sym typeface="Arial"/>
              </a:rPr>
              <a:t>                     Red Rocks Community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54" name="Shape 254"/>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55" name="Shape 255"/>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V-model</a:t>
            </a:r>
          </a:p>
        </p:txBody>
      </p:sp>
      <p:pic>
        <p:nvPicPr>
          <p:cNvPr id="256" name="Shape 256"/>
          <p:cNvPicPr preferRelativeResize="0"/>
          <p:nvPr/>
        </p:nvPicPr>
        <p:blipFill rotWithShape="1">
          <a:blip r:embed="rId3">
            <a:alphaModFix/>
          </a:blip>
          <a:srcRect/>
          <a:stretch/>
        </p:blipFill>
        <p:spPr>
          <a:xfrm>
            <a:off x="1905000" y="1828800"/>
            <a:ext cx="5753100" cy="416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62" name="Shape 26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63" name="Shape 263"/>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Iterative Development</a:t>
            </a:r>
          </a:p>
        </p:txBody>
      </p:sp>
      <p:pic>
        <p:nvPicPr>
          <p:cNvPr id="264" name="Shape 264"/>
          <p:cNvPicPr preferRelativeResize="0"/>
          <p:nvPr/>
        </p:nvPicPr>
        <p:blipFill rotWithShape="1">
          <a:blip r:embed="rId3">
            <a:alphaModFix/>
          </a:blip>
          <a:srcRect/>
          <a:stretch/>
        </p:blipFill>
        <p:spPr>
          <a:xfrm>
            <a:off x="1752600" y="1828800"/>
            <a:ext cx="5219699" cy="4162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70" name="Shape 27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71" name="Shape 271"/>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 Example of System Prototyping</a:t>
            </a:r>
          </a:p>
        </p:txBody>
      </p:sp>
      <p:pic>
        <p:nvPicPr>
          <p:cNvPr id="272" name="Shape 272"/>
          <p:cNvPicPr preferRelativeResize="0"/>
          <p:nvPr/>
        </p:nvPicPr>
        <p:blipFill rotWithShape="1">
          <a:blip r:embed="rId3">
            <a:alphaModFix/>
          </a:blip>
          <a:srcRect/>
          <a:stretch/>
        </p:blipFill>
        <p:spPr>
          <a:xfrm>
            <a:off x="838200" y="2133600"/>
            <a:ext cx="7162799" cy="3067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78" name="Shape 278"/>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79" name="Shape 279"/>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Example of Throwaway Prototyping</a:t>
            </a:r>
          </a:p>
        </p:txBody>
      </p:sp>
      <p:pic>
        <p:nvPicPr>
          <p:cNvPr id="280" name="Shape 280"/>
          <p:cNvPicPr preferRelativeResize="0"/>
          <p:nvPr/>
        </p:nvPicPr>
        <p:blipFill rotWithShape="1">
          <a:blip r:embed="rId3">
            <a:alphaModFix/>
          </a:blip>
          <a:srcRect/>
          <a:stretch/>
        </p:blipFill>
        <p:spPr>
          <a:xfrm>
            <a:off x="838200" y="2057400"/>
            <a:ext cx="7162799" cy="327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86" name="Shape 28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87" name="Shape 287"/>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Agile Development</a:t>
            </a:r>
          </a:p>
        </p:txBody>
      </p:sp>
      <p:sp>
        <p:nvSpPr>
          <p:cNvPr id="288" name="Shape 288"/>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A group of programming-centric methodologies that focus on streamlining the SDLC.</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Includes face-to-face communication</a:t>
            </a:r>
          </a:p>
          <a:p>
            <a:pPr marL="342900" marR="0" lvl="0" indent="-342900" algn="l" rtl="0">
              <a:lnSpc>
                <a:spcPct val="100000"/>
              </a:lnSpc>
              <a:spcBef>
                <a:spcPts val="720"/>
              </a:spcBef>
              <a:spcAft>
                <a:spcPts val="0"/>
              </a:spcAft>
              <a:buClr>
                <a:schemeClr val="lt1"/>
              </a:buClr>
              <a:buSzPct val="109999"/>
              <a:buFont typeface="Arimo"/>
              <a:buChar char="•"/>
            </a:pPr>
            <a:r>
              <a:rPr lang="en-US" sz="3600" b="0" i="1" u="none" strike="noStrike" cap="none">
                <a:solidFill>
                  <a:srgbClr val="3366FF"/>
                </a:solidFill>
                <a:latin typeface="Arimo"/>
                <a:ea typeface="Arimo"/>
                <a:cs typeface="Arimo"/>
                <a:sym typeface="Arimo"/>
              </a:rPr>
              <a:t>Extreme programming</a:t>
            </a:r>
            <a:r>
              <a:rPr lang="en-US" sz="3600" b="0" i="0" u="none" strike="noStrike" cap="none">
                <a:solidFill>
                  <a:schemeClr val="dk1"/>
                </a:solidFill>
                <a:latin typeface="Arimo"/>
                <a:ea typeface="Arimo"/>
                <a:cs typeface="Arimo"/>
                <a:sym typeface="Arimo"/>
              </a:rPr>
              <a:t> – emphasizes customer satisfaction and teamwork.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94" name="Shape 294"/>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95" name="Shape 295"/>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Example of Extreme Programming</a:t>
            </a:r>
          </a:p>
        </p:txBody>
      </p:sp>
      <p:pic>
        <p:nvPicPr>
          <p:cNvPr id="296" name="Shape 296"/>
          <p:cNvPicPr preferRelativeResize="0"/>
          <p:nvPr/>
        </p:nvPicPr>
        <p:blipFill rotWithShape="1">
          <a:blip r:embed="rId3">
            <a:alphaModFix/>
          </a:blip>
          <a:srcRect/>
          <a:stretch/>
        </p:blipFill>
        <p:spPr>
          <a:xfrm>
            <a:off x="990600" y="1752600"/>
            <a:ext cx="7162799" cy="40195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02" name="Shape 30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03" name="Shape 303"/>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Selecting the Appropriate Development Methodology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09" name="Shape 309"/>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10" name="Shape 310"/>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Criteria for Selecting a Methodology</a:t>
            </a:r>
          </a:p>
        </p:txBody>
      </p:sp>
      <p:pic>
        <p:nvPicPr>
          <p:cNvPr id="311" name="Shape 311"/>
          <p:cNvPicPr preferRelativeResize="0"/>
          <p:nvPr/>
        </p:nvPicPr>
        <p:blipFill rotWithShape="1">
          <a:blip r:embed="rId3">
            <a:alphaModFix/>
          </a:blip>
          <a:srcRect/>
          <a:stretch/>
        </p:blipFill>
        <p:spPr>
          <a:xfrm>
            <a:off x="914401" y="1642145"/>
            <a:ext cx="7162799" cy="2590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17" name="Shape 317"/>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18" name="Shape 318"/>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Important Factors to Consider</a:t>
            </a:r>
          </a:p>
        </p:txBody>
      </p:sp>
      <p:sp>
        <p:nvSpPr>
          <p:cNvPr id="319" name="Shape 319"/>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Clarity of User Requirements</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Familiarity with Technology</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System Complexity</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System Reliability</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Short Time Schedules</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Schedule Visibility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25" name="Shape 325"/>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26" name="Shape 326"/>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Estimating the Project Time Frame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193" name="Shape 193"/>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194" name="Shape 194"/>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Key Ideas</a:t>
            </a:r>
          </a:p>
        </p:txBody>
      </p:sp>
      <p:sp>
        <p:nvSpPr>
          <p:cNvPr id="195" name="Shape 195"/>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lt1"/>
              </a:buClr>
              <a:buSzPct val="110000"/>
              <a:buFont typeface="Arial"/>
              <a:buChar char="•"/>
            </a:pPr>
            <a:r>
              <a:rPr lang="en-US" sz="2800" b="0" i="0" u="none" strike="noStrike" cap="none">
                <a:solidFill>
                  <a:srgbClr val="000099"/>
                </a:solidFill>
                <a:latin typeface="Arial"/>
                <a:ea typeface="Arial"/>
                <a:cs typeface="Arial"/>
                <a:sym typeface="Arial"/>
              </a:rPr>
              <a:t>Determine how projects are selected and understand the various approached to the SDLC that are used to structure a development project.</a:t>
            </a:r>
          </a:p>
          <a:p>
            <a:pPr marL="342900" marR="0" lvl="0" indent="-342900" algn="l" rtl="0">
              <a:lnSpc>
                <a:spcPct val="80000"/>
              </a:lnSpc>
              <a:spcBef>
                <a:spcPts val="560"/>
              </a:spcBef>
              <a:spcAft>
                <a:spcPts val="0"/>
              </a:spcAft>
              <a:buClr>
                <a:schemeClr val="lt1"/>
              </a:buClr>
              <a:buSzPct val="110000"/>
              <a:buFont typeface="Arial"/>
              <a:buChar char="•"/>
            </a:pPr>
            <a:r>
              <a:rPr lang="en-US" sz="2800" b="0" i="0" u="none" strike="noStrike" cap="none">
                <a:solidFill>
                  <a:srgbClr val="000099"/>
                </a:solidFill>
                <a:latin typeface="Arial"/>
                <a:ea typeface="Arial"/>
                <a:cs typeface="Arial"/>
                <a:sym typeface="Arial"/>
              </a:rPr>
              <a:t>Understand how to select a project methodology based on project characteristics and become familiar with project estimation. </a:t>
            </a:r>
          </a:p>
          <a:p>
            <a:pPr marL="342900" marR="0" lvl="0" indent="-342900" algn="l" rtl="0">
              <a:lnSpc>
                <a:spcPct val="80000"/>
              </a:lnSpc>
              <a:spcBef>
                <a:spcPts val="560"/>
              </a:spcBef>
              <a:spcAft>
                <a:spcPts val="0"/>
              </a:spcAft>
              <a:buClr>
                <a:schemeClr val="lt1"/>
              </a:buClr>
              <a:buSzPct val="110000"/>
              <a:buFont typeface="Arial"/>
              <a:buChar char="•"/>
            </a:pPr>
            <a:r>
              <a:rPr lang="en-US" sz="2800" b="0" i="0" u="none" strike="noStrike" cap="none">
                <a:solidFill>
                  <a:srgbClr val="000099"/>
                </a:solidFill>
                <a:latin typeface="Arial"/>
                <a:ea typeface="Arial"/>
                <a:cs typeface="Arial"/>
                <a:sym typeface="Arial"/>
              </a:rPr>
              <a:t>Create a project work plan and understand how to staff a project.</a:t>
            </a:r>
          </a:p>
          <a:p>
            <a:pPr marL="342900" marR="0" lvl="0" indent="-342900" algn="l" rtl="0">
              <a:lnSpc>
                <a:spcPct val="80000"/>
              </a:lnSpc>
              <a:spcBef>
                <a:spcPts val="560"/>
              </a:spcBef>
              <a:spcAft>
                <a:spcPts val="0"/>
              </a:spcAft>
              <a:buClr>
                <a:schemeClr val="lt1"/>
              </a:buClr>
              <a:buSzPct val="110000"/>
              <a:buFont typeface="Arial"/>
              <a:buChar char="•"/>
            </a:pPr>
            <a:r>
              <a:rPr lang="en-US" sz="2800" b="0" i="0" u="none" strike="noStrike" cap="none">
                <a:solidFill>
                  <a:srgbClr val="000099"/>
                </a:solidFill>
                <a:latin typeface="Arial"/>
                <a:ea typeface="Arial"/>
                <a:cs typeface="Arial"/>
                <a:sym typeface="Arial"/>
              </a:rPr>
              <a:t>Important techniques to coordinate and manage a project, and how to manage risk on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Shape 33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32" name="Shape 33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33" name="Shape 333"/>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Estimating Project Time Using Industry Standards</a:t>
            </a:r>
          </a:p>
        </p:txBody>
      </p:sp>
      <p:pic>
        <p:nvPicPr>
          <p:cNvPr id="334" name="Shape 334"/>
          <p:cNvPicPr preferRelativeResize="0"/>
          <p:nvPr/>
        </p:nvPicPr>
        <p:blipFill rotWithShape="1">
          <a:blip r:embed="rId3">
            <a:alphaModFix/>
          </a:blip>
          <a:srcRect/>
          <a:stretch/>
        </p:blipFill>
        <p:spPr>
          <a:xfrm>
            <a:off x="914400" y="2286000"/>
            <a:ext cx="7162799"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Shape 33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40" name="Shape 34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41" name="Shape 341"/>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Developing the Work Plan</a:t>
            </a:r>
          </a:p>
        </p:txBody>
      </p:sp>
      <p:sp>
        <p:nvSpPr>
          <p:cNvPr id="342" name="Shape 342"/>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Identify Tasks</a:t>
            </a:r>
          </a:p>
          <a:p>
            <a:pPr marL="342900" marR="0" lvl="0" indent="-342900" algn="l" rtl="0">
              <a:lnSpc>
                <a:spcPct val="10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The Project Work Plan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ctrTitle"/>
          </p:nvPr>
        </p:nvSpPr>
        <p:spPr>
          <a:xfrm>
            <a:off x="990600" y="1600200"/>
            <a:ext cx="7467600" cy="12954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STAFFING THE PROJECT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Shape 353"/>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54" name="Shape 354"/>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55" name="Shape 355"/>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Staffing Attributes</a:t>
            </a:r>
          </a:p>
        </p:txBody>
      </p:sp>
      <p:sp>
        <p:nvSpPr>
          <p:cNvPr id="356" name="Shape 356"/>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Staffing levels will change over a project’s lifetime</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Adding staff may add more overhead than additional labor</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Using teams of 8-10 reporting in a hierarchical structure can reduce complexity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62" name="Shape 36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63" name="Shape 363"/>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Increasing Complexity with Larger Teams</a:t>
            </a:r>
          </a:p>
        </p:txBody>
      </p:sp>
      <p:pic>
        <p:nvPicPr>
          <p:cNvPr id="364" name="Shape 364"/>
          <p:cNvPicPr preferRelativeResize="0"/>
          <p:nvPr/>
        </p:nvPicPr>
        <p:blipFill rotWithShape="1">
          <a:blip r:embed="rId3">
            <a:alphaModFix/>
          </a:blip>
          <a:srcRect l="21568" t="25000" r="20588" b="25755"/>
          <a:stretch/>
        </p:blipFill>
        <p:spPr>
          <a:xfrm>
            <a:off x="838200" y="1524000"/>
            <a:ext cx="7543800" cy="472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Shape 36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70" name="Shape 37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71" name="Shape 371"/>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Key Definitions</a:t>
            </a:r>
          </a:p>
        </p:txBody>
      </p:sp>
      <p:sp>
        <p:nvSpPr>
          <p:cNvPr id="372" name="Shape 372"/>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lt1"/>
              </a:buClr>
              <a:buSzPct val="110000"/>
              <a:buFont typeface="Arial"/>
              <a:buChar char="•"/>
            </a:pPr>
            <a:r>
              <a:rPr lang="en-US" sz="3400" b="0" i="0" u="none" strike="noStrike" cap="none">
                <a:solidFill>
                  <a:srgbClr val="000099"/>
                </a:solidFill>
                <a:latin typeface="Arial"/>
                <a:ea typeface="Arial"/>
                <a:cs typeface="Arial"/>
                <a:sym typeface="Arial"/>
              </a:rPr>
              <a:t>The </a:t>
            </a:r>
            <a:r>
              <a:rPr lang="en-US" sz="3400" b="1" i="1" u="none" strike="noStrike" cap="none">
                <a:solidFill>
                  <a:srgbClr val="3399FF"/>
                </a:solidFill>
                <a:latin typeface="Arial"/>
                <a:ea typeface="Arial"/>
                <a:cs typeface="Arial"/>
                <a:sym typeface="Arial"/>
              </a:rPr>
              <a:t>staffing plan</a:t>
            </a:r>
            <a:r>
              <a:rPr lang="en-US" sz="3400" b="0" i="0" u="none" strike="noStrike" cap="none">
                <a:solidFill>
                  <a:srgbClr val="000099"/>
                </a:solidFill>
                <a:latin typeface="Arial"/>
                <a:ea typeface="Arial"/>
                <a:cs typeface="Arial"/>
                <a:sym typeface="Arial"/>
              </a:rPr>
              <a:t> describes the kinds of people working on the project</a:t>
            </a:r>
          </a:p>
          <a:p>
            <a:pPr marL="342900" marR="0" lvl="0" indent="-342900" algn="l" rtl="0">
              <a:lnSpc>
                <a:spcPct val="80000"/>
              </a:lnSpc>
              <a:spcBef>
                <a:spcPts val="680"/>
              </a:spcBef>
              <a:spcAft>
                <a:spcPts val="0"/>
              </a:spcAft>
              <a:buClr>
                <a:schemeClr val="lt1"/>
              </a:buClr>
              <a:buSzPct val="110000"/>
              <a:buFont typeface="Arial"/>
              <a:buChar char="•"/>
            </a:pPr>
            <a:r>
              <a:rPr lang="en-US" sz="3400" b="0" i="0" u="none" strike="noStrike" cap="none">
                <a:solidFill>
                  <a:srgbClr val="000099"/>
                </a:solidFill>
                <a:latin typeface="Arial"/>
                <a:ea typeface="Arial"/>
                <a:cs typeface="Arial"/>
                <a:sym typeface="Arial"/>
              </a:rPr>
              <a:t>The </a:t>
            </a:r>
            <a:r>
              <a:rPr lang="en-US" sz="3400" b="1" i="1" u="none" strike="noStrike" cap="none">
                <a:solidFill>
                  <a:srgbClr val="3399FF"/>
                </a:solidFill>
                <a:latin typeface="Arial"/>
                <a:ea typeface="Arial"/>
                <a:cs typeface="Arial"/>
                <a:sym typeface="Arial"/>
              </a:rPr>
              <a:t>project charter</a:t>
            </a:r>
            <a:r>
              <a:rPr lang="en-US" sz="3400" b="0" i="0" u="none" strike="noStrike" cap="none">
                <a:solidFill>
                  <a:srgbClr val="000099"/>
                </a:solidFill>
                <a:latin typeface="Arial"/>
                <a:ea typeface="Arial"/>
                <a:cs typeface="Arial"/>
                <a:sym typeface="Arial"/>
              </a:rPr>
              <a:t> describes the project’s objectives and rules</a:t>
            </a:r>
          </a:p>
          <a:p>
            <a:pPr marL="342900" marR="0" lvl="0" indent="-342900" algn="l" rtl="0">
              <a:lnSpc>
                <a:spcPct val="80000"/>
              </a:lnSpc>
              <a:spcBef>
                <a:spcPts val="680"/>
              </a:spcBef>
              <a:spcAft>
                <a:spcPts val="0"/>
              </a:spcAft>
              <a:buClr>
                <a:schemeClr val="lt1"/>
              </a:buClr>
              <a:buSzPct val="110000"/>
              <a:buFont typeface="Arial"/>
              <a:buChar char="•"/>
            </a:pPr>
            <a:r>
              <a:rPr lang="en-US" sz="3400" b="0" i="0" u="none" strike="noStrike" cap="none">
                <a:solidFill>
                  <a:srgbClr val="000099"/>
                </a:solidFill>
                <a:latin typeface="Arial"/>
                <a:ea typeface="Arial"/>
                <a:cs typeface="Arial"/>
                <a:sym typeface="Arial"/>
              </a:rPr>
              <a:t>A </a:t>
            </a:r>
            <a:r>
              <a:rPr lang="en-US" sz="3400" b="1" i="1" u="none" strike="noStrike" cap="none">
                <a:solidFill>
                  <a:srgbClr val="3399FF"/>
                </a:solidFill>
                <a:latin typeface="Arial"/>
                <a:ea typeface="Arial"/>
                <a:cs typeface="Arial"/>
                <a:sym typeface="Arial"/>
              </a:rPr>
              <a:t>functional lead</a:t>
            </a:r>
            <a:r>
              <a:rPr lang="en-US" sz="3400" b="0" i="0" u="none" strike="noStrike" cap="none">
                <a:solidFill>
                  <a:srgbClr val="000099"/>
                </a:solidFill>
                <a:latin typeface="Arial"/>
                <a:ea typeface="Arial"/>
                <a:cs typeface="Arial"/>
                <a:sym typeface="Arial"/>
              </a:rPr>
              <a:t> manages a group of analysts</a:t>
            </a:r>
          </a:p>
          <a:p>
            <a:pPr marL="342900" marR="0" lvl="0" indent="-342900" algn="l" rtl="0">
              <a:lnSpc>
                <a:spcPct val="80000"/>
              </a:lnSpc>
              <a:spcBef>
                <a:spcPts val="680"/>
              </a:spcBef>
              <a:spcAft>
                <a:spcPts val="0"/>
              </a:spcAft>
              <a:buClr>
                <a:schemeClr val="lt1"/>
              </a:buClr>
              <a:buSzPct val="110000"/>
              <a:buFont typeface="Arial"/>
              <a:buChar char="•"/>
            </a:pPr>
            <a:r>
              <a:rPr lang="en-US" sz="3400" b="0" i="0" u="none" strike="noStrike" cap="none">
                <a:solidFill>
                  <a:srgbClr val="000099"/>
                </a:solidFill>
                <a:latin typeface="Arial"/>
                <a:ea typeface="Arial"/>
                <a:cs typeface="Arial"/>
                <a:sym typeface="Arial"/>
              </a:rPr>
              <a:t>A </a:t>
            </a:r>
            <a:r>
              <a:rPr lang="en-US" sz="3400" b="1" i="1" u="none" strike="noStrike" cap="none">
                <a:solidFill>
                  <a:srgbClr val="3399FF"/>
                </a:solidFill>
                <a:latin typeface="Arial"/>
                <a:ea typeface="Arial"/>
                <a:cs typeface="Arial"/>
                <a:sym typeface="Arial"/>
              </a:rPr>
              <a:t>technical lead</a:t>
            </a:r>
            <a:r>
              <a:rPr lang="en-US" sz="3400" b="0" i="0" u="none" strike="noStrike" cap="none">
                <a:solidFill>
                  <a:srgbClr val="000099"/>
                </a:solidFill>
                <a:latin typeface="Arial"/>
                <a:ea typeface="Arial"/>
                <a:cs typeface="Arial"/>
                <a:sym typeface="Arial"/>
              </a:rPr>
              <a:t> oversees progress of programmers and technical staff members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78" name="Shape 378"/>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79" name="Shape 379"/>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Motivation</a:t>
            </a:r>
          </a:p>
        </p:txBody>
      </p:sp>
      <p:sp>
        <p:nvSpPr>
          <p:cNvPr id="380" name="Shape 380"/>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Use monetary rewards cautiously</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Use intrinsic rewards</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Recognition</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Achievement</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The work itself</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Responsibility</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Advancement</a:t>
            </a:r>
          </a:p>
          <a:p>
            <a:pPr marL="742950" marR="0" lvl="1" indent="-285750" algn="l" rtl="0">
              <a:lnSpc>
                <a:spcPct val="10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Chance to learn new skills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Shape 38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386" name="Shape 38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387" name="Shape 387"/>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Handling Conflict</a:t>
            </a:r>
          </a:p>
        </p:txBody>
      </p:sp>
      <p:sp>
        <p:nvSpPr>
          <p:cNvPr id="388" name="Shape 388"/>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Clearly define project plans</a:t>
            </a:r>
          </a:p>
          <a:p>
            <a:pPr marL="342900" marR="0" lvl="0" indent="-342900" algn="l" rtl="0">
              <a:lnSpc>
                <a:spcPct val="9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Recognize project importance to organization</a:t>
            </a:r>
          </a:p>
          <a:p>
            <a:pPr marL="342900" marR="0" lvl="0" indent="-342900" algn="l" rtl="0">
              <a:lnSpc>
                <a:spcPct val="9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Project charter listing norms and groundrules</a:t>
            </a:r>
          </a:p>
          <a:p>
            <a:pPr marL="342900" marR="0" lvl="0" indent="-342900" algn="l" rtl="0">
              <a:lnSpc>
                <a:spcPct val="9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Develop schedule commitments ahead of time</a:t>
            </a:r>
          </a:p>
          <a:p>
            <a:pPr marL="342900" marR="0" lvl="0" indent="-342900" algn="l" rtl="0">
              <a:lnSpc>
                <a:spcPct val="9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Forecast other priorities and their possible impact on the project</a:t>
            </a:r>
          </a:p>
          <a:p>
            <a:pPr marL="342900" marR="0" lvl="0" indent="-342900" algn="l" rtl="0">
              <a:spcBef>
                <a:spcPts val="640"/>
              </a:spcBef>
              <a:spcAft>
                <a:spcPts val="0"/>
              </a:spcAft>
              <a:buClr>
                <a:schemeClr val="lt1"/>
              </a:buClr>
              <a:buSzPct val="110000"/>
              <a:buFont typeface="Arimo"/>
              <a:buNone/>
            </a:pPr>
            <a:endParaRPr sz="3200" b="0" i="0" u="none" strike="noStrike" cap="none">
              <a:solidFill>
                <a:srgbClr val="000099"/>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ctrTitle"/>
          </p:nvPr>
        </p:nvSpPr>
        <p:spPr>
          <a:xfrm>
            <a:off x="990600" y="1600200"/>
            <a:ext cx="7467600" cy="12954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COORDINATING PROJECT ACTIVITIES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00" name="Shape 40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01" name="Shape 401"/>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CASE Tools</a:t>
            </a:r>
          </a:p>
        </p:txBody>
      </p:sp>
      <p:sp>
        <p:nvSpPr>
          <p:cNvPr id="402" name="Shape 402"/>
          <p:cNvSpPr/>
          <p:nvPr/>
        </p:nvSpPr>
        <p:spPr>
          <a:xfrm>
            <a:off x="896937" y="2527300"/>
            <a:ext cx="7561261" cy="3568699"/>
          </a:xfrm>
          <a:prstGeom prst="ellipse">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3" name="Shape 403"/>
          <p:cNvSpPr txBox="1"/>
          <p:nvPr/>
        </p:nvSpPr>
        <p:spPr>
          <a:xfrm>
            <a:off x="4402137" y="2222500"/>
            <a:ext cx="4056061" cy="1968500"/>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4" name="Shape 404"/>
          <p:cNvSpPr txBox="1"/>
          <p:nvPr/>
        </p:nvSpPr>
        <p:spPr>
          <a:xfrm>
            <a:off x="838200" y="2222500"/>
            <a:ext cx="3568699" cy="1968500"/>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5" name="Shape 405"/>
          <p:cNvSpPr txBox="1"/>
          <p:nvPr/>
        </p:nvSpPr>
        <p:spPr>
          <a:xfrm>
            <a:off x="4267200" y="2209800"/>
            <a:ext cx="1968500" cy="1130299"/>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6" name="Shape 406"/>
          <p:cNvSpPr txBox="1"/>
          <p:nvPr/>
        </p:nvSpPr>
        <p:spPr>
          <a:xfrm>
            <a:off x="6078537" y="2209800"/>
            <a:ext cx="2379661" cy="1130299"/>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7" name="Shape 407"/>
          <p:cNvSpPr txBox="1"/>
          <p:nvPr/>
        </p:nvSpPr>
        <p:spPr>
          <a:xfrm>
            <a:off x="850900" y="2209800"/>
            <a:ext cx="1816099" cy="1130299"/>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8" name="Shape 408"/>
          <p:cNvSpPr txBox="1"/>
          <p:nvPr/>
        </p:nvSpPr>
        <p:spPr>
          <a:xfrm>
            <a:off x="2603500" y="2209800"/>
            <a:ext cx="1816099" cy="1130299"/>
          </a:xfrm>
          <a:prstGeom prst="rect">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09" name="Shape 409"/>
          <p:cNvSpPr txBox="1"/>
          <p:nvPr/>
        </p:nvSpPr>
        <p:spPr>
          <a:xfrm>
            <a:off x="685800" y="2362200"/>
            <a:ext cx="7619999" cy="396874"/>
          </a:xfrm>
          <a:prstGeom prst="rect">
            <a:avLst/>
          </a:prstGeom>
          <a:noFill/>
          <a:ln>
            <a:noFill/>
          </a:ln>
        </p:spPr>
        <p:txBody>
          <a:bodyPr lIns="92075" tIns="46025" rIns="92075" bIns="46025" anchor="t"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2000" b="1" i="0" u="none" strike="noStrike" cap="none">
                <a:solidFill>
                  <a:srgbClr val="000099"/>
                </a:solidFill>
                <a:latin typeface="Arial"/>
                <a:ea typeface="Arial"/>
                <a:cs typeface="Arial"/>
                <a:sym typeface="Arial"/>
              </a:rPr>
              <a:t>  Planning             Analysis        Design        Implementation</a:t>
            </a:r>
          </a:p>
        </p:txBody>
      </p:sp>
      <p:sp>
        <p:nvSpPr>
          <p:cNvPr id="410" name="Shape 410"/>
          <p:cNvSpPr txBox="1"/>
          <p:nvPr/>
        </p:nvSpPr>
        <p:spPr>
          <a:xfrm>
            <a:off x="1636712" y="3576637"/>
            <a:ext cx="5670549" cy="457200"/>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US" sz="2400" b="1" i="0" u="none" strike="noStrike" cap="none">
                <a:solidFill>
                  <a:srgbClr val="000099"/>
                </a:solidFill>
                <a:latin typeface="Arial"/>
                <a:ea typeface="Arial"/>
                <a:cs typeface="Arial"/>
                <a:sym typeface="Arial"/>
              </a:rPr>
              <a:t>Upper CASE			Lower CASE</a:t>
            </a:r>
          </a:p>
        </p:txBody>
      </p:sp>
      <p:sp>
        <p:nvSpPr>
          <p:cNvPr id="411" name="Shape 411"/>
          <p:cNvSpPr txBox="1"/>
          <p:nvPr/>
        </p:nvSpPr>
        <p:spPr>
          <a:xfrm>
            <a:off x="2703511" y="4643437"/>
            <a:ext cx="4306887" cy="457200"/>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rgbClr val="000099"/>
              </a:buClr>
              <a:buSzPct val="25000"/>
              <a:buFont typeface="Arial"/>
              <a:buNone/>
            </a:pPr>
            <a:r>
              <a:rPr lang="en-US" sz="2400" b="0" i="0" u="none" strike="noStrike" cap="none">
                <a:solidFill>
                  <a:srgbClr val="000099"/>
                </a:solidFill>
                <a:latin typeface="Arial"/>
                <a:ea typeface="Arial"/>
                <a:cs typeface="Arial"/>
                <a:sym typeface="Arial"/>
              </a:rPr>
              <a:t>Integrated CASE (I-CASE)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01" name="Shape 201"/>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02" name="Shape 202"/>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PROJECT SELECTION</a:t>
            </a:r>
          </a:p>
        </p:txBody>
      </p:sp>
      <p:sp>
        <p:nvSpPr>
          <p:cNvPr id="203" name="Shape 203"/>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10000"/>
              <a:buFont typeface="Arimo"/>
              <a:buChar char="•"/>
            </a:pPr>
            <a:r>
              <a:rPr lang="en-US" sz="3200" b="0" i="0" u="none" strike="noStrike" cap="none">
                <a:solidFill>
                  <a:srgbClr val="000099"/>
                </a:solidFill>
                <a:latin typeface="Arimo"/>
                <a:ea typeface="Arimo"/>
                <a:cs typeface="Arimo"/>
                <a:sym typeface="Arimo"/>
              </a:rPr>
              <a:t>Systems projects today are evaluated in the context of an entire portfolio of projects.</a:t>
            </a:r>
          </a:p>
          <a:p>
            <a:pPr marL="342900" marR="0" lvl="0" indent="-342900" algn="l" rtl="0">
              <a:lnSpc>
                <a:spcPct val="100000"/>
              </a:lnSpc>
              <a:spcBef>
                <a:spcPts val="640"/>
              </a:spcBef>
              <a:spcAft>
                <a:spcPts val="0"/>
              </a:spcAft>
              <a:buClr>
                <a:schemeClr val="lt1"/>
              </a:buClr>
              <a:buSzPct val="110000"/>
              <a:buFont typeface="Arimo"/>
              <a:buChar char="•"/>
            </a:pPr>
            <a:r>
              <a:rPr lang="en-US" sz="3200" b="0" i="0" u="none" strike="noStrike" cap="none">
                <a:solidFill>
                  <a:srgbClr val="000099"/>
                </a:solidFill>
                <a:latin typeface="Arimo"/>
                <a:ea typeface="Arimo"/>
                <a:cs typeface="Arimo"/>
                <a:sym typeface="Arimo"/>
              </a:rPr>
              <a:t>Determination of a project’s contribution to an entire portfolio of a project reinforces the need for a feasibility study.</a:t>
            </a:r>
          </a:p>
          <a:p>
            <a:pPr marL="342900" marR="0" lvl="0" indent="-342900" algn="l" rtl="0">
              <a:lnSpc>
                <a:spcPct val="100000"/>
              </a:lnSpc>
              <a:spcBef>
                <a:spcPts val="560"/>
              </a:spcBef>
              <a:spcAft>
                <a:spcPts val="0"/>
              </a:spcAft>
              <a:buClr>
                <a:schemeClr val="lt1"/>
              </a:buClr>
              <a:buSzPct val="110000"/>
              <a:buFont typeface="Arimo"/>
              <a:buChar char="•"/>
            </a:pPr>
            <a:r>
              <a:rPr lang="en-US" sz="2800" b="0" i="0" u="none" strike="noStrike" cap="none">
                <a:solidFill>
                  <a:srgbClr val="000099"/>
                </a:solidFill>
                <a:latin typeface="Arimo"/>
                <a:ea typeface="Arimo"/>
                <a:cs typeface="Arimo"/>
                <a:sym typeface="Arimo"/>
              </a:rPr>
              <a:t>Portfolio management takes into consideration the different of projects that exist in an organization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17" name="Shape 417"/>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18" name="Shape 418"/>
          <p:cNvSpPr txBox="1"/>
          <p:nvPr/>
        </p:nvSpPr>
        <p:spPr>
          <a:xfrm>
            <a:off x="742950" y="4702175"/>
            <a:ext cx="1847849" cy="860425"/>
          </a:xfrm>
          <a:prstGeom prst="rect">
            <a:avLst/>
          </a:prstGeom>
          <a:solidFill>
            <a:srgbClr val="3399FF"/>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19" name="Shape 419"/>
          <p:cNvSpPr txBox="1"/>
          <p:nvPr/>
        </p:nvSpPr>
        <p:spPr>
          <a:xfrm>
            <a:off x="685800" y="1676400"/>
            <a:ext cx="1847849" cy="584200"/>
          </a:xfrm>
          <a:prstGeom prst="rect">
            <a:avLst/>
          </a:prstGeom>
          <a:solidFill>
            <a:srgbClr val="3399FF"/>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0" name="Shape 420"/>
          <p:cNvSpPr txBox="1"/>
          <p:nvPr/>
        </p:nvSpPr>
        <p:spPr>
          <a:xfrm>
            <a:off x="6962775" y="4732337"/>
            <a:ext cx="2066924" cy="906462"/>
          </a:xfrm>
          <a:prstGeom prst="rect">
            <a:avLst/>
          </a:prstGeom>
          <a:solidFill>
            <a:srgbClr val="3399FF"/>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1" name="Shape 421"/>
          <p:cNvSpPr txBox="1"/>
          <p:nvPr/>
        </p:nvSpPr>
        <p:spPr>
          <a:xfrm>
            <a:off x="7467600" y="1727200"/>
            <a:ext cx="1598611" cy="939799"/>
          </a:xfrm>
          <a:prstGeom prst="rect">
            <a:avLst/>
          </a:prstGeom>
          <a:solidFill>
            <a:srgbClr val="3399FF"/>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2" name="Shape 422"/>
          <p:cNvSpPr/>
          <p:nvPr/>
        </p:nvSpPr>
        <p:spPr>
          <a:xfrm>
            <a:off x="2133600" y="1911350"/>
            <a:ext cx="5022850" cy="2903537"/>
          </a:xfrm>
          <a:prstGeom prst="mathPlus">
            <a:avLst>
              <a:gd name="adj1" fmla="val 5399"/>
            </a:avLst>
          </a:prstGeom>
          <a:solidFill>
            <a:schemeClr val="accent2"/>
          </a:solidFill>
          <a:ln w="12700" cap="rnd"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3" name="Shape 423"/>
          <p:cNvSpPr txBox="1"/>
          <p:nvPr/>
        </p:nvSpPr>
        <p:spPr>
          <a:xfrm>
            <a:off x="228600" y="4724400"/>
            <a:ext cx="8650287" cy="822324"/>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a:solidFill>
                  <a:schemeClr val="dk1"/>
                </a:solidFill>
                <a:latin typeface="Verdana"/>
                <a:ea typeface="Verdana"/>
                <a:cs typeface="Verdana"/>
                <a:sym typeface="Verdana"/>
              </a:rPr>
              <a:t>     Procedural 					      Metadata</a:t>
            </a:r>
          </a:p>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a:solidFill>
                  <a:schemeClr val="dk1"/>
                </a:solidFill>
                <a:latin typeface="Verdana"/>
                <a:ea typeface="Verdana"/>
                <a:cs typeface="Verdana"/>
                <a:sym typeface="Verdana"/>
              </a:rPr>
              <a:t>	Logic</a:t>
            </a:r>
          </a:p>
        </p:txBody>
      </p:sp>
      <p:sp>
        <p:nvSpPr>
          <p:cNvPr id="424" name="Shape 424"/>
          <p:cNvSpPr txBox="1"/>
          <p:nvPr/>
        </p:nvSpPr>
        <p:spPr>
          <a:xfrm>
            <a:off x="212725" y="1754186"/>
            <a:ext cx="8701086" cy="822324"/>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a:solidFill>
                  <a:schemeClr val="dk1"/>
                </a:solidFill>
                <a:latin typeface="Verdana"/>
                <a:ea typeface="Verdana"/>
                <a:cs typeface="Verdana"/>
                <a:sym typeface="Verdana"/>
              </a:rPr>
              <a:t>     Diagrams						Screen</a:t>
            </a:r>
          </a:p>
          <a:p>
            <a:pPr marL="0" marR="0" lvl="0" indent="0" algn="l" rtl="0">
              <a:lnSpc>
                <a:spcPct val="100000"/>
              </a:lnSpc>
              <a:spcBef>
                <a:spcPts val="0"/>
              </a:spcBef>
              <a:spcAft>
                <a:spcPts val="0"/>
              </a:spcAft>
              <a:buClr>
                <a:schemeClr val="dk1"/>
              </a:buClr>
              <a:buSzPct val="25000"/>
              <a:buFont typeface="Verdana"/>
              <a:buNone/>
            </a:pPr>
            <a:r>
              <a:rPr lang="en-US" sz="2400" b="0" i="0" u="none" strike="noStrike" cap="none">
                <a:solidFill>
                  <a:schemeClr val="dk1"/>
                </a:solidFill>
                <a:latin typeface="Verdana"/>
                <a:ea typeface="Verdana"/>
                <a:cs typeface="Verdana"/>
                <a:sym typeface="Verdana"/>
              </a:rPr>
              <a:t>								Designs</a:t>
            </a:r>
          </a:p>
        </p:txBody>
      </p:sp>
      <p:sp>
        <p:nvSpPr>
          <p:cNvPr id="425" name="Shape 425"/>
          <p:cNvSpPr/>
          <p:nvPr/>
        </p:nvSpPr>
        <p:spPr>
          <a:xfrm rot="10800000">
            <a:off x="7143749" y="2390774"/>
            <a:ext cx="911225" cy="538161"/>
          </a:xfrm>
          <a:custGeom>
            <a:avLst/>
            <a:gdLst/>
            <a:ahLst/>
            <a:cxnLst/>
            <a:rect l="0" t="0" r="0" b="0"/>
            <a:pathLst>
              <a:path w="18932" h="21600" extrusionOk="0">
                <a:moveTo>
                  <a:pt x="0" y="11200"/>
                </a:moveTo>
                <a:cubicBezTo>
                  <a:pt x="3789" y="4302"/>
                  <a:pt x="11029" y="12"/>
                  <a:pt x="18899" y="0"/>
                </a:cubicBezTo>
                <a:moveTo>
                  <a:pt x="0" y="11200"/>
                </a:moveTo>
                <a:cubicBezTo>
                  <a:pt x="3789" y="4302"/>
                  <a:pt x="11029" y="12"/>
                  <a:pt x="18899" y="0"/>
                </a:cubicBezTo>
                <a:lnTo>
                  <a:pt x="18932" y="21600"/>
                </a:lnTo>
                <a:close/>
              </a:path>
            </a:pathLst>
          </a:custGeom>
          <a:noFill/>
          <a:ln w="127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6" name="Shape 426"/>
          <p:cNvSpPr/>
          <p:nvPr/>
        </p:nvSpPr>
        <p:spPr>
          <a:xfrm>
            <a:off x="1066800" y="2284411"/>
            <a:ext cx="1066799" cy="619124"/>
          </a:xfrm>
          <a:custGeom>
            <a:avLst/>
            <a:gdLst/>
            <a:ahLst/>
            <a:cxnLst/>
            <a:rect l="0" t="0" r="0" b="0"/>
            <a:pathLst>
              <a:path w="21600" h="21600" extrusionOk="0">
                <a:moveTo>
                  <a:pt x="21600" y="21600"/>
                </a:moveTo>
                <a:cubicBezTo>
                  <a:pt x="9670" y="21600"/>
                  <a:pt x="0" y="11929"/>
                  <a:pt x="0" y="0"/>
                </a:cubicBezTo>
                <a:moveTo>
                  <a:pt x="21600" y="21600"/>
                </a:moveTo>
                <a:cubicBezTo>
                  <a:pt x="9670" y="21600"/>
                  <a:pt x="0" y="11929"/>
                  <a:pt x="0" y="0"/>
                </a:cubicBezTo>
                <a:lnTo>
                  <a:pt x="21600" y="0"/>
                </a:lnTo>
                <a:close/>
              </a:path>
            </a:pathLst>
          </a:custGeom>
          <a:noFill/>
          <a:ln w="127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7" name="Shape 427"/>
          <p:cNvSpPr/>
          <p:nvPr/>
        </p:nvSpPr>
        <p:spPr>
          <a:xfrm rot="10800000">
            <a:off x="990600" y="3219450"/>
            <a:ext cx="1142999" cy="1504949"/>
          </a:xfrm>
          <a:custGeom>
            <a:avLst/>
            <a:gdLst/>
            <a:ahLst/>
            <a:cxnLst/>
            <a:rect l="0" t="0" r="0" b="0"/>
            <a:pathLst>
              <a:path w="21600" h="21600" extrusionOk="0">
                <a:moveTo>
                  <a:pt x="21600" y="0"/>
                </a:moveTo>
                <a:cubicBezTo>
                  <a:pt x="21600" y="11929"/>
                  <a:pt x="11929" y="21599"/>
                  <a:pt x="0" y="21600"/>
                </a:cubicBezTo>
                <a:moveTo>
                  <a:pt x="21600" y="0"/>
                </a:moveTo>
                <a:cubicBezTo>
                  <a:pt x="21600" y="11929"/>
                  <a:pt x="11929" y="21599"/>
                  <a:pt x="0" y="21600"/>
                </a:cubicBezTo>
                <a:lnTo>
                  <a:pt x="0" y="0"/>
                </a:lnTo>
                <a:close/>
              </a:path>
            </a:pathLst>
          </a:custGeom>
          <a:noFill/>
          <a:ln w="127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8" name="Shape 428"/>
          <p:cNvSpPr/>
          <p:nvPr/>
        </p:nvSpPr>
        <p:spPr>
          <a:xfrm rot="10800000">
            <a:off x="7143750" y="3254375"/>
            <a:ext cx="1298574" cy="1493836"/>
          </a:xfrm>
          <a:custGeom>
            <a:avLst/>
            <a:gdLst/>
            <a:ahLst/>
            <a:cxnLst/>
            <a:rect l="0" t="0" r="0" b="0"/>
            <a:pathLst>
              <a:path w="21600" h="21600" extrusionOk="0">
                <a:moveTo>
                  <a:pt x="21600" y="21600"/>
                </a:moveTo>
                <a:cubicBezTo>
                  <a:pt x="9670" y="21600"/>
                  <a:pt x="0" y="11929"/>
                  <a:pt x="0" y="0"/>
                </a:cubicBezTo>
                <a:moveTo>
                  <a:pt x="21600" y="21600"/>
                </a:moveTo>
                <a:cubicBezTo>
                  <a:pt x="9670" y="21600"/>
                  <a:pt x="0" y="11929"/>
                  <a:pt x="0" y="0"/>
                </a:cubicBezTo>
                <a:lnTo>
                  <a:pt x="21600" y="0"/>
                </a:lnTo>
                <a:close/>
              </a:path>
            </a:pathLst>
          </a:custGeom>
          <a:noFill/>
          <a:ln w="12700" cap="rnd" cmpd="sng">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None/>
            </a:pPr>
            <a:endParaRPr sz="2400" b="0" i="0" u="none" strike="noStrike" cap="none">
              <a:solidFill>
                <a:schemeClr val="dk1"/>
              </a:solidFill>
              <a:latin typeface="Tahoma"/>
              <a:ea typeface="Tahoma"/>
              <a:cs typeface="Tahoma"/>
              <a:sym typeface="Tahoma"/>
            </a:endParaRPr>
          </a:p>
        </p:txBody>
      </p:sp>
      <p:sp>
        <p:nvSpPr>
          <p:cNvPr id="429" name="Shape 429"/>
          <p:cNvSpPr txBox="1"/>
          <p:nvPr/>
        </p:nvSpPr>
        <p:spPr>
          <a:xfrm>
            <a:off x="2747961" y="2997200"/>
            <a:ext cx="3592512" cy="579436"/>
          </a:xfrm>
          <a:prstGeom prst="rect">
            <a:avLst/>
          </a:prstGeom>
          <a:noFill/>
          <a:ln>
            <a:noFill/>
          </a:ln>
        </p:spPr>
        <p:txBody>
          <a:bodyPr lIns="92075" tIns="46025" rIns="92075" bIns="46025" anchor="t" anchorCtr="0">
            <a:noAutofit/>
          </a:bodyPr>
          <a:lstStyle/>
          <a:p>
            <a:pPr marL="0" marR="0" lvl="0" indent="0" algn="l" rtl="0">
              <a:lnSpc>
                <a:spcPct val="100000"/>
              </a:lnSpc>
              <a:spcBef>
                <a:spcPts val="0"/>
              </a:spcBef>
              <a:spcAft>
                <a:spcPts val="0"/>
              </a:spcAft>
              <a:buClr>
                <a:schemeClr val="dk1"/>
              </a:buClr>
              <a:buSzPct val="25000"/>
              <a:buFont typeface="Verdana"/>
              <a:buNone/>
            </a:pPr>
            <a:r>
              <a:rPr lang="en-US" sz="3200" b="0" i="0" u="none" strike="noStrike" cap="none">
                <a:solidFill>
                  <a:schemeClr val="dk1"/>
                </a:solidFill>
                <a:latin typeface="Verdana"/>
                <a:ea typeface="Verdana"/>
                <a:cs typeface="Verdana"/>
                <a:sym typeface="Verdana"/>
              </a:rPr>
              <a:t>CASE Repository</a:t>
            </a:r>
          </a:p>
        </p:txBody>
      </p:sp>
      <p:sp>
        <p:nvSpPr>
          <p:cNvPr id="430" name="Shape 430"/>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CASE Components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36" name="Shape 43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37" name="Shape 437"/>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Standards</a:t>
            </a:r>
          </a:p>
        </p:txBody>
      </p:sp>
      <p:sp>
        <p:nvSpPr>
          <p:cNvPr id="438" name="Shape 438"/>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1" u="none" strike="noStrike" cap="none">
                <a:solidFill>
                  <a:srgbClr val="000099"/>
                </a:solidFill>
                <a:latin typeface="Arial"/>
                <a:ea typeface="Arial"/>
                <a:cs typeface="Arial"/>
                <a:sym typeface="Arial"/>
              </a:rPr>
              <a:t>Examples</a:t>
            </a:r>
          </a:p>
          <a:p>
            <a:pPr marL="742950" marR="0" lvl="1" indent="-285750" algn="l" rtl="0">
              <a:lnSpc>
                <a:spcPct val="100000"/>
              </a:lnSpc>
              <a:spcBef>
                <a:spcPts val="640"/>
              </a:spcBef>
              <a:spcAft>
                <a:spcPts val="0"/>
              </a:spcAft>
              <a:buClr>
                <a:srgbClr val="CCECFF"/>
              </a:buClr>
              <a:buSzPct val="100000"/>
              <a:buFont typeface="Arial"/>
              <a:buChar char="•"/>
            </a:pPr>
            <a:r>
              <a:rPr lang="en-US" sz="3200" b="0" i="0" u="none" strike="noStrike" cap="none">
                <a:solidFill>
                  <a:srgbClr val="000099"/>
                </a:solidFill>
                <a:latin typeface="Arial"/>
                <a:ea typeface="Arial"/>
                <a:cs typeface="Arial"/>
                <a:sym typeface="Arial"/>
              </a:rPr>
              <a:t>Formal rules for naming files</a:t>
            </a:r>
          </a:p>
          <a:p>
            <a:pPr marL="742950" marR="0" lvl="1" indent="-285750" algn="l" rtl="0">
              <a:lnSpc>
                <a:spcPct val="100000"/>
              </a:lnSpc>
              <a:spcBef>
                <a:spcPts val="640"/>
              </a:spcBef>
              <a:spcAft>
                <a:spcPts val="0"/>
              </a:spcAft>
              <a:buClr>
                <a:srgbClr val="CCECFF"/>
              </a:buClr>
              <a:buSzPct val="100000"/>
              <a:buFont typeface="Arial"/>
              <a:buChar char="•"/>
            </a:pPr>
            <a:r>
              <a:rPr lang="en-US" sz="3200" b="0" i="0" u="none" strike="noStrike" cap="none">
                <a:solidFill>
                  <a:srgbClr val="000099"/>
                </a:solidFill>
                <a:latin typeface="Arial"/>
                <a:ea typeface="Arial"/>
                <a:cs typeface="Arial"/>
                <a:sym typeface="Arial"/>
              </a:rPr>
              <a:t>Forms indicating goals reached</a:t>
            </a:r>
          </a:p>
          <a:p>
            <a:pPr marL="742950" marR="0" lvl="1" indent="-285750" algn="l" rtl="0">
              <a:lnSpc>
                <a:spcPct val="100000"/>
              </a:lnSpc>
              <a:spcBef>
                <a:spcPts val="640"/>
              </a:spcBef>
              <a:spcAft>
                <a:spcPts val="0"/>
              </a:spcAft>
              <a:buClr>
                <a:srgbClr val="CCECFF"/>
              </a:buClr>
              <a:buSzPct val="100000"/>
              <a:buFont typeface="Arial"/>
              <a:buChar char="•"/>
            </a:pPr>
            <a:r>
              <a:rPr lang="en-US" sz="3200" b="0" i="0" u="none" strike="noStrike" cap="none">
                <a:solidFill>
                  <a:srgbClr val="000099"/>
                </a:solidFill>
                <a:latin typeface="Arial"/>
                <a:ea typeface="Arial"/>
                <a:cs typeface="Arial"/>
                <a:sym typeface="Arial"/>
              </a:rPr>
              <a:t>Programming guidelines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44" name="Shape 444"/>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45" name="Shape 445"/>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Documentation</a:t>
            </a:r>
          </a:p>
        </p:txBody>
      </p:sp>
      <p:sp>
        <p:nvSpPr>
          <p:cNvPr id="446" name="Shape 446"/>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Project binder</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Table of contents</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Continual updating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52" name="Shape 45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53" name="Shape 453"/>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MANAGING AND CONTROLLING THE PROJECT</a:t>
            </a:r>
          </a:p>
        </p:txBody>
      </p:sp>
      <p:sp>
        <p:nvSpPr>
          <p:cNvPr id="454" name="Shape 454"/>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chemeClr val="lt1"/>
              </a:buClr>
              <a:buSzPct val="109999"/>
              <a:buFont typeface="Arimo"/>
              <a:buNone/>
            </a:pPr>
            <a:endParaRPr sz="3600" b="0" i="0" u="none" strike="noStrike" cap="none">
              <a:solidFill>
                <a:srgbClr val="000099"/>
              </a:solidFill>
              <a:latin typeface="Arimo"/>
              <a:ea typeface="Arimo"/>
              <a:cs typeface="Arimo"/>
              <a:sym typeface="Arim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Shape 45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60" name="Shape 46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61" name="Shape 461"/>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Timeboxing</a:t>
            </a:r>
          </a:p>
        </p:txBody>
      </p:sp>
      <p:sp>
        <p:nvSpPr>
          <p:cNvPr id="462" name="Shape 462"/>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Fixed deadline</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Reduced functionality, if necessary</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Fewer “finishing touches”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68" name="Shape 468"/>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69" name="Shape 469"/>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Timeboxing Steps</a:t>
            </a:r>
          </a:p>
        </p:txBody>
      </p:sp>
      <p:sp>
        <p:nvSpPr>
          <p:cNvPr id="470" name="Shape 470"/>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609600" marR="0" lvl="0" indent="-609600" algn="l" rtl="0">
              <a:lnSpc>
                <a:spcPct val="90000"/>
              </a:lnSpc>
              <a:spcBef>
                <a:spcPts val="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Set delivery date</a:t>
            </a:r>
          </a:p>
          <a:p>
            <a:pPr marL="990600" marR="0" lvl="1" indent="-533400" algn="l" rtl="0">
              <a:lnSpc>
                <a:spcPct val="9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Deadline should not be impossible</a:t>
            </a:r>
          </a:p>
          <a:p>
            <a:pPr marL="990600" marR="0" lvl="1" indent="-533400" algn="l" rtl="0">
              <a:lnSpc>
                <a:spcPct val="90000"/>
              </a:lnSpc>
              <a:spcBef>
                <a:spcPts val="560"/>
              </a:spcBef>
              <a:spcAft>
                <a:spcPts val="0"/>
              </a:spcAft>
              <a:buClr>
                <a:srgbClr val="CCECFF"/>
              </a:buClr>
              <a:buSzPct val="100000"/>
              <a:buFont typeface="Arial"/>
              <a:buChar char="•"/>
            </a:pPr>
            <a:r>
              <a:rPr lang="en-US" sz="2800" b="0" i="0" u="none" strike="noStrike" cap="none">
                <a:solidFill>
                  <a:srgbClr val="000099"/>
                </a:solidFill>
                <a:latin typeface="Arial"/>
                <a:ea typeface="Arial"/>
                <a:cs typeface="Arial"/>
                <a:sym typeface="Arial"/>
              </a:rPr>
              <a:t>Should be set by development group</a:t>
            </a:r>
          </a:p>
          <a:p>
            <a:pPr marL="609600" marR="0" lvl="0" indent="-609600" algn="l" rtl="0">
              <a:lnSpc>
                <a:spcPct val="90000"/>
              </a:lnSpc>
              <a:spcBef>
                <a:spcPts val="56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Prioritize features by importance</a:t>
            </a:r>
          </a:p>
          <a:p>
            <a:pPr marL="609600" marR="0" lvl="0" indent="-609600" algn="l" rtl="0">
              <a:lnSpc>
                <a:spcPct val="90000"/>
              </a:lnSpc>
              <a:spcBef>
                <a:spcPts val="56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Build the system core</a:t>
            </a:r>
          </a:p>
          <a:p>
            <a:pPr marL="609600" marR="0" lvl="0" indent="-609600" algn="l" rtl="0">
              <a:lnSpc>
                <a:spcPct val="90000"/>
              </a:lnSpc>
              <a:spcBef>
                <a:spcPts val="56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Postpone unfinished functionality</a:t>
            </a:r>
          </a:p>
          <a:p>
            <a:pPr marL="609600" marR="0" lvl="0" indent="-609600" algn="l" rtl="0">
              <a:lnSpc>
                <a:spcPct val="90000"/>
              </a:lnSpc>
              <a:spcBef>
                <a:spcPts val="56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Deliver the system with core functionality</a:t>
            </a:r>
          </a:p>
          <a:p>
            <a:pPr marL="609600" marR="0" lvl="0" indent="-609600" algn="l" rtl="0">
              <a:lnSpc>
                <a:spcPct val="90000"/>
              </a:lnSpc>
              <a:spcBef>
                <a:spcPts val="560"/>
              </a:spcBef>
              <a:spcAft>
                <a:spcPts val="0"/>
              </a:spcAft>
              <a:buClr>
                <a:schemeClr val="dk1"/>
              </a:buClr>
              <a:buSzPct val="110000"/>
              <a:buFont typeface="Arial"/>
              <a:buAutoNum type="arabicPeriod"/>
            </a:pPr>
            <a:r>
              <a:rPr lang="en-US" sz="2800" b="0" i="0" u="none" strike="noStrike" cap="none">
                <a:solidFill>
                  <a:srgbClr val="000099"/>
                </a:solidFill>
                <a:latin typeface="Arial"/>
                <a:ea typeface="Arial"/>
                <a:cs typeface="Arial"/>
                <a:sym typeface="Arial"/>
              </a:rPr>
              <a:t>Repeat steps 3-5 to add refinements and enhancements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Shape 47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76" name="Shape 47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77" name="Shape 477"/>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Managing Risk</a:t>
            </a:r>
          </a:p>
        </p:txBody>
      </p:sp>
      <p:sp>
        <p:nvSpPr>
          <p:cNvPr id="478" name="Shape 478"/>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Risk assessment</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Actions to reduce risk</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Revised assessment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84" name="Shape 484"/>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85" name="Shape 485"/>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Classic Mistakes</a:t>
            </a:r>
          </a:p>
        </p:txBody>
      </p:sp>
      <p:sp>
        <p:nvSpPr>
          <p:cNvPr id="486" name="Shape 486"/>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Overly optimistic schedule</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Failing to monitor schedule</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Failing to update schedule</a:t>
            </a:r>
          </a:p>
          <a:p>
            <a:pPr marL="342900" marR="0" lvl="0" indent="-342900" algn="l" rtl="0">
              <a:lnSpc>
                <a:spcPct val="100000"/>
              </a:lnSpc>
              <a:spcBef>
                <a:spcPts val="720"/>
              </a:spcBef>
              <a:spcAft>
                <a:spcPts val="0"/>
              </a:spcAft>
              <a:buClr>
                <a:schemeClr val="lt1"/>
              </a:buClr>
              <a:buSzPct val="109999"/>
              <a:buFont typeface="Arial"/>
              <a:buChar char="•"/>
            </a:pPr>
            <a:r>
              <a:rPr lang="en-US" sz="3600" b="0" i="0" u="none" strike="noStrike" cap="none">
                <a:solidFill>
                  <a:srgbClr val="000099"/>
                </a:solidFill>
                <a:latin typeface="Arial"/>
                <a:ea typeface="Arial"/>
                <a:cs typeface="Arial"/>
                <a:sym typeface="Arial"/>
              </a:rPr>
              <a:t>Adding people to a late project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Shape 491"/>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492" name="Shape 492"/>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493" name="Shape 493"/>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Margins of Error in </a:t>
            </a:r>
            <a:br>
              <a:rPr lang="en-US" sz="4000" b="1" i="0" u="none" strike="noStrike" cap="none">
                <a:solidFill>
                  <a:srgbClr val="000099"/>
                </a:solidFill>
                <a:latin typeface="Arial"/>
                <a:ea typeface="Arial"/>
                <a:cs typeface="Arial"/>
                <a:sym typeface="Arial"/>
              </a:rPr>
            </a:br>
            <a:r>
              <a:rPr lang="en-US" sz="4000" b="1" i="0" u="none" strike="noStrike" cap="none">
                <a:solidFill>
                  <a:srgbClr val="000099"/>
                </a:solidFill>
                <a:latin typeface="Arial"/>
                <a:ea typeface="Arial"/>
                <a:cs typeface="Arial"/>
                <a:sym typeface="Arial"/>
              </a:rPr>
              <a:t>Cost and Time Estimates</a:t>
            </a:r>
          </a:p>
        </p:txBody>
      </p:sp>
      <p:pic>
        <p:nvPicPr>
          <p:cNvPr id="494" name="Shape 494"/>
          <p:cNvPicPr preferRelativeResize="0"/>
          <p:nvPr/>
        </p:nvPicPr>
        <p:blipFill rotWithShape="1">
          <a:blip r:embed="rId3">
            <a:alphaModFix/>
          </a:blip>
          <a:srcRect l="23529" t="38636" r="19606" b="43180"/>
          <a:stretch/>
        </p:blipFill>
        <p:spPr>
          <a:xfrm>
            <a:off x="304800" y="1600200"/>
            <a:ext cx="8534399" cy="4495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500" name="Shape 50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501" name="Shape 501"/>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3600" b="1" i="0" u="none" strike="noStrike" cap="none">
                <a:solidFill>
                  <a:srgbClr val="000099"/>
                </a:solidFill>
                <a:latin typeface="Arimo"/>
                <a:ea typeface="Arimo"/>
                <a:cs typeface="Arimo"/>
                <a:sym typeface="Arimo"/>
              </a:rPr>
              <a:t>COORDINATING PROJECT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09" name="Shape 209"/>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10" name="Shape 210"/>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An approval committee must be selective about where to allocate resources as most organizations have limited funds.</a:t>
            </a:r>
          </a:p>
          <a:p>
            <a:pPr marL="342900" marR="0" lvl="0" indent="-342900" algn="l" rtl="0">
              <a:lnSpc>
                <a:spcPct val="90000"/>
              </a:lnSpc>
              <a:spcBef>
                <a:spcPts val="720"/>
              </a:spcBef>
              <a:spcAft>
                <a:spcPts val="0"/>
              </a:spcAft>
              <a:buClr>
                <a:schemeClr val="lt1"/>
              </a:buClr>
              <a:buSzPct val="109999"/>
              <a:buFont typeface="Arimo"/>
              <a:buChar char="•"/>
            </a:pPr>
            <a:r>
              <a:rPr lang="en-US" sz="3600" b="0" i="0" u="none" strike="noStrike" cap="none">
                <a:solidFill>
                  <a:srgbClr val="000099"/>
                </a:solidFill>
                <a:latin typeface="Arimo"/>
                <a:ea typeface="Arimo"/>
                <a:cs typeface="Arimo"/>
                <a:sym typeface="Arimo"/>
              </a:rPr>
              <a:t>If there are three potentially high-payoff projects, and they all have the same risk, then maybe only one of the projects will be selected.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Shape 506"/>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507" name="Shape 507"/>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508" name="Shape 508"/>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Example of a Gantt Chart</a:t>
            </a:r>
          </a:p>
        </p:txBody>
      </p:sp>
      <p:pic>
        <p:nvPicPr>
          <p:cNvPr id="509" name="Shape 509"/>
          <p:cNvPicPr preferRelativeResize="0"/>
          <p:nvPr/>
        </p:nvPicPr>
        <p:blipFill rotWithShape="1">
          <a:blip r:embed="rId3">
            <a:alphaModFix/>
          </a:blip>
          <a:srcRect/>
          <a:stretch/>
        </p:blipFill>
        <p:spPr>
          <a:xfrm>
            <a:off x="304800" y="1600200"/>
            <a:ext cx="3048000" cy="4706937"/>
          </a:xfrm>
          <a:prstGeom prst="rect">
            <a:avLst/>
          </a:prstGeom>
          <a:noFill/>
          <a:ln>
            <a:noFill/>
          </a:ln>
        </p:spPr>
      </p:pic>
      <p:pic>
        <p:nvPicPr>
          <p:cNvPr id="510" name="Shape 510"/>
          <p:cNvPicPr preferRelativeResize="0"/>
          <p:nvPr/>
        </p:nvPicPr>
        <p:blipFill rotWithShape="1">
          <a:blip r:embed="rId4">
            <a:alphaModFix/>
          </a:blip>
          <a:srcRect/>
          <a:stretch/>
        </p:blipFill>
        <p:spPr>
          <a:xfrm>
            <a:off x="3810000" y="1600200"/>
            <a:ext cx="4583112" cy="4724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Shape 51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516" name="Shape 51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517" name="Shape 517"/>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Summary</a:t>
            </a:r>
          </a:p>
        </p:txBody>
      </p:sp>
      <p:sp>
        <p:nvSpPr>
          <p:cNvPr id="518" name="Shape 518"/>
          <p:cNvSpPr txBox="1">
            <a:spLocks noGrp="1"/>
          </p:cNvSpPr>
          <p:nvPr>
            <p:ph type="body" idx="1"/>
          </p:nvPr>
        </p:nvSpPr>
        <p:spPr>
          <a:xfrm>
            <a:off x="533400" y="1752600"/>
            <a:ext cx="8039099" cy="4495800"/>
          </a:xfrm>
          <a:prstGeom prst="rect">
            <a:avLst/>
          </a:prstGeom>
          <a:noFill/>
          <a:ln>
            <a:noFill/>
          </a:ln>
        </p:spPr>
        <p:txBody>
          <a:bodyPr lIns="91425" tIns="45700" rIns="91425" bIns="45700" anchor="t" anchorCtr="0">
            <a:noAutofit/>
          </a:bodyPr>
          <a:lstStyle/>
          <a:p>
            <a:pPr marL="342900" marR="0" lvl="0" indent="-342900" algn="l" rtl="0">
              <a:lnSpc>
                <a:spcPct val="80000"/>
              </a:lnSpc>
              <a:spcBef>
                <a:spcPts val="0"/>
              </a:spcBef>
              <a:spcAft>
                <a:spcPts val="0"/>
              </a:spcAft>
              <a:buClr>
                <a:schemeClr val="lt1"/>
              </a:buClr>
              <a:buSzPct val="110000"/>
              <a:buFont typeface="Arial"/>
              <a:buChar char="•"/>
            </a:pPr>
            <a:r>
              <a:rPr lang="en-US" sz="2800" b="1" i="0" u="none" strike="noStrike" cap="none">
                <a:solidFill>
                  <a:srgbClr val="0099FF"/>
                </a:solidFill>
                <a:latin typeface="Arial"/>
                <a:ea typeface="Arial"/>
                <a:cs typeface="Arial"/>
                <a:sym typeface="Arial"/>
              </a:rPr>
              <a:t>Project initiation</a:t>
            </a:r>
            <a:r>
              <a:rPr lang="en-US" sz="2800" b="0" i="0" u="none" strike="noStrike" cap="none">
                <a:solidFill>
                  <a:srgbClr val="000099"/>
                </a:solidFill>
                <a:latin typeface="Arial"/>
                <a:ea typeface="Arial"/>
                <a:cs typeface="Arial"/>
                <a:sym typeface="Arial"/>
              </a:rPr>
              <a:t> involves creating and assessing goals and expectations for a new system</a:t>
            </a:r>
          </a:p>
          <a:p>
            <a:pPr marL="342900" marR="0" lvl="0" indent="-342900" algn="l" rtl="0">
              <a:lnSpc>
                <a:spcPct val="80000"/>
              </a:lnSpc>
              <a:spcBef>
                <a:spcPts val="560"/>
              </a:spcBef>
              <a:spcAft>
                <a:spcPts val="0"/>
              </a:spcAft>
              <a:buClr>
                <a:schemeClr val="lt1"/>
              </a:buClr>
              <a:buSzPct val="110000"/>
              <a:buFont typeface="Arial"/>
              <a:buChar char="•"/>
            </a:pPr>
            <a:r>
              <a:rPr lang="en-US" sz="2800" b="0" i="0" u="none" strike="noStrike" cap="none">
                <a:solidFill>
                  <a:srgbClr val="000099"/>
                </a:solidFill>
                <a:latin typeface="Arial"/>
                <a:ea typeface="Arial"/>
                <a:cs typeface="Arial"/>
                <a:sym typeface="Arial"/>
              </a:rPr>
              <a:t>Identifying the </a:t>
            </a:r>
            <a:r>
              <a:rPr lang="en-US" sz="2800" b="1" i="0" u="none" strike="noStrike" cap="none">
                <a:solidFill>
                  <a:srgbClr val="0099FF"/>
                </a:solidFill>
                <a:latin typeface="Arial"/>
                <a:ea typeface="Arial"/>
                <a:cs typeface="Arial"/>
                <a:sym typeface="Arial"/>
              </a:rPr>
              <a:t>business value</a:t>
            </a:r>
            <a:r>
              <a:rPr lang="en-US" sz="2800" b="0" i="0" u="none" strike="noStrike" cap="none">
                <a:solidFill>
                  <a:srgbClr val="000099"/>
                </a:solidFill>
                <a:latin typeface="Arial"/>
                <a:ea typeface="Arial"/>
                <a:cs typeface="Arial"/>
                <a:sym typeface="Arial"/>
              </a:rPr>
              <a:t> of the new project is a key to success</a:t>
            </a:r>
          </a:p>
          <a:p>
            <a:pPr marL="342900" marR="0" lvl="0" indent="-342900" algn="l" rtl="0">
              <a:lnSpc>
                <a:spcPct val="80000"/>
              </a:lnSpc>
              <a:spcBef>
                <a:spcPts val="560"/>
              </a:spcBef>
              <a:spcAft>
                <a:spcPts val="0"/>
              </a:spcAft>
              <a:buClr>
                <a:schemeClr val="lt1"/>
              </a:buClr>
              <a:buSzPct val="110000"/>
              <a:buFont typeface="Arial"/>
              <a:buChar char="•"/>
            </a:pPr>
            <a:r>
              <a:rPr lang="en-US" sz="2800" b="1" i="0" u="none" strike="noStrike" cap="none">
                <a:solidFill>
                  <a:srgbClr val="0099FF"/>
                </a:solidFill>
                <a:latin typeface="Arial"/>
                <a:ea typeface="Arial"/>
                <a:cs typeface="Arial"/>
                <a:sym typeface="Arial"/>
              </a:rPr>
              <a:t>Feasibility study</a:t>
            </a:r>
            <a:r>
              <a:rPr lang="en-US" sz="2800" b="0" i="0" u="none" strike="noStrike" cap="none">
                <a:solidFill>
                  <a:srgbClr val="000099"/>
                </a:solidFill>
                <a:latin typeface="Arial"/>
                <a:ea typeface="Arial"/>
                <a:cs typeface="Arial"/>
                <a:sym typeface="Arial"/>
              </a:rPr>
              <a:t> is concerned with insuring that technical, economic, and organizational benefits outweigh costs and risks</a:t>
            </a:r>
          </a:p>
          <a:p>
            <a:pPr marL="342900" marR="0" lvl="0" indent="-342900" algn="l" rtl="0">
              <a:lnSpc>
                <a:spcPct val="80000"/>
              </a:lnSpc>
              <a:spcBef>
                <a:spcPts val="560"/>
              </a:spcBef>
              <a:spcAft>
                <a:spcPts val="0"/>
              </a:spcAft>
              <a:buClr>
                <a:schemeClr val="lt1"/>
              </a:buClr>
              <a:buSzPct val="110000"/>
              <a:buFont typeface="Arial"/>
              <a:buChar char="•"/>
            </a:pPr>
            <a:r>
              <a:rPr lang="en-US" sz="2800" b="1" i="0" u="none" strike="noStrike" cap="none">
                <a:solidFill>
                  <a:srgbClr val="0099FF"/>
                </a:solidFill>
                <a:latin typeface="Arial"/>
                <a:ea typeface="Arial"/>
                <a:cs typeface="Arial"/>
                <a:sym typeface="Arial"/>
              </a:rPr>
              <a:t>Project selection</a:t>
            </a:r>
            <a:r>
              <a:rPr lang="en-US" sz="2800" b="0" i="0" u="none" strike="noStrike" cap="none">
                <a:solidFill>
                  <a:srgbClr val="000099"/>
                </a:solidFill>
                <a:latin typeface="Arial"/>
                <a:ea typeface="Arial"/>
                <a:cs typeface="Arial"/>
                <a:sym typeface="Arial"/>
              </a:rPr>
              <a:t> involves viewing the project within the context of the entire </a:t>
            </a:r>
            <a:r>
              <a:rPr lang="en-US" sz="2800" b="1" i="0" u="none" strike="noStrike" cap="none">
                <a:solidFill>
                  <a:srgbClr val="0099FF"/>
                </a:solidFill>
                <a:latin typeface="Arial"/>
                <a:ea typeface="Arial"/>
                <a:cs typeface="Arial"/>
                <a:sym typeface="Arial"/>
              </a:rPr>
              <a:t>project portfolio</a:t>
            </a:r>
            <a:r>
              <a:rPr lang="en-US" sz="2800" b="0" i="0" u="none" strike="noStrike" cap="none">
                <a:solidFill>
                  <a:srgbClr val="000099"/>
                </a:solidFill>
                <a:latin typeface="Arial"/>
                <a:ea typeface="Arial"/>
                <a:cs typeface="Arial"/>
                <a:sym typeface="Arial"/>
              </a:rPr>
              <a:t>, and selecting those projects that contribute to </a:t>
            </a:r>
            <a:r>
              <a:rPr lang="en-US" sz="2800" b="1" i="0" u="none" strike="noStrike" cap="none">
                <a:solidFill>
                  <a:srgbClr val="0099FF"/>
                </a:solidFill>
                <a:latin typeface="Arial"/>
                <a:ea typeface="Arial"/>
                <a:cs typeface="Arial"/>
                <a:sym typeface="Arial"/>
              </a:rPr>
              <a:t>balance</a:t>
            </a:r>
            <a:r>
              <a:rPr lang="en-US" sz="2800" b="0" i="0" u="none" strike="noStrike" cap="none">
                <a:solidFill>
                  <a:srgbClr val="000099"/>
                </a:solidFill>
                <a:latin typeface="Arial"/>
                <a:ea typeface="Arial"/>
                <a:cs typeface="Arial"/>
                <a:sym typeface="Arial"/>
              </a:rPr>
              <a:t> in the portfolio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Shape 524"/>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525" name="Shape 525"/>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526" name="Shape 526"/>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3600" b="0" i="0" u="none" strike="noStrike" cap="none">
                <a:solidFill>
                  <a:srgbClr val="000099"/>
                </a:solidFill>
                <a:latin typeface="Arial"/>
                <a:ea typeface="Arial"/>
                <a:cs typeface="Arial"/>
                <a:sym typeface="Arial"/>
              </a:rPr>
              <a:t>Copyright © 2009</a:t>
            </a:r>
            <a:br>
              <a:rPr lang="en-US" sz="3600" b="0" i="0" u="none" strike="noStrike" cap="none">
                <a:solidFill>
                  <a:srgbClr val="000099"/>
                </a:solidFill>
                <a:latin typeface="Arial"/>
                <a:ea typeface="Arial"/>
                <a:cs typeface="Arial"/>
                <a:sym typeface="Arial"/>
              </a:rPr>
            </a:br>
            <a:r>
              <a:rPr lang="en-US" sz="3600" b="0" i="0" u="none" strike="noStrike" cap="none">
                <a:solidFill>
                  <a:srgbClr val="000099"/>
                </a:solidFill>
                <a:latin typeface="Arial"/>
                <a:ea typeface="Arial"/>
                <a:cs typeface="Arial"/>
                <a:sym typeface="Arial"/>
              </a:rPr>
              <a:t>John Wiley &amp; Sons, Inc.</a:t>
            </a:r>
          </a:p>
        </p:txBody>
      </p:sp>
      <p:sp>
        <p:nvSpPr>
          <p:cNvPr id="527" name="Shape 527"/>
          <p:cNvSpPr txBox="1">
            <a:spLocks noGrp="1"/>
          </p:cNvSpPr>
          <p:nvPr>
            <p:ph type="body" idx="1"/>
          </p:nvPr>
        </p:nvSpPr>
        <p:spPr>
          <a:xfrm>
            <a:off x="571500" y="1676400"/>
            <a:ext cx="8001000" cy="44958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chemeClr val="lt1"/>
              </a:buClr>
              <a:buSzPct val="110000"/>
              <a:buFont typeface="Arial"/>
              <a:buChar char="•"/>
            </a:pPr>
            <a:r>
              <a:rPr lang="en-US" sz="2400" b="0" i="0" u="none" strike="noStrike" cap="none">
                <a:solidFill>
                  <a:srgbClr val="000099"/>
                </a:solidFill>
                <a:latin typeface="Arial"/>
                <a:ea typeface="Arial"/>
                <a:cs typeface="Arial"/>
                <a:sym typeface="Arial"/>
              </a:rPr>
              <a:t>All rights reserved.  Reproduction or translation of this work beyond that permitted in Section 117 of the 1976 United States Copyright Act without the express written permission of the copyright owner is unlawful. </a:t>
            </a:r>
          </a:p>
          <a:p>
            <a:pPr marL="342900" marR="0" lvl="0" indent="-342900" algn="l" rtl="0">
              <a:lnSpc>
                <a:spcPct val="90000"/>
              </a:lnSpc>
              <a:spcBef>
                <a:spcPts val="480"/>
              </a:spcBef>
              <a:spcAft>
                <a:spcPts val="0"/>
              </a:spcAft>
              <a:buClr>
                <a:schemeClr val="lt1"/>
              </a:buClr>
              <a:buSzPct val="110000"/>
              <a:buFont typeface="Arial"/>
              <a:buChar char="•"/>
            </a:pPr>
            <a:r>
              <a:rPr lang="en-US" sz="2400" b="0" i="0" u="none" strike="noStrike" cap="none">
                <a:solidFill>
                  <a:srgbClr val="000099"/>
                </a:solidFill>
                <a:latin typeface="Arial"/>
                <a:ea typeface="Arial"/>
                <a:cs typeface="Arial"/>
                <a:sym typeface="Arial"/>
              </a:rPr>
              <a:t>Request for further information should be addressed to the Permissions Department, John Wiley &amp; Sons, Inc.  </a:t>
            </a:r>
          </a:p>
          <a:p>
            <a:pPr marL="342900" marR="0" lvl="0" indent="-342900" algn="l" rtl="0">
              <a:lnSpc>
                <a:spcPct val="90000"/>
              </a:lnSpc>
              <a:spcBef>
                <a:spcPts val="480"/>
              </a:spcBef>
              <a:spcAft>
                <a:spcPts val="0"/>
              </a:spcAft>
              <a:buClr>
                <a:schemeClr val="lt1"/>
              </a:buClr>
              <a:buSzPct val="110000"/>
              <a:buFont typeface="Arial"/>
              <a:buChar char="•"/>
            </a:pPr>
            <a:r>
              <a:rPr lang="en-US" sz="2400" b="0" i="0" u="none" strike="noStrike" cap="none">
                <a:solidFill>
                  <a:srgbClr val="000099"/>
                </a:solidFill>
                <a:latin typeface="Arial"/>
                <a:ea typeface="Arial"/>
                <a:cs typeface="Arial"/>
                <a:sym typeface="Arial"/>
              </a:rPr>
              <a:t>The purchaser may make back-up copies for his/her own use only and not for redistribution or resale.  </a:t>
            </a:r>
          </a:p>
          <a:p>
            <a:pPr marL="342900" marR="0" lvl="0" indent="-342900" algn="l" rtl="0">
              <a:lnSpc>
                <a:spcPct val="90000"/>
              </a:lnSpc>
              <a:spcBef>
                <a:spcPts val="480"/>
              </a:spcBef>
              <a:spcAft>
                <a:spcPts val="0"/>
              </a:spcAft>
              <a:buClr>
                <a:schemeClr val="lt1"/>
              </a:buClr>
              <a:buSzPct val="110000"/>
              <a:buFont typeface="Arial"/>
              <a:buChar char="•"/>
            </a:pPr>
            <a:r>
              <a:rPr lang="en-US" sz="2400" b="0" i="0" u="none" strike="noStrike" cap="none">
                <a:solidFill>
                  <a:srgbClr val="000099"/>
                </a:solidFill>
                <a:latin typeface="Arial"/>
                <a:ea typeface="Arial"/>
                <a:cs typeface="Arial"/>
                <a:sym typeface="Arial"/>
              </a:rPr>
              <a:t>The Publisher assumes no responsibility for errors, omissions, or damages, caused by the use of these programs or from the use of the information contained herein.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16" name="Shape 21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17" name="Shape 217"/>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How Do Projects Begin?</a:t>
            </a:r>
          </a:p>
        </p:txBody>
      </p:sp>
      <p:sp>
        <p:nvSpPr>
          <p:cNvPr id="218" name="Shape 218"/>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Business needs should drive projects.</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Project sponsor recognizes business need for new system and desires to see it implemented.</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Business needs determine the system’s functionality (what it will do).</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The project’s business value should be</a:t>
            </a:r>
            <a:r>
              <a:rPr lang="en-US" sz="3200" b="0" i="0" u="none" strike="noStrike" cap="none">
                <a:solidFill>
                  <a:srgbClr val="000099"/>
                </a:solidFill>
                <a:latin typeface="Arimo"/>
                <a:ea typeface="Arimo"/>
                <a:cs typeface="Arimo"/>
                <a:sym typeface="Arimo"/>
              </a:rPr>
              <a:t> </a:t>
            </a:r>
            <a:r>
              <a:rPr lang="en-US" sz="3200" b="0" i="0" u="none" strike="noStrike" cap="none">
                <a:solidFill>
                  <a:srgbClr val="000099"/>
                </a:solidFill>
                <a:latin typeface="Arial"/>
                <a:ea typeface="Arial"/>
                <a:cs typeface="Arial"/>
                <a:sym typeface="Arial"/>
              </a:rPr>
              <a:t>clear.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990600" y="1600200"/>
            <a:ext cx="7467600" cy="12954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3600" b="1" i="0" u="none" strike="noStrike" cap="none">
                <a:solidFill>
                  <a:srgbClr val="000099"/>
                </a:solidFill>
                <a:latin typeface="Arial"/>
                <a:ea typeface="Arial"/>
                <a:cs typeface="Arial"/>
                <a:sym typeface="Arial"/>
              </a:rPr>
              <a:t>CREATING THE PROJECT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30" name="Shape 230"/>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31" name="Shape 231"/>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Project Methodology Options</a:t>
            </a:r>
          </a:p>
        </p:txBody>
      </p:sp>
      <p:sp>
        <p:nvSpPr>
          <p:cNvPr id="232" name="Shape 232"/>
          <p:cNvSpPr txBox="1">
            <a:spLocks noGrp="1"/>
          </p:cNvSpPr>
          <p:nvPr>
            <p:ph type="body" idx="1"/>
          </p:nvPr>
        </p:nvSpPr>
        <p:spPr>
          <a:xfrm>
            <a:off x="571500" y="1676400"/>
            <a:ext cx="8001000" cy="4495800"/>
          </a:xfrm>
          <a:prstGeom prst="rect">
            <a:avLst/>
          </a:prstGeom>
          <a:noFill/>
          <a:ln>
            <a:noFill/>
          </a:ln>
        </p:spPr>
        <p:txBody>
          <a:bodyPr lIns="92075" tIns="46025" rIns="92075" bIns="46025" anchor="t" anchorCtr="0">
            <a:noAutofit/>
          </a:bodyPr>
          <a:lstStyle/>
          <a:p>
            <a:pPr marL="342900" marR="0" lvl="0" indent="-342900" algn="l" rtl="0">
              <a:lnSpc>
                <a:spcPct val="100000"/>
              </a:lnSpc>
              <a:spcBef>
                <a:spcPts val="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Waterfall Development</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Parallel Development</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V-model (variation of the Waterfall Development</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Rapid Application Development (RAD)</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Iterative Development</a:t>
            </a:r>
          </a:p>
          <a:p>
            <a:pPr marL="342900" marR="0" lvl="0" indent="-342900" algn="l" rtl="0">
              <a:lnSpc>
                <a:spcPct val="100000"/>
              </a:lnSpc>
              <a:spcBef>
                <a:spcPts val="640"/>
              </a:spcBef>
              <a:spcAft>
                <a:spcPts val="0"/>
              </a:spcAft>
              <a:buClr>
                <a:schemeClr val="lt1"/>
              </a:buClr>
              <a:buSzPct val="110000"/>
              <a:buFont typeface="Arial"/>
              <a:buChar char="•"/>
            </a:pPr>
            <a:r>
              <a:rPr lang="en-US" sz="3200" b="0" i="0" u="none" strike="noStrike" cap="none">
                <a:solidFill>
                  <a:srgbClr val="000099"/>
                </a:solidFill>
                <a:latin typeface="Arial"/>
                <a:ea typeface="Arial"/>
                <a:cs typeface="Arial"/>
                <a:sym typeface="Arial"/>
              </a:rPr>
              <a:t>Agile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38" name="Shape 238"/>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39" name="Shape 239"/>
          <p:cNvSpPr txBox="1">
            <a:spLocks noGrp="1"/>
          </p:cNvSpPr>
          <p:nvPr>
            <p:ph type="title"/>
          </p:nvPr>
        </p:nvSpPr>
        <p:spPr>
          <a:xfrm>
            <a:off x="571500" y="304800"/>
            <a:ext cx="7772400" cy="1143000"/>
          </a:xfrm>
          <a:prstGeom prst="rect">
            <a:avLst/>
          </a:prstGeom>
          <a:noFill/>
          <a:ln>
            <a:noFill/>
          </a:ln>
        </p:spPr>
        <p:txBody>
          <a:bodyPr lIns="92075" tIns="46025" rIns="92075" bIns="46025" anchor="ctr" anchorCtr="0">
            <a:noAutofit/>
          </a:bodyPr>
          <a:lstStyle/>
          <a:p>
            <a:pPr marL="0" marR="0" lvl="0" indent="0" algn="ctr" rtl="0">
              <a:lnSpc>
                <a:spcPct val="100000"/>
              </a:lnSpc>
              <a:spcBef>
                <a:spcPts val="0"/>
              </a:spcBef>
              <a:spcAft>
                <a:spcPts val="0"/>
              </a:spcAft>
              <a:buClr>
                <a:srgbClr val="000099"/>
              </a:buClr>
              <a:buSzPct val="25000"/>
              <a:buFont typeface="Arial"/>
              <a:buNone/>
            </a:pPr>
            <a:r>
              <a:rPr lang="en-US" sz="4000" b="1" i="0" u="none" strike="noStrike" cap="none">
                <a:solidFill>
                  <a:srgbClr val="000099"/>
                </a:solidFill>
                <a:latin typeface="Arial"/>
                <a:ea typeface="Arial"/>
                <a:cs typeface="Arial"/>
                <a:sym typeface="Arial"/>
              </a:rPr>
              <a:t>Waterfall Development</a:t>
            </a:r>
          </a:p>
        </p:txBody>
      </p:sp>
      <p:pic>
        <p:nvPicPr>
          <p:cNvPr id="240" name="Shape 240"/>
          <p:cNvPicPr preferRelativeResize="0"/>
          <p:nvPr/>
        </p:nvPicPr>
        <p:blipFill rotWithShape="1">
          <a:blip r:embed="rId3">
            <a:alphaModFix/>
          </a:blip>
          <a:srcRect/>
          <a:stretch/>
        </p:blipFill>
        <p:spPr>
          <a:xfrm>
            <a:off x="1219200" y="1828800"/>
            <a:ext cx="6972300" cy="4162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p:nvPr/>
        </p:nvSpPr>
        <p:spPr>
          <a:xfrm>
            <a:off x="1752600" y="6248400"/>
            <a:ext cx="6324600"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PowerPoint Presentation for Dennis, Wixom &amp; Roth Systems Analysis and Design, 4th Edition</a:t>
            </a:r>
          </a:p>
          <a:p>
            <a:pPr marL="0" marR="0" lvl="0" indent="0" algn="r" rtl="0">
              <a:lnSpc>
                <a:spcPct val="100000"/>
              </a:lnSpc>
              <a:spcBef>
                <a:spcPts val="0"/>
              </a:spcBef>
              <a:spcAft>
                <a:spcPts val="0"/>
              </a:spcAft>
              <a:buClr>
                <a:schemeClr val="dk1"/>
              </a:buClr>
              <a:buSzPct val="25000"/>
              <a:buFont typeface="Tahoma"/>
              <a:buNone/>
            </a:pPr>
            <a:r>
              <a:rPr lang="en-US" sz="1000" b="0" i="0" u="none" strike="noStrike" cap="none">
                <a:solidFill>
                  <a:schemeClr val="dk1"/>
                </a:solidFill>
                <a:latin typeface="Tahoma"/>
                <a:ea typeface="Tahoma"/>
                <a:cs typeface="Tahoma"/>
                <a:sym typeface="Tahoma"/>
              </a:rPr>
              <a:t>Copyright 2009 © John Wiley &amp; Sons, Inc.  All rights reserved.</a:t>
            </a:r>
            <a:r>
              <a:rPr lang="en-US" sz="1200" b="0" i="0" u="none" strike="noStrike" cap="none">
                <a:solidFill>
                  <a:schemeClr val="dk1"/>
                </a:solidFill>
                <a:latin typeface="Garamond"/>
                <a:ea typeface="Garamond"/>
                <a:cs typeface="Garamond"/>
                <a:sym typeface="Garamond"/>
              </a:rPr>
              <a:t>.</a:t>
            </a:r>
          </a:p>
        </p:txBody>
      </p:sp>
      <p:sp>
        <p:nvSpPr>
          <p:cNvPr id="246" name="Shape 246"/>
          <p:cNvSpPr txBox="1"/>
          <p:nvPr/>
        </p:nvSpPr>
        <p:spPr>
          <a:xfrm>
            <a:off x="0" y="6400800"/>
            <a:ext cx="762000" cy="457200"/>
          </a:xfrm>
          <a:prstGeom prst="rect">
            <a:avLst/>
          </a:prstGeom>
          <a:noFill/>
          <a:ln>
            <a:noFill/>
          </a:ln>
        </p:spPr>
        <p:txBody>
          <a:bodyPr lIns="91425" tIns="45700" rIns="91425" bIns="45700" anchor="b" anchorCtr="0">
            <a:noAutofit/>
          </a:bodyPr>
          <a:lstStyle/>
          <a:p>
            <a:pPr marL="0" marR="0" lvl="0" indent="0" algn="l" rtl="0">
              <a:lnSpc>
                <a:spcPct val="100000"/>
              </a:lnSpc>
              <a:spcBef>
                <a:spcPts val="0"/>
              </a:spcBef>
              <a:spcAft>
                <a:spcPts val="0"/>
              </a:spcAft>
              <a:buClr>
                <a:schemeClr val="dk1"/>
              </a:buClr>
              <a:buSzPct val="25000"/>
              <a:buFont typeface="Garamond"/>
              <a:buNone/>
            </a:pPr>
            <a:r>
              <a:rPr lang="en-US" sz="1400" b="0" i="0" u="none" strike="noStrike" cap="none">
                <a:solidFill>
                  <a:schemeClr val="dk1"/>
                </a:solidFill>
                <a:latin typeface="Garamond"/>
                <a:ea typeface="Garamond"/>
                <a:cs typeface="Garamond"/>
                <a:sym typeface="Garamond"/>
              </a:rPr>
              <a:t>2 - *</a:t>
            </a:r>
          </a:p>
          <a:p>
            <a:pPr marL="0" marR="0" lvl="0" indent="0" algn="ctr" rtl="0">
              <a:lnSpc>
                <a:spcPct val="100000"/>
              </a:lnSpc>
              <a:spcBef>
                <a:spcPts val="0"/>
              </a:spcBef>
              <a:spcAft>
                <a:spcPts val="0"/>
              </a:spcAft>
              <a:buNone/>
            </a:pPr>
            <a:endParaRPr sz="1400" b="0" i="0" u="none" strike="noStrike" cap="none">
              <a:solidFill>
                <a:schemeClr val="dk1"/>
              </a:solidFill>
              <a:latin typeface="Garamond"/>
              <a:ea typeface="Garamond"/>
              <a:cs typeface="Garamond"/>
              <a:sym typeface="Garamond"/>
            </a:endParaRPr>
          </a:p>
        </p:txBody>
      </p:sp>
      <p:sp>
        <p:nvSpPr>
          <p:cNvPr id="247" name="Shape 247"/>
          <p:cNvSpPr txBox="1">
            <a:spLocks noGrp="1"/>
          </p:cNvSpPr>
          <p:nvPr>
            <p:ph type="title"/>
          </p:nvPr>
        </p:nvSpPr>
        <p:spPr>
          <a:xfrm>
            <a:off x="571500" y="304800"/>
            <a:ext cx="7772400" cy="1143000"/>
          </a:xfrm>
          <a:prstGeom prst="rect">
            <a:avLst/>
          </a:prstGeom>
          <a:noFill/>
          <a:ln>
            <a:noFill/>
          </a:ln>
        </p:spPr>
        <p:txBody>
          <a:bodyPr lIns="91425" tIns="45700" rIns="91425" bIns="45700" anchor="b" anchorCtr="0">
            <a:noAutofit/>
          </a:bodyPr>
          <a:lstStyle/>
          <a:p>
            <a:pPr marL="0" marR="0" lvl="0" indent="0" algn="ctr" rtl="0">
              <a:lnSpc>
                <a:spcPct val="100000"/>
              </a:lnSpc>
              <a:spcBef>
                <a:spcPts val="0"/>
              </a:spcBef>
              <a:spcAft>
                <a:spcPts val="0"/>
              </a:spcAft>
              <a:buClr>
                <a:srgbClr val="000099"/>
              </a:buClr>
              <a:buSzPct val="25000"/>
              <a:buFont typeface="Arimo"/>
              <a:buNone/>
            </a:pPr>
            <a:r>
              <a:rPr lang="en-US" sz="4000" b="1" i="0" u="none" strike="noStrike" cap="none">
                <a:solidFill>
                  <a:srgbClr val="000099"/>
                </a:solidFill>
                <a:latin typeface="Arimo"/>
                <a:ea typeface="Arimo"/>
                <a:cs typeface="Arimo"/>
                <a:sym typeface="Arimo"/>
              </a:rPr>
              <a:t>Parallel Development</a:t>
            </a:r>
          </a:p>
        </p:txBody>
      </p:sp>
      <p:pic>
        <p:nvPicPr>
          <p:cNvPr id="248" name="Shape 248"/>
          <p:cNvPicPr preferRelativeResize="0"/>
          <p:nvPr/>
        </p:nvPicPr>
        <p:blipFill rotWithShape="1">
          <a:blip r:embed="rId3">
            <a:alphaModFix/>
          </a:blip>
          <a:srcRect/>
          <a:stretch/>
        </p:blipFill>
        <p:spPr>
          <a:xfrm>
            <a:off x="1295400" y="1676400"/>
            <a:ext cx="6410325" cy="4162425"/>
          </a:xfrm>
          <a:prstGeom prst="rect">
            <a:avLst/>
          </a:prstGeom>
          <a:noFill/>
          <a:ln>
            <a:noFill/>
          </a:ln>
        </p:spPr>
      </p:pic>
    </p:spTree>
  </p:cSld>
  <p:clrMapOvr>
    <a:masterClrMapping/>
  </p:clrMapOvr>
</p:sld>
</file>

<file path=ppt/theme/theme1.xml><?xml version="1.0" encoding="utf-8"?>
<a:theme xmlns:a="http://schemas.openxmlformats.org/drawingml/2006/main" name="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6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2_Dennis PPT">
  <a:themeElements>
    <a:clrScheme name="Dennis PP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2095</Words>
  <Application>Microsoft Office PowerPoint</Application>
  <PresentationFormat>On-screen Show (4:3)</PresentationFormat>
  <Paragraphs>255</Paragraphs>
  <Slides>42</Slides>
  <Notes>42</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42</vt:i4>
      </vt:variant>
    </vt:vector>
  </HeadingPairs>
  <TitlesOfParts>
    <vt:vector size="52" baseType="lpstr">
      <vt:lpstr>Arial</vt:lpstr>
      <vt:lpstr>Arimo</vt:lpstr>
      <vt:lpstr>Garamond</vt:lpstr>
      <vt:lpstr>Tahoma</vt:lpstr>
      <vt:lpstr>Verdana</vt:lpstr>
      <vt:lpstr>Dennis PPT</vt:lpstr>
      <vt:lpstr>1_Dennis PPT</vt:lpstr>
      <vt:lpstr>2_Dennis PPT</vt:lpstr>
      <vt:lpstr>6_Dennis PPT</vt:lpstr>
      <vt:lpstr>12_Dennis PPT</vt:lpstr>
      <vt:lpstr>Systems Analysis and Design</vt:lpstr>
      <vt:lpstr>Key Ideas</vt:lpstr>
      <vt:lpstr>PROJECT SELECTION</vt:lpstr>
      <vt:lpstr>PowerPoint Presentation</vt:lpstr>
      <vt:lpstr>How Do Projects Begin?</vt:lpstr>
      <vt:lpstr>CREATING THE PROJECT PLAN</vt:lpstr>
      <vt:lpstr>Project Methodology Options</vt:lpstr>
      <vt:lpstr>Waterfall Development</vt:lpstr>
      <vt:lpstr>Parallel Development</vt:lpstr>
      <vt:lpstr>V-model</vt:lpstr>
      <vt:lpstr>Iterative Development</vt:lpstr>
      <vt:lpstr> Example of System Prototyping</vt:lpstr>
      <vt:lpstr>Example of Throwaway Prototyping</vt:lpstr>
      <vt:lpstr>Agile Development</vt:lpstr>
      <vt:lpstr>Example of Extreme Programming</vt:lpstr>
      <vt:lpstr>Selecting the Appropriate Development Methodology</vt:lpstr>
      <vt:lpstr>Criteria for Selecting a Methodology</vt:lpstr>
      <vt:lpstr>Important Factors to Consider</vt:lpstr>
      <vt:lpstr>Estimating the Project Time Frame</vt:lpstr>
      <vt:lpstr>Estimating Project Time Using Industry Standards</vt:lpstr>
      <vt:lpstr>Developing the Work Plan</vt:lpstr>
      <vt:lpstr>STAFFING THE PROJECT</vt:lpstr>
      <vt:lpstr>Staffing Attributes</vt:lpstr>
      <vt:lpstr>Increasing Complexity with Larger Teams</vt:lpstr>
      <vt:lpstr>Key Definitions</vt:lpstr>
      <vt:lpstr>Motivation</vt:lpstr>
      <vt:lpstr>Handling Conflict</vt:lpstr>
      <vt:lpstr>COORDINATING PROJECT ACTIVITIES</vt:lpstr>
      <vt:lpstr>CASE Tools</vt:lpstr>
      <vt:lpstr>CASE Components</vt:lpstr>
      <vt:lpstr>Standards</vt:lpstr>
      <vt:lpstr>Documentation</vt:lpstr>
      <vt:lpstr>MANAGING AND CONTROLLING THE PROJECT</vt:lpstr>
      <vt:lpstr>Timeboxing</vt:lpstr>
      <vt:lpstr>Timeboxing Steps</vt:lpstr>
      <vt:lpstr>Managing Risk</vt:lpstr>
      <vt:lpstr>Classic Mistakes</vt:lpstr>
      <vt:lpstr>Margins of Error in  Cost and Time Estimates</vt:lpstr>
      <vt:lpstr>COORDINATING PROJECT ACTIVITIES</vt:lpstr>
      <vt:lpstr>Example of a Gantt Chart</vt:lpstr>
      <vt:lpstr>Summary</vt:lpstr>
      <vt:lpstr>Copyright © 2009 John Wiley &amp; Sons, Inc.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Anthony Bryll Nosotros</cp:lastModifiedBy>
  <cp:revision>1</cp:revision>
  <dcterms:modified xsi:type="dcterms:W3CDTF">2025-08-15T00:58:44Z</dcterms:modified>
</cp:coreProperties>
</file>