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41E"/>
    <a:srgbClr val="DC221B"/>
    <a:srgbClr val="981713"/>
    <a:srgbClr val="BC1D16"/>
    <a:srgbClr val="52BB19"/>
    <a:srgbClr val="61DD1E"/>
    <a:srgbClr val="377C12"/>
    <a:srgbClr val="FF7E20"/>
    <a:srgbClr val="F37A21"/>
    <a:srgbClr val="C36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>
        <p:scale>
          <a:sx n="209" d="100"/>
          <a:sy n="209" d="100"/>
        </p:scale>
        <p:origin x="3176" y="4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11/03/03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（2011-03-03 1.54.1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4" y="4871607"/>
            <a:ext cx="3979164" cy="501396"/>
          </a:xfrm>
          <a:prstGeom prst="rect">
            <a:avLst/>
          </a:prstGeom>
        </p:spPr>
      </p:pic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2718691" y="849212"/>
            <a:ext cx="2825500" cy="524042"/>
          </a:xfrm>
          <a:prstGeom prst="rect">
            <a:avLst/>
          </a:prstGeom>
        </p:spPr>
      </p:pic>
      <p:pic>
        <p:nvPicPr>
          <p:cNvPr id="3" name="図 2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1941534" y="2948915"/>
            <a:ext cx="2681026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2718691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090455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800613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2853859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00509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3230762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820887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3616333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319686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409016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4699650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4622560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699650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4334988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314293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507197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10"/>
          <p:cNvSpPr txBox="1"/>
          <p:nvPr/>
        </p:nvSpPr>
        <p:spPr>
          <a:xfrm>
            <a:off x="1347170" y="245630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10"/>
          <p:cNvSpPr txBox="1"/>
          <p:nvPr/>
        </p:nvSpPr>
        <p:spPr>
          <a:xfrm>
            <a:off x="2427124" y="2456302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15137" y="2681472"/>
            <a:ext cx="18205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883329" y="2685298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1554376" y="3707303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テキスト 10"/>
          <p:cNvSpPr txBox="1"/>
          <p:nvPr/>
        </p:nvSpPr>
        <p:spPr>
          <a:xfrm>
            <a:off x="2757391" y="3707303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2911496" y="3283735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2216904" y="3283734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728229" y="2685298"/>
            <a:ext cx="157309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10"/>
          <p:cNvSpPr txBox="1"/>
          <p:nvPr/>
        </p:nvSpPr>
        <p:spPr>
          <a:xfrm>
            <a:off x="3505562" y="2456302"/>
            <a:ext cx="75882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再生／停止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4082101" y="3283734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10"/>
          <p:cNvSpPr txBox="1"/>
          <p:nvPr/>
        </p:nvSpPr>
        <p:spPr>
          <a:xfrm>
            <a:off x="3976122" y="3707302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自動スクロール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4519020" y="3224350"/>
            <a:ext cx="36723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10"/>
          <p:cNvSpPr txBox="1"/>
          <p:nvPr/>
        </p:nvSpPr>
        <p:spPr>
          <a:xfrm>
            <a:off x="4850717" y="3084357"/>
            <a:ext cx="83583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繰返し再生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3" name="テキスト 10"/>
          <p:cNvSpPr txBox="1"/>
          <p:nvPr/>
        </p:nvSpPr>
        <p:spPr>
          <a:xfrm>
            <a:off x="2201683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矢印ツール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757391" y="4594792"/>
            <a:ext cx="113273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672969" y="4594792"/>
            <a:ext cx="0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3152152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鉛筆ツール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411727" y="4594792"/>
            <a:ext cx="60766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10"/>
          <p:cNvSpPr txBox="1"/>
          <p:nvPr/>
        </p:nvSpPr>
        <p:spPr>
          <a:xfrm>
            <a:off x="4099217" y="4365796"/>
            <a:ext cx="77869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直線ツール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041591" y="4594792"/>
            <a:ext cx="27270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10"/>
          <p:cNvSpPr txBox="1"/>
          <p:nvPr/>
        </p:nvSpPr>
        <p:spPr>
          <a:xfrm>
            <a:off x="4895589" y="4365796"/>
            <a:ext cx="98671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消しゴムツール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815037" y="5201416"/>
            <a:ext cx="67264" cy="48121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10"/>
          <p:cNvSpPr txBox="1"/>
          <p:nvPr/>
        </p:nvSpPr>
        <p:spPr>
          <a:xfrm>
            <a:off x="5493396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ベジエ曲線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モード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ＭＳ 明朝"/>
                <a:cs typeface="Times New Roman"/>
              </a:rPr>
              <a:t>On/Off</a:t>
            </a:r>
            <a:endParaRPr lang="ja-JP" sz="10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4952557" y="5259060"/>
            <a:ext cx="508936" cy="4770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10"/>
          <p:cNvSpPr txBox="1"/>
          <p:nvPr/>
        </p:nvSpPr>
        <p:spPr>
          <a:xfrm>
            <a:off x="4278860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グリッド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表示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／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6240829" y="5201416"/>
            <a:ext cx="875054" cy="4812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10"/>
          <p:cNvSpPr txBox="1"/>
          <p:nvPr/>
        </p:nvSpPr>
        <p:spPr>
          <a:xfrm>
            <a:off x="6696121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MIDI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ステップ入力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ffectLst/>
                <a:ea typeface="ヒラギノ角ゴ ProN W3"/>
                <a:cs typeface="Times New Roman"/>
              </a:rPr>
              <a:t>On/Off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413635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35427" y="2283123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946854" y="192193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5106445" y="1665173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79227" y="179355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3478337" y="1536793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155</Words>
  <Application>Microsoft Macintosh PowerPoint</Application>
  <PresentationFormat>画面に合わせる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66</cp:revision>
  <dcterms:created xsi:type="dcterms:W3CDTF">2011-02-18T18:16:44Z</dcterms:created>
  <dcterms:modified xsi:type="dcterms:W3CDTF">2011-03-02T16:57:16Z</dcterms:modified>
</cp:coreProperties>
</file>