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61" r:id="rId5"/>
    <p:sldId id="276" r:id="rId6"/>
    <p:sldId id="258" r:id="rId7"/>
    <p:sldId id="259" r:id="rId8"/>
    <p:sldId id="260" r:id="rId9"/>
    <p:sldId id="262" r:id="rId10"/>
    <p:sldId id="263" r:id="rId11"/>
    <p:sldId id="277" r:id="rId12"/>
    <p:sldId id="278" r:id="rId13"/>
    <p:sldId id="264" r:id="rId14"/>
    <p:sldId id="265" r:id="rId15"/>
    <p:sldId id="266" r:id="rId16"/>
    <p:sldId id="268" r:id="rId17"/>
    <p:sldId id="272" r:id="rId18"/>
    <p:sldId id="273" r:id="rId19"/>
    <p:sldId id="269" r:id="rId20"/>
    <p:sldId id="270" r:id="rId21"/>
    <p:sldId id="271" r:id="rId22"/>
    <p:sldId id="274" r:id="rId23"/>
    <p:sldId id="275" r:id="rId2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31B"/>
    <a:srgbClr val="AC4323"/>
    <a:srgbClr val="FF6334"/>
    <a:srgbClr val="BD4B26"/>
    <a:srgbClr val="FF6633"/>
    <a:srgbClr val="8F8F1E"/>
    <a:srgbClr val="FFFF35"/>
    <a:srgbClr val="BFBE28"/>
    <a:srgbClr val="FFFF33"/>
    <a:srgbClr val="F62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 varScale="1">
        <p:scale>
          <a:sx n="23" d="100"/>
          <a:sy n="2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1145243" y="849212"/>
            <a:ext cx="2825500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1145243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517007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227165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1280411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27061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165731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247439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2042885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746238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516714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3126202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304911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126202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2761540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740845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3498526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406771" y="2456302"/>
            <a:ext cx="4339386" cy="1530987"/>
            <a:chOff x="406771" y="2456302"/>
            <a:chExt cx="4339386" cy="1530987"/>
          </a:xfrm>
        </p:grpSpPr>
        <p:pic>
          <p:nvPicPr>
            <p:cNvPr id="3" name="図 2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1" r="39938"/>
            <a:stretch/>
          </p:blipFill>
          <p:spPr>
            <a:xfrm>
              <a:off x="1001135" y="2948915"/>
              <a:ext cx="2681026" cy="524042"/>
            </a:xfrm>
            <a:prstGeom prst="rect">
              <a:avLst/>
            </a:prstGeom>
          </p:spPr>
        </p:pic>
        <p:sp>
          <p:nvSpPr>
            <p:cNvPr id="34" name="テキスト 10"/>
            <p:cNvSpPr txBox="1"/>
            <p:nvPr/>
          </p:nvSpPr>
          <p:spPr>
            <a:xfrm>
              <a:off x="406771" y="2456302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曲の最初に移動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5" name="テキスト 10"/>
            <p:cNvSpPr txBox="1"/>
            <p:nvPr/>
          </p:nvSpPr>
          <p:spPr>
            <a:xfrm>
              <a:off x="1486725" y="2456302"/>
              <a:ext cx="102563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曲の最後に移動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2074738" y="2681472"/>
              <a:ext cx="182055" cy="42027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>
              <a:off x="942930" y="2685298"/>
              <a:ext cx="31359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10"/>
            <p:cNvSpPr txBox="1"/>
            <p:nvPr/>
          </p:nvSpPr>
          <p:spPr>
            <a:xfrm>
              <a:off x="613977" y="3707303"/>
              <a:ext cx="1087489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ちょっと左に移動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0" name="テキスト 10"/>
            <p:cNvSpPr txBox="1"/>
            <p:nvPr/>
          </p:nvSpPr>
          <p:spPr>
            <a:xfrm>
              <a:off x="1816992" y="3707303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ちょっと右に移動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1971097" y="3283735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1276505" y="3283734"/>
              <a:ext cx="342558" cy="42356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2787830" y="2685298"/>
              <a:ext cx="157309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10"/>
            <p:cNvSpPr txBox="1"/>
            <p:nvPr/>
          </p:nvSpPr>
          <p:spPr>
            <a:xfrm>
              <a:off x="2565163" y="2456302"/>
              <a:ext cx="75882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再生／停止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 flipV="1">
              <a:off x="3141702" y="3283734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10"/>
            <p:cNvSpPr txBox="1"/>
            <p:nvPr/>
          </p:nvSpPr>
          <p:spPr>
            <a:xfrm>
              <a:off x="3035723" y="3707302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自動スクロール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0" name="直線矢印コネクタ 49"/>
            <p:cNvCxnSpPr/>
            <p:nvPr/>
          </p:nvCxnSpPr>
          <p:spPr>
            <a:xfrm flipH="1">
              <a:off x="3578621" y="3224350"/>
              <a:ext cx="367239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10"/>
            <p:cNvSpPr txBox="1"/>
            <p:nvPr/>
          </p:nvSpPr>
          <p:spPr>
            <a:xfrm>
              <a:off x="3910318" y="3084357"/>
              <a:ext cx="835839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繰返し再生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06771" y="4532560"/>
            <a:ext cx="5624714" cy="1698472"/>
            <a:chOff x="1261284" y="4365796"/>
            <a:chExt cx="5624714" cy="1698472"/>
          </a:xfrm>
        </p:grpSpPr>
        <p:pic>
          <p:nvPicPr>
            <p:cNvPr id="10" name="図 9" descr="スクリーンショット（2011-03-03 1.54.15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05" y="4871607"/>
              <a:ext cx="3979164" cy="501396"/>
            </a:xfrm>
            <a:prstGeom prst="rect">
              <a:avLst/>
            </a:prstGeom>
          </p:spPr>
        </p:pic>
        <p:sp>
          <p:nvSpPr>
            <p:cNvPr id="53" name="テキスト 10"/>
            <p:cNvSpPr txBox="1"/>
            <p:nvPr/>
          </p:nvSpPr>
          <p:spPr>
            <a:xfrm>
              <a:off x="1261284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矢印ツール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1816992" y="4594792"/>
              <a:ext cx="113273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>
              <a:off x="2732570" y="4594792"/>
              <a:ext cx="0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10"/>
            <p:cNvSpPr txBox="1"/>
            <p:nvPr/>
          </p:nvSpPr>
          <p:spPr>
            <a:xfrm>
              <a:off x="2211753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鉛筆ツール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9" name="直線矢印コネクタ 58"/>
            <p:cNvCxnSpPr/>
            <p:nvPr/>
          </p:nvCxnSpPr>
          <p:spPr>
            <a:xfrm flipH="1">
              <a:off x="3471328" y="4594792"/>
              <a:ext cx="60766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10"/>
            <p:cNvSpPr txBox="1"/>
            <p:nvPr/>
          </p:nvSpPr>
          <p:spPr>
            <a:xfrm>
              <a:off x="3158818" y="4365796"/>
              <a:ext cx="77869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直線ツール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3" name="直線矢印コネクタ 62"/>
            <p:cNvCxnSpPr/>
            <p:nvPr/>
          </p:nvCxnSpPr>
          <p:spPr>
            <a:xfrm flipH="1">
              <a:off x="4101192" y="4594792"/>
              <a:ext cx="272702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10"/>
            <p:cNvSpPr txBox="1"/>
            <p:nvPr/>
          </p:nvSpPr>
          <p:spPr>
            <a:xfrm>
              <a:off x="3955190" y="4365796"/>
              <a:ext cx="98671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消しゴムツール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 flipV="1">
              <a:off x="4874638" y="5201416"/>
              <a:ext cx="67264" cy="48121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10"/>
            <p:cNvSpPr txBox="1"/>
            <p:nvPr/>
          </p:nvSpPr>
          <p:spPr>
            <a:xfrm>
              <a:off x="4552997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ベジエ曲線モード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ＭＳ 明朝"/>
                  <a:cs typeface="Times New Roman"/>
                </a:rPr>
                <a:t>On/Off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9" name="直線矢印コネクタ 68"/>
            <p:cNvCxnSpPr/>
            <p:nvPr/>
          </p:nvCxnSpPr>
          <p:spPr>
            <a:xfrm flipV="1">
              <a:off x="4012158" y="5259060"/>
              <a:ext cx="508936" cy="47708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10"/>
            <p:cNvSpPr txBox="1"/>
            <p:nvPr/>
          </p:nvSpPr>
          <p:spPr>
            <a:xfrm>
              <a:off x="3338461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グリッドの表示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On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／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 flipH="1" flipV="1">
              <a:off x="5300430" y="5201416"/>
              <a:ext cx="875054" cy="48121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10"/>
            <p:cNvSpPr txBox="1"/>
            <p:nvPr/>
          </p:nvSpPr>
          <p:spPr>
            <a:xfrm>
              <a:off x="5755722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MIDI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ステップ入力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ea typeface="ヒラギノ角ゴ ProN W3"/>
                  <a:cs typeface="Times New Roman"/>
                </a:rPr>
                <a:t>On/Off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57" name="図 56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5825842" y="997428"/>
            <a:ext cx="1412750" cy="262021"/>
          </a:xfrm>
          <a:prstGeom prst="rect">
            <a:avLst/>
          </a:prstGeom>
        </p:spPr>
      </p:pic>
      <p:cxnSp>
        <p:nvCxnSpPr>
          <p:cNvPr id="60" name="直線矢印コネクタ 59"/>
          <p:cNvCxnSpPr/>
          <p:nvPr/>
        </p:nvCxnSpPr>
        <p:spPr>
          <a:xfrm>
            <a:off x="5825842" y="854936"/>
            <a:ext cx="156797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011724" y="854936"/>
            <a:ext cx="127712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10"/>
          <p:cNvSpPr txBox="1"/>
          <p:nvPr/>
        </p:nvSpPr>
        <p:spPr>
          <a:xfrm>
            <a:off x="5532940" y="713438"/>
            <a:ext cx="35468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New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7" name="テキスト 10"/>
          <p:cNvSpPr txBox="1"/>
          <p:nvPr/>
        </p:nvSpPr>
        <p:spPr>
          <a:xfrm>
            <a:off x="5893426" y="713438"/>
            <a:ext cx="204554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Open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6266751" y="854936"/>
            <a:ext cx="60842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10"/>
          <p:cNvSpPr txBox="1"/>
          <p:nvPr/>
        </p:nvSpPr>
        <p:spPr>
          <a:xfrm>
            <a:off x="6081878" y="713438"/>
            <a:ext cx="368493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Save as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6376940" y="1177613"/>
            <a:ext cx="105912" cy="21799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10"/>
          <p:cNvSpPr txBox="1"/>
          <p:nvPr/>
        </p:nvSpPr>
        <p:spPr>
          <a:xfrm>
            <a:off x="6274663" y="1374010"/>
            <a:ext cx="204554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Cut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6626340" y="1177613"/>
            <a:ext cx="19422" cy="21799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10"/>
          <p:cNvSpPr txBox="1"/>
          <p:nvPr/>
        </p:nvSpPr>
        <p:spPr>
          <a:xfrm>
            <a:off x="6511578" y="1374010"/>
            <a:ext cx="25089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Copy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 flipV="1">
            <a:off x="6816322" y="1177613"/>
            <a:ext cx="89132" cy="21799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10"/>
          <p:cNvSpPr txBox="1"/>
          <p:nvPr/>
        </p:nvSpPr>
        <p:spPr>
          <a:xfrm>
            <a:off x="6777777" y="1374010"/>
            <a:ext cx="25089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Paste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816322" y="854936"/>
            <a:ext cx="149974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10"/>
          <p:cNvSpPr txBox="1"/>
          <p:nvPr/>
        </p:nvSpPr>
        <p:spPr>
          <a:xfrm>
            <a:off x="6633991" y="713438"/>
            <a:ext cx="368493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Undo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7123643" y="854936"/>
            <a:ext cx="61206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10"/>
          <p:cNvSpPr txBox="1"/>
          <p:nvPr/>
        </p:nvSpPr>
        <p:spPr>
          <a:xfrm>
            <a:off x="7002484" y="713438"/>
            <a:ext cx="368493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Redo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84" name="図 83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6028657" y="2941251"/>
            <a:ext cx="1340513" cy="262021"/>
          </a:xfrm>
          <a:prstGeom prst="rect">
            <a:avLst/>
          </a:prstGeom>
        </p:spPr>
      </p:pic>
      <p:sp>
        <p:nvSpPr>
          <p:cNvPr id="85" name="テキスト 10"/>
          <p:cNvSpPr txBox="1"/>
          <p:nvPr/>
        </p:nvSpPr>
        <p:spPr>
          <a:xfrm>
            <a:off x="5731475" y="2659340"/>
            <a:ext cx="520817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>
                <a:ea typeface="ヒラギノ角ゴ ProN W3"/>
                <a:cs typeface="Times New Roman"/>
              </a:rPr>
              <a:t>M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ove to start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6" name="テキスト 10"/>
          <p:cNvSpPr txBox="1"/>
          <p:nvPr/>
        </p:nvSpPr>
        <p:spPr>
          <a:xfrm>
            <a:off x="6271452" y="2659340"/>
            <a:ext cx="51281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>
                <a:ea typeface="ヒラギノ角ゴ ProN W3"/>
                <a:cs typeface="Times New Roman"/>
              </a:rPr>
              <a:t>M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ove to end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6565459" y="2807529"/>
            <a:ext cx="91028" cy="21013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5999555" y="2809442"/>
            <a:ext cx="156797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10"/>
          <p:cNvSpPr txBox="1"/>
          <p:nvPr/>
        </p:nvSpPr>
        <p:spPr>
          <a:xfrm>
            <a:off x="5835078" y="3320445"/>
            <a:ext cx="543745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Move left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0" name="テキスト 10"/>
          <p:cNvSpPr txBox="1"/>
          <p:nvPr/>
        </p:nvSpPr>
        <p:spPr>
          <a:xfrm>
            <a:off x="6436586" y="3320445"/>
            <a:ext cx="596073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Move right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H="1" flipV="1">
            <a:off x="6513638" y="3108661"/>
            <a:ext cx="142848" cy="21178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V="1">
            <a:off x="6166342" y="3108660"/>
            <a:ext cx="171279" cy="21178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6922005" y="2809442"/>
            <a:ext cx="78655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10"/>
          <p:cNvSpPr txBox="1"/>
          <p:nvPr/>
        </p:nvSpPr>
        <p:spPr>
          <a:xfrm>
            <a:off x="6810671" y="2659340"/>
            <a:ext cx="379414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Play / Pause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7098941" y="3108660"/>
            <a:ext cx="142848" cy="21178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10"/>
          <p:cNvSpPr txBox="1"/>
          <p:nvPr/>
        </p:nvSpPr>
        <p:spPr>
          <a:xfrm>
            <a:off x="7045951" y="3320444"/>
            <a:ext cx="596073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Auto scroll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H="1">
            <a:off x="7317400" y="3078968"/>
            <a:ext cx="18362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テキスト 10"/>
          <p:cNvSpPr txBox="1"/>
          <p:nvPr/>
        </p:nvSpPr>
        <p:spPr>
          <a:xfrm>
            <a:off x="7483249" y="3008972"/>
            <a:ext cx="41792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Repeat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100" name="図 99" descr="スクリーンショット（2011-03-03 1.54.15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59" y="4756005"/>
            <a:ext cx="1989582" cy="250698"/>
          </a:xfrm>
          <a:prstGeom prst="rect">
            <a:avLst/>
          </a:prstGeom>
        </p:spPr>
      </p:pic>
      <p:sp>
        <p:nvSpPr>
          <p:cNvPr id="101" name="テキスト 10"/>
          <p:cNvSpPr txBox="1"/>
          <p:nvPr/>
        </p:nvSpPr>
        <p:spPr>
          <a:xfrm>
            <a:off x="5964798" y="4473762"/>
            <a:ext cx="520817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Arrow tool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6242652" y="4617597"/>
            <a:ext cx="56637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6700441" y="4617597"/>
            <a:ext cx="0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10"/>
          <p:cNvSpPr txBox="1"/>
          <p:nvPr/>
        </p:nvSpPr>
        <p:spPr>
          <a:xfrm>
            <a:off x="6440033" y="4473762"/>
            <a:ext cx="520817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Pencil tool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5" name="直線矢印コネクタ 104"/>
          <p:cNvCxnSpPr/>
          <p:nvPr/>
        </p:nvCxnSpPr>
        <p:spPr>
          <a:xfrm flipH="1">
            <a:off x="7069820" y="4617597"/>
            <a:ext cx="30383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10"/>
          <p:cNvSpPr txBox="1"/>
          <p:nvPr/>
        </p:nvSpPr>
        <p:spPr>
          <a:xfrm>
            <a:off x="6913565" y="4473762"/>
            <a:ext cx="389348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Line tool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H="1">
            <a:off x="7384752" y="4617597"/>
            <a:ext cx="136351" cy="20822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10"/>
          <p:cNvSpPr txBox="1"/>
          <p:nvPr/>
        </p:nvSpPr>
        <p:spPr>
          <a:xfrm>
            <a:off x="7311751" y="4473762"/>
            <a:ext cx="49335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Eraser tool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 flipH="1" flipV="1">
            <a:off x="7771475" y="4920909"/>
            <a:ext cx="33632" cy="24060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10"/>
          <p:cNvSpPr txBox="1"/>
          <p:nvPr/>
        </p:nvSpPr>
        <p:spPr>
          <a:xfrm>
            <a:off x="7610655" y="5161515"/>
            <a:ext cx="565138" cy="19082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Bezier mode</a:t>
            </a:r>
          </a:p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ＭＳ 明朝"/>
                <a:cs typeface="Times New Roman"/>
              </a:rPr>
              <a:t>On / Off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 flipV="1">
            <a:off x="7340235" y="4949731"/>
            <a:ext cx="254468" cy="2385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10"/>
          <p:cNvSpPr txBox="1"/>
          <p:nvPr/>
        </p:nvSpPr>
        <p:spPr>
          <a:xfrm>
            <a:off x="7003387" y="5161515"/>
            <a:ext cx="565138" cy="19082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Grid</a:t>
            </a:r>
          </a:p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On / Off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13" name="直線矢印コネクタ 112"/>
          <p:cNvCxnSpPr/>
          <p:nvPr/>
        </p:nvCxnSpPr>
        <p:spPr>
          <a:xfrm flipH="1" flipV="1">
            <a:off x="7984371" y="4920909"/>
            <a:ext cx="437527" cy="24060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10"/>
          <p:cNvSpPr txBox="1"/>
          <p:nvPr/>
        </p:nvSpPr>
        <p:spPr>
          <a:xfrm>
            <a:off x="8212017" y="5161515"/>
            <a:ext cx="565138" cy="19082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MIDI Step sequencer</a:t>
            </a:r>
          </a:p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ffectLst/>
                <a:ea typeface="ヒラギノ角ゴ ProN W3"/>
                <a:cs typeface="Times New Roman"/>
              </a:rPr>
              <a:t>On / Off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66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81658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60477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459192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938376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-339706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-83066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57260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187806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087851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1418397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14" name="図 13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80" y="3209846"/>
            <a:ext cx="2713911" cy="681153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6422420" y="3209846"/>
            <a:ext cx="488532" cy="52813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18" name="正方形/長方形 17"/>
          <p:cNvSpPr/>
          <p:nvPr/>
        </p:nvSpPr>
        <p:spPr>
          <a:xfrm>
            <a:off x="6910953" y="3209846"/>
            <a:ext cx="2218339" cy="52813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cxnSp>
        <p:nvCxnSpPr>
          <p:cNvPr id="19" name="直線コネクタ 18"/>
          <p:cNvCxnSpPr/>
          <p:nvPr/>
        </p:nvCxnSpPr>
        <p:spPr>
          <a:xfrm>
            <a:off x="8060310" y="3033374"/>
            <a:ext cx="1" cy="451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7799902" y="2910193"/>
            <a:ext cx="520817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500" kern="100" dirty="0" smtClean="0">
                <a:ea typeface="ヒラギノ角ゴ ProN W3"/>
                <a:cs typeface="Times New Roman"/>
              </a:rPr>
              <a:t>Edit area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6660861" y="3050186"/>
            <a:ext cx="1" cy="451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6415380" y="2910193"/>
            <a:ext cx="520817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Curve type list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7259344" y="3776529"/>
            <a:ext cx="0" cy="193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10"/>
          <p:cNvSpPr txBox="1"/>
          <p:nvPr/>
        </p:nvSpPr>
        <p:spPr>
          <a:xfrm>
            <a:off x="6924617" y="3959418"/>
            <a:ext cx="669454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Singer change view lane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7874640" y="3848161"/>
            <a:ext cx="0" cy="295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7539913" y="4143444"/>
            <a:ext cx="669454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Trask list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20 1.13.42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0" y="2097087"/>
            <a:ext cx="222186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スクリーンショット（2011-02-20 1.13.4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64" y="2249487"/>
            <a:ext cx="1130681" cy="1355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46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20 1.49.59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58074"/>
            <a:ext cx="2432050" cy="68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スクリーンショット（2011-02-20 1.49.59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68" y="2910474"/>
            <a:ext cx="1237488" cy="346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9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2309135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824359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098009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58278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6" name="図 5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6309010" y="2815798"/>
            <a:ext cx="574671" cy="266957"/>
          </a:xfrm>
          <a:prstGeom prst="rect">
            <a:avLst/>
          </a:prstGeom>
        </p:spPr>
      </p:pic>
      <p:pic>
        <p:nvPicPr>
          <p:cNvPr id="7" name="図 6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5566622" y="2815798"/>
            <a:ext cx="574671" cy="266957"/>
          </a:xfrm>
          <a:prstGeom prst="rect">
            <a:avLst/>
          </a:prstGeom>
        </p:spPr>
      </p:pic>
      <p:sp>
        <p:nvSpPr>
          <p:cNvPr id="8" name="テキスト 10"/>
          <p:cNvSpPr txBox="1"/>
          <p:nvPr/>
        </p:nvSpPr>
        <p:spPr>
          <a:xfrm>
            <a:off x="5703447" y="2675805"/>
            <a:ext cx="30102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テキスト 10"/>
          <p:cNvSpPr txBox="1"/>
          <p:nvPr/>
        </p:nvSpPr>
        <p:spPr>
          <a:xfrm>
            <a:off x="6445835" y="2675805"/>
            <a:ext cx="30102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OFF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655144" y="1782763"/>
            <a:ext cx="4018811" cy="2309241"/>
            <a:chOff x="2979134" y="1782763"/>
            <a:chExt cx="4018811" cy="2309241"/>
          </a:xfrm>
        </p:grpSpPr>
        <p:pic>
          <p:nvPicPr>
            <p:cNvPr id="2" name="図 1" descr="スクリーンショット（2011-02-20 3.25.0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385" y="1782763"/>
              <a:ext cx="760095" cy="2309241"/>
            </a:xfrm>
            <a:prstGeom prst="rect">
              <a:avLst/>
            </a:prstGeom>
          </p:spPr>
        </p:pic>
        <p:cxnSp>
          <p:nvCxnSpPr>
            <p:cNvPr id="3" name="直線コネクタ 2"/>
            <p:cNvCxnSpPr/>
            <p:nvPr/>
          </p:nvCxnSpPr>
          <p:spPr>
            <a:xfrm>
              <a:off x="4766363" y="1946651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10"/>
            <p:cNvSpPr txBox="1"/>
            <p:nvPr/>
          </p:nvSpPr>
          <p:spPr>
            <a:xfrm>
              <a:off x="5093467" y="1820313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ソロ・ボタン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853673" y="1948846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10"/>
            <p:cNvSpPr txBox="1"/>
            <p:nvPr/>
          </p:nvSpPr>
          <p:spPr>
            <a:xfrm>
              <a:off x="3115687" y="1822508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ミュート・ボタン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4591043" y="2781801"/>
              <a:ext cx="5433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10"/>
            <p:cNvSpPr txBox="1"/>
            <p:nvPr/>
          </p:nvSpPr>
          <p:spPr>
            <a:xfrm>
              <a:off x="5093466" y="2641808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フェーダー・スライダー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645663" y="2222589"/>
              <a:ext cx="4887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10"/>
            <p:cNvSpPr txBox="1"/>
            <p:nvPr/>
          </p:nvSpPr>
          <p:spPr>
            <a:xfrm>
              <a:off x="5093467" y="2102494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フェーダー値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 flipH="1">
              <a:off x="3853673" y="3616928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10"/>
            <p:cNvSpPr txBox="1"/>
            <p:nvPr/>
          </p:nvSpPr>
          <p:spPr>
            <a:xfrm>
              <a:off x="2979134" y="3480030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パン値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3853673" y="3382022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10"/>
            <p:cNvSpPr txBox="1"/>
            <p:nvPr/>
          </p:nvSpPr>
          <p:spPr>
            <a:xfrm>
              <a:off x="2979134" y="3242029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パン・スライダー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 flipH="1">
              <a:off x="4662844" y="3850933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10"/>
            <p:cNvSpPr txBox="1"/>
            <p:nvPr/>
          </p:nvSpPr>
          <p:spPr>
            <a:xfrm>
              <a:off x="5093466" y="3710940"/>
              <a:ext cx="1904479" cy="381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トラック名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（または，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BGM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のファイル名）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23" name="図 22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84" y="2082315"/>
            <a:ext cx="380048" cy="1154621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7277273" y="2164259"/>
            <a:ext cx="184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10"/>
          <p:cNvSpPr txBox="1"/>
          <p:nvPr/>
        </p:nvSpPr>
        <p:spPr>
          <a:xfrm>
            <a:off x="7440825" y="2101090"/>
            <a:ext cx="389179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Solo button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6820928" y="2165357"/>
            <a:ext cx="184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6451935" y="2102188"/>
            <a:ext cx="389179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Mute button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7189613" y="2581834"/>
            <a:ext cx="271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10"/>
          <p:cNvSpPr txBox="1"/>
          <p:nvPr/>
        </p:nvSpPr>
        <p:spPr>
          <a:xfrm>
            <a:off x="7440824" y="2511838"/>
            <a:ext cx="45745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err="1" smtClean="0">
                <a:ea typeface="ヒラギノ角ゴ ProN W3"/>
                <a:cs typeface="Times New Roman"/>
              </a:rPr>
              <a:t>Feder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 slider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7216923" y="2302228"/>
            <a:ext cx="244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10"/>
          <p:cNvSpPr txBox="1"/>
          <p:nvPr/>
        </p:nvSpPr>
        <p:spPr>
          <a:xfrm>
            <a:off x="7440825" y="2242181"/>
            <a:ext cx="45745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err="1" smtClean="0">
                <a:ea typeface="ヒラギノ角ゴ ProN W3"/>
                <a:cs typeface="Times New Roman"/>
              </a:rPr>
              <a:t>Feder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 value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6820928" y="2999398"/>
            <a:ext cx="235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10"/>
          <p:cNvSpPr txBox="1"/>
          <p:nvPr/>
        </p:nvSpPr>
        <p:spPr>
          <a:xfrm>
            <a:off x="6383658" y="2930949"/>
            <a:ext cx="45745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Pan value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6820928" y="2881945"/>
            <a:ext cx="184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10"/>
          <p:cNvSpPr txBox="1"/>
          <p:nvPr/>
        </p:nvSpPr>
        <p:spPr>
          <a:xfrm>
            <a:off x="6383658" y="2811948"/>
            <a:ext cx="457456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Pan slider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7225513" y="3116400"/>
            <a:ext cx="235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7440824" y="3046404"/>
            <a:ext cx="952240" cy="190532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Track name</a:t>
            </a:r>
          </a:p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(or file name of BGM)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3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3958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68565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6" name="図 5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09" y="2791671"/>
            <a:ext cx="968693" cy="454343"/>
          </a:xfrm>
          <a:prstGeom prst="rect">
            <a:avLst/>
          </a:prstGeom>
        </p:spPr>
      </p:pic>
      <p:pic>
        <p:nvPicPr>
          <p:cNvPr id="7" name="図 6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30" y="2791671"/>
            <a:ext cx="958557" cy="450579"/>
          </a:xfrm>
          <a:prstGeom prst="rect">
            <a:avLst/>
          </a:prstGeom>
        </p:spPr>
      </p:pic>
      <p:sp>
        <p:nvSpPr>
          <p:cNvPr id="8" name="テキスト 10"/>
          <p:cNvSpPr txBox="1"/>
          <p:nvPr/>
        </p:nvSpPr>
        <p:spPr>
          <a:xfrm>
            <a:off x="6363886" y="2598515"/>
            <a:ext cx="1018645" cy="19695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in case VOCALOID1 is installed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テキスト 10"/>
          <p:cNvSpPr txBox="1"/>
          <p:nvPr/>
        </p:nvSpPr>
        <p:spPr>
          <a:xfrm>
            <a:off x="7536919" y="2598515"/>
            <a:ext cx="1015074" cy="19695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in case VOCALOID1 is installed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r="43363"/>
          <a:stretch/>
        </p:blipFill>
        <p:spPr>
          <a:xfrm>
            <a:off x="4168657" y="4106898"/>
            <a:ext cx="449201" cy="565404"/>
          </a:xfrm>
          <a:prstGeom prst="rect">
            <a:avLst/>
          </a:prstGeom>
        </p:spPr>
      </p:pic>
      <p:pic>
        <p:nvPicPr>
          <p:cNvPr id="3" name="図 2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r="76240"/>
          <a:stretch/>
        </p:blipFill>
        <p:spPr>
          <a:xfrm>
            <a:off x="3244987" y="4106898"/>
            <a:ext cx="449201" cy="565404"/>
          </a:xfrm>
          <a:prstGeom prst="rect">
            <a:avLst/>
          </a:prstGeom>
        </p:spPr>
      </p:pic>
      <p:pic>
        <p:nvPicPr>
          <p:cNvPr id="4" name="図 3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2" r="7245"/>
          <a:stretch/>
        </p:blipFill>
        <p:spPr>
          <a:xfrm>
            <a:off x="2321319" y="4106898"/>
            <a:ext cx="449201" cy="565404"/>
          </a:xfrm>
          <a:prstGeom prst="rect">
            <a:avLst/>
          </a:prstGeom>
        </p:spPr>
      </p:pic>
      <p:sp>
        <p:nvSpPr>
          <p:cNvPr id="5" name="テキスト 10"/>
          <p:cNvSpPr txBox="1"/>
          <p:nvPr/>
        </p:nvSpPr>
        <p:spPr>
          <a:xfrm>
            <a:off x="2399449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テキスト 10"/>
          <p:cNvSpPr txBox="1"/>
          <p:nvPr/>
        </p:nvSpPr>
        <p:spPr>
          <a:xfrm>
            <a:off x="332311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424678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無効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1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31 12.47.17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33637" b="58754"/>
          <a:stretch/>
        </p:blipFill>
        <p:spPr>
          <a:xfrm>
            <a:off x="2937883" y="2247919"/>
            <a:ext cx="3229534" cy="20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90" y="2105247"/>
            <a:ext cx="29687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98551" y="4000698"/>
            <a:ext cx="178745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6624" y="616857"/>
            <a:ext cx="4291896" cy="1890603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1896" h="1890603">
                <a:moveTo>
                  <a:pt x="0" y="0"/>
                </a:moveTo>
                <a:lnTo>
                  <a:pt x="4291896" y="0"/>
                </a:lnTo>
                <a:lnTo>
                  <a:pt x="4291896" y="1270135"/>
                </a:lnTo>
                <a:lnTo>
                  <a:pt x="2175143" y="1270133"/>
                </a:lnTo>
                <a:cubicBezTo>
                  <a:pt x="2175143" y="1532920"/>
                  <a:pt x="2175144" y="1620516"/>
                  <a:pt x="2175144" y="1883303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40161" y="1959989"/>
            <a:ext cx="2058359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VSTi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229" y="254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8550" y="5343830"/>
            <a:ext cx="1787451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03176" y="5345340"/>
            <a:ext cx="1787270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2379292" y="4448841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flipH="1">
            <a:off x="2379292" y="4743185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66520" y="4150021"/>
            <a:ext cx="53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MIDI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5597" y="4890224"/>
            <a:ext cx="63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WAVE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6229" y="3580515"/>
            <a:ext cx="22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Macintosh</a:t>
            </a:r>
            <a:endParaRPr kumimoji="1" lang="ja-JP" altLang="en-US" dirty="0"/>
          </a:p>
        </p:txBody>
      </p:sp>
      <p:sp>
        <p:nvSpPr>
          <p:cNvPr id="19" name="正方形/長方形 3"/>
          <p:cNvSpPr/>
          <p:nvPr/>
        </p:nvSpPr>
        <p:spPr>
          <a:xfrm>
            <a:off x="3006931" y="4002208"/>
            <a:ext cx="1791589" cy="1265197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895748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999027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018392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12902 w 4302270"/>
              <a:gd name="connsiteY3" fmla="*/ 1011937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888827 w 4302270"/>
              <a:gd name="connsiteY3" fmla="*/ 116685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34580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47489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270" h="1890603">
                <a:moveTo>
                  <a:pt x="0" y="0"/>
                </a:moveTo>
                <a:lnTo>
                  <a:pt x="4291896" y="0"/>
                </a:lnTo>
                <a:lnTo>
                  <a:pt x="4302270" y="1147491"/>
                </a:lnTo>
                <a:lnTo>
                  <a:pt x="1096298" y="1147489"/>
                </a:lnTo>
                <a:cubicBezTo>
                  <a:pt x="1096298" y="1410276"/>
                  <a:pt x="1085926" y="1626972"/>
                  <a:pt x="1085926" y="1889759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28"/>
              </a:gs>
              <a:gs pos="100000">
                <a:srgbClr val="FFFF35"/>
              </a:gs>
            </a:gsLst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helper process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03743" y="4849358"/>
            <a:ext cx="1290457" cy="41804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14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3" y="2040765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87688" y="2312334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90507" y="3636622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91142" y="2472566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91142" y="3893162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4734442" y="2597762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3019942" y="2742542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4734442" y="3569312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3774322" y="3726157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2619892" y="4921227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2852910" y="4216699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839960" y="3467399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488763" y="4921227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91142" y="2312334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87687" y="2181822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599114" y="1820632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2758705" y="1563872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531487" y="1692252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1130597" y="1435492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25" name="図 24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5" y="2569158"/>
            <a:ext cx="2044800" cy="127800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5981558" y="2704942"/>
            <a:ext cx="339090" cy="109156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28" name="正方形/長方形 27"/>
          <p:cNvSpPr/>
          <p:nvPr/>
        </p:nvSpPr>
        <p:spPr>
          <a:xfrm>
            <a:off x="6332967" y="3367086"/>
            <a:ext cx="1678305" cy="12160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29" name="正方形/長方形 28"/>
          <p:cNvSpPr/>
          <p:nvPr/>
        </p:nvSpPr>
        <p:spPr>
          <a:xfrm>
            <a:off x="6333285" y="2785058"/>
            <a:ext cx="1678305" cy="54837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30" name="正方形/長方形 29"/>
          <p:cNvSpPr/>
          <p:nvPr/>
        </p:nvSpPr>
        <p:spPr>
          <a:xfrm>
            <a:off x="6333285" y="3495356"/>
            <a:ext cx="1678305" cy="29940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31" name="テキスト 10"/>
          <p:cNvSpPr txBox="1"/>
          <p:nvPr/>
        </p:nvSpPr>
        <p:spPr>
          <a:xfrm>
            <a:off x="8104935" y="2847656"/>
            <a:ext cx="472758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Piano roll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H="1">
            <a:off x="7247685" y="2920046"/>
            <a:ext cx="880110" cy="159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12"/>
          <p:cNvSpPr txBox="1"/>
          <p:nvPr/>
        </p:nvSpPr>
        <p:spPr>
          <a:xfrm>
            <a:off x="8104935" y="3333431"/>
            <a:ext cx="541432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Waveform view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7624875" y="3411854"/>
            <a:ext cx="509588" cy="6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14"/>
          <p:cNvSpPr txBox="1"/>
          <p:nvPr/>
        </p:nvSpPr>
        <p:spPr>
          <a:xfrm>
            <a:off x="7047660" y="4009389"/>
            <a:ext cx="742950" cy="1524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500" kern="100" dirty="0" smtClean="0">
                <a:effectLst/>
                <a:ea typeface="ヒラギノ角ゴ ProN W3"/>
                <a:cs typeface="Times New Roman"/>
              </a:rPr>
              <a:t>Control track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 flipH="1" flipV="1">
            <a:off x="7164169" y="3657125"/>
            <a:ext cx="83516" cy="352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6157694" y="3282475"/>
            <a:ext cx="0" cy="726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14"/>
          <p:cNvSpPr txBox="1"/>
          <p:nvPr/>
        </p:nvSpPr>
        <p:spPr>
          <a:xfrm>
            <a:off x="5982095" y="4009389"/>
            <a:ext cx="742950" cy="1524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Property Editor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333285" y="2704942"/>
            <a:ext cx="1678305" cy="674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sp>
        <p:nvSpPr>
          <p:cNvPr id="40" name="正方形/長方形 39"/>
          <p:cNvSpPr/>
          <p:nvPr/>
        </p:nvSpPr>
        <p:spPr>
          <a:xfrm>
            <a:off x="5981557" y="2639686"/>
            <a:ext cx="2029715" cy="566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37271" y="2459091"/>
            <a:ext cx="1" cy="275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10"/>
          <p:cNvSpPr txBox="1"/>
          <p:nvPr/>
        </p:nvSpPr>
        <p:spPr>
          <a:xfrm>
            <a:off x="7117066" y="2330711"/>
            <a:ext cx="840409" cy="12838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Navigation view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503457" y="2394901"/>
            <a:ext cx="1" cy="275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10"/>
          <p:cNvSpPr txBox="1"/>
          <p:nvPr/>
        </p:nvSpPr>
        <p:spPr>
          <a:xfrm>
            <a:off x="6303012" y="2266521"/>
            <a:ext cx="400890" cy="12838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ffectLst/>
                <a:ea typeface="ヒラギノ角ゴ ProN W3"/>
                <a:cs typeface="Times New Roman"/>
              </a:rPr>
              <a:t>Tool bar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229" y="254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40161" y="5345340"/>
            <a:ext cx="2050285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6229" y="3580515"/>
            <a:ext cx="176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740161" y="3995822"/>
            <a:ext cx="2050285" cy="1271583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229" y="254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229" y="3580515"/>
            <a:ext cx="282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40161" y="3995822"/>
            <a:ext cx="2050285" cy="1895479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7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03.4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53" y="1675745"/>
            <a:ext cx="3297936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15.23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65" y="2644614"/>
            <a:ext cx="2487168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2630878" y="2574518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169192" y="2574518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742553" y="2286249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445984" y="2286249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12" name="図 1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6678485" y="2948454"/>
            <a:ext cx="550778" cy="263500"/>
          </a:xfrm>
          <a:prstGeom prst="rect">
            <a:avLst/>
          </a:prstGeom>
        </p:spPr>
      </p:pic>
      <p:pic>
        <p:nvPicPr>
          <p:cNvPr id="13" name="図 1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5947642" y="2948454"/>
            <a:ext cx="309034" cy="542117"/>
          </a:xfrm>
          <a:prstGeom prst="rect">
            <a:avLst/>
          </a:prstGeom>
        </p:spPr>
      </p:pic>
      <p:sp>
        <p:nvSpPr>
          <p:cNvPr id="14" name="テキスト 10"/>
          <p:cNvSpPr txBox="1"/>
          <p:nvPr/>
        </p:nvSpPr>
        <p:spPr>
          <a:xfrm>
            <a:off x="5734322" y="2804319"/>
            <a:ext cx="735672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ffectLst/>
                <a:ea typeface="ヒラギノ角ゴ ProN W3"/>
                <a:cs typeface="Times New Roman"/>
              </a:rPr>
              <a:t>Mixer window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テキスト 10"/>
          <p:cNvSpPr txBox="1"/>
          <p:nvPr/>
        </p:nvSpPr>
        <p:spPr>
          <a:xfrm>
            <a:off x="6586038" y="2804319"/>
            <a:ext cx="735672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Icon palette window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2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2221188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3704170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6" name="図 5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41" y="2281393"/>
            <a:ext cx="1294065" cy="110806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 flipV="1">
            <a:off x="6329614" y="2887166"/>
            <a:ext cx="744678" cy="278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7071105" y="3118669"/>
            <a:ext cx="629082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Song position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19 4.44.37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41" y="2693021"/>
            <a:ext cx="1472184" cy="944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68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-1099402" y="1645209"/>
            <a:ext cx="6108122" cy="2497119"/>
            <a:chOff x="115929" y="981411"/>
            <a:chExt cx="6108122" cy="2497119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115929" y="981411"/>
              <a:ext cx="3639218" cy="2497119"/>
              <a:chOff x="1699956" y="2046624"/>
              <a:chExt cx="3639218" cy="2497119"/>
            </a:xfrm>
          </p:grpSpPr>
          <p:pic>
            <p:nvPicPr>
              <p:cNvPr id="2" name="図 1" descr="スクリーンショット（2011-02-19 4.58.32）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956" y="2218858"/>
                <a:ext cx="3384550" cy="2152650"/>
              </a:xfrm>
              <a:prstGeom prst="rect">
                <a:avLst/>
              </a:prstGeom>
              <a:gradFill flip="none" rotWithShape="1">
                <a:gsLst>
                  <a:gs pos="27000">
                    <a:schemeClr val="bg1"/>
                  </a:gs>
                  <a:gs pos="70000">
                    <a:srgbClr val="000000"/>
                  </a:gs>
                </a:gsLst>
                <a:lin ang="0" scaled="1"/>
                <a:tileRect/>
              </a:gradFill>
              <a:ln>
                <a:noFill/>
              </a:ln>
            </p:spPr>
          </p:pic>
          <p:sp>
            <p:nvSpPr>
              <p:cNvPr id="8" name="正方形/長方形 7"/>
              <p:cNvSpPr/>
              <p:nvPr/>
            </p:nvSpPr>
            <p:spPr>
              <a:xfrm>
                <a:off x="1699956" y="2046624"/>
                <a:ext cx="3639218" cy="2497119"/>
              </a:xfrm>
              <a:prstGeom prst="rect">
                <a:avLst/>
              </a:prstGeom>
              <a:gradFill>
                <a:gsLst>
                  <a:gs pos="32000">
                    <a:schemeClr val="bg1">
                      <a:alpha val="0"/>
                    </a:schemeClr>
                  </a:gs>
                  <a:gs pos="64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図形グループ 9"/>
            <p:cNvGrpSpPr/>
            <p:nvPr/>
          </p:nvGrpSpPr>
          <p:grpSpPr>
            <a:xfrm>
              <a:off x="2584833" y="981411"/>
              <a:ext cx="3639218" cy="2497119"/>
              <a:chOff x="4206579" y="2046624"/>
              <a:chExt cx="3639218" cy="2497119"/>
            </a:xfrm>
          </p:grpSpPr>
          <p:pic>
            <p:nvPicPr>
              <p:cNvPr id="3" name="図 2" descr="スクリーンショット（2011-02-19 4.59.17）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6579" y="2229971"/>
                <a:ext cx="3359150" cy="2130425"/>
              </a:xfrm>
              <a:prstGeom prst="rect">
                <a:avLst/>
              </a:prstGeom>
            </p:spPr>
          </p:pic>
          <p:sp>
            <p:nvSpPr>
              <p:cNvPr id="5" name="正方形/長方形 4"/>
              <p:cNvSpPr/>
              <p:nvPr/>
            </p:nvSpPr>
            <p:spPr>
              <a:xfrm>
                <a:off x="4206579" y="2046624"/>
                <a:ext cx="3639218" cy="2497119"/>
              </a:xfrm>
              <a:prstGeom prst="rect">
                <a:avLst/>
              </a:prstGeom>
              <a:gradFill>
                <a:gsLst>
                  <a:gs pos="32000">
                    <a:schemeClr val="bg1">
                      <a:alpha val="0"/>
                    </a:schemeClr>
                  </a:gs>
                  <a:gs pos="64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" name="図形グループ 11"/>
          <p:cNvGrpSpPr/>
          <p:nvPr/>
        </p:nvGrpSpPr>
        <p:grpSpPr>
          <a:xfrm>
            <a:off x="5313374" y="3127903"/>
            <a:ext cx="1819609" cy="1248560"/>
            <a:chOff x="1699956" y="2046624"/>
            <a:chExt cx="3639218" cy="2497119"/>
          </a:xfrm>
        </p:grpSpPr>
        <p:pic>
          <p:nvPicPr>
            <p:cNvPr id="16" name="図 15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17" name="正方形/長方形 16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6547826" y="3127903"/>
            <a:ext cx="1819609" cy="1248560"/>
            <a:chOff x="4206579" y="2046624"/>
            <a:chExt cx="3639218" cy="2497119"/>
          </a:xfrm>
        </p:grpSpPr>
        <p:pic>
          <p:nvPicPr>
            <p:cNvPr id="14" name="図 13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964414" y="3808519"/>
            <a:ext cx="568637" cy="409581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/>
          </a:p>
        </p:txBody>
      </p:sp>
      <p:sp>
        <p:nvSpPr>
          <p:cNvPr id="26" name="角丸四角形 25"/>
          <p:cNvSpPr/>
          <p:nvPr/>
        </p:nvSpPr>
        <p:spPr>
          <a:xfrm>
            <a:off x="7454201" y="2845411"/>
            <a:ext cx="568637" cy="409581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/>
          </a:p>
        </p:txBody>
      </p:sp>
      <p:sp>
        <p:nvSpPr>
          <p:cNvPr id="27" name="角丸四角形 26"/>
          <p:cNvSpPr/>
          <p:nvPr/>
        </p:nvSpPr>
        <p:spPr>
          <a:xfrm>
            <a:off x="6434987" y="2845411"/>
            <a:ext cx="568637" cy="409581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/>
          </a:p>
        </p:txBody>
      </p:sp>
      <p:sp>
        <p:nvSpPr>
          <p:cNvPr id="28" name="テキスト 10"/>
          <p:cNvSpPr txBox="1"/>
          <p:nvPr/>
        </p:nvSpPr>
        <p:spPr>
          <a:xfrm>
            <a:off x="6503079" y="3095637"/>
            <a:ext cx="421061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un-docked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9" name="テキスト 10"/>
          <p:cNvSpPr txBox="1"/>
          <p:nvPr/>
        </p:nvSpPr>
        <p:spPr>
          <a:xfrm>
            <a:off x="7525961" y="3095637"/>
            <a:ext cx="421061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docked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0" name="テキスト 10"/>
          <p:cNvSpPr txBox="1"/>
          <p:nvPr/>
        </p:nvSpPr>
        <p:spPr>
          <a:xfrm>
            <a:off x="7038071" y="3792942"/>
            <a:ext cx="421061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hidden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632439" y="2942050"/>
            <a:ext cx="201769" cy="1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sp>
        <p:nvSpPr>
          <p:cNvPr id="32" name="正方形/長方形 31"/>
          <p:cNvSpPr/>
          <p:nvPr/>
        </p:nvSpPr>
        <p:spPr>
          <a:xfrm>
            <a:off x="6593011" y="2907126"/>
            <a:ext cx="79115" cy="162000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sp>
        <p:nvSpPr>
          <p:cNvPr id="33" name="正方形/長方形 32"/>
          <p:cNvSpPr/>
          <p:nvPr/>
        </p:nvSpPr>
        <p:spPr>
          <a:xfrm>
            <a:off x="7635607" y="2942050"/>
            <a:ext cx="201769" cy="1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sp>
        <p:nvSpPr>
          <p:cNvPr id="34" name="正方形/長方形 33"/>
          <p:cNvSpPr/>
          <p:nvPr/>
        </p:nvSpPr>
        <p:spPr>
          <a:xfrm>
            <a:off x="7635607" y="2942050"/>
            <a:ext cx="79115" cy="162000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sp>
        <p:nvSpPr>
          <p:cNvPr id="35" name="正方形/長方形 34"/>
          <p:cNvSpPr/>
          <p:nvPr/>
        </p:nvSpPr>
        <p:spPr>
          <a:xfrm>
            <a:off x="7147717" y="3988033"/>
            <a:ext cx="201769" cy="1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sp>
        <p:nvSpPr>
          <p:cNvPr id="36" name="正方形/長方形 35"/>
          <p:cNvSpPr/>
          <p:nvPr/>
        </p:nvSpPr>
        <p:spPr>
          <a:xfrm>
            <a:off x="7108160" y="3958131"/>
            <a:ext cx="79115" cy="162000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6632439" y="3430084"/>
            <a:ext cx="238504" cy="378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7635607" y="3430084"/>
            <a:ext cx="238504" cy="378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7038071" y="2942050"/>
            <a:ext cx="379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7038071" y="3185692"/>
            <a:ext cx="379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26" y="3552007"/>
            <a:ext cx="146050" cy="127000"/>
          </a:xfrm>
          <a:prstGeom prst="rect">
            <a:avLst/>
          </a:prstGeom>
        </p:spPr>
      </p:pic>
      <p:pic>
        <p:nvPicPr>
          <p:cNvPr id="42" name="図 41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6" y="3558357"/>
            <a:ext cx="139700" cy="120650"/>
          </a:xfrm>
          <a:prstGeom prst="rect">
            <a:avLst/>
          </a:prstGeom>
        </p:spPr>
      </p:pic>
      <p:pic>
        <p:nvPicPr>
          <p:cNvPr id="43" name="図 42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43" y="2873807"/>
            <a:ext cx="127000" cy="127000"/>
          </a:xfrm>
          <a:prstGeom prst="rect">
            <a:avLst/>
          </a:prstGeom>
        </p:spPr>
      </p:pic>
      <p:pic>
        <p:nvPicPr>
          <p:cNvPr id="48" name="図 47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9" y="3110369"/>
            <a:ext cx="165100" cy="133350"/>
          </a:xfrm>
          <a:prstGeom prst="rect">
            <a:avLst/>
          </a:prstGeom>
        </p:spPr>
      </p:pic>
      <p:cxnSp>
        <p:nvCxnSpPr>
          <p:cNvPr id="51" name="直線矢印コネクタ 50"/>
          <p:cNvCxnSpPr/>
          <p:nvPr/>
        </p:nvCxnSpPr>
        <p:spPr>
          <a:xfrm flipV="1">
            <a:off x="7479377" y="3362789"/>
            <a:ext cx="238504" cy="378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 flipV="1">
            <a:off x="6789745" y="3358000"/>
            <a:ext cx="238504" cy="378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6845002" y="3451200"/>
            <a:ext cx="728836" cy="290079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“View”→</a:t>
            </a:r>
          </a:p>
          <a:p>
            <a:pPr>
              <a:spcAft>
                <a:spcPts val="0"/>
              </a:spcAft>
            </a:pPr>
            <a:r>
              <a:rPr lang="ja-JP" altLang="en-US" sz="500" kern="100" dirty="0" smtClean="0">
                <a:ea typeface="ヒラギノ角ゴ ProN W3"/>
                <a:cs typeface="Times New Roman"/>
              </a:rPr>
              <a:t>　　　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“Property</a:t>
            </a:r>
          </a:p>
          <a:p>
            <a:pPr>
              <a:spcAft>
                <a:spcPts val="0"/>
              </a:spcAft>
            </a:pPr>
            <a:r>
              <a:rPr lang="ja-JP" altLang="en-US" sz="500" kern="100" dirty="0" smtClean="0">
                <a:ea typeface="ヒラギノ角ゴ ProN W3"/>
                <a:cs typeface="Times New Roman"/>
              </a:rPr>
              <a:t>　　　</a:t>
            </a:r>
            <a:r>
              <a:rPr lang="en-US" altLang="ja-JP" sz="500" kern="100" dirty="0" smtClean="0">
                <a:ea typeface="ヒラギノ角ゴ ProN W3"/>
                <a:cs typeface="Times New Roman"/>
              </a:rPr>
              <a:t>        Window”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392414" y="875092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3938176" y="875092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202620" y="49453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748380" y="49453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37506" y="1103420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237506" y="1255820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4900780" y="3989556"/>
            <a:ext cx="1231267" cy="506730"/>
          </a:xfrm>
          <a:prstGeom prst="rect">
            <a:avLst/>
          </a:prstGeom>
        </p:spPr>
      </p:pic>
      <p:pic>
        <p:nvPicPr>
          <p:cNvPr id="10" name="図 9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6673661" y="3989556"/>
            <a:ext cx="1231265" cy="217650"/>
          </a:xfrm>
          <a:prstGeom prst="rect">
            <a:avLst/>
          </a:prstGeom>
        </p:spPr>
      </p:pic>
      <p:sp>
        <p:nvSpPr>
          <p:cNvPr id="11" name="テキスト 10"/>
          <p:cNvSpPr txBox="1"/>
          <p:nvPr/>
        </p:nvSpPr>
        <p:spPr>
          <a:xfrm>
            <a:off x="5305883" y="3799279"/>
            <a:ext cx="421061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expanded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12" name="テキスト 10"/>
          <p:cNvSpPr txBox="1"/>
          <p:nvPr/>
        </p:nvSpPr>
        <p:spPr>
          <a:xfrm>
            <a:off x="7078763" y="3799279"/>
            <a:ext cx="421061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collapsed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323326" y="4103720"/>
            <a:ext cx="175175" cy="0"/>
          </a:xfrm>
          <a:prstGeom prst="straightConnector1">
            <a:avLst/>
          </a:prstGeom>
          <a:ln w="12700" cmpd="sng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6323326" y="4179920"/>
            <a:ext cx="175175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338</Words>
  <Application>Microsoft Macintosh PowerPoint</Application>
  <PresentationFormat>画面に合わせる 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116</cp:revision>
  <dcterms:created xsi:type="dcterms:W3CDTF">2011-02-18T18:16:44Z</dcterms:created>
  <dcterms:modified xsi:type="dcterms:W3CDTF">2011-04-16T10:14:23Z</dcterms:modified>
</cp:coreProperties>
</file>