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41E"/>
    <a:srgbClr val="DC221B"/>
    <a:srgbClr val="981713"/>
    <a:srgbClr val="BC1D16"/>
    <a:srgbClr val="52BB19"/>
    <a:srgbClr val="61DD1E"/>
    <a:srgbClr val="377C12"/>
    <a:srgbClr val="FF7E20"/>
    <a:srgbClr val="F37A21"/>
    <a:srgbClr val="C36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7" autoAdjust="0"/>
  </p:normalViewPr>
  <p:slideViewPr>
    <p:cSldViewPr snapToGrid="0" snapToObjects="1">
      <p:cViewPr>
        <p:scale>
          <a:sx n="209" d="100"/>
          <a:sy n="209" d="100"/>
        </p:scale>
        <p:origin x="2624" y="4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6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2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2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3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2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5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80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3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EFA7-8FDD-4E42-A0F0-B7F1BA496881}" type="datetimeFigureOut">
              <a:rPr kumimoji="1" lang="ja-JP" altLang="en-US" smtClean="0"/>
              <a:t>11/02/20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18.33.43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0"/>
          <a:stretch/>
        </p:blipFill>
        <p:spPr>
          <a:xfrm>
            <a:off x="2718691" y="849212"/>
            <a:ext cx="2825500" cy="524042"/>
          </a:xfrm>
          <a:prstGeom prst="rect">
            <a:avLst/>
          </a:prstGeom>
        </p:spPr>
      </p:pic>
      <p:pic>
        <p:nvPicPr>
          <p:cNvPr id="3" name="図 2" descr="スクリーンショット（2011-02-20 18.33.43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r="39938"/>
          <a:stretch/>
        </p:blipFill>
        <p:spPr>
          <a:xfrm>
            <a:off x="1941534" y="2948915"/>
            <a:ext cx="2681026" cy="524042"/>
          </a:xfrm>
          <a:prstGeom prst="rect">
            <a:avLst/>
          </a:prstGeom>
        </p:spPr>
      </p:pic>
      <p:pic>
        <p:nvPicPr>
          <p:cNvPr id="4" name="図 3" descr="スクリーンショット（2011-02-20 18.33.43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3"/>
          <a:stretch/>
        </p:blipFill>
        <p:spPr>
          <a:xfrm>
            <a:off x="2388804" y="4871607"/>
            <a:ext cx="3660993" cy="524042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>
            <a:off x="2718691" y="564227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090455" y="564227"/>
            <a:ext cx="25542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1800613" y="324432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新規作成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テキスト 10"/>
          <p:cNvSpPr txBox="1"/>
          <p:nvPr/>
        </p:nvSpPr>
        <p:spPr>
          <a:xfrm>
            <a:off x="2853859" y="324432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開く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600509" y="564227"/>
            <a:ext cx="12168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0"/>
          <p:cNvSpPr txBox="1"/>
          <p:nvPr/>
        </p:nvSpPr>
        <p:spPr>
          <a:xfrm>
            <a:off x="3230762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上書き保存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820887" y="1209581"/>
            <a:ext cx="211823" cy="43599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10"/>
          <p:cNvSpPr txBox="1"/>
          <p:nvPr/>
        </p:nvSpPr>
        <p:spPr>
          <a:xfrm>
            <a:off x="3616333" y="1645576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切取り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4319686" y="1209582"/>
            <a:ext cx="3884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4090162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コピー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4699650" y="1209582"/>
            <a:ext cx="17826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10"/>
          <p:cNvSpPr txBox="1"/>
          <p:nvPr/>
        </p:nvSpPr>
        <p:spPr>
          <a:xfrm>
            <a:off x="4622560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貼付け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699650" y="564227"/>
            <a:ext cx="299947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10"/>
          <p:cNvSpPr txBox="1"/>
          <p:nvPr/>
        </p:nvSpPr>
        <p:spPr>
          <a:xfrm>
            <a:off x="4334988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元に戻す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5314293" y="564227"/>
            <a:ext cx="122412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10"/>
          <p:cNvSpPr txBox="1"/>
          <p:nvPr/>
        </p:nvSpPr>
        <p:spPr>
          <a:xfrm>
            <a:off x="5071974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やり直し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4" name="テキスト 10"/>
          <p:cNvSpPr txBox="1"/>
          <p:nvPr/>
        </p:nvSpPr>
        <p:spPr>
          <a:xfrm>
            <a:off x="1347170" y="2456302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曲の最初に移動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5" name="テキスト 10"/>
          <p:cNvSpPr txBox="1"/>
          <p:nvPr/>
        </p:nvSpPr>
        <p:spPr>
          <a:xfrm>
            <a:off x="2427124" y="2456302"/>
            <a:ext cx="102563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曲の最後に移動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015137" y="2681472"/>
            <a:ext cx="182055" cy="4202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1883329" y="2685298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10"/>
          <p:cNvSpPr txBox="1"/>
          <p:nvPr/>
        </p:nvSpPr>
        <p:spPr>
          <a:xfrm>
            <a:off x="1554376" y="3707303"/>
            <a:ext cx="108748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ちょっと左に移動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0" name="テキスト 10"/>
          <p:cNvSpPr txBox="1"/>
          <p:nvPr/>
        </p:nvSpPr>
        <p:spPr>
          <a:xfrm>
            <a:off x="2757391" y="3707303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ちょっと右に移動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2911496" y="3283735"/>
            <a:ext cx="285696" cy="4235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2216904" y="3283734"/>
            <a:ext cx="34255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3728229" y="2685298"/>
            <a:ext cx="157309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10"/>
          <p:cNvSpPr txBox="1"/>
          <p:nvPr/>
        </p:nvSpPr>
        <p:spPr>
          <a:xfrm>
            <a:off x="3505562" y="2456302"/>
            <a:ext cx="75882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再生／停止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4082101" y="3283734"/>
            <a:ext cx="285696" cy="4235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10"/>
          <p:cNvSpPr txBox="1"/>
          <p:nvPr/>
        </p:nvSpPr>
        <p:spPr>
          <a:xfrm>
            <a:off x="3976122" y="3707302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自動スクロール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4519020" y="3224350"/>
            <a:ext cx="367239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10"/>
          <p:cNvSpPr txBox="1"/>
          <p:nvPr/>
        </p:nvSpPr>
        <p:spPr>
          <a:xfrm>
            <a:off x="4850717" y="3084357"/>
            <a:ext cx="83583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繰返し再生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3" name="テキスト 10"/>
          <p:cNvSpPr txBox="1"/>
          <p:nvPr/>
        </p:nvSpPr>
        <p:spPr>
          <a:xfrm>
            <a:off x="2201683" y="4365796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矢印ツール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2757391" y="4594792"/>
            <a:ext cx="113273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3672969" y="4594792"/>
            <a:ext cx="0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10"/>
          <p:cNvSpPr txBox="1"/>
          <p:nvPr/>
        </p:nvSpPr>
        <p:spPr>
          <a:xfrm>
            <a:off x="3152152" y="4365796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鉛筆ツール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4411727" y="4594792"/>
            <a:ext cx="60766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10"/>
          <p:cNvSpPr txBox="1"/>
          <p:nvPr/>
        </p:nvSpPr>
        <p:spPr>
          <a:xfrm>
            <a:off x="4099217" y="4365796"/>
            <a:ext cx="77869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直線ツール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5041591" y="4594792"/>
            <a:ext cx="272702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10"/>
          <p:cNvSpPr txBox="1"/>
          <p:nvPr/>
        </p:nvSpPr>
        <p:spPr>
          <a:xfrm>
            <a:off x="4895589" y="4365796"/>
            <a:ext cx="98671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消しゴムツール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 flipV="1">
            <a:off x="5815037" y="5259060"/>
            <a:ext cx="67264" cy="4235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10"/>
          <p:cNvSpPr txBox="1"/>
          <p:nvPr/>
        </p:nvSpPr>
        <p:spPr>
          <a:xfrm>
            <a:off x="5493396" y="5682628"/>
            <a:ext cx="113027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ベジエ曲線モード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V="1">
            <a:off x="4952557" y="5259060"/>
            <a:ext cx="508936" cy="47708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10"/>
          <p:cNvSpPr txBox="1"/>
          <p:nvPr/>
        </p:nvSpPr>
        <p:spPr>
          <a:xfrm>
            <a:off x="4278860" y="5682628"/>
            <a:ext cx="113027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グリッドの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／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3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2.00.56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"/>
          <a:stretch/>
        </p:blipFill>
        <p:spPr>
          <a:xfrm>
            <a:off x="4360121" y="2803391"/>
            <a:ext cx="1149341" cy="533914"/>
          </a:xfrm>
          <a:prstGeom prst="rect">
            <a:avLst/>
          </a:prstGeom>
        </p:spPr>
      </p:pic>
      <p:pic>
        <p:nvPicPr>
          <p:cNvPr id="3" name="図 2" descr="スクリーンショット（2011-02-20 2.01.1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9" b="31959"/>
          <a:stretch/>
        </p:blipFill>
        <p:spPr>
          <a:xfrm>
            <a:off x="2875345" y="2803391"/>
            <a:ext cx="1149341" cy="53391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3148995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633771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553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3.25.0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85" y="1782763"/>
            <a:ext cx="760095" cy="2309241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4766363" y="1946651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10"/>
          <p:cNvSpPr txBox="1"/>
          <p:nvPr/>
        </p:nvSpPr>
        <p:spPr>
          <a:xfrm>
            <a:off x="5093467" y="1820313"/>
            <a:ext cx="77835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ソロ・ボタン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853673" y="1948846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10"/>
          <p:cNvSpPr txBox="1"/>
          <p:nvPr/>
        </p:nvSpPr>
        <p:spPr>
          <a:xfrm>
            <a:off x="3115687" y="1822508"/>
            <a:ext cx="77835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ミュート・ボタン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4591043" y="2781801"/>
            <a:ext cx="5433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10"/>
          <p:cNvSpPr txBox="1"/>
          <p:nvPr/>
        </p:nvSpPr>
        <p:spPr>
          <a:xfrm>
            <a:off x="5093466" y="2641808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フェーダー・スライダー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4645663" y="2222589"/>
            <a:ext cx="4887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0"/>
          <p:cNvSpPr txBox="1"/>
          <p:nvPr/>
        </p:nvSpPr>
        <p:spPr>
          <a:xfrm>
            <a:off x="5093467" y="2102494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フェーダー値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3853673" y="3616928"/>
            <a:ext cx="47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2979134" y="3480030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パン値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3853673" y="3382022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10"/>
          <p:cNvSpPr txBox="1"/>
          <p:nvPr/>
        </p:nvSpPr>
        <p:spPr>
          <a:xfrm>
            <a:off x="2979134" y="3242029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パン・スライダー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H="1">
            <a:off x="4662844" y="3850933"/>
            <a:ext cx="47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10"/>
          <p:cNvSpPr txBox="1"/>
          <p:nvPr/>
        </p:nvSpPr>
        <p:spPr>
          <a:xfrm>
            <a:off x="5093466" y="3710940"/>
            <a:ext cx="1904479" cy="38106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トラック名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（または，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BGM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のファイル名）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617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無題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21" y="2543417"/>
            <a:ext cx="1937385" cy="908685"/>
          </a:xfrm>
          <a:prstGeom prst="rect">
            <a:avLst/>
          </a:prstGeom>
        </p:spPr>
      </p:pic>
      <p:pic>
        <p:nvPicPr>
          <p:cNvPr id="3" name="図 2" descr="スクリーンショット（2011-02-20 3.56.22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63" y="2543417"/>
            <a:ext cx="1917114" cy="901158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804575" y="2033205"/>
            <a:ext cx="2037290" cy="39390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いない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150640" y="2033205"/>
            <a:ext cx="2030147" cy="51766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いる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204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スクリーンショット（2011-02-19 4.05.2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03" y="2142066"/>
            <a:ext cx="4089600" cy="2556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835428" y="2413635"/>
            <a:ext cx="678180" cy="21831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538247" y="3737923"/>
            <a:ext cx="3356610" cy="2432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538882" y="2573867"/>
            <a:ext cx="3356610" cy="109674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38882" y="3994463"/>
            <a:ext cx="3356610" cy="5988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9" name="テキスト 10"/>
          <p:cNvSpPr txBox="1"/>
          <p:nvPr/>
        </p:nvSpPr>
        <p:spPr>
          <a:xfrm>
            <a:off x="7082182" y="2699063"/>
            <a:ext cx="945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ピアノロール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5367682" y="2843843"/>
            <a:ext cx="1760220" cy="318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12"/>
          <p:cNvSpPr txBox="1"/>
          <p:nvPr/>
        </p:nvSpPr>
        <p:spPr>
          <a:xfrm>
            <a:off x="7082182" y="3670613"/>
            <a:ext cx="818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>
                <a:effectLst/>
                <a:ea typeface="ヒラギノ角ゴ ProN W3"/>
                <a:cs typeface="Times New Roman"/>
              </a:rPr>
              <a:t>波形ビュー</a:t>
            </a:r>
            <a:endParaRPr lang="ja-JP" sz="1200" kern="10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6122062" y="3827458"/>
            <a:ext cx="1019175" cy="13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4"/>
          <p:cNvSpPr txBox="1"/>
          <p:nvPr/>
        </p:nvSpPr>
        <p:spPr>
          <a:xfrm>
            <a:off x="4967632" y="5022528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コントロールトラック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H="1" flipV="1">
            <a:off x="5200650" y="4318000"/>
            <a:ext cx="167032" cy="704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3187700" y="3568700"/>
            <a:ext cx="0" cy="1453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14"/>
          <p:cNvSpPr txBox="1"/>
          <p:nvPr/>
        </p:nvSpPr>
        <p:spPr>
          <a:xfrm>
            <a:off x="2836503" y="5022528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プロパティエディタ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538882" y="2413635"/>
            <a:ext cx="3356610" cy="1348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835427" y="2283123"/>
            <a:ext cx="4059429" cy="1132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5946854" y="1921933"/>
            <a:ext cx="1" cy="550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10"/>
          <p:cNvSpPr txBox="1"/>
          <p:nvPr/>
        </p:nvSpPr>
        <p:spPr>
          <a:xfrm>
            <a:off x="5106445" y="1665173"/>
            <a:ext cx="1680818" cy="256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ナビゲーション・ビュー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3879227" y="1793553"/>
            <a:ext cx="1" cy="550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10"/>
          <p:cNvSpPr txBox="1"/>
          <p:nvPr/>
        </p:nvSpPr>
        <p:spPr>
          <a:xfrm>
            <a:off x="3478337" y="1536793"/>
            <a:ext cx="801780" cy="256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ツールバー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3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4.38.49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8649" r="7374" b="13423"/>
          <a:stretch/>
        </p:blipFill>
        <p:spPr>
          <a:xfrm>
            <a:off x="3366550" y="2047519"/>
            <a:ext cx="1101556" cy="526999"/>
          </a:xfrm>
          <a:prstGeom prst="rect">
            <a:avLst/>
          </a:prstGeom>
        </p:spPr>
      </p:pic>
      <p:pic>
        <p:nvPicPr>
          <p:cNvPr id="3" name="図 2" descr="スクリーンショット（2011-02-19 4.38.41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9" t="4093" r="9289" b="6040"/>
          <a:stretch/>
        </p:blipFill>
        <p:spPr>
          <a:xfrm>
            <a:off x="1904864" y="2047519"/>
            <a:ext cx="618067" cy="108423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478225" y="1759250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ミキサーウィンドウ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3181656" y="1759250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アイコンパレット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7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99956" y="2046624"/>
            <a:ext cx="3639218" cy="2497119"/>
            <a:chOff x="1699956" y="2046624"/>
            <a:chExt cx="3639218" cy="2497119"/>
          </a:xfrm>
        </p:grpSpPr>
        <p:pic>
          <p:nvPicPr>
            <p:cNvPr id="2" name="図 1" descr="スクリーンショット（2011-02-19 4.58.32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956" y="2218858"/>
              <a:ext cx="3384550" cy="2152650"/>
            </a:xfrm>
            <a:prstGeom prst="rect">
              <a:avLst/>
            </a:prstGeom>
            <a:gradFill flip="none" rotWithShape="1">
              <a:gsLst>
                <a:gs pos="27000">
                  <a:schemeClr val="bg1"/>
                </a:gs>
                <a:gs pos="70000">
                  <a:srgbClr val="000000"/>
                </a:gs>
              </a:gsLst>
              <a:lin ang="0" scaled="1"/>
              <a:tileRect/>
            </a:gradFill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699956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4168860" y="2046624"/>
            <a:ext cx="3639218" cy="2497119"/>
            <a:chOff x="4206579" y="2046624"/>
            <a:chExt cx="3639218" cy="2497119"/>
          </a:xfrm>
        </p:grpSpPr>
        <p:pic>
          <p:nvPicPr>
            <p:cNvPr id="3" name="図 2" descr="スクリーンショット（2011-02-19 4.59.17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579" y="2229971"/>
              <a:ext cx="3359150" cy="2130425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4206579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38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2657356" y="4156251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3636929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1598502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10"/>
          <p:cNvSpPr txBox="1"/>
          <p:nvPr/>
        </p:nvSpPr>
        <p:spPr>
          <a:xfrm>
            <a:off x="1734685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分離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780449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ドッキング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2804670" y="421001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非表示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93405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914550" y="2353465"/>
            <a:ext cx="158230" cy="323999"/>
          </a:xfrm>
          <a:prstGeom prst="rect">
            <a:avLst/>
          </a:prstGeom>
          <a:gradFill flip="none" rotWithShape="1">
            <a:gsLst>
              <a:gs pos="0">
                <a:srgbClr val="981713"/>
              </a:gs>
              <a:gs pos="100000">
                <a:srgbClr val="F6241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999741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999741" y="2423314"/>
            <a:ext cx="158230" cy="323999"/>
          </a:xfrm>
          <a:prstGeom prst="rect">
            <a:avLst/>
          </a:prstGeom>
          <a:solidFill>
            <a:srgbClr val="DC2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023962" y="4515280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944847" y="4455476"/>
            <a:ext cx="158230" cy="323999"/>
          </a:xfrm>
          <a:prstGeom prst="rect">
            <a:avLst/>
          </a:prstGeom>
          <a:noFill/>
          <a:ln w="12700" cmpd="sng">
            <a:solidFill>
              <a:srgbClr val="DC221B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993405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3999741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2804670" y="2423314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2804670" y="2910597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 descr="スクリーンショット（2011-02-19 5.21.28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80" y="3643227"/>
            <a:ext cx="292100" cy="254000"/>
          </a:xfrm>
          <a:prstGeom prst="rect">
            <a:avLst/>
          </a:prstGeom>
        </p:spPr>
      </p:pic>
      <p:pic>
        <p:nvPicPr>
          <p:cNvPr id="24" name="図 23" descr="スクリーンショット（2011-02-19 5.33.53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99" y="3655927"/>
            <a:ext cx="279400" cy="241300"/>
          </a:xfrm>
          <a:prstGeom prst="rect">
            <a:avLst/>
          </a:prstGeom>
        </p:spPr>
      </p:pic>
      <p:pic>
        <p:nvPicPr>
          <p:cNvPr id="21" name="図 20" descr="スクリーンショット（2011-02-19 5.21.18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14" y="2286828"/>
            <a:ext cx="254000" cy="254000"/>
          </a:xfrm>
          <a:prstGeom prst="rect">
            <a:avLst/>
          </a:prstGeom>
        </p:spPr>
      </p:pic>
      <p:pic>
        <p:nvPicPr>
          <p:cNvPr id="22" name="図 21" descr="スクリーンショット（2011-02-19 5.23.24）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85" y="2759952"/>
            <a:ext cx="330200" cy="266700"/>
          </a:xfrm>
          <a:prstGeom prst="rect">
            <a:avLst/>
          </a:prstGeom>
        </p:spPr>
      </p:pic>
      <p:cxnSp>
        <p:nvCxnSpPr>
          <p:cNvPr id="54" name="直線矢印コネクタ 53"/>
          <p:cNvCxnSpPr/>
          <p:nvPr/>
        </p:nvCxnSpPr>
        <p:spPr>
          <a:xfrm flipV="1">
            <a:off x="3687282" y="326479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 flipV="1">
            <a:off x="2308018" y="3255214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10"/>
          <p:cNvSpPr txBox="1"/>
          <p:nvPr/>
        </p:nvSpPr>
        <p:spPr>
          <a:xfrm>
            <a:off x="2418532" y="3441614"/>
            <a:ext cx="1062620" cy="58015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「表示」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→</a:t>
            </a: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「プロパティ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　ウィンドウ」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778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7.59.2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1399"/>
          <a:stretch/>
        </p:blipFill>
        <p:spPr>
          <a:xfrm>
            <a:off x="1093084" y="2582537"/>
            <a:ext cx="2462534" cy="1013460"/>
          </a:xfrm>
          <a:prstGeom prst="rect">
            <a:avLst/>
          </a:prstGeom>
        </p:spPr>
      </p:pic>
      <p:pic>
        <p:nvPicPr>
          <p:cNvPr id="3" name="図 2" descr="スクリーンショット（2011-02-19 17.59.39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2" b="23848"/>
          <a:stretch/>
        </p:blipFill>
        <p:spPr>
          <a:xfrm>
            <a:off x="4638846" y="2582537"/>
            <a:ext cx="2462530" cy="435299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903290" y="2201983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展開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5449050" y="2201983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折りたたみ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938176" y="2810865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3938176" y="2963265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0.06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84" y="2114100"/>
            <a:ext cx="2588130" cy="2216136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H="1" flipV="1">
            <a:off x="4066030" y="3325645"/>
            <a:ext cx="1489355" cy="55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10"/>
          <p:cNvSpPr txBox="1"/>
          <p:nvPr/>
        </p:nvSpPr>
        <p:spPr>
          <a:xfrm>
            <a:off x="5549012" y="3788651"/>
            <a:ext cx="1258163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ソングポジション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373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9.02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61" y="3165018"/>
            <a:ext cx="1612900" cy="558800"/>
          </a:xfrm>
          <a:prstGeom prst="rect">
            <a:avLst/>
          </a:prstGeom>
        </p:spPr>
      </p:pic>
      <p:sp>
        <p:nvSpPr>
          <p:cNvPr id="3" name="テキスト 10"/>
          <p:cNvSpPr txBox="1"/>
          <p:nvPr/>
        </p:nvSpPr>
        <p:spPr>
          <a:xfrm>
            <a:off x="2777694" y="2674040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曲の最初に移動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060944" y="3941079"/>
            <a:ext cx="108748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ちょっと左に移動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418063" y="3941079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ちょっと右に移動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6" name="テキスト 10"/>
          <p:cNvSpPr txBox="1"/>
          <p:nvPr/>
        </p:nvSpPr>
        <p:spPr>
          <a:xfrm>
            <a:off x="4551545" y="2674040"/>
            <a:ext cx="102563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曲の最後に移動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906815" y="2899210"/>
            <a:ext cx="118615" cy="4202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313853" y="2903036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4418064" y="3517510"/>
            <a:ext cx="44196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723472" y="3517510"/>
            <a:ext cx="34255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9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スクリーンショット（2011-02-20 1.03.21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48" y="2463448"/>
            <a:ext cx="5427822" cy="136230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722728" y="2463448"/>
            <a:ext cx="977064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699793" y="2463448"/>
            <a:ext cx="4436678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998508" y="2110505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4477692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en-US" sz="1000" kern="100" dirty="0" smtClean="0">
                <a:ea typeface="ヒラギノ角ゴ ProN W3"/>
                <a:cs typeface="Times New Roman"/>
              </a:rPr>
              <a:t>編集エリア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199610" y="2144129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10"/>
          <p:cNvSpPr txBox="1"/>
          <p:nvPr/>
        </p:nvSpPr>
        <p:spPr>
          <a:xfrm>
            <a:off x="1708648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カーブ種類の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396576" y="3596815"/>
            <a:ext cx="0" cy="386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10"/>
          <p:cNvSpPr txBox="1"/>
          <p:nvPr/>
        </p:nvSpPr>
        <p:spPr>
          <a:xfrm>
            <a:off x="2727122" y="3962592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歌手変更の表示レーン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627167" y="3740079"/>
            <a:ext cx="0" cy="590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10"/>
          <p:cNvSpPr txBox="1"/>
          <p:nvPr/>
        </p:nvSpPr>
        <p:spPr>
          <a:xfrm>
            <a:off x="3957713" y="4330645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トラックの一覧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679445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145</Words>
  <Application>Microsoft Macintosh PowerPoint</Application>
  <PresentationFormat>画面に合わせる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Buntaro</dc:creator>
  <cp:lastModifiedBy>OKADA Buntaro</cp:lastModifiedBy>
  <cp:revision>64</cp:revision>
  <dcterms:created xsi:type="dcterms:W3CDTF">2011-02-18T18:16:44Z</dcterms:created>
  <dcterms:modified xsi:type="dcterms:W3CDTF">2011-02-20T13:03:15Z</dcterms:modified>
</cp:coreProperties>
</file>