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31B"/>
    <a:srgbClr val="AC4323"/>
    <a:srgbClr val="FF6334"/>
    <a:srgbClr val="BD4B26"/>
    <a:srgbClr val="FF6633"/>
    <a:srgbClr val="8F8F1E"/>
    <a:srgbClr val="FFFF35"/>
    <a:srgbClr val="BFBE28"/>
    <a:srgbClr val="FFFF33"/>
    <a:srgbClr val="F62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>
        <p:scale>
          <a:sx n="99" d="100"/>
          <a:sy n="99" d="100"/>
        </p:scale>
        <p:origin x="-1376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（2011-03-03 1.54.1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4" y="4871607"/>
            <a:ext cx="3979164" cy="501396"/>
          </a:xfrm>
          <a:prstGeom prst="rect">
            <a:avLst/>
          </a:prstGeom>
        </p:spPr>
      </p:pic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2718691" y="849212"/>
            <a:ext cx="2825500" cy="524042"/>
          </a:xfrm>
          <a:prstGeom prst="rect">
            <a:avLst/>
          </a:prstGeom>
        </p:spPr>
      </p:pic>
      <p:pic>
        <p:nvPicPr>
          <p:cNvPr id="3" name="図 2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39938"/>
          <a:stretch/>
        </p:blipFill>
        <p:spPr>
          <a:xfrm>
            <a:off x="1941534" y="2948915"/>
            <a:ext cx="2681026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2718691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090455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1800613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2853859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600509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3230762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820887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3616333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319686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409016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4699650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4622560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699650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4334988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314293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507197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4" name="テキスト 10"/>
          <p:cNvSpPr txBox="1"/>
          <p:nvPr/>
        </p:nvSpPr>
        <p:spPr>
          <a:xfrm>
            <a:off x="1347170" y="245630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5" name="テキスト 10"/>
          <p:cNvSpPr txBox="1"/>
          <p:nvPr/>
        </p:nvSpPr>
        <p:spPr>
          <a:xfrm>
            <a:off x="2427124" y="2456302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015137" y="2681472"/>
            <a:ext cx="18205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883329" y="2685298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10"/>
          <p:cNvSpPr txBox="1"/>
          <p:nvPr/>
        </p:nvSpPr>
        <p:spPr>
          <a:xfrm>
            <a:off x="1554376" y="3707303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テキスト 10"/>
          <p:cNvSpPr txBox="1"/>
          <p:nvPr/>
        </p:nvSpPr>
        <p:spPr>
          <a:xfrm>
            <a:off x="2757391" y="3707303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2911496" y="3283735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2216904" y="3283734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728229" y="2685298"/>
            <a:ext cx="157309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10"/>
          <p:cNvSpPr txBox="1"/>
          <p:nvPr/>
        </p:nvSpPr>
        <p:spPr>
          <a:xfrm>
            <a:off x="3505562" y="2456302"/>
            <a:ext cx="75882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再生／停止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4082101" y="3283734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10"/>
          <p:cNvSpPr txBox="1"/>
          <p:nvPr/>
        </p:nvSpPr>
        <p:spPr>
          <a:xfrm>
            <a:off x="3976122" y="3707302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自動スクロール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4519020" y="3224350"/>
            <a:ext cx="36723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10"/>
          <p:cNvSpPr txBox="1"/>
          <p:nvPr/>
        </p:nvSpPr>
        <p:spPr>
          <a:xfrm>
            <a:off x="4850717" y="3084357"/>
            <a:ext cx="83583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繰返し再生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3" name="テキスト 10"/>
          <p:cNvSpPr txBox="1"/>
          <p:nvPr/>
        </p:nvSpPr>
        <p:spPr>
          <a:xfrm>
            <a:off x="2201683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矢印ツール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757391" y="4594792"/>
            <a:ext cx="113273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3672969" y="4594792"/>
            <a:ext cx="0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10"/>
          <p:cNvSpPr txBox="1"/>
          <p:nvPr/>
        </p:nvSpPr>
        <p:spPr>
          <a:xfrm>
            <a:off x="3152152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鉛筆ツール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4411727" y="4594792"/>
            <a:ext cx="60766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10"/>
          <p:cNvSpPr txBox="1"/>
          <p:nvPr/>
        </p:nvSpPr>
        <p:spPr>
          <a:xfrm>
            <a:off x="4099217" y="4365796"/>
            <a:ext cx="77869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直線ツール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041591" y="4594792"/>
            <a:ext cx="27270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10"/>
          <p:cNvSpPr txBox="1"/>
          <p:nvPr/>
        </p:nvSpPr>
        <p:spPr>
          <a:xfrm>
            <a:off x="4895589" y="4365796"/>
            <a:ext cx="98671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消しゴムツール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 flipV="1">
            <a:off x="5815037" y="5201416"/>
            <a:ext cx="67264" cy="48121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10"/>
          <p:cNvSpPr txBox="1"/>
          <p:nvPr/>
        </p:nvSpPr>
        <p:spPr>
          <a:xfrm>
            <a:off x="5493396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ベジエ曲線モード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ＭＳ 明朝"/>
                <a:cs typeface="Times New Roman"/>
              </a:rPr>
              <a:t>On/Off</a:t>
            </a:r>
            <a:endParaRPr lang="ja-JP" sz="10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4952557" y="5259060"/>
            <a:ext cx="508936" cy="47708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10"/>
          <p:cNvSpPr txBox="1"/>
          <p:nvPr/>
        </p:nvSpPr>
        <p:spPr>
          <a:xfrm>
            <a:off x="4278860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グリッドの表示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／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6240829" y="5201416"/>
            <a:ext cx="875054" cy="4812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10"/>
          <p:cNvSpPr txBox="1"/>
          <p:nvPr/>
        </p:nvSpPr>
        <p:spPr>
          <a:xfrm>
            <a:off x="6696121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MIDI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ステップ入力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ffectLst/>
                <a:ea typeface="ヒラギノ角ゴ ProN W3"/>
                <a:cs typeface="Times New Roman"/>
              </a:rPr>
              <a:t>On/Off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4360121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2875345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14899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633771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5" y="1782763"/>
            <a:ext cx="760095" cy="2309241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4766363" y="1946651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10"/>
          <p:cNvSpPr txBox="1"/>
          <p:nvPr/>
        </p:nvSpPr>
        <p:spPr>
          <a:xfrm>
            <a:off x="5093467" y="1820313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ソロ・ボタン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53673" y="1948846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3115687" y="1822508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ミュート・ボタン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91043" y="2781801"/>
            <a:ext cx="54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0"/>
          <p:cNvSpPr txBox="1"/>
          <p:nvPr/>
        </p:nvSpPr>
        <p:spPr>
          <a:xfrm>
            <a:off x="5093466" y="2641808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4645663" y="2222589"/>
            <a:ext cx="48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5093467" y="2102494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853673" y="3616928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979134" y="3480030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3673" y="3382022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2979134" y="3242029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4662844" y="3850933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10"/>
          <p:cNvSpPr txBox="1"/>
          <p:nvPr/>
        </p:nvSpPr>
        <p:spPr>
          <a:xfrm>
            <a:off x="5093466" y="3710940"/>
            <a:ext cx="1904479" cy="38106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トラック名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（または，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BGM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のファイル名）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2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80457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15064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4" r="43363"/>
          <a:stretch/>
        </p:blipFill>
        <p:spPr>
          <a:xfrm>
            <a:off x="4168657" y="4106898"/>
            <a:ext cx="449201" cy="565404"/>
          </a:xfrm>
          <a:prstGeom prst="rect">
            <a:avLst/>
          </a:prstGeom>
        </p:spPr>
      </p:pic>
      <p:pic>
        <p:nvPicPr>
          <p:cNvPr id="3" name="図 2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r="76240"/>
          <a:stretch/>
        </p:blipFill>
        <p:spPr>
          <a:xfrm>
            <a:off x="3244987" y="4106898"/>
            <a:ext cx="449201" cy="565404"/>
          </a:xfrm>
          <a:prstGeom prst="rect">
            <a:avLst/>
          </a:prstGeom>
        </p:spPr>
      </p:pic>
      <p:pic>
        <p:nvPicPr>
          <p:cNvPr id="4" name="図 3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2" r="7245"/>
          <a:stretch/>
        </p:blipFill>
        <p:spPr>
          <a:xfrm>
            <a:off x="2321319" y="4106898"/>
            <a:ext cx="449201" cy="565404"/>
          </a:xfrm>
          <a:prstGeom prst="rect">
            <a:avLst/>
          </a:prstGeom>
        </p:spPr>
      </p:pic>
      <p:sp>
        <p:nvSpPr>
          <p:cNvPr id="5" name="テキスト 10"/>
          <p:cNvSpPr txBox="1"/>
          <p:nvPr/>
        </p:nvSpPr>
        <p:spPr>
          <a:xfrm>
            <a:off x="2399449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テキスト 10"/>
          <p:cNvSpPr txBox="1"/>
          <p:nvPr/>
        </p:nvSpPr>
        <p:spPr>
          <a:xfrm>
            <a:off x="332311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424678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無効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1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98551" y="4000698"/>
            <a:ext cx="178745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6624" y="616857"/>
            <a:ext cx="4291896" cy="1890603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1896" h="1890603">
                <a:moveTo>
                  <a:pt x="0" y="0"/>
                </a:moveTo>
                <a:lnTo>
                  <a:pt x="4291896" y="0"/>
                </a:lnTo>
                <a:lnTo>
                  <a:pt x="4291896" y="1270135"/>
                </a:lnTo>
                <a:lnTo>
                  <a:pt x="2175143" y="1270133"/>
                </a:lnTo>
                <a:cubicBezTo>
                  <a:pt x="2175143" y="1532920"/>
                  <a:pt x="2175144" y="1620516"/>
                  <a:pt x="2175144" y="1883303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40161" y="1959989"/>
            <a:ext cx="2058359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VSTi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229" y="254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8550" y="5343830"/>
            <a:ext cx="1787451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03176" y="5345340"/>
            <a:ext cx="1787270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2379292" y="4448841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flipH="1">
            <a:off x="2379292" y="4743185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66520" y="4150021"/>
            <a:ext cx="53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MIDI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5597" y="4890224"/>
            <a:ext cx="637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WAVE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6229" y="3580515"/>
            <a:ext cx="22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Macintosh</a:t>
            </a:r>
            <a:endParaRPr kumimoji="1" lang="ja-JP" altLang="en-US" dirty="0"/>
          </a:p>
        </p:txBody>
      </p:sp>
      <p:sp>
        <p:nvSpPr>
          <p:cNvPr id="19" name="正方形/長方形 3"/>
          <p:cNvSpPr/>
          <p:nvPr/>
        </p:nvSpPr>
        <p:spPr>
          <a:xfrm>
            <a:off x="3006931" y="4002208"/>
            <a:ext cx="1791589" cy="1265197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895748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999027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018392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12902 w 4302270"/>
              <a:gd name="connsiteY3" fmla="*/ 1011937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888827 w 4302270"/>
              <a:gd name="connsiteY3" fmla="*/ 116685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34580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47489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270" h="1890603">
                <a:moveTo>
                  <a:pt x="0" y="0"/>
                </a:moveTo>
                <a:lnTo>
                  <a:pt x="4291896" y="0"/>
                </a:lnTo>
                <a:lnTo>
                  <a:pt x="4302270" y="1147491"/>
                </a:lnTo>
                <a:lnTo>
                  <a:pt x="1096298" y="1147489"/>
                </a:lnTo>
                <a:cubicBezTo>
                  <a:pt x="1096298" y="1410276"/>
                  <a:pt x="1085926" y="1626972"/>
                  <a:pt x="1085926" y="1889759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BE28"/>
              </a:gs>
              <a:gs pos="100000">
                <a:srgbClr val="FFFF35"/>
              </a:gs>
            </a:gsLst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helper process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03743" y="4849358"/>
            <a:ext cx="1290457" cy="41804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sz="1400" dirty="0" err="1" smtClean="0">
                <a:solidFill>
                  <a:srgbClr val="000000"/>
                </a:solidFill>
              </a:rPr>
              <a:t>VSTi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229" y="254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40161" y="5345340"/>
            <a:ext cx="2050285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6229" y="3580515"/>
            <a:ext cx="176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740161" y="3995822"/>
            <a:ext cx="2050285" cy="1271583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229" y="254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229" y="3580515"/>
            <a:ext cx="282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740161" y="3995822"/>
            <a:ext cx="2050285" cy="1895479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7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3" y="2142066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35428" y="2413635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38247" y="3737923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38882" y="2573867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8882" y="3994463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7082182" y="2699063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367682" y="2843843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7082182" y="3670613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22062" y="3827458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4967632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5200650" y="4318000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187700" y="3568700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2836503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38882" y="2413635"/>
            <a:ext cx="3356610" cy="1348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835427" y="2283123"/>
            <a:ext cx="4059429" cy="113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5946854" y="192193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5106445" y="1665173"/>
            <a:ext cx="1680818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879227" y="179355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10"/>
          <p:cNvSpPr txBox="1"/>
          <p:nvPr/>
        </p:nvSpPr>
        <p:spPr>
          <a:xfrm>
            <a:off x="3478337" y="1536793"/>
            <a:ext cx="801780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ツールバー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3366550" y="2047519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904864" y="2047519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478225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3181656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99956" y="2046624"/>
            <a:ext cx="3639218" cy="2497119"/>
            <a:chOff x="1699956" y="2046624"/>
            <a:chExt cx="3639218" cy="2497119"/>
          </a:xfrm>
        </p:grpSpPr>
        <p:pic>
          <p:nvPicPr>
            <p:cNvPr id="2" name="図 1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168860" y="2046624"/>
            <a:ext cx="3639218" cy="2497119"/>
            <a:chOff x="4206579" y="2046624"/>
            <a:chExt cx="3639218" cy="2497119"/>
          </a:xfrm>
        </p:grpSpPr>
        <p:pic>
          <p:nvPicPr>
            <p:cNvPr id="3" name="図 2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1093084" y="2582537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4638846" y="2582537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90329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544905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8176" y="28108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938176" y="29632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4066030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5549012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4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2272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99793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998508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4477692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199610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170864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396576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2727122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7167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3957713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216</Words>
  <Application>Microsoft Macintosh PowerPoint</Application>
  <PresentationFormat>画面に合わせる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87</cp:revision>
  <dcterms:created xsi:type="dcterms:W3CDTF">2011-02-18T18:16:44Z</dcterms:created>
  <dcterms:modified xsi:type="dcterms:W3CDTF">2011-03-28T03:08:23Z</dcterms:modified>
</cp:coreProperties>
</file>