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57" r:id="rId5"/>
    <p:sldId id="263" r:id="rId6"/>
    <p:sldId id="264" r:id="rId7"/>
    <p:sldId id="265" r:id="rId8"/>
    <p:sldId id="258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DB4BC-5AFF-4A5F-984D-B1DD1434A6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0CB30B-DFD9-4C3E-83BB-3D7A3F215A84}">
      <dgm:prSet/>
      <dgm:spPr/>
      <dgm:t>
        <a:bodyPr/>
        <a:lstStyle/>
        <a:p>
          <a:pPr rtl="0"/>
          <a:r>
            <a:rPr lang="zh-CN" b="1" dirty="0" smtClean="0"/>
            <a:t>用户名的合法字符集范围：中文、英文字母、数字</a:t>
          </a:r>
          <a:r>
            <a:rPr lang="en-US" altLang="zh-CN" b="1" dirty="0" smtClean="0"/>
            <a:t> </a:t>
          </a:r>
          <a:r>
            <a:rPr lang="zh-CN" altLang="en-US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>
            <a:solidFill>
              <a:schemeClr val="bg1"/>
            </a:solidFill>
          </a:endParaRPr>
        </a:p>
      </dgm:t>
    </dgm:pt>
    <dgm:pt modelId="{0D31AC28-F968-40A3-86CA-E7463A746D98}" type="parTrans" cxnId="{019D85C3-60F8-461A-9A99-49283B9F800D}">
      <dgm:prSet/>
      <dgm:spPr/>
      <dgm:t>
        <a:bodyPr/>
        <a:lstStyle/>
        <a:p>
          <a:endParaRPr lang="zh-CN" altLang="en-US"/>
        </a:p>
      </dgm:t>
    </dgm:pt>
    <dgm:pt modelId="{173BE5DD-8F97-44C5-9B18-C7661181B591}" type="sibTrans" cxnId="{019D85C3-60F8-461A-9A99-49283B9F800D}">
      <dgm:prSet/>
      <dgm:spPr/>
      <dgm:t>
        <a:bodyPr/>
        <a:lstStyle/>
        <a:p>
          <a:endParaRPr lang="zh-CN" altLang="en-US"/>
        </a:p>
      </dgm:t>
    </dgm:pt>
    <dgm:pt modelId="{BA74A97E-4434-401B-9E29-0C6C0C269FA4}">
      <dgm:prSet/>
      <dgm:spPr/>
      <dgm:t>
        <a:bodyPr/>
        <a:lstStyle/>
        <a:p>
          <a:pPr rtl="0"/>
          <a:r>
            <a:rPr lang="zh-CN" dirty="0" smtClean="0"/>
            <a:t>类似：</a:t>
          </a:r>
          <a:r>
            <a:rPr lang="en-US" dirty="0" smtClean="0"/>
            <a:t>-</a:t>
          </a:r>
          <a:r>
            <a:rPr lang="zh-CN" dirty="0" smtClean="0"/>
            <a:t>、</a:t>
          </a:r>
          <a:r>
            <a:rPr lang="en-US" dirty="0" smtClean="0"/>
            <a:t>_</a:t>
          </a:r>
          <a:r>
            <a:rPr lang="zh-CN" dirty="0" smtClean="0"/>
            <a:t>、</a:t>
          </a:r>
          <a:r>
            <a:rPr lang="en-US" dirty="0" smtClean="0"/>
            <a:t>.</a:t>
          </a:r>
          <a:r>
            <a:rPr lang="zh-CN" dirty="0" smtClean="0"/>
            <a:t>等合法字符集范围之外的字符不允许使用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/>
        </a:p>
      </dgm:t>
    </dgm:pt>
    <dgm:pt modelId="{EF21F99D-F36E-49E7-BE82-E3C998C5D903}" type="parTrans" cxnId="{71397EB3-7D77-4255-BD28-7C6E4C5E576A}">
      <dgm:prSet/>
      <dgm:spPr/>
      <dgm:t>
        <a:bodyPr/>
        <a:lstStyle/>
        <a:p>
          <a:endParaRPr lang="zh-CN" altLang="en-US"/>
        </a:p>
      </dgm:t>
    </dgm:pt>
    <dgm:pt modelId="{8B5B7069-9C54-434E-ACC7-B0D64CC3D4B1}" type="sibTrans" cxnId="{71397EB3-7D77-4255-BD28-7C6E4C5E576A}">
      <dgm:prSet/>
      <dgm:spPr/>
      <dgm:t>
        <a:bodyPr/>
        <a:lstStyle/>
        <a:p>
          <a:endParaRPr lang="zh-CN" altLang="en-US"/>
        </a:p>
      </dgm:t>
    </dgm:pt>
    <dgm:pt modelId="{35E9EC23-8710-4DBF-AA5F-07D53ABE8727}">
      <dgm:prSet/>
      <dgm:spPr/>
      <dgm:t>
        <a:bodyPr/>
        <a:lstStyle/>
        <a:p>
          <a:pPr rtl="0"/>
          <a:r>
            <a:rPr lang="zh-CN" b="1" dirty="0" smtClean="0"/>
            <a:t>用户口令长度限制在</a:t>
          </a:r>
          <a:r>
            <a:rPr lang="en-US" b="1" dirty="0" smtClean="0"/>
            <a:t>36</a:t>
          </a:r>
          <a:r>
            <a:rPr lang="zh-CN" b="1" dirty="0" smtClean="0"/>
            <a:t>个字符之内</a:t>
          </a:r>
          <a:r>
            <a:rPr lang="en-US" altLang="zh-CN" b="1" dirty="0" smtClean="0"/>
            <a:t> </a:t>
          </a:r>
          <a:r>
            <a:rPr lang="zh-CN" altLang="en-US" b="1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b="1" dirty="0"/>
        </a:p>
      </dgm:t>
    </dgm:pt>
    <dgm:pt modelId="{520FA992-51E4-419B-888D-0E39A7DEB796}" type="parTrans" cxnId="{92AA649F-4238-4C8C-ABF0-056C65C51840}">
      <dgm:prSet/>
      <dgm:spPr/>
      <dgm:t>
        <a:bodyPr/>
        <a:lstStyle/>
        <a:p>
          <a:endParaRPr lang="zh-CN" altLang="en-US"/>
        </a:p>
      </dgm:t>
    </dgm:pt>
    <dgm:pt modelId="{CF6B9901-45B4-4E22-963C-49E6808960F0}" type="sibTrans" cxnId="{92AA649F-4238-4C8C-ABF0-056C65C51840}">
      <dgm:prSet/>
      <dgm:spPr/>
      <dgm:t>
        <a:bodyPr/>
        <a:lstStyle/>
        <a:p>
          <a:endParaRPr lang="zh-CN" altLang="en-US"/>
        </a:p>
      </dgm:t>
    </dgm:pt>
    <dgm:pt modelId="{4DF40B5D-D47F-41F3-A6A6-33921C84B33D}">
      <dgm:prSet/>
      <dgm:spPr/>
      <dgm:t>
        <a:bodyPr/>
        <a:lstStyle/>
        <a:p>
          <a:pPr rtl="0"/>
          <a:r>
            <a:rPr lang="zh-CN" b="1" dirty="0" smtClean="0"/>
            <a:t>对用户输入的口令进行强度校验，禁止使用弱口令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/>
        </a:p>
      </dgm:t>
    </dgm:pt>
    <dgm:pt modelId="{16152FA5-6A30-4A1A-B167-FD4FBC55BC54}" type="parTrans" cxnId="{04D6EDD8-F578-415A-B94F-49F23AF5C8ED}">
      <dgm:prSet/>
      <dgm:spPr/>
      <dgm:t>
        <a:bodyPr/>
        <a:lstStyle/>
        <a:p>
          <a:endParaRPr lang="zh-CN" altLang="en-US"/>
        </a:p>
      </dgm:t>
    </dgm:pt>
    <dgm:pt modelId="{C13636A5-1FE9-42DF-829E-0AA0DB5B858A}" type="sibTrans" cxnId="{04D6EDD8-F578-415A-B94F-49F23AF5C8ED}">
      <dgm:prSet/>
      <dgm:spPr/>
      <dgm:t>
        <a:bodyPr/>
        <a:lstStyle/>
        <a:p>
          <a:endParaRPr lang="zh-CN" altLang="en-US"/>
        </a:p>
      </dgm:t>
    </dgm:pt>
    <dgm:pt modelId="{A099ADB2-C231-4E46-9045-109FD17F6337}">
      <dgm:prSet/>
      <dgm:spPr/>
      <dgm:t>
        <a:bodyPr/>
        <a:lstStyle/>
        <a:p>
          <a:pPr rtl="0"/>
          <a:r>
            <a:rPr lang="zh-CN" b="1" dirty="0" smtClean="0"/>
            <a:t>使用合法用户名和口令登录系统</a:t>
          </a:r>
          <a:r>
            <a:rPr lang="en-US" altLang="zh-CN" b="1" dirty="0" smtClean="0"/>
            <a:t> </a:t>
          </a:r>
          <a:r>
            <a:rPr lang="zh-CN" altLang="en-US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>
            <a:solidFill>
              <a:schemeClr val="bg1"/>
            </a:solidFill>
          </a:endParaRPr>
        </a:p>
      </dgm:t>
    </dgm:pt>
    <dgm:pt modelId="{AF1438B5-8651-47AC-8FF0-0B9E5914A7C1}" type="parTrans" cxnId="{6E530847-EC7E-47DA-920E-ADDC529F7541}">
      <dgm:prSet/>
      <dgm:spPr/>
      <dgm:t>
        <a:bodyPr/>
        <a:lstStyle/>
        <a:p>
          <a:endParaRPr lang="zh-CN" altLang="en-US"/>
        </a:p>
      </dgm:t>
    </dgm:pt>
    <dgm:pt modelId="{D66B42B4-39BA-40CD-BBBD-B4AEAA180385}" type="sibTrans" cxnId="{6E530847-EC7E-47DA-920E-ADDC529F7541}">
      <dgm:prSet/>
      <dgm:spPr/>
      <dgm:t>
        <a:bodyPr/>
        <a:lstStyle/>
        <a:p>
          <a:endParaRPr lang="zh-CN" altLang="en-US"/>
        </a:p>
      </dgm:t>
    </dgm:pt>
    <dgm:pt modelId="{43F5514A-D68F-4637-80E7-B56E46354711}">
      <dgm:prSet/>
      <dgm:spPr/>
      <dgm:t>
        <a:bodyPr/>
        <a:lstStyle/>
        <a:p>
          <a:pPr rtl="0"/>
          <a:r>
            <a:rPr lang="zh-CN" b="1" dirty="0" smtClean="0"/>
            <a:t>禁止使用明文存储用户口令</a:t>
          </a:r>
          <a:r>
            <a:rPr lang="en-US" altLang="zh-CN" b="1" dirty="0" smtClean="0"/>
            <a:t> </a:t>
          </a:r>
          <a:r>
            <a:rPr lang="zh-CN" altLang="en-US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>
            <a:solidFill>
              <a:schemeClr val="bg1"/>
            </a:solidFill>
          </a:endParaRPr>
        </a:p>
      </dgm:t>
    </dgm:pt>
    <dgm:pt modelId="{D0921A02-0C61-47D1-9FEA-03DB649AF626}" type="parTrans" cxnId="{19EF3B1A-C156-4092-971E-F00230B0ED07}">
      <dgm:prSet/>
      <dgm:spPr/>
      <dgm:t>
        <a:bodyPr/>
        <a:lstStyle/>
        <a:p>
          <a:endParaRPr lang="zh-CN" altLang="en-US"/>
        </a:p>
      </dgm:t>
    </dgm:pt>
    <dgm:pt modelId="{78A2817E-211A-43A6-A291-6D7820EB4A36}" type="sibTrans" cxnId="{19EF3B1A-C156-4092-971E-F00230B0ED07}">
      <dgm:prSet/>
      <dgm:spPr/>
      <dgm:t>
        <a:bodyPr/>
        <a:lstStyle/>
        <a:p>
          <a:endParaRPr lang="zh-CN" altLang="en-US"/>
        </a:p>
      </dgm:t>
    </dgm:pt>
    <dgm:pt modelId="{C6ADEE97-BB06-4F2F-B3E1-6F9F892DC509}">
      <dgm:prSet/>
      <dgm:spPr/>
      <dgm:t>
        <a:bodyPr/>
        <a:lstStyle/>
        <a:p>
          <a:pPr rtl="0"/>
          <a:r>
            <a:rPr lang="zh-CN" dirty="0" smtClean="0"/>
            <a:t>存储的口令即使被公开，也无法还原</a:t>
          </a:r>
          <a:r>
            <a:rPr lang="en-US" dirty="0" smtClean="0"/>
            <a:t>/</a:t>
          </a:r>
          <a:r>
            <a:rPr lang="zh-CN" dirty="0" smtClean="0"/>
            <a:t>解码出原始明文口令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/>
        </a:p>
      </dgm:t>
    </dgm:pt>
    <dgm:pt modelId="{ACA2C911-6C72-4FDA-9126-0D13097B4C7A}" type="parTrans" cxnId="{06041ABC-2AF5-4605-A40E-5148B7491499}">
      <dgm:prSet/>
      <dgm:spPr/>
      <dgm:t>
        <a:bodyPr/>
        <a:lstStyle/>
        <a:p>
          <a:endParaRPr lang="zh-CN" altLang="en-US"/>
        </a:p>
      </dgm:t>
    </dgm:pt>
    <dgm:pt modelId="{4399D08E-5F61-4EF3-A082-BCA130D47034}" type="sibTrans" cxnId="{06041ABC-2AF5-4605-A40E-5148B7491499}">
      <dgm:prSet/>
      <dgm:spPr/>
      <dgm:t>
        <a:bodyPr/>
        <a:lstStyle/>
        <a:p>
          <a:endParaRPr lang="zh-CN" altLang="en-US"/>
        </a:p>
      </dgm:t>
    </dgm:pt>
    <dgm:pt modelId="{77C54C88-9E23-46A0-AA8A-7AFF47401A08}">
      <dgm:prSet/>
      <dgm:spPr/>
      <dgm:t>
        <a:bodyPr/>
        <a:lstStyle/>
        <a:p>
          <a:pPr rtl="0"/>
          <a:r>
            <a:rPr lang="pl-PL" b="0" i="0" dirty="0" smtClean="0"/>
            <a:t>使用https绑定证书到域名</a:t>
          </a:r>
          <a:r>
            <a:rPr lang="en-US" b="0" i="0" dirty="0" smtClean="0"/>
            <a:t> </a:t>
          </a:r>
          <a:r>
            <a:rPr lang="zh-CN" altLang="en-US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>
            <a:solidFill>
              <a:schemeClr val="bg1"/>
            </a:solidFill>
          </a:endParaRPr>
        </a:p>
      </dgm:t>
    </dgm:pt>
    <dgm:pt modelId="{D27DEACC-210E-49C3-835D-138E0A349F51}" type="parTrans" cxnId="{B3F7DBF9-F525-49AB-B2E5-AB53E4AB2F21}">
      <dgm:prSet/>
      <dgm:spPr/>
    </dgm:pt>
    <dgm:pt modelId="{DFEDECE5-0963-4725-88EC-6298DE5B408A}" type="sibTrans" cxnId="{B3F7DBF9-F525-49AB-B2E5-AB53E4AB2F21}">
      <dgm:prSet/>
      <dgm:spPr/>
    </dgm:pt>
    <dgm:pt modelId="{39B89C25-DBB0-4C25-B727-F3D824453B62}">
      <dgm:prSet/>
      <dgm:spPr/>
      <dgm:t>
        <a:bodyPr/>
        <a:lstStyle/>
        <a:p>
          <a:pPr rtl="0"/>
          <a:r>
            <a:rPr lang="zh-CN" altLang="en-US" b="1" i="0" dirty="0" smtClean="0"/>
            <a:t>允许用户注册到系统 </a:t>
          </a:r>
          <a:r>
            <a:rPr lang="zh-CN" altLang="en-US" b="1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b="1" dirty="0">
            <a:solidFill>
              <a:schemeClr val="bg1"/>
            </a:solidFill>
          </a:endParaRPr>
        </a:p>
      </dgm:t>
    </dgm:pt>
    <dgm:pt modelId="{6D8B57E2-A965-418D-9034-B8CE5AD1B713}" type="parTrans" cxnId="{D4C33EA2-C068-470C-AA9C-3B90EF34D0C9}">
      <dgm:prSet/>
      <dgm:spPr/>
    </dgm:pt>
    <dgm:pt modelId="{427DFD4F-87EB-47E0-A6C7-88F3BB231F14}" type="sibTrans" cxnId="{D4C33EA2-C068-470C-AA9C-3B90EF34D0C9}">
      <dgm:prSet/>
      <dgm:spPr/>
    </dgm:pt>
    <dgm:pt modelId="{428820D0-ADBF-4FDD-9376-2C64E7937DEB}" type="pres">
      <dgm:prSet presAssocID="{339DB4BC-5AFF-4A5F-984D-B1DD1434A6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C3BC38-FD6E-4B51-91A5-10BD819626A7}" type="pres">
      <dgm:prSet presAssocID="{77C54C88-9E23-46A0-AA8A-7AFF47401A0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9A8B21-C3AB-48B2-BCED-1114C07929CF}" type="pres">
      <dgm:prSet presAssocID="{DFEDECE5-0963-4725-88EC-6298DE5B408A}" presName="spacer" presStyleCnt="0"/>
      <dgm:spPr/>
    </dgm:pt>
    <dgm:pt modelId="{BFD660F7-AE48-4CD5-9BFB-221657DED6EF}" type="pres">
      <dgm:prSet presAssocID="{39B89C25-DBB0-4C25-B727-F3D824453B6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29BD1A-DB10-4356-9348-9A42FB21ACCF}" type="pres">
      <dgm:prSet presAssocID="{39B89C25-DBB0-4C25-B727-F3D824453B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618E9F-3E2F-4BAA-872B-18B959B31F58}" type="pres">
      <dgm:prSet presAssocID="{A099ADB2-C231-4E46-9045-109FD17F633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C3F68-2F46-4D77-8A77-29130AA8A568}" type="pres">
      <dgm:prSet presAssocID="{D66B42B4-39BA-40CD-BBBD-B4AEAA180385}" presName="spacer" presStyleCnt="0"/>
      <dgm:spPr/>
    </dgm:pt>
    <dgm:pt modelId="{FA2390AA-A53E-4047-83DE-B9913329B799}" type="pres">
      <dgm:prSet presAssocID="{43F5514A-D68F-4637-80E7-B56E4635471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AFFE66-817B-48E6-B28F-2369D16E5909}" type="pres">
      <dgm:prSet presAssocID="{43F5514A-D68F-4637-80E7-B56E4635471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DA402E-0829-40A4-A00C-C16794105A4D}" type="presOf" srcId="{C6ADEE97-BB06-4F2F-B3E1-6F9F892DC509}" destId="{27AFFE66-817B-48E6-B28F-2369D16E5909}" srcOrd="0" destOrd="0" presId="urn:microsoft.com/office/officeart/2005/8/layout/vList2"/>
    <dgm:cxn modelId="{9F4E048F-E4AA-424C-8F30-A1E4CA635EBF}" type="presOf" srcId="{339DB4BC-5AFF-4A5F-984D-B1DD1434A6BD}" destId="{428820D0-ADBF-4FDD-9376-2C64E7937DEB}" srcOrd="0" destOrd="0" presId="urn:microsoft.com/office/officeart/2005/8/layout/vList2"/>
    <dgm:cxn modelId="{E777F40A-D8EA-423C-B91B-5B05ED22F18C}" type="presOf" srcId="{39B89C25-DBB0-4C25-B727-F3D824453B62}" destId="{BFD660F7-AE48-4CD5-9BFB-221657DED6EF}" srcOrd="0" destOrd="0" presId="urn:microsoft.com/office/officeart/2005/8/layout/vList2"/>
    <dgm:cxn modelId="{019D85C3-60F8-461A-9A99-49283B9F800D}" srcId="{39B89C25-DBB0-4C25-B727-F3D824453B62}" destId="{820CB30B-DFD9-4C3E-83BB-3D7A3F215A84}" srcOrd="0" destOrd="0" parTransId="{0D31AC28-F968-40A3-86CA-E7463A746D98}" sibTransId="{173BE5DD-8F97-44C5-9B18-C7661181B591}"/>
    <dgm:cxn modelId="{9D019589-BEBB-40AA-A2E8-22FFC5505BE8}" type="presOf" srcId="{820CB30B-DFD9-4C3E-83BB-3D7A3F215A84}" destId="{9D29BD1A-DB10-4356-9348-9A42FB21ACCF}" srcOrd="0" destOrd="0" presId="urn:microsoft.com/office/officeart/2005/8/layout/vList2"/>
    <dgm:cxn modelId="{11C8BD1F-D45D-4D5E-A761-1439340CB4E8}" type="presOf" srcId="{35E9EC23-8710-4DBF-AA5F-07D53ABE8727}" destId="{9D29BD1A-DB10-4356-9348-9A42FB21ACCF}" srcOrd="0" destOrd="2" presId="urn:microsoft.com/office/officeart/2005/8/layout/vList2"/>
    <dgm:cxn modelId="{31C6D777-286D-46FC-BCBD-6FA06D4260B4}" type="presOf" srcId="{4DF40B5D-D47F-41F3-A6A6-33921C84B33D}" destId="{9D29BD1A-DB10-4356-9348-9A42FB21ACCF}" srcOrd="0" destOrd="3" presId="urn:microsoft.com/office/officeart/2005/8/layout/vList2"/>
    <dgm:cxn modelId="{95856348-831B-4B9E-B9AF-C74C8C2FC516}" type="presOf" srcId="{77C54C88-9E23-46A0-AA8A-7AFF47401A08}" destId="{BFC3BC38-FD6E-4B51-91A5-10BD819626A7}" srcOrd="0" destOrd="0" presId="urn:microsoft.com/office/officeart/2005/8/layout/vList2"/>
    <dgm:cxn modelId="{132C4ADD-E8CB-4AA7-BC58-0EAECBC77467}" type="presOf" srcId="{A099ADB2-C231-4E46-9045-109FD17F6337}" destId="{CC618E9F-3E2F-4BAA-872B-18B959B31F58}" srcOrd="0" destOrd="0" presId="urn:microsoft.com/office/officeart/2005/8/layout/vList2"/>
    <dgm:cxn modelId="{D4C33EA2-C068-470C-AA9C-3B90EF34D0C9}" srcId="{339DB4BC-5AFF-4A5F-984D-B1DD1434A6BD}" destId="{39B89C25-DBB0-4C25-B727-F3D824453B62}" srcOrd="1" destOrd="0" parTransId="{6D8B57E2-A965-418D-9034-B8CE5AD1B713}" sibTransId="{427DFD4F-87EB-47E0-A6C7-88F3BB231F14}"/>
    <dgm:cxn modelId="{92AA649F-4238-4C8C-ABF0-056C65C51840}" srcId="{39B89C25-DBB0-4C25-B727-F3D824453B62}" destId="{35E9EC23-8710-4DBF-AA5F-07D53ABE8727}" srcOrd="1" destOrd="0" parTransId="{520FA992-51E4-419B-888D-0E39A7DEB796}" sibTransId="{CF6B9901-45B4-4E22-963C-49E6808960F0}"/>
    <dgm:cxn modelId="{FED01A2F-F2C2-42C2-9FF1-90B8416DBABF}" type="presOf" srcId="{BA74A97E-4434-401B-9E29-0C6C0C269FA4}" destId="{9D29BD1A-DB10-4356-9348-9A42FB21ACCF}" srcOrd="0" destOrd="1" presId="urn:microsoft.com/office/officeart/2005/8/layout/vList2"/>
    <dgm:cxn modelId="{06041ABC-2AF5-4605-A40E-5148B7491499}" srcId="{43F5514A-D68F-4637-80E7-B56E46354711}" destId="{C6ADEE97-BB06-4F2F-B3E1-6F9F892DC509}" srcOrd="0" destOrd="0" parTransId="{ACA2C911-6C72-4FDA-9126-0D13097B4C7A}" sibTransId="{4399D08E-5F61-4EF3-A082-BCA130D47034}"/>
    <dgm:cxn modelId="{6E530847-EC7E-47DA-920E-ADDC529F7541}" srcId="{339DB4BC-5AFF-4A5F-984D-B1DD1434A6BD}" destId="{A099ADB2-C231-4E46-9045-109FD17F6337}" srcOrd="2" destOrd="0" parTransId="{AF1438B5-8651-47AC-8FF0-0B9E5914A7C1}" sibTransId="{D66B42B4-39BA-40CD-BBBD-B4AEAA180385}"/>
    <dgm:cxn modelId="{71397EB3-7D77-4255-BD28-7C6E4C5E576A}" srcId="{820CB30B-DFD9-4C3E-83BB-3D7A3F215A84}" destId="{BA74A97E-4434-401B-9E29-0C6C0C269FA4}" srcOrd="0" destOrd="0" parTransId="{EF21F99D-F36E-49E7-BE82-E3C998C5D903}" sibTransId="{8B5B7069-9C54-434E-ACC7-B0D64CC3D4B1}"/>
    <dgm:cxn modelId="{19EF3B1A-C156-4092-971E-F00230B0ED07}" srcId="{339DB4BC-5AFF-4A5F-984D-B1DD1434A6BD}" destId="{43F5514A-D68F-4637-80E7-B56E46354711}" srcOrd="3" destOrd="0" parTransId="{D0921A02-0C61-47D1-9FEA-03DB649AF626}" sibTransId="{78A2817E-211A-43A6-A291-6D7820EB4A36}"/>
    <dgm:cxn modelId="{04D6EDD8-F578-415A-B94F-49F23AF5C8ED}" srcId="{39B89C25-DBB0-4C25-B727-F3D824453B62}" destId="{4DF40B5D-D47F-41F3-A6A6-33921C84B33D}" srcOrd="2" destOrd="0" parTransId="{16152FA5-6A30-4A1A-B167-FD4FBC55BC54}" sibTransId="{C13636A5-1FE9-42DF-829E-0AA0DB5B858A}"/>
    <dgm:cxn modelId="{B3F7DBF9-F525-49AB-B2E5-AB53E4AB2F21}" srcId="{339DB4BC-5AFF-4A5F-984D-B1DD1434A6BD}" destId="{77C54C88-9E23-46A0-AA8A-7AFF47401A08}" srcOrd="0" destOrd="0" parTransId="{D27DEACC-210E-49C3-835D-138E0A349F51}" sibTransId="{DFEDECE5-0963-4725-88EC-6298DE5B408A}"/>
    <dgm:cxn modelId="{1CD54D8D-1068-4D6A-B6E2-042D9B8350EC}" type="presOf" srcId="{43F5514A-D68F-4637-80E7-B56E46354711}" destId="{FA2390AA-A53E-4047-83DE-B9913329B799}" srcOrd="0" destOrd="0" presId="urn:microsoft.com/office/officeart/2005/8/layout/vList2"/>
    <dgm:cxn modelId="{F6342069-B142-4581-B90A-15333DBD992F}" type="presParOf" srcId="{428820D0-ADBF-4FDD-9376-2C64E7937DEB}" destId="{BFC3BC38-FD6E-4B51-91A5-10BD819626A7}" srcOrd="0" destOrd="0" presId="urn:microsoft.com/office/officeart/2005/8/layout/vList2"/>
    <dgm:cxn modelId="{4CC922EE-A587-4480-9022-970154312F2F}" type="presParOf" srcId="{428820D0-ADBF-4FDD-9376-2C64E7937DEB}" destId="{4B9A8B21-C3AB-48B2-BCED-1114C07929CF}" srcOrd="1" destOrd="0" presId="urn:microsoft.com/office/officeart/2005/8/layout/vList2"/>
    <dgm:cxn modelId="{7567BAB8-5D65-49FF-BC16-570CFFF1ADB6}" type="presParOf" srcId="{428820D0-ADBF-4FDD-9376-2C64E7937DEB}" destId="{BFD660F7-AE48-4CD5-9BFB-221657DED6EF}" srcOrd="2" destOrd="0" presId="urn:microsoft.com/office/officeart/2005/8/layout/vList2"/>
    <dgm:cxn modelId="{E37998A1-6879-47B6-9B35-9DDBC96EE074}" type="presParOf" srcId="{428820D0-ADBF-4FDD-9376-2C64E7937DEB}" destId="{9D29BD1A-DB10-4356-9348-9A42FB21ACCF}" srcOrd="3" destOrd="0" presId="urn:microsoft.com/office/officeart/2005/8/layout/vList2"/>
    <dgm:cxn modelId="{6B554B54-02B4-419D-AD0F-25DACD5D7E0E}" type="presParOf" srcId="{428820D0-ADBF-4FDD-9376-2C64E7937DEB}" destId="{CC618E9F-3E2F-4BAA-872B-18B959B31F58}" srcOrd="4" destOrd="0" presId="urn:microsoft.com/office/officeart/2005/8/layout/vList2"/>
    <dgm:cxn modelId="{F1220583-04D3-495A-A75A-EFE935D00839}" type="presParOf" srcId="{428820D0-ADBF-4FDD-9376-2C64E7937DEB}" destId="{B74C3F68-2F46-4D77-8A77-29130AA8A568}" srcOrd="5" destOrd="0" presId="urn:microsoft.com/office/officeart/2005/8/layout/vList2"/>
    <dgm:cxn modelId="{37FF39F4-78AC-42C9-99ED-D4948C430F79}" type="presParOf" srcId="{428820D0-ADBF-4FDD-9376-2C64E7937DEB}" destId="{FA2390AA-A53E-4047-83DE-B9913329B799}" srcOrd="6" destOrd="0" presId="urn:microsoft.com/office/officeart/2005/8/layout/vList2"/>
    <dgm:cxn modelId="{3512E98C-D7CD-4705-927E-AB3F7CC12C33}" type="presParOf" srcId="{428820D0-ADBF-4FDD-9376-2C64E7937DEB}" destId="{27AFFE66-817B-48E6-B28F-2369D16E59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95078-BC0A-4A03-9C1F-9D4903B104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39F939-E738-4ABD-BE16-2FBD3C66E0A2}">
      <dgm:prSet custT="1"/>
      <dgm:spPr/>
      <dgm:t>
        <a:bodyPr/>
        <a:lstStyle/>
        <a:p>
          <a:pPr rtl="0"/>
          <a:r>
            <a:rPr lang="zh-CN" sz="2900" dirty="0" smtClean="0"/>
            <a:t>限制文件大小：</a:t>
          </a:r>
          <a:r>
            <a:rPr lang="en-US" sz="2900" dirty="0" smtClean="0"/>
            <a:t>&lt; 10MB </a:t>
          </a:r>
          <a:r>
            <a:rPr lang="zh-CN" altLang="en-US" sz="29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4000" dirty="0">
            <a:solidFill>
              <a:schemeClr val="accent4">
                <a:lumMod val="50000"/>
              </a:schemeClr>
            </a:solidFill>
            <a:latin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6A073704-7360-4EFD-BD38-07816385970B}" type="parTrans" cxnId="{2A336475-B4FA-4830-8177-7C472EB273B9}">
      <dgm:prSet/>
      <dgm:spPr/>
      <dgm:t>
        <a:bodyPr/>
        <a:lstStyle/>
        <a:p>
          <a:endParaRPr lang="zh-CN" altLang="en-US"/>
        </a:p>
      </dgm:t>
    </dgm:pt>
    <dgm:pt modelId="{D673DF58-AFE1-40FD-8BBC-8511C2994CD2}" type="sibTrans" cxnId="{2A336475-B4FA-4830-8177-7C472EB273B9}">
      <dgm:prSet/>
      <dgm:spPr/>
      <dgm:t>
        <a:bodyPr/>
        <a:lstStyle/>
        <a:p>
          <a:endParaRPr lang="zh-CN" altLang="en-US"/>
        </a:p>
      </dgm:t>
    </dgm:pt>
    <dgm:pt modelId="{5866A280-3805-4F99-B73B-83C6D61CFA12}">
      <dgm:prSet/>
      <dgm:spPr/>
      <dgm:t>
        <a:bodyPr/>
        <a:lstStyle/>
        <a:p>
          <a:pPr rtl="0"/>
          <a:r>
            <a:rPr lang="zh-CN" dirty="0" smtClean="0"/>
            <a:t>限制文件类型：</a:t>
          </a:r>
          <a:r>
            <a:rPr lang="en-US" dirty="0" smtClean="0"/>
            <a:t>office</a:t>
          </a:r>
          <a:r>
            <a:rPr lang="zh-CN" dirty="0" smtClean="0"/>
            <a:t>文档、常见图片类型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/>
        </a:p>
      </dgm:t>
    </dgm:pt>
    <dgm:pt modelId="{70A8014D-C334-4FFF-B198-4EA64BD8B227}" type="parTrans" cxnId="{55CED4CB-1324-4B69-BF43-AFF87B6FA6B9}">
      <dgm:prSet/>
      <dgm:spPr/>
      <dgm:t>
        <a:bodyPr/>
        <a:lstStyle/>
        <a:p>
          <a:endParaRPr lang="zh-CN" altLang="en-US"/>
        </a:p>
      </dgm:t>
    </dgm:pt>
    <dgm:pt modelId="{053EF866-94F8-425D-AC1C-5FEF092C9951}" type="sibTrans" cxnId="{55CED4CB-1324-4B69-BF43-AFF87B6FA6B9}">
      <dgm:prSet/>
      <dgm:spPr/>
      <dgm:t>
        <a:bodyPr/>
        <a:lstStyle/>
        <a:p>
          <a:endParaRPr lang="zh-CN" altLang="en-US"/>
        </a:p>
      </dgm:t>
    </dgm:pt>
    <dgm:pt modelId="{26C7AE23-FBFF-44B8-AAD2-ED2D1E5E9E8B}">
      <dgm:prSet/>
      <dgm:spPr/>
      <dgm:t>
        <a:bodyPr/>
        <a:lstStyle/>
        <a:p>
          <a:pPr rtl="0"/>
          <a:r>
            <a:rPr lang="zh-CN" dirty="0" smtClean="0"/>
            <a:t>匿名用户禁止上传文件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/>
        </a:p>
      </dgm:t>
    </dgm:pt>
    <dgm:pt modelId="{E914EC71-490B-4B50-9159-25CD3587A4C5}" type="parTrans" cxnId="{1CBA190B-344B-421F-B04B-822CD8E0EB1C}">
      <dgm:prSet/>
      <dgm:spPr/>
      <dgm:t>
        <a:bodyPr/>
        <a:lstStyle/>
        <a:p>
          <a:endParaRPr lang="zh-CN" altLang="en-US"/>
        </a:p>
      </dgm:t>
    </dgm:pt>
    <dgm:pt modelId="{5166EB9A-ABBE-435C-B38D-225CD96F5160}" type="sibTrans" cxnId="{1CBA190B-344B-421F-B04B-822CD8E0EB1C}">
      <dgm:prSet/>
      <dgm:spPr/>
      <dgm:t>
        <a:bodyPr/>
        <a:lstStyle/>
        <a:p>
          <a:endParaRPr lang="zh-CN" altLang="en-US"/>
        </a:p>
      </dgm:t>
    </dgm:pt>
    <dgm:pt modelId="{4961BD0C-9019-4DC5-A34D-426CA9396766}">
      <dgm:prSet/>
      <dgm:spPr/>
      <dgm:t>
        <a:bodyPr/>
        <a:lstStyle/>
        <a:p>
          <a:pPr rtl="0"/>
          <a:r>
            <a:rPr lang="zh-CN" dirty="0" smtClean="0"/>
            <a:t>对文件进行对称加密存储到文件系统，禁止明文存储文件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r>
            <a:rPr lang="zh-CN" dirty="0" smtClean="0"/>
            <a:t> </a:t>
          </a:r>
          <a:endParaRPr lang="zh-CN" dirty="0"/>
        </a:p>
      </dgm:t>
    </dgm:pt>
    <dgm:pt modelId="{AA91AD61-D68E-46FF-A422-37672D433390}" type="parTrans" cxnId="{F7623A20-075C-4077-84EE-8CC01289C34F}">
      <dgm:prSet/>
      <dgm:spPr/>
      <dgm:t>
        <a:bodyPr/>
        <a:lstStyle/>
        <a:p>
          <a:endParaRPr lang="zh-CN" altLang="en-US"/>
        </a:p>
      </dgm:t>
    </dgm:pt>
    <dgm:pt modelId="{32E648F9-91AD-40F3-8A91-FBD1EC5B55E3}" type="sibTrans" cxnId="{F7623A20-075C-4077-84EE-8CC01289C34F}">
      <dgm:prSet/>
      <dgm:spPr/>
      <dgm:t>
        <a:bodyPr/>
        <a:lstStyle/>
        <a:p>
          <a:endParaRPr lang="zh-CN" altLang="en-US"/>
        </a:p>
      </dgm:t>
    </dgm:pt>
    <dgm:pt modelId="{05E668AD-9F49-4A95-914D-16B9EA5257CA}">
      <dgm:prSet/>
      <dgm:spPr/>
      <dgm:t>
        <a:bodyPr/>
        <a:lstStyle/>
        <a:p>
          <a:pPr rtl="0"/>
          <a:r>
            <a:rPr lang="zh-CN" dirty="0" smtClean="0"/>
            <a:t>系统对加密后文件进行数字签名</a:t>
          </a:r>
          <a:r>
            <a:rPr lang="en-US" altLang="zh-CN" dirty="0" smtClean="0"/>
            <a:t> </a:t>
          </a:r>
          <a:r>
            <a:rPr lang="zh-CN" altLang="en-US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dirty="0"/>
        </a:p>
      </dgm:t>
    </dgm:pt>
    <dgm:pt modelId="{5DCFF4ED-DFEC-4C5E-8602-318E3A78289B}" type="parTrans" cxnId="{E39D00D3-8276-4050-B1A2-EF3DACC4E6FD}">
      <dgm:prSet/>
      <dgm:spPr/>
      <dgm:t>
        <a:bodyPr/>
        <a:lstStyle/>
        <a:p>
          <a:endParaRPr lang="zh-CN" altLang="en-US"/>
        </a:p>
      </dgm:t>
    </dgm:pt>
    <dgm:pt modelId="{65A27BB7-AC42-4985-8993-8180EE4A11B3}" type="sibTrans" cxnId="{E39D00D3-8276-4050-B1A2-EF3DACC4E6FD}">
      <dgm:prSet/>
      <dgm:spPr/>
      <dgm:t>
        <a:bodyPr/>
        <a:lstStyle/>
        <a:p>
          <a:endParaRPr lang="zh-CN" altLang="en-US"/>
        </a:p>
      </dgm:t>
    </dgm:pt>
    <dgm:pt modelId="{D607B809-608D-4E1D-98CC-4C7876B6142A}" type="pres">
      <dgm:prSet presAssocID="{EAF95078-BC0A-4A03-9C1F-9D4903B1046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F8B1CEA-9CAA-4997-A8F7-C6FB71073841}" type="pres">
      <dgm:prSet presAssocID="{AF39F939-E738-4ABD-BE16-2FBD3C66E0A2}" presName="thickLine" presStyleLbl="alignNode1" presStyleIdx="0" presStyleCnt="5"/>
      <dgm:spPr/>
    </dgm:pt>
    <dgm:pt modelId="{6006BF62-7D81-4399-906D-9A1170374907}" type="pres">
      <dgm:prSet presAssocID="{AF39F939-E738-4ABD-BE16-2FBD3C66E0A2}" presName="horz1" presStyleCnt="0"/>
      <dgm:spPr/>
    </dgm:pt>
    <dgm:pt modelId="{1CE1599B-F5A7-48ED-B30D-13A3B3A3876E}" type="pres">
      <dgm:prSet presAssocID="{AF39F939-E738-4ABD-BE16-2FBD3C66E0A2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D4E6D638-AEC4-47EB-A80F-758D4FB7469D}" type="pres">
      <dgm:prSet presAssocID="{AF39F939-E738-4ABD-BE16-2FBD3C66E0A2}" presName="vert1" presStyleCnt="0"/>
      <dgm:spPr/>
    </dgm:pt>
    <dgm:pt modelId="{D042BCC2-E717-4D70-914D-B2C41D976EFC}" type="pres">
      <dgm:prSet presAssocID="{5866A280-3805-4F99-B73B-83C6D61CFA12}" presName="thickLine" presStyleLbl="alignNode1" presStyleIdx="1" presStyleCnt="5"/>
      <dgm:spPr/>
    </dgm:pt>
    <dgm:pt modelId="{A08B9353-2E26-437F-9E31-F591610A5879}" type="pres">
      <dgm:prSet presAssocID="{5866A280-3805-4F99-B73B-83C6D61CFA12}" presName="horz1" presStyleCnt="0"/>
      <dgm:spPr/>
    </dgm:pt>
    <dgm:pt modelId="{4D5A1B35-89BC-450A-97A7-DDB860AB7175}" type="pres">
      <dgm:prSet presAssocID="{5866A280-3805-4F99-B73B-83C6D61CFA12}" presName="tx1" presStyleLbl="revTx" presStyleIdx="1" presStyleCnt="5"/>
      <dgm:spPr/>
      <dgm:t>
        <a:bodyPr/>
        <a:lstStyle/>
        <a:p>
          <a:endParaRPr lang="zh-CN" altLang="en-US"/>
        </a:p>
      </dgm:t>
    </dgm:pt>
    <dgm:pt modelId="{27A53F24-9C27-4E61-8DC9-156B6E395F5E}" type="pres">
      <dgm:prSet presAssocID="{5866A280-3805-4F99-B73B-83C6D61CFA12}" presName="vert1" presStyleCnt="0"/>
      <dgm:spPr/>
    </dgm:pt>
    <dgm:pt modelId="{056EE7FF-EF25-46BE-B89B-FD93489913DC}" type="pres">
      <dgm:prSet presAssocID="{26C7AE23-FBFF-44B8-AAD2-ED2D1E5E9E8B}" presName="thickLine" presStyleLbl="alignNode1" presStyleIdx="2" presStyleCnt="5"/>
      <dgm:spPr/>
    </dgm:pt>
    <dgm:pt modelId="{C261AF81-C9F8-4B05-B6C4-46A89272E483}" type="pres">
      <dgm:prSet presAssocID="{26C7AE23-FBFF-44B8-AAD2-ED2D1E5E9E8B}" presName="horz1" presStyleCnt="0"/>
      <dgm:spPr/>
    </dgm:pt>
    <dgm:pt modelId="{96C2C2CD-53B4-4FC7-A7E1-C7D6EC1F4F2D}" type="pres">
      <dgm:prSet presAssocID="{26C7AE23-FBFF-44B8-AAD2-ED2D1E5E9E8B}" presName="tx1" presStyleLbl="revTx" presStyleIdx="2" presStyleCnt="5"/>
      <dgm:spPr/>
      <dgm:t>
        <a:bodyPr/>
        <a:lstStyle/>
        <a:p>
          <a:endParaRPr lang="zh-CN" altLang="en-US"/>
        </a:p>
      </dgm:t>
    </dgm:pt>
    <dgm:pt modelId="{0971D533-7DBC-4623-8213-0C1CE802AF0B}" type="pres">
      <dgm:prSet presAssocID="{26C7AE23-FBFF-44B8-AAD2-ED2D1E5E9E8B}" presName="vert1" presStyleCnt="0"/>
      <dgm:spPr/>
    </dgm:pt>
    <dgm:pt modelId="{741A0585-9F55-4ECF-B97E-84EFE751FFE3}" type="pres">
      <dgm:prSet presAssocID="{4961BD0C-9019-4DC5-A34D-426CA9396766}" presName="thickLine" presStyleLbl="alignNode1" presStyleIdx="3" presStyleCnt="5"/>
      <dgm:spPr/>
    </dgm:pt>
    <dgm:pt modelId="{631E9521-C232-426A-AB0E-79261A5B926E}" type="pres">
      <dgm:prSet presAssocID="{4961BD0C-9019-4DC5-A34D-426CA9396766}" presName="horz1" presStyleCnt="0"/>
      <dgm:spPr/>
    </dgm:pt>
    <dgm:pt modelId="{30601556-FD87-4C8C-AA10-A57745F987B6}" type="pres">
      <dgm:prSet presAssocID="{4961BD0C-9019-4DC5-A34D-426CA9396766}" presName="tx1" presStyleLbl="revTx" presStyleIdx="3" presStyleCnt="5"/>
      <dgm:spPr/>
      <dgm:t>
        <a:bodyPr/>
        <a:lstStyle/>
        <a:p>
          <a:endParaRPr lang="zh-CN" altLang="en-US"/>
        </a:p>
      </dgm:t>
    </dgm:pt>
    <dgm:pt modelId="{32ABAE7E-095A-441F-AA2D-63CAE0751BCA}" type="pres">
      <dgm:prSet presAssocID="{4961BD0C-9019-4DC5-A34D-426CA9396766}" presName="vert1" presStyleCnt="0"/>
      <dgm:spPr/>
    </dgm:pt>
    <dgm:pt modelId="{62298860-B1D2-4F9C-B6FA-93D64AEE8451}" type="pres">
      <dgm:prSet presAssocID="{05E668AD-9F49-4A95-914D-16B9EA5257CA}" presName="thickLine" presStyleLbl="alignNode1" presStyleIdx="4" presStyleCnt="5"/>
      <dgm:spPr/>
    </dgm:pt>
    <dgm:pt modelId="{44F2FEE0-229C-485F-8247-603EB6E8563B}" type="pres">
      <dgm:prSet presAssocID="{05E668AD-9F49-4A95-914D-16B9EA5257CA}" presName="horz1" presStyleCnt="0"/>
      <dgm:spPr/>
    </dgm:pt>
    <dgm:pt modelId="{A7783238-F9E9-41EF-AF6A-C18FF85D6117}" type="pres">
      <dgm:prSet presAssocID="{05E668AD-9F49-4A95-914D-16B9EA5257CA}" presName="tx1" presStyleLbl="revTx" presStyleIdx="4" presStyleCnt="5"/>
      <dgm:spPr/>
      <dgm:t>
        <a:bodyPr/>
        <a:lstStyle/>
        <a:p>
          <a:endParaRPr lang="zh-CN" altLang="en-US"/>
        </a:p>
      </dgm:t>
    </dgm:pt>
    <dgm:pt modelId="{A9990416-E64E-4147-BE1D-A9494EC8C4B1}" type="pres">
      <dgm:prSet presAssocID="{05E668AD-9F49-4A95-914D-16B9EA5257CA}" presName="vert1" presStyleCnt="0"/>
      <dgm:spPr/>
    </dgm:pt>
  </dgm:ptLst>
  <dgm:cxnLst>
    <dgm:cxn modelId="{2A336475-B4FA-4830-8177-7C472EB273B9}" srcId="{EAF95078-BC0A-4A03-9C1F-9D4903B1046D}" destId="{AF39F939-E738-4ABD-BE16-2FBD3C66E0A2}" srcOrd="0" destOrd="0" parTransId="{6A073704-7360-4EFD-BD38-07816385970B}" sibTransId="{D673DF58-AFE1-40FD-8BBC-8511C2994CD2}"/>
    <dgm:cxn modelId="{1CBA190B-344B-421F-B04B-822CD8E0EB1C}" srcId="{EAF95078-BC0A-4A03-9C1F-9D4903B1046D}" destId="{26C7AE23-FBFF-44B8-AAD2-ED2D1E5E9E8B}" srcOrd="2" destOrd="0" parTransId="{E914EC71-490B-4B50-9159-25CD3587A4C5}" sibTransId="{5166EB9A-ABBE-435C-B38D-225CD96F5160}"/>
    <dgm:cxn modelId="{55CED4CB-1324-4B69-BF43-AFF87B6FA6B9}" srcId="{EAF95078-BC0A-4A03-9C1F-9D4903B1046D}" destId="{5866A280-3805-4F99-B73B-83C6D61CFA12}" srcOrd="1" destOrd="0" parTransId="{70A8014D-C334-4FFF-B198-4EA64BD8B227}" sibTransId="{053EF866-94F8-425D-AC1C-5FEF092C9951}"/>
    <dgm:cxn modelId="{F7623A20-075C-4077-84EE-8CC01289C34F}" srcId="{EAF95078-BC0A-4A03-9C1F-9D4903B1046D}" destId="{4961BD0C-9019-4DC5-A34D-426CA9396766}" srcOrd="3" destOrd="0" parTransId="{AA91AD61-D68E-46FF-A422-37672D433390}" sibTransId="{32E648F9-91AD-40F3-8A91-FBD1EC5B55E3}"/>
    <dgm:cxn modelId="{E39D00D3-8276-4050-B1A2-EF3DACC4E6FD}" srcId="{EAF95078-BC0A-4A03-9C1F-9D4903B1046D}" destId="{05E668AD-9F49-4A95-914D-16B9EA5257CA}" srcOrd="4" destOrd="0" parTransId="{5DCFF4ED-DFEC-4C5E-8602-318E3A78289B}" sibTransId="{65A27BB7-AC42-4985-8993-8180EE4A11B3}"/>
    <dgm:cxn modelId="{29176974-78A1-4D12-A616-0A7E509C483B}" type="presOf" srcId="{EAF95078-BC0A-4A03-9C1F-9D4903B1046D}" destId="{D607B809-608D-4E1D-98CC-4C7876B6142A}" srcOrd="0" destOrd="0" presId="urn:microsoft.com/office/officeart/2008/layout/LinedList"/>
    <dgm:cxn modelId="{B6E0BEB5-B3BF-444E-B6F5-6A6DF3A79AA7}" type="presOf" srcId="{5866A280-3805-4F99-B73B-83C6D61CFA12}" destId="{4D5A1B35-89BC-450A-97A7-DDB860AB7175}" srcOrd="0" destOrd="0" presId="urn:microsoft.com/office/officeart/2008/layout/LinedList"/>
    <dgm:cxn modelId="{9A95BE10-F2D6-4EF6-B32E-01EA73F79B1E}" type="presOf" srcId="{05E668AD-9F49-4A95-914D-16B9EA5257CA}" destId="{A7783238-F9E9-41EF-AF6A-C18FF85D6117}" srcOrd="0" destOrd="0" presId="urn:microsoft.com/office/officeart/2008/layout/LinedList"/>
    <dgm:cxn modelId="{AFD83CD8-E172-41D5-AF25-ED900E12AB1A}" type="presOf" srcId="{26C7AE23-FBFF-44B8-AAD2-ED2D1E5E9E8B}" destId="{96C2C2CD-53B4-4FC7-A7E1-C7D6EC1F4F2D}" srcOrd="0" destOrd="0" presId="urn:microsoft.com/office/officeart/2008/layout/LinedList"/>
    <dgm:cxn modelId="{255BF2C1-8E5B-4BC5-ACE7-A8CC6E880C6D}" type="presOf" srcId="{AF39F939-E738-4ABD-BE16-2FBD3C66E0A2}" destId="{1CE1599B-F5A7-48ED-B30D-13A3B3A3876E}" srcOrd="0" destOrd="0" presId="urn:microsoft.com/office/officeart/2008/layout/LinedList"/>
    <dgm:cxn modelId="{2367738A-0455-4FA9-BCAC-C87F4A9A2BFE}" type="presOf" srcId="{4961BD0C-9019-4DC5-A34D-426CA9396766}" destId="{30601556-FD87-4C8C-AA10-A57745F987B6}" srcOrd="0" destOrd="0" presId="urn:microsoft.com/office/officeart/2008/layout/LinedList"/>
    <dgm:cxn modelId="{73681B0E-A1C1-4A40-86CC-94013F7DA7B2}" type="presParOf" srcId="{D607B809-608D-4E1D-98CC-4C7876B6142A}" destId="{2F8B1CEA-9CAA-4997-A8F7-C6FB71073841}" srcOrd="0" destOrd="0" presId="urn:microsoft.com/office/officeart/2008/layout/LinedList"/>
    <dgm:cxn modelId="{57F31F22-991D-4CE4-A6FB-AF1FB6DAD4DB}" type="presParOf" srcId="{D607B809-608D-4E1D-98CC-4C7876B6142A}" destId="{6006BF62-7D81-4399-906D-9A1170374907}" srcOrd="1" destOrd="0" presId="urn:microsoft.com/office/officeart/2008/layout/LinedList"/>
    <dgm:cxn modelId="{44A72DA3-2FBF-4D5C-9D05-BE126D254B82}" type="presParOf" srcId="{6006BF62-7D81-4399-906D-9A1170374907}" destId="{1CE1599B-F5A7-48ED-B30D-13A3B3A3876E}" srcOrd="0" destOrd="0" presId="urn:microsoft.com/office/officeart/2008/layout/LinedList"/>
    <dgm:cxn modelId="{E266A7DF-19B1-4FC1-8677-64F622E7EEC8}" type="presParOf" srcId="{6006BF62-7D81-4399-906D-9A1170374907}" destId="{D4E6D638-AEC4-47EB-A80F-758D4FB7469D}" srcOrd="1" destOrd="0" presId="urn:microsoft.com/office/officeart/2008/layout/LinedList"/>
    <dgm:cxn modelId="{4E21258F-A539-46E1-99C4-ADC8FA034CE3}" type="presParOf" srcId="{D607B809-608D-4E1D-98CC-4C7876B6142A}" destId="{D042BCC2-E717-4D70-914D-B2C41D976EFC}" srcOrd="2" destOrd="0" presId="urn:microsoft.com/office/officeart/2008/layout/LinedList"/>
    <dgm:cxn modelId="{E25CE379-BDA3-4AD7-A751-8B74E797EFB6}" type="presParOf" srcId="{D607B809-608D-4E1D-98CC-4C7876B6142A}" destId="{A08B9353-2E26-437F-9E31-F591610A5879}" srcOrd="3" destOrd="0" presId="urn:microsoft.com/office/officeart/2008/layout/LinedList"/>
    <dgm:cxn modelId="{EA8C576D-2283-44DF-9062-6E965F484A11}" type="presParOf" srcId="{A08B9353-2E26-437F-9E31-F591610A5879}" destId="{4D5A1B35-89BC-450A-97A7-DDB860AB7175}" srcOrd="0" destOrd="0" presId="urn:microsoft.com/office/officeart/2008/layout/LinedList"/>
    <dgm:cxn modelId="{2B3CD2FF-1EDB-481B-B43F-0E7E4AD7BB45}" type="presParOf" srcId="{A08B9353-2E26-437F-9E31-F591610A5879}" destId="{27A53F24-9C27-4E61-8DC9-156B6E395F5E}" srcOrd="1" destOrd="0" presId="urn:microsoft.com/office/officeart/2008/layout/LinedList"/>
    <dgm:cxn modelId="{236C4F2F-8E4E-4A20-BFCD-0A7B9E37B88F}" type="presParOf" srcId="{D607B809-608D-4E1D-98CC-4C7876B6142A}" destId="{056EE7FF-EF25-46BE-B89B-FD93489913DC}" srcOrd="4" destOrd="0" presId="urn:microsoft.com/office/officeart/2008/layout/LinedList"/>
    <dgm:cxn modelId="{C0529603-8DBE-42FA-925D-FC1B51F72505}" type="presParOf" srcId="{D607B809-608D-4E1D-98CC-4C7876B6142A}" destId="{C261AF81-C9F8-4B05-B6C4-46A89272E483}" srcOrd="5" destOrd="0" presId="urn:microsoft.com/office/officeart/2008/layout/LinedList"/>
    <dgm:cxn modelId="{5D300ECF-CB1C-4FAF-A7C6-623087150ED3}" type="presParOf" srcId="{C261AF81-C9F8-4B05-B6C4-46A89272E483}" destId="{96C2C2CD-53B4-4FC7-A7E1-C7D6EC1F4F2D}" srcOrd="0" destOrd="0" presId="urn:microsoft.com/office/officeart/2008/layout/LinedList"/>
    <dgm:cxn modelId="{664320BA-6AC8-489A-A8C1-CD82E8B5914C}" type="presParOf" srcId="{C261AF81-C9F8-4B05-B6C4-46A89272E483}" destId="{0971D533-7DBC-4623-8213-0C1CE802AF0B}" srcOrd="1" destOrd="0" presId="urn:microsoft.com/office/officeart/2008/layout/LinedList"/>
    <dgm:cxn modelId="{8629C22F-F5DF-4F8C-9E06-2E06BCEAD636}" type="presParOf" srcId="{D607B809-608D-4E1D-98CC-4C7876B6142A}" destId="{741A0585-9F55-4ECF-B97E-84EFE751FFE3}" srcOrd="6" destOrd="0" presId="urn:microsoft.com/office/officeart/2008/layout/LinedList"/>
    <dgm:cxn modelId="{2A9D3BCB-392D-4125-8D47-C41850CCD846}" type="presParOf" srcId="{D607B809-608D-4E1D-98CC-4C7876B6142A}" destId="{631E9521-C232-426A-AB0E-79261A5B926E}" srcOrd="7" destOrd="0" presId="urn:microsoft.com/office/officeart/2008/layout/LinedList"/>
    <dgm:cxn modelId="{C9C96310-3099-46FD-9288-3AC7370DDC4B}" type="presParOf" srcId="{631E9521-C232-426A-AB0E-79261A5B926E}" destId="{30601556-FD87-4C8C-AA10-A57745F987B6}" srcOrd="0" destOrd="0" presId="urn:microsoft.com/office/officeart/2008/layout/LinedList"/>
    <dgm:cxn modelId="{314E1100-7705-454F-8151-00E2AFF7FBD0}" type="presParOf" srcId="{631E9521-C232-426A-AB0E-79261A5B926E}" destId="{32ABAE7E-095A-441F-AA2D-63CAE0751BCA}" srcOrd="1" destOrd="0" presId="urn:microsoft.com/office/officeart/2008/layout/LinedList"/>
    <dgm:cxn modelId="{C3E879E6-61EB-4C60-8477-6D9A422FA35F}" type="presParOf" srcId="{D607B809-608D-4E1D-98CC-4C7876B6142A}" destId="{62298860-B1D2-4F9C-B6FA-93D64AEE8451}" srcOrd="8" destOrd="0" presId="urn:microsoft.com/office/officeart/2008/layout/LinedList"/>
    <dgm:cxn modelId="{99CBD6F6-C604-4F82-A801-F0871FEAB2D6}" type="presParOf" srcId="{D607B809-608D-4E1D-98CC-4C7876B6142A}" destId="{44F2FEE0-229C-485F-8247-603EB6E8563B}" srcOrd="9" destOrd="0" presId="urn:microsoft.com/office/officeart/2008/layout/LinedList"/>
    <dgm:cxn modelId="{682D9ABD-51AD-4384-A8A1-8DD4254DE553}" type="presParOf" srcId="{44F2FEE0-229C-485F-8247-603EB6E8563B}" destId="{A7783238-F9E9-41EF-AF6A-C18FF85D6117}" srcOrd="0" destOrd="0" presId="urn:microsoft.com/office/officeart/2008/layout/LinedList"/>
    <dgm:cxn modelId="{591F0942-1DE3-435E-9F59-85BB8206D51C}" type="presParOf" srcId="{44F2FEE0-229C-485F-8247-603EB6E8563B}" destId="{A9990416-E64E-4147-BE1D-A9494EC8C4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E0783-E888-4743-B442-4EF316462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2284F3-A4CD-40C9-A767-23F3462C5469}">
      <dgm:prSet custT="1"/>
      <dgm:spPr/>
      <dgm:t>
        <a:bodyPr/>
        <a:lstStyle/>
        <a:p>
          <a:pPr rtl="0"/>
          <a:r>
            <a:rPr lang="zh-CN" sz="2700" b="1" dirty="0" smtClean="0"/>
            <a:t>提供匿名用户加密后文件和关联的数字签名文件的下载</a:t>
          </a:r>
          <a:r>
            <a:rPr lang="en-US" altLang="zh-CN" sz="2700" b="1" dirty="0" smtClean="0"/>
            <a:t> </a:t>
          </a:r>
          <a:r>
            <a:rPr lang="zh-CN" altLang="en-US" sz="4000" b="1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4000" b="1" dirty="0">
            <a:solidFill>
              <a:schemeClr val="bg1"/>
            </a:solidFill>
          </a:endParaRPr>
        </a:p>
      </dgm:t>
    </dgm:pt>
    <dgm:pt modelId="{102331E2-365C-4C2F-8ABF-9559CDA1EAE4}" type="parTrans" cxnId="{02B4357B-69CD-4891-A401-F8EA5141BFE4}">
      <dgm:prSet/>
      <dgm:spPr/>
      <dgm:t>
        <a:bodyPr/>
        <a:lstStyle/>
        <a:p>
          <a:endParaRPr lang="zh-CN" altLang="en-US"/>
        </a:p>
      </dgm:t>
    </dgm:pt>
    <dgm:pt modelId="{5669228F-4FB0-49C9-A5FA-E7CAAD7CC706}" type="sibTrans" cxnId="{02B4357B-69CD-4891-A401-F8EA5141BFE4}">
      <dgm:prSet/>
      <dgm:spPr/>
      <dgm:t>
        <a:bodyPr/>
        <a:lstStyle/>
        <a:p>
          <a:endParaRPr lang="zh-CN" altLang="en-US"/>
        </a:p>
      </dgm:t>
    </dgm:pt>
    <dgm:pt modelId="{FBBB4F68-185D-40CC-95A9-B1CDFF595C70}">
      <dgm:prSet custT="1"/>
      <dgm:spPr/>
      <dgm:t>
        <a:bodyPr/>
        <a:lstStyle/>
        <a:p>
          <a:pPr rtl="0"/>
          <a:r>
            <a:rPr lang="zh-CN" sz="2100" dirty="0" smtClean="0"/>
            <a:t>客户端对下载后的文件进行数字签名验证</a:t>
          </a:r>
          <a:r>
            <a:rPr lang="en-US" altLang="zh-CN" sz="2100" dirty="0" smtClean="0"/>
            <a:t> </a:t>
          </a:r>
          <a:r>
            <a: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×</a:t>
          </a:r>
          <a:endParaRPr lang="zh-CN" sz="2800" b="1" dirty="0">
            <a:solidFill>
              <a:schemeClr val="accent4">
                <a:lumMod val="75000"/>
              </a:schemeClr>
            </a:solidFill>
            <a:latin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ADA16F32-7F30-4F10-8444-B10FFAAB74DF}" type="parTrans" cxnId="{D54A48DD-9E06-441A-8AD2-0B7CB2B8E526}">
      <dgm:prSet/>
      <dgm:spPr/>
      <dgm:t>
        <a:bodyPr/>
        <a:lstStyle/>
        <a:p>
          <a:endParaRPr lang="zh-CN" altLang="en-US"/>
        </a:p>
      </dgm:t>
    </dgm:pt>
    <dgm:pt modelId="{DC7BC750-3330-4AA8-95AF-104D5C5B6570}" type="sibTrans" cxnId="{D54A48DD-9E06-441A-8AD2-0B7CB2B8E526}">
      <dgm:prSet/>
      <dgm:spPr/>
      <dgm:t>
        <a:bodyPr/>
        <a:lstStyle/>
        <a:p>
          <a:endParaRPr lang="zh-CN" altLang="en-US"/>
        </a:p>
      </dgm:t>
    </dgm:pt>
    <dgm:pt modelId="{76B948A5-2A4F-46E5-946C-5BC72435096D}">
      <dgm:prSet custT="1"/>
      <dgm:spPr/>
      <dgm:t>
        <a:bodyPr/>
        <a:lstStyle/>
        <a:p>
          <a:pPr rtl="0"/>
          <a:r>
            <a:rPr lang="zh-CN" altLang="en-US" sz="2100" dirty="0" smtClean="0"/>
            <a:t>客户端对下载后的文件可以解密还原到原始文件</a:t>
          </a:r>
          <a:r>
            <a:rPr lang="en-US" altLang="zh-CN" sz="2800" b="1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×</a:t>
          </a:r>
          <a:endParaRPr lang="zh-CN" altLang="en-US" sz="2800" b="1" dirty="0">
            <a:solidFill>
              <a:schemeClr val="accent4">
                <a:lumMod val="5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2D0D68D1-9EA8-4A49-8DD6-E2460963FDD6}" type="parTrans" cxnId="{48E64EDC-3AB2-405B-9FB9-8BC6092C4925}">
      <dgm:prSet/>
      <dgm:spPr/>
      <dgm:t>
        <a:bodyPr/>
        <a:lstStyle/>
        <a:p>
          <a:endParaRPr lang="zh-CN" altLang="en-US"/>
        </a:p>
      </dgm:t>
    </dgm:pt>
    <dgm:pt modelId="{63DEFA86-2A46-4C4D-9E4D-49B38716E06A}" type="sibTrans" cxnId="{48E64EDC-3AB2-405B-9FB9-8BC6092C4925}">
      <dgm:prSet/>
      <dgm:spPr/>
      <dgm:t>
        <a:bodyPr/>
        <a:lstStyle/>
        <a:p>
          <a:endParaRPr lang="zh-CN" altLang="en-US"/>
        </a:p>
      </dgm:t>
    </dgm:pt>
    <dgm:pt modelId="{55607638-47D4-4130-8AAE-57D528DEB970}">
      <dgm:prSet custT="1"/>
      <dgm:spPr/>
      <dgm:t>
        <a:bodyPr/>
        <a:lstStyle/>
        <a:p>
          <a:pPr rtl="0"/>
          <a:r>
            <a:rPr lang="zh-CN" sz="2700" b="1" dirty="0" smtClean="0"/>
            <a:t>下载</a:t>
          </a:r>
          <a:r>
            <a:rPr lang="en-US" sz="2700" b="1" dirty="0" smtClean="0"/>
            <a:t>URL</a:t>
          </a:r>
          <a:r>
            <a:rPr lang="zh-CN" sz="2700" b="1" dirty="0" smtClean="0"/>
            <a:t>设置有效期（限制时间或限制下载次数），过期后禁止访问</a:t>
          </a:r>
          <a:r>
            <a:rPr lang="en-US" altLang="zh-CN" sz="2700" b="1" dirty="0" smtClean="0"/>
            <a:t> </a:t>
          </a:r>
          <a:r>
            <a:rPr lang="zh-CN" altLang="en-US" sz="3600" b="1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r>
            <a:rPr lang="zh-CN" sz="2700" b="1" dirty="0" smtClean="0"/>
            <a:t> </a:t>
          </a:r>
          <a:endParaRPr lang="zh-CN" sz="2700" b="1" dirty="0"/>
        </a:p>
      </dgm:t>
    </dgm:pt>
    <dgm:pt modelId="{8052D227-A201-4BB9-B5CB-2DA4196EC0FF}" type="parTrans" cxnId="{14CD29D0-D972-4442-995F-B1A2F6A9076E}">
      <dgm:prSet/>
      <dgm:spPr/>
      <dgm:t>
        <a:bodyPr/>
        <a:lstStyle/>
        <a:p>
          <a:endParaRPr lang="zh-CN" altLang="en-US"/>
        </a:p>
      </dgm:t>
    </dgm:pt>
    <dgm:pt modelId="{0BEE275F-C01F-497A-AF0B-CB1B9886EF0A}" type="sibTrans" cxnId="{14CD29D0-D972-4442-995F-B1A2F6A9076E}">
      <dgm:prSet/>
      <dgm:spPr/>
      <dgm:t>
        <a:bodyPr/>
        <a:lstStyle/>
        <a:p>
          <a:endParaRPr lang="zh-CN" altLang="en-US"/>
        </a:p>
      </dgm:t>
    </dgm:pt>
    <dgm:pt modelId="{B6B87104-672F-433A-B8A6-EEAF107B15F6}">
      <dgm:prSet custT="1"/>
      <dgm:spPr/>
      <dgm:t>
        <a:bodyPr/>
        <a:lstStyle/>
        <a:p>
          <a:pPr rtl="0"/>
          <a:r>
            <a:rPr lang="zh-CN" sz="2700" b="1" dirty="0" smtClean="0"/>
            <a:t>提供静态文件的散列值下载，供下载文件完成后本地校验文件完整性</a:t>
          </a:r>
          <a:r>
            <a:rPr lang="en-US" altLang="zh-CN" sz="2700" b="1" dirty="0" smtClean="0"/>
            <a:t> </a:t>
          </a:r>
          <a:r>
            <a:rPr lang="zh-CN" altLang="en-US" sz="3600" b="1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3600" b="1" dirty="0">
            <a:solidFill>
              <a:schemeClr val="bg1"/>
            </a:solidFill>
          </a:endParaRPr>
        </a:p>
      </dgm:t>
    </dgm:pt>
    <dgm:pt modelId="{A99129CB-DE76-4A66-A533-2C4309ABD209}" type="parTrans" cxnId="{7E0D3597-6FF3-48DB-ABD7-BAB72603856E}">
      <dgm:prSet/>
      <dgm:spPr/>
      <dgm:t>
        <a:bodyPr/>
        <a:lstStyle/>
        <a:p>
          <a:endParaRPr lang="zh-CN" altLang="en-US"/>
        </a:p>
      </dgm:t>
    </dgm:pt>
    <dgm:pt modelId="{81EFB71A-AC06-4759-B300-EB71562FB1B1}" type="sibTrans" cxnId="{7E0D3597-6FF3-48DB-ABD7-BAB72603856E}">
      <dgm:prSet/>
      <dgm:spPr/>
      <dgm:t>
        <a:bodyPr/>
        <a:lstStyle/>
        <a:p>
          <a:endParaRPr lang="zh-CN" altLang="en-US"/>
        </a:p>
      </dgm:t>
    </dgm:pt>
    <dgm:pt modelId="{13F222C8-D637-45B5-AE68-C8C2BD9EA3B4}">
      <dgm:prSet custT="1"/>
      <dgm:spPr/>
      <dgm:t>
        <a:bodyPr/>
        <a:lstStyle/>
        <a:p>
          <a:pPr rtl="0"/>
          <a:r>
            <a:rPr lang="zh-CN" altLang="en-US" sz="2700" b="1" dirty="0" smtClean="0"/>
            <a:t>提供已登录用户解密后文件下载 </a:t>
          </a:r>
          <a:r>
            <a:rPr lang="zh-CN" altLang="en-US" sz="4000" b="1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altLang="en-US" sz="4000" b="1" dirty="0">
            <a:solidFill>
              <a:schemeClr val="bg1"/>
            </a:solidFill>
            <a:latin typeface="Segoe UI Black" panose="020B0A02040204020203" pitchFamily="34" charset="0"/>
            <a:cs typeface="Segoe UI Black" panose="020B0A02040204020203" pitchFamily="34" charset="0"/>
          </a:endParaRPr>
        </a:p>
      </dgm:t>
    </dgm:pt>
    <dgm:pt modelId="{F9DB09E4-4298-4592-AED7-1555347A5ABB}" type="parTrans" cxnId="{0962CFEA-76CE-4F55-9B89-B9782B8ED93C}">
      <dgm:prSet/>
      <dgm:spPr/>
      <dgm:t>
        <a:bodyPr/>
        <a:lstStyle/>
        <a:p>
          <a:endParaRPr lang="zh-CN" altLang="en-US"/>
        </a:p>
      </dgm:t>
    </dgm:pt>
    <dgm:pt modelId="{ACA54FC4-AE7B-4DD3-A3AA-868DDD301C7E}" type="sibTrans" cxnId="{0962CFEA-76CE-4F55-9B89-B9782B8ED93C}">
      <dgm:prSet/>
      <dgm:spPr/>
      <dgm:t>
        <a:bodyPr/>
        <a:lstStyle/>
        <a:p>
          <a:endParaRPr lang="zh-CN" altLang="en-US"/>
        </a:p>
      </dgm:t>
    </dgm:pt>
    <dgm:pt modelId="{AE3F915B-A89D-4E47-9550-720161092906}" type="pres">
      <dgm:prSet presAssocID="{41AE0783-E888-4743-B442-4EF316462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E0FF09-E2B4-4847-BC3C-4E5F3A002554}" type="pres">
      <dgm:prSet presAssocID="{F52284F3-A4CD-40C9-A767-23F3462C5469}" presName="parentText" presStyleLbl="node1" presStyleIdx="0" presStyleCnt="4" custLinFactNeighborX="0" custLinFactNeighborY="-8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0249DD-44C7-4887-A398-E764A224194E}" type="pres">
      <dgm:prSet presAssocID="{F52284F3-A4CD-40C9-A767-23F3462C546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D913BA-C108-4D2E-8C0D-83FD15D87FA3}" type="pres">
      <dgm:prSet presAssocID="{13F222C8-D637-45B5-AE68-C8C2BD9EA3B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7F62EC-C27B-4C19-844C-43DDBF84B17A}" type="pres">
      <dgm:prSet presAssocID="{ACA54FC4-AE7B-4DD3-A3AA-868DDD301C7E}" presName="spacer" presStyleCnt="0"/>
      <dgm:spPr/>
    </dgm:pt>
    <dgm:pt modelId="{07F9468C-1D0A-4ABC-839A-8179B4AAD425}" type="pres">
      <dgm:prSet presAssocID="{55607638-47D4-4130-8AAE-57D528DEB97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464C3D-1F53-4C54-A488-F4DC5DC70945}" type="pres">
      <dgm:prSet presAssocID="{0BEE275F-C01F-497A-AF0B-CB1B9886EF0A}" presName="spacer" presStyleCnt="0"/>
      <dgm:spPr/>
    </dgm:pt>
    <dgm:pt modelId="{298FDCFB-8DD5-49A3-A74F-5FAD75B18EA5}" type="pres">
      <dgm:prSet presAssocID="{B6B87104-672F-433A-B8A6-EEAF107B15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E64EDC-3AB2-405B-9FB9-8BC6092C4925}" srcId="{F52284F3-A4CD-40C9-A767-23F3462C5469}" destId="{76B948A5-2A4F-46E5-946C-5BC72435096D}" srcOrd="1" destOrd="0" parTransId="{2D0D68D1-9EA8-4A49-8DD6-E2460963FDD6}" sibTransId="{63DEFA86-2A46-4C4D-9E4D-49B38716E06A}"/>
    <dgm:cxn modelId="{B2DB60A4-FA07-4BE7-840F-2A11946015AD}" type="presOf" srcId="{76B948A5-2A4F-46E5-946C-5BC72435096D}" destId="{2A0249DD-44C7-4887-A398-E764A224194E}" srcOrd="0" destOrd="1" presId="urn:microsoft.com/office/officeart/2005/8/layout/vList2"/>
    <dgm:cxn modelId="{14CD29D0-D972-4442-995F-B1A2F6A9076E}" srcId="{41AE0783-E888-4743-B442-4EF316462CD2}" destId="{55607638-47D4-4130-8AAE-57D528DEB970}" srcOrd="2" destOrd="0" parTransId="{8052D227-A201-4BB9-B5CB-2DA4196EC0FF}" sibTransId="{0BEE275F-C01F-497A-AF0B-CB1B9886EF0A}"/>
    <dgm:cxn modelId="{F8F8B74C-711E-48C3-B472-EDC46CE52445}" type="presOf" srcId="{55607638-47D4-4130-8AAE-57D528DEB970}" destId="{07F9468C-1D0A-4ABC-839A-8179B4AAD425}" srcOrd="0" destOrd="0" presId="urn:microsoft.com/office/officeart/2005/8/layout/vList2"/>
    <dgm:cxn modelId="{0962CFEA-76CE-4F55-9B89-B9782B8ED93C}" srcId="{41AE0783-E888-4743-B442-4EF316462CD2}" destId="{13F222C8-D637-45B5-AE68-C8C2BD9EA3B4}" srcOrd="1" destOrd="0" parTransId="{F9DB09E4-4298-4592-AED7-1555347A5ABB}" sibTransId="{ACA54FC4-AE7B-4DD3-A3AA-868DDD301C7E}"/>
    <dgm:cxn modelId="{D54A48DD-9E06-441A-8AD2-0B7CB2B8E526}" srcId="{F52284F3-A4CD-40C9-A767-23F3462C5469}" destId="{FBBB4F68-185D-40CC-95A9-B1CDFF595C70}" srcOrd="0" destOrd="0" parTransId="{ADA16F32-7F30-4F10-8444-B10FFAAB74DF}" sibTransId="{DC7BC750-3330-4AA8-95AF-104D5C5B6570}"/>
    <dgm:cxn modelId="{A1C6A36B-50F6-41B8-B2D5-312E885FB3A3}" type="presOf" srcId="{B6B87104-672F-433A-B8A6-EEAF107B15F6}" destId="{298FDCFB-8DD5-49A3-A74F-5FAD75B18EA5}" srcOrd="0" destOrd="0" presId="urn:microsoft.com/office/officeart/2005/8/layout/vList2"/>
    <dgm:cxn modelId="{7E0D3597-6FF3-48DB-ABD7-BAB72603856E}" srcId="{41AE0783-E888-4743-B442-4EF316462CD2}" destId="{B6B87104-672F-433A-B8A6-EEAF107B15F6}" srcOrd="3" destOrd="0" parTransId="{A99129CB-DE76-4A66-A533-2C4309ABD209}" sibTransId="{81EFB71A-AC06-4759-B300-EB71562FB1B1}"/>
    <dgm:cxn modelId="{1128B430-8A31-4253-9C08-CB9B98515DC1}" type="presOf" srcId="{13F222C8-D637-45B5-AE68-C8C2BD9EA3B4}" destId="{11D913BA-C108-4D2E-8C0D-83FD15D87FA3}" srcOrd="0" destOrd="0" presId="urn:microsoft.com/office/officeart/2005/8/layout/vList2"/>
    <dgm:cxn modelId="{F7446DF7-65A2-4561-98F3-BAFA89B79DF2}" type="presOf" srcId="{FBBB4F68-185D-40CC-95A9-B1CDFF595C70}" destId="{2A0249DD-44C7-4887-A398-E764A224194E}" srcOrd="0" destOrd="0" presId="urn:microsoft.com/office/officeart/2005/8/layout/vList2"/>
    <dgm:cxn modelId="{B68DEBF7-6F60-43B5-8FE1-089C547075B4}" type="presOf" srcId="{41AE0783-E888-4743-B442-4EF316462CD2}" destId="{AE3F915B-A89D-4E47-9550-720161092906}" srcOrd="0" destOrd="0" presId="urn:microsoft.com/office/officeart/2005/8/layout/vList2"/>
    <dgm:cxn modelId="{02B4357B-69CD-4891-A401-F8EA5141BFE4}" srcId="{41AE0783-E888-4743-B442-4EF316462CD2}" destId="{F52284F3-A4CD-40C9-A767-23F3462C5469}" srcOrd="0" destOrd="0" parTransId="{102331E2-365C-4C2F-8ABF-9559CDA1EAE4}" sibTransId="{5669228F-4FB0-49C9-A5FA-E7CAAD7CC706}"/>
    <dgm:cxn modelId="{F6EF9524-E830-4DC3-96A9-E595CCA9BF3D}" type="presOf" srcId="{F52284F3-A4CD-40C9-A767-23F3462C5469}" destId="{22E0FF09-E2B4-4847-BC3C-4E5F3A002554}" srcOrd="0" destOrd="0" presId="urn:microsoft.com/office/officeart/2005/8/layout/vList2"/>
    <dgm:cxn modelId="{366D6647-1A8C-4D67-AA2C-E885A16EA2F1}" type="presParOf" srcId="{AE3F915B-A89D-4E47-9550-720161092906}" destId="{22E0FF09-E2B4-4847-BC3C-4E5F3A002554}" srcOrd="0" destOrd="0" presId="urn:microsoft.com/office/officeart/2005/8/layout/vList2"/>
    <dgm:cxn modelId="{76513361-58DB-46AE-862E-AED1C9326050}" type="presParOf" srcId="{AE3F915B-A89D-4E47-9550-720161092906}" destId="{2A0249DD-44C7-4887-A398-E764A224194E}" srcOrd="1" destOrd="0" presId="urn:microsoft.com/office/officeart/2005/8/layout/vList2"/>
    <dgm:cxn modelId="{31C09A95-A3F2-4BA0-9FD6-EF503D1DC07D}" type="presParOf" srcId="{AE3F915B-A89D-4E47-9550-720161092906}" destId="{11D913BA-C108-4D2E-8C0D-83FD15D87FA3}" srcOrd="2" destOrd="0" presId="urn:microsoft.com/office/officeart/2005/8/layout/vList2"/>
    <dgm:cxn modelId="{F056B150-7C34-438E-AFF1-331688228166}" type="presParOf" srcId="{AE3F915B-A89D-4E47-9550-720161092906}" destId="{C07F62EC-C27B-4C19-844C-43DDBF84B17A}" srcOrd="3" destOrd="0" presId="urn:microsoft.com/office/officeart/2005/8/layout/vList2"/>
    <dgm:cxn modelId="{48E93D3C-2905-4DBE-9EC0-F3E58D973460}" type="presParOf" srcId="{AE3F915B-A89D-4E47-9550-720161092906}" destId="{07F9468C-1D0A-4ABC-839A-8179B4AAD425}" srcOrd="4" destOrd="0" presId="urn:microsoft.com/office/officeart/2005/8/layout/vList2"/>
    <dgm:cxn modelId="{8975C65E-6A2F-4C73-BACA-A7E107455399}" type="presParOf" srcId="{AE3F915B-A89D-4E47-9550-720161092906}" destId="{C0464C3D-1F53-4C54-A488-F4DC5DC70945}" srcOrd="5" destOrd="0" presId="urn:microsoft.com/office/officeart/2005/8/layout/vList2"/>
    <dgm:cxn modelId="{4E4A85E0-2655-4B95-B944-D9479A7D0EE4}" type="presParOf" srcId="{AE3F915B-A89D-4E47-9550-720161092906}" destId="{298FDCFB-8DD5-49A3-A74F-5FAD75B18E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3BC38-FD6E-4B51-91A5-10BD819626A7}">
      <dsp:nvSpPr>
        <dsp:cNvPr id="0" name=""/>
        <dsp:cNvSpPr/>
      </dsp:nvSpPr>
      <dsp:spPr>
        <a:xfrm>
          <a:off x="0" y="33353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100" b="0" i="0" kern="1200" dirty="0" smtClean="0"/>
            <a:t>使用https绑定证书到域名</a:t>
          </a:r>
          <a:r>
            <a:rPr lang="en-US" sz="2100" b="0" i="0" kern="1200" dirty="0" smtClean="0"/>
            <a:t> </a:t>
          </a:r>
          <a:r>
            <a:rPr lang="zh-CN" altLang="en-US" sz="2100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2100" kern="1200" dirty="0">
            <a:solidFill>
              <a:schemeClr val="bg1"/>
            </a:solidFill>
          </a:endParaRPr>
        </a:p>
      </dsp:txBody>
      <dsp:txXfrm>
        <a:off x="31185" y="64538"/>
        <a:ext cx="10453230" cy="576450"/>
      </dsp:txXfrm>
    </dsp:sp>
    <dsp:sp modelId="{BFD660F7-AE48-4CD5-9BFB-221657DED6EF}">
      <dsp:nvSpPr>
        <dsp:cNvPr id="0" name=""/>
        <dsp:cNvSpPr/>
      </dsp:nvSpPr>
      <dsp:spPr>
        <a:xfrm>
          <a:off x="0" y="732653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i="0" kern="1200" dirty="0" smtClean="0"/>
            <a:t>允许用户注册到系统 </a:t>
          </a:r>
          <a:r>
            <a:rPr lang="zh-CN" altLang="en-US" sz="2100" b="1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2100" b="1" kern="1200" dirty="0">
            <a:solidFill>
              <a:schemeClr val="bg1"/>
            </a:solidFill>
          </a:endParaRPr>
        </a:p>
      </dsp:txBody>
      <dsp:txXfrm>
        <a:off x="31185" y="763838"/>
        <a:ext cx="10453230" cy="576450"/>
      </dsp:txXfrm>
    </dsp:sp>
    <dsp:sp modelId="{9D29BD1A-DB10-4356-9348-9A42FB21ACCF}">
      <dsp:nvSpPr>
        <dsp:cNvPr id="0" name=""/>
        <dsp:cNvSpPr/>
      </dsp:nvSpPr>
      <dsp:spPr>
        <a:xfrm>
          <a:off x="0" y="1371474"/>
          <a:ext cx="105156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1" kern="1200" dirty="0" smtClean="0"/>
            <a:t>用户名的合法字符集范围：中文、英文字母、数字</a:t>
          </a:r>
          <a:r>
            <a:rPr lang="en-US" altLang="zh-CN" sz="1600" b="1" kern="1200" dirty="0" smtClean="0"/>
            <a:t> </a:t>
          </a:r>
          <a:r>
            <a:rPr lang="zh-CN" altLang="en-US" sz="1600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r>
            <a:rPr lang="zh-CN" altLang="en-US" sz="1600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1600" kern="1200" dirty="0">
            <a:solidFill>
              <a:schemeClr val="bg1"/>
            </a:solidFill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类似：</a:t>
          </a:r>
          <a:r>
            <a:rPr lang="en-US" sz="1600" kern="1200" dirty="0" smtClean="0"/>
            <a:t>-</a:t>
          </a:r>
          <a:r>
            <a:rPr lang="zh-CN" sz="1600" kern="1200" dirty="0" smtClean="0"/>
            <a:t>、</a:t>
          </a:r>
          <a:r>
            <a:rPr lang="en-US" sz="1600" kern="1200" dirty="0" smtClean="0"/>
            <a:t>_</a:t>
          </a:r>
          <a:r>
            <a:rPr lang="zh-CN" sz="1600" kern="1200" dirty="0" smtClean="0"/>
            <a:t>、</a:t>
          </a:r>
          <a:r>
            <a:rPr lang="en-US" sz="1600" kern="1200" dirty="0" smtClean="0"/>
            <a:t>.</a:t>
          </a:r>
          <a:r>
            <a:rPr lang="zh-CN" sz="1600" kern="1200" dirty="0" smtClean="0"/>
            <a:t>等合法字符集范围之外的字符不允许使用</a:t>
          </a:r>
          <a:r>
            <a:rPr lang="en-US" altLang="zh-CN" sz="1600" kern="1200" dirty="0" smtClean="0"/>
            <a:t> </a:t>
          </a:r>
          <a:r>
            <a:rPr lang="zh-CN" altLang="en-US" sz="1600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1" kern="1200" dirty="0" smtClean="0"/>
            <a:t>用户口令长度限制在</a:t>
          </a:r>
          <a:r>
            <a:rPr lang="en-US" sz="1600" b="1" kern="1200" dirty="0" smtClean="0"/>
            <a:t>36</a:t>
          </a:r>
          <a:r>
            <a:rPr lang="zh-CN" sz="1600" b="1" kern="1200" dirty="0" smtClean="0"/>
            <a:t>个字符之内</a:t>
          </a:r>
          <a:r>
            <a:rPr lang="en-US" altLang="zh-CN" sz="1600" b="1" kern="1200" dirty="0" smtClean="0"/>
            <a:t> </a:t>
          </a:r>
          <a:r>
            <a:rPr lang="zh-CN" altLang="en-US" sz="1600" b="1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b="1" kern="1200" dirty="0" smtClean="0"/>
            <a:t>对用户输入的口令进行强度校验，禁止使用弱口令</a:t>
          </a:r>
          <a:r>
            <a:rPr lang="en-US" altLang="zh-CN" sz="1600" kern="1200" dirty="0" smtClean="0"/>
            <a:t> </a:t>
          </a:r>
          <a:r>
            <a:rPr lang="zh-CN" altLang="en-US" sz="1600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1600" kern="1200" dirty="0"/>
        </a:p>
      </dsp:txBody>
      <dsp:txXfrm>
        <a:off x="0" y="1371474"/>
        <a:ext cx="10515600" cy="1260630"/>
      </dsp:txXfrm>
    </dsp:sp>
    <dsp:sp modelId="{CC618E9F-3E2F-4BAA-872B-18B959B31F58}">
      <dsp:nvSpPr>
        <dsp:cNvPr id="0" name=""/>
        <dsp:cNvSpPr/>
      </dsp:nvSpPr>
      <dsp:spPr>
        <a:xfrm>
          <a:off x="0" y="2632104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使用合法用户名和口令登录系统</a:t>
          </a:r>
          <a:r>
            <a:rPr lang="en-US" altLang="zh-CN" sz="2100" b="1" kern="1200" dirty="0" smtClean="0"/>
            <a:t> </a:t>
          </a:r>
          <a:r>
            <a:rPr lang="zh-CN" altLang="en-US" sz="2100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2100" kern="1200" dirty="0">
            <a:solidFill>
              <a:schemeClr val="bg1"/>
            </a:solidFill>
          </a:endParaRPr>
        </a:p>
      </dsp:txBody>
      <dsp:txXfrm>
        <a:off x="31185" y="2663289"/>
        <a:ext cx="10453230" cy="576450"/>
      </dsp:txXfrm>
    </dsp:sp>
    <dsp:sp modelId="{FA2390AA-A53E-4047-83DE-B9913329B799}">
      <dsp:nvSpPr>
        <dsp:cNvPr id="0" name=""/>
        <dsp:cNvSpPr/>
      </dsp:nvSpPr>
      <dsp:spPr>
        <a:xfrm>
          <a:off x="0" y="3331404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禁止使用明文存储用户口令</a:t>
          </a:r>
          <a:r>
            <a:rPr lang="en-US" altLang="zh-CN" sz="2100" b="1" kern="1200" dirty="0" smtClean="0"/>
            <a:t> </a:t>
          </a:r>
          <a:r>
            <a:rPr lang="zh-CN" altLang="en-US" sz="2100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2100" kern="1200" dirty="0">
            <a:solidFill>
              <a:schemeClr val="bg1"/>
            </a:solidFill>
          </a:endParaRPr>
        </a:p>
      </dsp:txBody>
      <dsp:txXfrm>
        <a:off x="31185" y="3362589"/>
        <a:ext cx="10453230" cy="576450"/>
      </dsp:txXfrm>
    </dsp:sp>
    <dsp:sp modelId="{27AFFE66-817B-48E6-B28F-2369D16E5909}">
      <dsp:nvSpPr>
        <dsp:cNvPr id="0" name=""/>
        <dsp:cNvSpPr/>
      </dsp:nvSpPr>
      <dsp:spPr>
        <a:xfrm>
          <a:off x="0" y="3970224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600" kern="1200" dirty="0" smtClean="0"/>
            <a:t>存储的口令即使被公开，也无法还原</a:t>
          </a:r>
          <a:r>
            <a:rPr lang="en-US" sz="1600" kern="1200" dirty="0" smtClean="0"/>
            <a:t>/</a:t>
          </a:r>
          <a:r>
            <a:rPr lang="zh-CN" sz="1600" kern="1200" dirty="0" smtClean="0"/>
            <a:t>解码出原始明文口令</a:t>
          </a:r>
          <a:r>
            <a:rPr lang="en-US" altLang="zh-CN" sz="1600" kern="1200" dirty="0" smtClean="0"/>
            <a:t> </a:t>
          </a:r>
          <a:r>
            <a:rPr lang="zh-CN" altLang="en-US" sz="1600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1600" kern="1200" dirty="0"/>
        </a:p>
      </dsp:txBody>
      <dsp:txXfrm>
        <a:off x="0" y="3970224"/>
        <a:ext cx="10515600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FF09-E2B4-4847-BC3C-4E5F3A002554}">
      <dsp:nvSpPr>
        <dsp:cNvPr id="0" name=""/>
        <dsp:cNvSpPr/>
      </dsp:nvSpPr>
      <dsp:spPr>
        <a:xfrm>
          <a:off x="0" y="0"/>
          <a:ext cx="11067662" cy="849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b="1" kern="1200" dirty="0" smtClean="0"/>
            <a:t>提供匿名用户加密后文件和关联的数字签名文件的下载</a:t>
          </a:r>
          <a:r>
            <a:rPr lang="en-US" altLang="zh-CN" sz="2700" b="1" kern="1200" dirty="0" smtClean="0"/>
            <a:t> </a:t>
          </a:r>
          <a:r>
            <a:rPr lang="zh-CN" altLang="en-US" sz="4000" b="1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4000" b="1" kern="1200" dirty="0">
            <a:solidFill>
              <a:schemeClr val="bg1"/>
            </a:solidFill>
          </a:endParaRPr>
        </a:p>
      </dsp:txBody>
      <dsp:txXfrm>
        <a:off x="41457" y="41457"/>
        <a:ext cx="10984748" cy="766333"/>
      </dsp:txXfrm>
    </dsp:sp>
    <dsp:sp modelId="{2A0249DD-44C7-4887-A398-E764A224194E}">
      <dsp:nvSpPr>
        <dsp:cNvPr id="0" name=""/>
        <dsp:cNvSpPr/>
      </dsp:nvSpPr>
      <dsp:spPr>
        <a:xfrm>
          <a:off x="0" y="853210"/>
          <a:ext cx="11067662" cy="920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98" tIns="26670" rIns="149352" bIns="2667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dirty="0" smtClean="0"/>
            <a:t>客户端对下载后的文件进行数字签名验证</a:t>
          </a:r>
          <a:r>
            <a:rPr lang="en-US" altLang="zh-CN" sz="2100" kern="1200" dirty="0" smtClean="0"/>
            <a:t> </a:t>
          </a:r>
          <a:r>
            <a:rPr lang="en-US" altLang="zh-CN" sz="2800" b="1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×</a:t>
          </a:r>
          <a:endParaRPr lang="zh-CN" sz="2800" b="1" kern="1200" dirty="0">
            <a:solidFill>
              <a:schemeClr val="accent4">
                <a:lumMod val="75000"/>
              </a:schemeClr>
            </a:solidFill>
            <a:latin typeface="Segoe UI Black" panose="020B0A02040204020203" pitchFamily="34" charset="0"/>
            <a:cs typeface="Segoe UI Black" panose="020B0A02040204020203" pitchFamily="34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客户端对下载后的文件可以解密还原到原始文件</a:t>
          </a:r>
          <a:r>
            <a:rPr lang="en-US" altLang="zh-CN" sz="2800" b="1" kern="1200" dirty="0" smtClean="0">
              <a:solidFill>
                <a:schemeClr val="accent4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×</a:t>
          </a:r>
          <a:endParaRPr lang="zh-CN" altLang="en-US" sz="2800" b="1" kern="1200" dirty="0">
            <a:solidFill>
              <a:schemeClr val="accent4">
                <a:lumMod val="5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0" y="853210"/>
        <a:ext cx="11067662" cy="920290"/>
      </dsp:txXfrm>
    </dsp:sp>
    <dsp:sp modelId="{11D913BA-C108-4D2E-8C0D-83FD15D87FA3}">
      <dsp:nvSpPr>
        <dsp:cNvPr id="0" name=""/>
        <dsp:cNvSpPr/>
      </dsp:nvSpPr>
      <dsp:spPr>
        <a:xfrm>
          <a:off x="0" y="1773501"/>
          <a:ext cx="11067662" cy="849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提供已登录用户解密后文件下载 </a:t>
          </a:r>
          <a:r>
            <a:rPr lang="zh-CN" altLang="en-US" sz="4000" b="1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altLang="en-US" sz="4000" b="1" kern="1200" dirty="0">
            <a:solidFill>
              <a:schemeClr val="bg1"/>
            </a:solidFill>
            <a:latin typeface="Segoe UI Black" panose="020B0A02040204020203" pitchFamily="34" charset="0"/>
            <a:cs typeface="Segoe UI Black" panose="020B0A02040204020203" pitchFamily="34" charset="0"/>
          </a:endParaRPr>
        </a:p>
      </dsp:txBody>
      <dsp:txXfrm>
        <a:off x="41457" y="1814958"/>
        <a:ext cx="10984748" cy="766333"/>
      </dsp:txXfrm>
    </dsp:sp>
    <dsp:sp modelId="{07F9468C-1D0A-4ABC-839A-8179B4AAD425}">
      <dsp:nvSpPr>
        <dsp:cNvPr id="0" name=""/>
        <dsp:cNvSpPr/>
      </dsp:nvSpPr>
      <dsp:spPr>
        <a:xfrm>
          <a:off x="0" y="2635814"/>
          <a:ext cx="11067662" cy="849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b="1" kern="1200" dirty="0" smtClean="0"/>
            <a:t>下载</a:t>
          </a:r>
          <a:r>
            <a:rPr lang="en-US" sz="2700" b="1" kern="1200" dirty="0" smtClean="0"/>
            <a:t>URL</a:t>
          </a:r>
          <a:r>
            <a:rPr lang="zh-CN" sz="2700" b="1" kern="1200" dirty="0" smtClean="0"/>
            <a:t>设置有效期（限制时间或限制下载次数），过期后禁止访问</a:t>
          </a:r>
          <a:r>
            <a:rPr lang="en-US" altLang="zh-CN" sz="2700" b="1" kern="1200" dirty="0" smtClean="0"/>
            <a:t> </a:t>
          </a:r>
          <a:r>
            <a:rPr lang="zh-CN" altLang="en-US" sz="3600" b="1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r>
            <a:rPr lang="zh-CN" sz="2700" b="1" kern="1200" dirty="0" smtClean="0"/>
            <a:t> </a:t>
          </a:r>
          <a:endParaRPr lang="zh-CN" sz="2700" b="1" kern="1200" dirty="0"/>
        </a:p>
      </dsp:txBody>
      <dsp:txXfrm>
        <a:off x="41457" y="2677271"/>
        <a:ext cx="10984748" cy="766333"/>
      </dsp:txXfrm>
    </dsp:sp>
    <dsp:sp modelId="{298FDCFB-8DD5-49A3-A74F-5FAD75B18EA5}">
      <dsp:nvSpPr>
        <dsp:cNvPr id="0" name=""/>
        <dsp:cNvSpPr/>
      </dsp:nvSpPr>
      <dsp:spPr>
        <a:xfrm>
          <a:off x="0" y="3498127"/>
          <a:ext cx="11067662" cy="849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b="1" kern="1200" dirty="0" smtClean="0"/>
            <a:t>提供静态文件的散列值下载，供下载文件完成后本地校验文件完整性</a:t>
          </a:r>
          <a:r>
            <a:rPr lang="en-US" altLang="zh-CN" sz="2700" b="1" kern="1200" dirty="0" smtClean="0"/>
            <a:t> </a:t>
          </a:r>
          <a:r>
            <a:rPr lang="zh-CN" altLang="en-US" sz="3600" b="1" kern="1200" dirty="0" smtClean="0">
              <a:solidFill>
                <a:schemeClr val="bg1"/>
              </a:solidFill>
              <a:latin typeface="Segoe UI Black" panose="020B0A02040204020203" pitchFamily="34" charset="0"/>
              <a:cs typeface="Segoe UI Black" panose="020B0A02040204020203" pitchFamily="34" charset="0"/>
            </a:rPr>
            <a:t>√</a:t>
          </a:r>
          <a:endParaRPr lang="zh-CN" sz="3600" b="1" kern="1200" dirty="0">
            <a:solidFill>
              <a:schemeClr val="bg1"/>
            </a:solidFill>
          </a:endParaRPr>
        </a:p>
      </dsp:txBody>
      <dsp:txXfrm>
        <a:off x="41457" y="3539584"/>
        <a:ext cx="10984748" cy="766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9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6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4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DA77-10C3-479D-A68A-6D86DD7D8969}" type="datetimeFigureOut">
              <a:rPr lang="zh-CN" altLang="en-US" smtClean="0"/>
              <a:t>2017/9/23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1A2E-1410-4E68-9662-E90BB9E4CC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9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log.sina.com.cn/s/blog_6e322ce7010124hw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features.file-upload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qiniu.com/kodo/manual/1202/download-tok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基于网页的用户注册与登录</a:t>
            </a:r>
            <a:r>
              <a:rPr lang="zh-CN" altLang="en-US" b="1" dirty="0" smtClean="0"/>
              <a:t>系统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097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6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已登录用户解密后文件下载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6709" cy="50323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验证下载</a:t>
            </a:r>
            <a:r>
              <a:rPr lang="en-US" altLang="zh-CN" dirty="0" smtClean="0"/>
              <a:t>URL</a:t>
            </a:r>
          </a:p>
          <a:p>
            <a:pPr lvl="1"/>
            <a:r>
              <a:rPr lang="zh-CN" altLang="en-US" dirty="0"/>
              <a:t>判断是否过期 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$time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-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time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()</a:t>
            </a:r>
          </a:p>
          <a:p>
            <a:pPr lvl="1"/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验证下载文件，用户身份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pPr lvl="2"/>
            <a:r>
              <a:rPr lang="zh-CN" altLang="en-US" dirty="0"/>
              <a:t>计算</a:t>
            </a:r>
            <a:r>
              <a:rPr lang="en-US" altLang="zh-CN" dirty="0"/>
              <a:t>Token</a:t>
            </a:r>
            <a:r>
              <a:rPr lang="zh-CN" altLang="en-US" dirty="0"/>
              <a:t>是否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r>
              <a:rPr lang="zh-CN" altLang="en-US" dirty="0" smtClean="0"/>
              <a:t>解密文件</a:t>
            </a:r>
            <a:endParaRPr lang="en-US" altLang="zh-CN" dirty="0" smtClean="0"/>
          </a:p>
          <a:p>
            <a:pPr lvl="1"/>
            <a:r>
              <a:rPr lang="zh-CN" altLang="en-US" dirty="0"/>
              <a:t>检查密文格式是否正确，符合定义</a:t>
            </a:r>
            <a:endParaRPr lang="en-US" altLang="zh-CN" dirty="0"/>
          </a:p>
          <a:p>
            <a:pPr lvl="1"/>
            <a:r>
              <a:rPr lang="zh-CN" altLang="en-US" dirty="0"/>
              <a:t>解析密文结构，提取解密所需各个字段</a:t>
            </a:r>
            <a:endParaRPr lang="en-US" altLang="zh-CN" dirty="0"/>
          </a:p>
          <a:p>
            <a:pPr lvl="1"/>
            <a:r>
              <a:rPr lang="zh-CN" altLang="en-US" dirty="0" smtClean="0"/>
              <a:t>提取并解密数据库中对称密钥，解密文件</a:t>
            </a:r>
            <a:endParaRPr lang="en-US" altLang="zh-CN" dirty="0" smtClean="0"/>
          </a:p>
          <a:p>
            <a:pPr lvl="2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openssl_private_decrypt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hex2bin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cipher_key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),$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baseKey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priv_key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/>
          </a:p>
          <a:p>
            <a:pPr lvl="2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openssl_decrypt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extracted_ciphertext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extracted_method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extracted_enc_options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hex2bin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extracted_iv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));</a:t>
            </a:r>
            <a:endParaRPr lang="en-US" altLang="zh-CN" dirty="0" smtClean="0"/>
          </a:p>
          <a:p>
            <a:r>
              <a:rPr lang="zh-CN" altLang="en-US" dirty="0" smtClean="0"/>
              <a:t>下载文件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header</a:t>
            </a:r>
            <a:r>
              <a:rPr lang="zh-CN" altLang="en-US" dirty="0"/>
              <a:t>头读取文件并输出</a:t>
            </a:r>
            <a:r>
              <a:rPr lang="zh-CN" altLang="en-US" dirty="0" smtClean="0"/>
              <a:t>文件，实现</a:t>
            </a:r>
            <a:r>
              <a:rPr lang="zh-CN" altLang="en-US" dirty="0"/>
              <a:t>文件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下载后删除系统中明文文件，只保留加密后文件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5CC5"/>
                </a:solidFill>
                <a:latin typeface="SFMono-Regular"/>
              </a:rPr>
              <a:t>unlink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"./upload/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$user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/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fileName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 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30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静态文件的散列值</a:t>
            </a:r>
            <a:r>
              <a:rPr lang="zh-CN" altLang="zh-CN" dirty="0" smtClean="0"/>
              <a:t>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上传文件加密前生成明文散列值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hash_file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'sha256'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filepath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 //sha256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下载文件解密后生成散列值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hash_file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'sha256'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"./upload/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$user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/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fileName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"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718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用户注册到系统 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1760" cy="4351338"/>
          </a:xfrm>
        </p:spPr>
        <p:txBody>
          <a:bodyPr>
            <a:normAutofit/>
          </a:bodyPr>
          <a:lstStyle/>
          <a:p>
            <a:r>
              <a:rPr lang="zh-CN" altLang="zh-CN" dirty="0"/>
              <a:t>用户名的合法字符集范围：中文、英文字母、数字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正则匹配 </a:t>
            </a:r>
            <a:r>
              <a:rPr lang="en-US" altLang="zh-CN" dirty="0" err="1" smtClean="0">
                <a:solidFill>
                  <a:srgbClr val="005CC5"/>
                </a:solidFill>
                <a:latin typeface="SFMono-Regular"/>
              </a:rPr>
              <a:t>preg_match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'/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^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[0-9a-zA-Z</a:t>
            </a:r>
            <a:r>
              <a:rPr lang="en-US" altLang="zh-CN" b="1" dirty="0">
                <a:solidFill>
                  <a:srgbClr val="22863A"/>
                </a:solidFill>
                <a:latin typeface="SFMono-Regular"/>
              </a:rPr>
              <a:t>\x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{4e00}-</a:t>
            </a:r>
            <a:r>
              <a:rPr lang="en-US" altLang="zh-CN" b="1" dirty="0">
                <a:solidFill>
                  <a:srgbClr val="22863A"/>
                </a:solidFill>
                <a:latin typeface="SFMono-Regular"/>
              </a:rPr>
              <a:t>\x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{9fa5}]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+$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032F62"/>
                </a:solidFill>
                <a:latin typeface="SFMono-Regular"/>
              </a:rPr>
              <a:t>u'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,$user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</a:t>
            </a:r>
            <a:endParaRPr lang="en-US" altLang="zh-CN" dirty="0" smtClean="0"/>
          </a:p>
          <a:p>
            <a:r>
              <a:rPr lang="zh-CN" altLang="zh-CN" dirty="0"/>
              <a:t>用户口令长度限制在</a:t>
            </a:r>
            <a:r>
              <a:rPr lang="en-US" altLang="zh-CN" dirty="0"/>
              <a:t>36</a:t>
            </a:r>
            <a:r>
              <a:rPr lang="zh-CN" altLang="zh-CN" dirty="0"/>
              <a:t>个字符之内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5CC5"/>
                </a:solidFill>
                <a:latin typeface="SFMono-Regular"/>
              </a:rPr>
              <a:t>strlen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psw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&gt;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36</a:t>
            </a:r>
            <a:endParaRPr lang="zh-CN" altLang="en-US" dirty="0"/>
          </a:p>
          <a:p>
            <a:r>
              <a:rPr lang="zh-CN" altLang="zh-CN" dirty="0" smtClean="0"/>
              <a:t>口令强度</a:t>
            </a:r>
            <a:r>
              <a:rPr lang="zh-CN" altLang="zh-CN" dirty="0"/>
              <a:t>校验</a:t>
            </a:r>
            <a:endParaRPr lang="zh-CN" altLang="en-US" dirty="0"/>
          </a:p>
          <a:p>
            <a:pPr lvl="1"/>
            <a:r>
              <a:rPr lang="zh-CN" altLang="en-US" dirty="0" smtClean="0"/>
              <a:t>打分制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参考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blog.sina.com.cn/s/blog_6e322ce7010124hw.html</a:t>
            </a:r>
            <a:r>
              <a:rPr lang="en-US" altLang="zh-CN" dirty="0" smtClean="0"/>
              <a:t>  (</a:t>
            </a:r>
            <a:r>
              <a:rPr lang="zh-CN" altLang="en-US" dirty="0" smtClean="0"/>
              <a:t>作者</a:t>
            </a:r>
            <a:r>
              <a:rPr lang="en-US" altLang="zh-CN" dirty="0" smtClean="0"/>
              <a:t>: 360</a:t>
            </a:r>
            <a:r>
              <a:rPr lang="zh-CN" altLang="en-US" dirty="0"/>
              <a:t>软件工程</a:t>
            </a:r>
            <a:r>
              <a:rPr lang="zh-CN" altLang="en-US" dirty="0" smtClean="0"/>
              <a:t>师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弱</a:t>
            </a:r>
            <a:r>
              <a:rPr lang="zh-CN" altLang="en-US" dirty="0" smtClean="0"/>
              <a:t>口令字典 </a:t>
            </a:r>
            <a:r>
              <a:rPr lang="en-US" altLang="zh-CN" dirty="0" smtClean="0"/>
              <a:t>password.txt</a:t>
            </a:r>
          </a:p>
          <a:p>
            <a:pPr lvl="2"/>
            <a:r>
              <a:rPr lang="zh-CN" altLang="en-US" dirty="0"/>
              <a:t>来源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cracklib</a:t>
            </a:r>
            <a:r>
              <a:rPr lang="zh-CN" altLang="en-US" dirty="0"/>
              <a:t>函数库中自带的弱密码字典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24292E"/>
              </a:solidFill>
              <a:latin typeface="SFMono-Regular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3"/>
          <a:srcRect l="32276" t="165" b="38434"/>
          <a:stretch/>
        </p:blipFill>
        <p:spPr>
          <a:xfrm>
            <a:off x="7287209" y="4954653"/>
            <a:ext cx="2115399" cy="122231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0845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禁止使用明文存储用户口令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password_hash</a:t>
            </a:r>
            <a:r>
              <a:rPr lang="en-US" altLang="zh-CN" dirty="0"/>
              <a:t> — </a:t>
            </a:r>
            <a:r>
              <a:rPr lang="zh-CN" altLang="en-US" dirty="0"/>
              <a:t>创建密码的哈希（</a:t>
            </a:r>
            <a:r>
              <a:rPr lang="en-US" altLang="zh-CN" dirty="0"/>
              <a:t>hash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005CC5"/>
                </a:solidFill>
                <a:latin typeface="SFMono-Regular"/>
              </a:rPr>
              <a:t>password_hash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 ($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data,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PASSWORD_DEFAULT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);</a:t>
            </a:r>
          </a:p>
          <a:p>
            <a:pPr lvl="1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password_hash</a:t>
            </a:r>
            <a:r>
              <a:rPr lang="en-US" altLang="zh-CN" dirty="0">
                <a:latin typeface="SFMono-Regular"/>
              </a:rPr>
              <a:t>()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 </a:t>
            </a:r>
            <a:r>
              <a:rPr lang="zh-CN" altLang="en-US" dirty="0"/>
              <a:t>使用足够强度的单向散列算法创建密码的</a:t>
            </a:r>
            <a:r>
              <a:rPr lang="zh-CN" altLang="en-US" dirty="0" smtClean="0"/>
              <a:t>哈希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5CC5"/>
                </a:solidFill>
                <a:latin typeface="SFMono-Regular"/>
              </a:rPr>
              <a:t>PASSWORD_DEFAULT </a:t>
            </a:r>
            <a:r>
              <a:rPr lang="en-US" altLang="zh-CN" dirty="0" smtClean="0"/>
              <a:t>- </a:t>
            </a:r>
            <a:r>
              <a:rPr lang="zh-CN" altLang="en-US" dirty="0"/>
              <a:t>使用 </a:t>
            </a:r>
            <a:r>
              <a:rPr lang="en-US" altLang="zh-CN" dirty="0" err="1"/>
              <a:t>bcrypt</a:t>
            </a:r>
            <a:r>
              <a:rPr lang="en-US" altLang="zh-CN" dirty="0"/>
              <a:t>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password_verify</a:t>
            </a:r>
            <a:r>
              <a:rPr lang="en-US" altLang="zh-CN" dirty="0" smtClean="0"/>
              <a:t> — </a:t>
            </a:r>
            <a:r>
              <a:rPr lang="zh-CN" altLang="en-US" dirty="0" smtClean="0"/>
              <a:t>验证密码是否和哈希匹配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password_verify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psw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,$hash);</a:t>
            </a:r>
            <a:endParaRPr lang="en-US" altLang="zh-CN" dirty="0"/>
          </a:p>
          <a:p>
            <a:pPr lvl="1"/>
            <a:r>
              <a:rPr lang="en-US" altLang="zh-CN" dirty="0" err="1" smtClean="0">
                <a:solidFill>
                  <a:srgbClr val="005CC5"/>
                </a:solidFill>
                <a:latin typeface="SFMono-Regular"/>
              </a:rPr>
              <a:t>password_hash</a:t>
            </a:r>
            <a:r>
              <a:rPr lang="en-US" altLang="zh-CN" dirty="0">
                <a:latin typeface="SFMono-Regular"/>
              </a:rPr>
              <a:t>()</a:t>
            </a:r>
            <a:r>
              <a:rPr lang="zh-CN" altLang="en-US" dirty="0" smtClean="0"/>
              <a:t>返回的</a:t>
            </a:r>
            <a:r>
              <a:rPr lang="zh-CN" altLang="en-US" dirty="0"/>
              <a:t>哈希包含了算法、 </a:t>
            </a:r>
            <a:r>
              <a:rPr lang="en-US" altLang="zh-CN" dirty="0"/>
              <a:t>cost </a:t>
            </a:r>
            <a:r>
              <a:rPr lang="zh-CN" altLang="en-US" dirty="0"/>
              <a:t>和盐值。 因此，所有需要的信息都包含内。使得验证函数不需要储存额外盐值等信息即可验证哈希。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40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22441663"/>
              </p:ext>
            </p:extLst>
          </p:nvPr>
        </p:nvGraphicFramePr>
        <p:xfrm>
          <a:off x="715475" y="2356411"/>
          <a:ext cx="10154688" cy="395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基于网页的文件上传加密与数字签名系统</a:t>
            </a:r>
          </a:p>
        </p:txBody>
      </p:sp>
    </p:spTree>
    <p:extLst>
      <p:ext uri="{BB962C8B-B14F-4D97-AF65-F5344CB8AC3E}">
        <p14:creationId xmlns:p14="http://schemas.microsoft.com/office/powerpoint/2010/main" val="266434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文件上</a:t>
            </a:r>
            <a:r>
              <a:rPr lang="zh-CN" altLang="en-US" dirty="0" smtClean="0"/>
              <a:t>传系统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183"/>
          </a:xfrm>
        </p:spPr>
        <p:txBody>
          <a:bodyPr>
            <a:normAutofit/>
          </a:bodyPr>
          <a:lstStyle/>
          <a:p>
            <a:r>
              <a:rPr lang="zh-CN" altLang="en-US" dirty="0"/>
              <a:t>文件上</a:t>
            </a:r>
            <a:r>
              <a:rPr lang="zh-CN" altLang="en-US" dirty="0" smtClean="0"/>
              <a:t>传基本代码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 </a:t>
            </a:r>
            <a:r>
              <a:rPr lang="en-US" altLang="zh-CN" dirty="0" smtClean="0"/>
              <a:t>PHP </a:t>
            </a:r>
            <a:r>
              <a:rPr lang="zh-CN" altLang="en-US" dirty="0" smtClean="0"/>
              <a:t>手册 </a:t>
            </a:r>
            <a:r>
              <a:rPr lang="en-US" altLang="zh-CN" dirty="0"/>
              <a:t>Handling file </a:t>
            </a:r>
            <a:r>
              <a:rPr lang="en-US" altLang="zh-CN" dirty="0" smtClean="0"/>
              <a:t>uploads: User </a:t>
            </a:r>
            <a:r>
              <a:rPr lang="en-US" altLang="zh-CN" dirty="0"/>
              <a:t>Contributed </a:t>
            </a:r>
            <a:r>
              <a:rPr lang="en-US" altLang="zh-CN" dirty="0" smtClean="0"/>
              <a:t>Notes Top 1</a:t>
            </a:r>
          </a:p>
          <a:p>
            <a:pPr lvl="2"/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www.php.net/manual/en/features.file-upload.php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zh-CN" dirty="0" smtClean="0"/>
              <a:t>限制</a:t>
            </a:r>
            <a:r>
              <a:rPr lang="zh-CN" altLang="zh-CN" dirty="0"/>
              <a:t>文件</a:t>
            </a:r>
            <a:r>
              <a:rPr lang="zh-CN" altLang="zh-CN" dirty="0" smtClean="0"/>
              <a:t>大小</a:t>
            </a:r>
            <a:r>
              <a:rPr lang="en-US" altLang="zh-CN" dirty="0"/>
              <a:t>&lt; 10MB </a:t>
            </a:r>
          </a:p>
          <a:p>
            <a:pPr lvl="1"/>
            <a:r>
              <a:rPr lang="en-US" altLang="zh-CN" dirty="0">
                <a:solidFill>
                  <a:srgbClr val="336699"/>
                </a:solidFill>
                <a:latin typeface="Fira Mono"/>
              </a:rPr>
              <a:t>$_FILES</a:t>
            </a:r>
            <a:r>
              <a:rPr lang="en-US" altLang="zh-CN" dirty="0">
                <a:solidFill>
                  <a:srgbClr val="669933"/>
                </a:solidFill>
                <a:latin typeface="Fira Mono"/>
              </a:rPr>
              <a:t>[</a:t>
            </a:r>
            <a:r>
              <a:rPr lang="en-US" altLang="zh-CN" dirty="0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 dirty="0" err="1">
                <a:solidFill>
                  <a:srgbClr val="CC3333"/>
                </a:solidFill>
                <a:latin typeface="Fira Mono"/>
              </a:rPr>
              <a:t>upfile</a:t>
            </a:r>
            <a:r>
              <a:rPr lang="en-US" altLang="zh-CN" dirty="0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 dirty="0">
                <a:solidFill>
                  <a:srgbClr val="669933"/>
                </a:solidFill>
                <a:latin typeface="Fira Mono"/>
              </a:rPr>
              <a:t>][</a:t>
            </a:r>
            <a:r>
              <a:rPr lang="en-US" altLang="zh-CN" dirty="0">
                <a:solidFill>
                  <a:srgbClr val="CC3333"/>
                </a:solidFill>
                <a:latin typeface="Fira Mono"/>
              </a:rPr>
              <a:t>'size</a:t>
            </a:r>
            <a:r>
              <a:rPr lang="en-US" altLang="zh-CN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>
                <a:solidFill>
                  <a:srgbClr val="669933"/>
                </a:solidFill>
                <a:latin typeface="Fira Mono"/>
              </a:rPr>
              <a:t>] </a:t>
            </a:r>
            <a:r>
              <a:rPr lang="en-US" altLang="zh-CN" smtClean="0">
                <a:solidFill>
                  <a:srgbClr val="669933"/>
                </a:solidFill>
                <a:latin typeface="Fira Mono"/>
              </a:rPr>
              <a:t>&lt;</a:t>
            </a:r>
            <a:r>
              <a:rPr lang="en-US" altLang="zh-CN" dirty="0">
                <a:solidFill>
                  <a:srgbClr val="669933"/>
                </a:solidFill>
                <a:latin typeface="Fira Mono"/>
              </a:rPr>
              <a:t> </a:t>
            </a:r>
            <a:r>
              <a:rPr lang="en-US" altLang="zh-CN" dirty="0" smtClean="0">
                <a:solidFill>
                  <a:srgbClr val="336699"/>
                </a:solidFill>
                <a:latin typeface="Fira Mono"/>
              </a:rPr>
              <a:t>10485760</a:t>
            </a:r>
          </a:p>
          <a:p>
            <a:pPr lvl="1"/>
            <a:r>
              <a:rPr lang="zh-CN" altLang="en-US" dirty="0" smtClean="0"/>
              <a:t>修改 </a:t>
            </a:r>
            <a:r>
              <a:rPr lang="en-US" altLang="zh-CN" dirty="0" smtClean="0"/>
              <a:t>PHP.ini</a:t>
            </a:r>
            <a:endParaRPr lang="en-US" altLang="zh-CN" dirty="0"/>
          </a:p>
          <a:p>
            <a:r>
              <a:rPr lang="zh-CN" altLang="zh-CN" dirty="0"/>
              <a:t>限制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: office</a:t>
            </a:r>
            <a:r>
              <a:rPr lang="zh-CN" altLang="zh-CN" dirty="0"/>
              <a:t>文档、常见图片类型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4F5B93"/>
                </a:solidFill>
                <a:latin typeface="Fira Mono"/>
              </a:rPr>
              <a:t> </a:t>
            </a:r>
            <a:r>
              <a:rPr lang="en-US" altLang="zh-CN" dirty="0" err="1" smtClean="0">
                <a:solidFill>
                  <a:srgbClr val="336699"/>
                </a:solidFill>
                <a:latin typeface="Fira Mono"/>
              </a:rPr>
              <a:t>finfo</a:t>
            </a:r>
            <a:r>
              <a:rPr lang="en-US" altLang="zh-CN" dirty="0" smtClean="0">
                <a:solidFill>
                  <a:srgbClr val="669933"/>
                </a:solidFill>
                <a:latin typeface="Fira Mono"/>
              </a:rPr>
              <a:t>(</a:t>
            </a:r>
            <a:r>
              <a:rPr lang="en-US" altLang="zh-CN" dirty="0" smtClean="0">
                <a:solidFill>
                  <a:srgbClr val="336699"/>
                </a:solidFill>
                <a:latin typeface="Fira Mono"/>
              </a:rPr>
              <a:t>FILEINFO_MIME_TYPE</a:t>
            </a:r>
            <a:r>
              <a:rPr lang="en-US" altLang="zh-CN" dirty="0" smtClean="0">
                <a:solidFill>
                  <a:srgbClr val="669933"/>
                </a:solidFill>
                <a:latin typeface="Fira Mono"/>
              </a:rPr>
              <a:t>)-&gt;</a:t>
            </a:r>
            <a:r>
              <a:rPr lang="en-US" altLang="zh-CN" dirty="0">
                <a:solidFill>
                  <a:srgbClr val="336699"/>
                </a:solidFill>
                <a:latin typeface="Fira Mono"/>
              </a:rPr>
              <a:t>file</a:t>
            </a:r>
            <a:r>
              <a:rPr lang="en-US" altLang="zh-CN" dirty="0">
                <a:solidFill>
                  <a:srgbClr val="669933"/>
                </a:solidFill>
                <a:latin typeface="Fira Mono"/>
              </a:rPr>
              <a:t>(</a:t>
            </a:r>
            <a:r>
              <a:rPr lang="en-US" altLang="zh-CN" dirty="0">
                <a:solidFill>
                  <a:srgbClr val="336699"/>
                </a:solidFill>
                <a:latin typeface="Fira Mono"/>
              </a:rPr>
              <a:t>$_FILES</a:t>
            </a:r>
            <a:r>
              <a:rPr lang="en-US" altLang="zh-CN" dirty="0">
                <a:solidFill>
                  <a:srgbClr val="669933"/>
                </a:solidFill>
                <a:latin typeface="Fira Mono"/>
              </a:rPr>
              <a:t>[</a:t>
            </a:r>
            <a:r>
              <a:rPr lang="en-US" altLang="zh-CN" dirty="0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 dirty="0" err="1">
                <a:solidFill>
                  <a:srgbClr val="CC3333"/>
                </a:solidFill>
                <a:latin typeface="Fira Mono"/>
              </a:rPr>
              <a:t>upfile</a:t>
            </a:r>
            <a:r>
              <a:rPr lang="en-US" altLang="zh-CN" dirty="0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 dirty="0">
                <a:solidFill>
                  <a:srgbClr val="669933"/>
                </a:solidFill>
                <a:latin typeface="Fira Mono"/>
              </a:rPr>
              <a:t>][</a:t>
            </a:r>
            <a:r>
              <a:rPr lang="en-US" altLang="zh-CN" dirty="0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 dirty="0" err="1">
                <a:solidFill>
                  <a:srgbClr val="CC3333"/>
                </a:solidFill>
                <a:latin typeface="Fira Mono"/>
              </a:rPr>
              <a:t>tmp_name</a:t>
            </a:r>
            <a:r>
              <a:rPr lang="en-US" altLang="zh-CN" dirty="0" smtClean="0">
                <a:solidFill>
                  <a:srgbClr val="CC3333"/>
                </a:solidFill>
                <a:latin typeface="Fira Mono"/>
              </a:rPr>
              <a:t>'</a:t>
            </a:r>
            <a:r>
              <a:rPr lang="en-US" altLang="zh-CN" dirty="0" smtClean="0">
                <a:solidFill>
                  <a:srgbClr val="669933"/>
                </a:solidFill>
                <a:latin typeface="Fira Mono"/>
              </a:rPr>
              <a:t>])</a:t>
            </a:r>
          </a:p>
          <a:p>
            <a:pPr lvl="1"/>
            <a:r>
              <a:rPr lang="en-US" altLang="zh-CN" dirty="0" smtClean="0"/>
              <a:t>  array </a:t>
            </a:r>
            <a:r>
              <a:rPr lang="zh-CN" altLang="en-US" dirty="0" smtClean="0"/>
              <a:t>数组存</a:t>
            </a:r>
            <a:r>
              <a:rPr lang="en-US" altLang="zh-CN" dirty="0"/>
              <a:t>office</a:t>
            </a:r>
            <a:r>
              <a:rPr lang="zh-CN" altLang="zh-CN" dirty="0"/>
              <a:t>文档、常见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 MIME </a:t>
            </a:r>
            <a:r>
              <a:rPr lang="en-US" altLang="zh-CN" dirty="0"/>
              <a:t>(Multipurpose Internet Mail Extensions</a:t>
            </a:r>
            <a:r>
              <a:rPr lang="en-US" altLang="zh-CN" dirty="0" smtClean="0"/>
              <a:t>) 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(</a:t>
            </a:r>
            <a:r>
              <a:rPr lang="zh-CN" altLang="en-US" dirty="0" smtClean="0"/>
              <a:t>互联网</a:t>
            </a:r>
            <a:r>
              <a:rPr lang="zh-CN" altLang="en-US" dirty="0"/>
              <a:t>媒体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描述</a:t>
            </a:r>
            <a:r>
              <a:rPr lang="zh-CN" altLang="en-US" dirty="0"/>
              <a:t>了文件类型的互联网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): jpg/ 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/ gif/ doc/ 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xls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xlsx</a:t>
            </a:r>
            <a:r>
              <a:rPr lang="en-US" altLang="zh-CN" dirty="0" smtClean="0"/>
              <a:t>/ pdf/ 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pptx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9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openssl_encrypt</a:t>
            </a:r>
            <a:r>
              <a:rPr lang="en-US" altLang="zh-CN" dirty="0"/>
              <a:t> — </a:t>
            </a:r>
            <a:r>
              <a:rPr lang="zh-CN" altLang="en-US" dirty="0"/>
              <a:t>加密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336699"/>
                </a:solidFill>
                <a:latin typeface="Fira Mono"/>
              </a:rPr>
              <a:t>openssl_encrypt</a:t>
            </a:r>
            <a:r>
              <a:rPr lang="en-US" altLang="zh-CN" dirty="0">
                <a:solidFill>
                  <a:srgbClr val="737373"/>
                </a:solidFill>
                <a:latin typeface="Fira Mono"/>
              </a:rPr>
              <a:t> 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($plaintext, $method,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enc_options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$iv);</a:t>
            </a:r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$method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“aes-256-cbc”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;</a:t>
            </a:r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//AES256,</a:t>
            </a:r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密码分组链接模式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336699"/>
                </a:solidFill>
                <a:latin typeface="Fira Mono"/>
              </a:rPr>
              <a:t>bin2hex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 err="1">
                <a:solidFill>
                  <a:srgbClr val="336699"/>
                </a:solidFill>
                <a:latin typeface="Fira Mono"/>
              </a:rPr>
              <a:t>openssl_random_pseudo_bytes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336699"/>
                </a:solidFill>
                <a:latin typeface="Fira Mono"/>
              </a:rPr>
              <a:t>32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));</a:t>
            </a:r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enc_options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336699"/>
                </a:solidFill>
                <a:latin typeface="Fira Mono"/>
              </a:rPr>
              <a:t>0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;</a:t>
            </a:r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iv_length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=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openssl_cipher_iv_length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($method);</a:t>
            </a:r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$iv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336699"/>
                </a:solidFill>
                <a:latin typeface="Fira Mono"/>
              </a:rPr>
              <a:t>openssl_random_pseudo_bytes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iv_length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 smtClean="0"/>
          </a:p>
          <a:p>
            <a:r>
              <a:rPr lang="zh-CN" altLang="en-US" dirty="0" smtClean="0"/>
              <a:t>定义密文结构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存储参数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saved_ciphertext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sprintf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'%s$%d$%s$%s'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$method,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enc_options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bin2hex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($iv),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ciphertext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用户公钥加密文件对称</a:t>
            </a:r>
            <a:r>
              <a:rPr lang="zh-CN" altLang="en-US" dirty="0" smtClean="0"/>
              <a:t>密钥，存入数据库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336699"/>
                </a:solidFill>
                <a:latin typeface="Fira Mono"/>
              </a:rPr>
              <a:t>openssl_public_encrypt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baseKey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,$cipher_key,$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pub_key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); //RSA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37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对</a:t>
            </a:r>
            <a:r>
              <a:rPr lang="zh-CN" altLang="zh-CN" dirty="0"/>
              <a:t>加密后</a:t>
            </a:r>
            <a:r>
              <a:rPr lang="zh-CN" altLang="zh-CN" dirty="0" smtClean="0"/>
              <a:t>文件数字签名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1909" cy="4351338"/>
          </a:xfrm>
        </p:spPr>
        <p:txBody>
          <a:bodyPr/>
          <a:lstStyle/>
          <a:p>
            <a:r>
              <a:rPr lang="zh-CN" altLang="en-US" dirty="0" smtClean="0"/>
              <a:t>用户注册时生成公私钥并保存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openssl_sign</a:t>
            </a:r>
            <a:r>
              <a:rPr lang="en-US" altLang="zh-CN" dirty="0"/>
              <a:t> — Generate </a:t>
            </a:r>
            <a:r>
              <a:rPr lang="en-US" altLang="zh-CN" dirty="0" smtClean="0"/>
              <a:t>signature</a:t>
            </a:r>
          </a:p>
          <a:p>
            <a:pPr lvl="1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openssl_sign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($data, $signature,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priv_key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OPENSSL_ALGO_SHA256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 //</a:t>
            </a:r>
            <a:r>
              <a:rPr lang="en-US" altLang="zh-CN" dirty="0"/>
              <a:t> </a:t>
            </a:r>
            <a:r>
              <a:rPr lang="en-US" altLang="zh-CN" dirty="0" smtClean="0"/>
              <a:t>sha256WithRSAEncryption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签名验证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openssl_verify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($data, $signature,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pub_key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OPENSSL_ALGO_SHA256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50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基于网页的加密文件下载与解密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113599"/>
              </p:ext>
            </p:extLst>
          </p:nvPr>
        </p:nvGraphicFramePr>
        <p:xfrm>
          <a:off x="838199" y="1825625"/>
          <a:ext cx="110676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9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下载</a:t>
            </a:r>
            <a:r>
              <a:rPr lang="en-US" altLang="zh-CN" dirty="0"/>
              <a:t>URL</a:t>
            </a:r>
            <a:r>
              <a:rPr lang="zh-CN" altLang="zh-CN" dirty="0"/>
              <a:t>设置</a:t>
            </a:r>
            <a:r>
              <a:rPr lang="zh-CN" altLang="zh-CN" dirty="0" smtClean="0"/>
              <a:t>有效期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70580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参考：下载凭证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七牛开发者中心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developer.qiniu.com/kodo/manual/1202/download-token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算法：</a:t>
            </a:r>
            <a:r>
              <a:rPr lang="en-US" altLang="zh-CN" sz="2400" dirty="0">
                <a:solidFill>
                  <a:srgbClr val="D73A49"/>
                </a:solidFill>
                <a:latin typeface="SFMono-Regular"/>
              </a:rPr>
              <a:t>function</a:t>
            </a:r>
            <a:r>
              <a:rPr lang="en-US" altLang="zh-CN" sz="2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sz="2400" dirty="0" err="1">
                <a:solidFill>
                  <a:srgbClr val="6F42C1"/>
                </a:solidFill>
                <a:latin typeface="SFMono-Regular"/>
              </a:rPr>
              <a:t>DownloadUrl</a:t>
            </a:r>
            <a:r>
              <a:rPr lang="en-US" altLang="zh-CN" sz="2400" dirty="0">
                <a:solidFill>
                  <a:srgbClr val="24292E"/>
                </a:solidFill>
                <a:latin typeface="SFMono-Regular"/>
              </a:rPr>
              <a:t>($file, $user, $expires </a:t>
            </a:r>
            <a:r>
              <a:rPr lang="en-US" altLang="zh-CN" sz="2400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sz="2400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sz="2400" dirty="0">
                <a:solidFill>
                  <a:srgbClr val="005CC5"/>
                </a:solidFill>
                <a:latin typeface="SFMono-Regular"/>
              </a:rPr>
              <a:t>360000</a:t>
            </a:r>
            <a:r>
              <a:rPr lang="en-US" altLang="zh-CN" sz="2400" dirty="0">
                <a:solidFill>
                  <a:srgbClr val="24292E"/>
                </a:solidFill>
                <a:latin typeface="SFMono-Regular"/>
              </a:rPr>
              <a:t>)</a:t>
            </a:r>
            <a:endParaRPr lang="zh-CN" altLang="en-US" sz="2400" dirty="0"/>
          </a:p>
          <a:p>
            <a:pPr lvl="1"/>
            <a:r>
              <a:rPr lang="zh-CN" altLang="en-US" dirty="0" smtClean="0"/>
              <a:t>构造</a:t>
            </a:r>
            <a:r>
              <a:rPr lang="zh-CN" altLang="en-US" dirty="0"/>
              <a:t>下载 </a:t>
            </a:r>
            <a:r>
              <a:rPr lang="en-US" altLang="zh-CN" dirty="0" smtClean="0"/>
              <a:t>URL</a:t>
            </a:r>
            <a:endParaRPr lang="zh-CN" altLang="en-US" dirty="0"/>
          </a:p>
          <a:p>
            <a:pPr lvl="1"/>
            <a:r>
              <a:rPr lang="zh-CN" altLang="en-US" dirty="0"/>
              <a:t>为下载 </a:t>
            </a:r>
            <a:r>
              <a:rPr lang="en-US" altLang="zh-CN" dirty="0"/>
              <a:t>URL </a:t>
            </a:r>
            <a:r>
              <a:rPr lang="zh-CN" altLang="en-US" dirty="0"/>
              <a:t>加上过期时间 </a:t>
            </a:r>
            <a:r>
              <a:rPr lang="en-US" altLang="zh-CN" dirty="0"/>
              <a:t>e </a:t>
            </a:r>
            <a:r>
              <a:rPr lang="zh-CN" altLang="en-US" dirty="0"/>
              <a:t>参数，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时间戳 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deadline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time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()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$expires;</a:t>
            </a:r>
            <a:endParaRPr lang="en-US" altLang="zh-CN" dirty="0" smtClean="0"/>
          </a:p>
          <a:p>
            <a:pPr lvl="1"/>
            <a:r>
              <a:rPr lang="zh-CN" altLang="en-US" dirty="0"/>
              <a:t>对上一步得到的 </a:t>
            </a:r>
            <a:r>
              <a:rPr lang="en-US" altLang="zh-CN" dirty="0"/>
              <a:t>URL </a:t>
            </a:r>
            <a:r>
              <a:rPr lang="zh-CN" altLang="en-US" dirty="0"/>
              <a:t>字符串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HMAC-SHA1 </a:t>
            </a:r>
            <a:r>
              <a:rPr lang="zh-CN" altLang="en-US" dirty="0" smtClean="0"/>
              <a:t>签名（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为用户私钥），</a:t>
            </a:r>
            <a:r>
              <a:rPr lang="zh-CN" altLang="en-US" dirty="0"/>
              <a:t>并对结果</a:t>
            </a:r>
            <a:r>
              <a:rPr lang="zh-CN" altLang="en-US" dirty="0" smtClean="0"/>
              <a:t>做 </a:t>
            </a:r>
            <a:r>
              <a:rPr lang="en-US" altLang="zh-CN" dirty="0" smtClean="0"/>
              <a:t>URL </a:t>
            </a:r>
            <a:r>
              <a:rPr lang="zh-CN" altLang="en-US" dirty="0"/>
              <a:t>安全的 </a:t>
            </a:r>
            <a:r>
              <a:rPr lang="en-US" altLang="zh-CN" dirty="0"/>
              <a:t>Base64 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lvl="2"/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$Sign 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005CC5"/>
                </a:solidFill>
                <a:latin typeface="SFMono-Regular"/>
              </a:rPr>
              <a:t>hash_hmac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zh-CN" dirty="0">
                <a:solidFill>
                  <a:srgbClr val="032F62"/>
                </a:solidFill>
                <a:latin typeface="SFMono-Regular"/>
              </a:rPr>
              <a:t>'sha1'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baseUrl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priv_key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zh-CN" dirty="0">
                <a:solidFill>
                  <a:srgbClr val="005CC5"/>
                </a:solidFill>
                <a:latin typeface="SFMono-Regular"/>
              </a:rPr>
              <a:t>true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>
              <a:solidFill>
                <a:srgbClr val="6A737D"/>
              </a:solidFill>
              <a:latin typeface="SFMono-Regular"/>
            </a:endParaRPr>
          </a:p>
          <a:p>
            <a:pPr lvl="2"/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$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EncodedSign</a:t>
            </a:r>
            <a:r>
              <a:rPr lang="en-US" altLang="zh-CN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urlsafe_b64encode($Sign</a:t>
            </a:r>
            <a:r>
              <a:rPr lang="en-US" altLang="zh-CN" dirty="0" smtClean="0">
                <a:solidFill>
                  <a:srgbClr val="24292E"/>
                </a:solidFill>
                <a:latin typeface="SFMono-Regular"/>
              </a:rPr>
              <a:t>);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将用户身份标识（用户名）与</a:t>
            </a:r>
            <a:r>
              <a:rPr lang="zh-CN" altLang="en-US" dirty="0"/>
              <a:t>上一步计算得到的结果</a:t>
            </a:r>
            <a:r>
              <a:rPr lang="zh-CN" altLang="en-US" dirty="0" smtClean="0"/>
              <a:t>用“</a:t>
            </a:r>
            <a:r>
              <a:rPr lang="en-US" altLang="zh-CN" dirty="0" smtClean="0"/>
              <a:t>:</a:t>
            </a:r>
            <a:r>
              <a:rPr lang="zh-CN" altLang="en-US" dirty="0" smtClean="0"/>
              <a:t>”连接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Token</a:t>
            </a:r>
            <a:r>
              <a:rPr lang="zh-CN" altLang="en-US" dirty="0"/>
              <a:t> 拼接到含过期时间参数 </a:t>
            </a:r>
            <a:r>
              <a:rPr lang="en-US" altLang="zh-CN" dirty="0"/>
              <a:t>e </a:t>
            </a:r>
            <a:r>
              <a:rPr lang="zh-CN" altLang="en-US" dirty="0"/>
              <a:t>的 </a:t>
            </a:r>
            <a:r>
              <a:rPr lang="en-US" altLang="zh-CN" dirty="0" err="1"/>
              <a:t>DownloadUrl</a:t>
            </a:r>
            <a:r>
              <a:rPr lang="zh-CN" altLang="en-US" dirty="0"/>
              <a:t> 之后，作为最后的下载 </a:t>
            </a:r>
            <a:r>
              <a:rPr lang="en-US" altLang="zh-CN" dirty="0" smtClean="0"/>
              <a:t>URL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9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692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Fira Mono</vt:lpstr>
      <vt:lpstr>SFMono-Regular</vt:lpstr>
      <vt:lpstr>宋体</vt:lpstr>
      <vt:lpstr>Arial</vt:lpstr>
      <vt:lpstr>Calibri</vt:lpstr>
      <vt:lpstr>Calibri Light</vt:lpstr>
      <vt:lpstr>Segoe UI Black</vt:lpstr>
      <vt:lpstr>Office Theme</vt:lpstr>
      <vt:lpstr>基于网页的用户注册与登录系统</vt:lpstr>
      <vt:lpstr>用户注册到系统 ：</vt:lpstr>
      <vt:lpstr>禁止使用明文存储用户口令 </vt:lpstr>
      <vt:lpstr>基于网页的文件上传加密与数字签名系统</vt:lpstr>
      <vt:lpstr>文件上传系统</vt:lpstr>
      <vt:lpstr>文件对称加密</vt:lpstr>
      <vt:lpstr>对加密后文件数字签名 </vt:lpstr>
      <vt:lpstr>基于网页的加密文件下载与解密</vt:lpstr>
      <vt:lpstr>下载URL设置有效期</vt:lpstr>
      <vt:lpstr>已登录用户解密后文件下载 </vt:lpstr>
      <vt:lpstr>静态文件的散列值下载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chenaria314@gmail.com</dc:creator>
  <cp:lastModifiedBy>Aria Chen</cp:lastModifiedBy>
  <cp:revision>102</cp:revision>
  <dcterms:created xsi:type="dcterms:W3CDTF">2017-07-27T05:01:59Z</dcterms:created>
  <dcterms:modified xsi:type="dcterms:W3CDTF">2017-09-23T19:27:49Z</dcterms:modified>
</cp:coreProperties>
</file>