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0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7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7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2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2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9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8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4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8C11-BAD0-405C-BBEA-D7CB95F236EE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3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food-for-thought-the-average-brit-spends-ps700-on-eating-out-per-year-here-s-how-to-do-it-for-less-with-budget-meal-ideas-in-2019-82677670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en.wikipedia.org/wiki/List_of_areas_of_Lond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arcgis.com/python/guide/using-the-geocode-func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Opening a new Italian restaurant in London, UK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Aria 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62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Why is London a good place to open an Italian restaurant?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London is one of the world's major cities and is a diverse multicultural hub with over 300 languages being spoken here.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city is world famous for its history, culture, attractions, art, shopping opportunities and food. </a:t>
            </a: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around 15,500 restaurants in London according to the Office of National Statistics, making London one of the most ideal places in the world to open a restaurant. </a:t>
            </a:r>
            <a:endParaRPr lang="en-GB" dirty="0" smtClean="0"/>
          </a:p>
          <a:p>
            <a:r>
              <a:rPr lang="en-GB" dirty="0" smtClean="0"/>
              <a:t>London </a:t>
            </a:r>
            <a:r>
              <a:rPr lang="en-GB" dirty="0"/>
              <a:t>hosts approximately 30 million tourists each year, so the demand for restaurants is always high and business will never be low if opened in the right place. </a:t>
            </a:r>
            <a:endParaRPr lang="en-GB" dirty="0" smtClean="0"/>
          </a:p>
          <a:p>
            <a:r>
              <a:rPr lang="en-GB" dirty="0" smtClean="0"/>
              <a:t>Londoners </a:t>
            </a:r>
            <a:r>
              <a:rPr lang="en-GB" dirty="0"/>
              <a:t>favourite </a:t>
            </a:r>
            <a:r>
              <a:rPr lang="en-GB" dirty="0" err="1"/>
              <a:t>cusine</a:t>
            </a:r>
            <a:r>
              <a:rPr lang="en-GB" dirty="0"/>
              <a:t> is Italian with approximately 30% saying it is their favourite food to eat out for. According to </a:t>
            </a:r>
            <a:r>
              <a:rPr lang="en-GB" u="sng" dirty="0">
                <a:hlinkClick r:id="rId2"/>
              </a:rPr>
              <a:t>https://www.prnewswire.com/news-releases/food-for-thought-the-average-brit-spends-ps700-on-eating-out-per-year-here-s-how-to-do-it-for-less-with-budget-meal-ideas-in-2019-826776701.html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25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this project is to analyse and find the best location to open an Italian food restaurant in London.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target audience for this project is a businessman who wants to invest in a location in London to open an Italian Restaurant</a:t>
            </a:r>
            <a:r>
              <a:rPr lang="en-GB" dirty="0" smtClean="0"/>
              <a:t>.</a:t>
            </a:r>
          </a:p>
          <a:p>
            <a:r>
              <a:rPr lang="en-GB" dirty="0"/>
              <a:t>Problem Statement: Where is the best location to open an Italian restaurant in London?</a:t>
            </a:r>
          </a:p>
        </p:txBody>
      </p:sp>
    </p:spTree>
    <p:extLst>
      <p:ext uri="{BB962C8B-B14F-4D97-AF65-F5344CB8AC3E}">
        <p14:creationId xmlns:p14="http://schemas.microsoft.com/office/powerpoint/2010/main" val="123913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Neighbourhoods of London and their postcodes using Wikipedia(</a:t>
            </a:r>
            <a:r>
              <a:rPr lang="en-GB" u="sng" dirty="0">
                <a:hlinkClick r:id="rId2"/>
              </a:rPr>
              <a:t>https://en.wikipedia.org/wiki/List_of_areas_of_London</a:t>
            </a:r>
            <a:r>
              <a:rPr lang="en-GB" dirty="0"/>
              <a:t>)</a:t>
            </a:r>
          </a:p>
          <a:p>
            <a:r>
              <a:rPr lang="en-GB" dirty="0"/>
              <a:t>The Locations in each Neighbourhood in London area(</a:t>
            </a:r>
            <a:r>
              <a:rPr lang="en-GB" u="sng" dirty="0">
                <a:hlinkClick r:id="rId3"/>
              </a:rPr>
              <a:t>https://developer.foursquare.com/</a:t>
            </a:r>
            <a:r>
              <a:rPr lang="en-GB" dirty="0"/>
              <a:t>)</a:t>
            </a:r>
          </a:p>
          <a:p>
            <a:r>
              <a:rPr lang="en-GB" dirty="0"/>
              <a:t>Coordinates of each Neighbourhood/postcode using geocoder python library(</a:t>
            </a:r>
            <a:r>
              <a:rPr lang="en-GB" u="sng" dirty="0">
                <a:hlinkClick r:id="rId4"/>
              </a:rPr>
              <a:t>https://developers.arcgis.com/python/guide/using-the-geocode-function</a:t>
            </a:r>
            <a:r>
              <a:rPr lang="en-GB" u="sng" dirty="0" smtClean="0">
                <a:hlinkClick r:id="rId4"/>
              </a:rPr>
              <a:t>/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98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Get the Neighbourhoods data from Wikipedia using Beautiful Soup library.</a:t>
            </a:r>
          </a:p>
          <a:p>
            <a:r>
              <a:rPr lang="en-GB" dirty="0"/>
              <a:t>Explore the venues and their category in each Neighbourhood using Foursquare API.</a:t>
            </a:r>
          </a:p>
          <a:p>
            <a:r>
              <a:rPr lang="en-GB" dirty="0"/>
              <a:t>Get the latitude and longitude data using Geocoder library.</a:t>
            </a:r>
          </a:p>
          <a:p>
            <a:r>
              <a:rPr lang="en-GB" dirty="0"/>
              <a:t>Combine the data above into one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r>
              <a:rPr lang="en-GB" dirty="0"/>
              <a:t>Group by Neighbourhood and count the occurrences of Venues for each Neighbourhood.</a:t>
            </a:r>
          </a:p>
          <a:p>
            <a:r>
              <a:rPr lang="en-GB" dirty="0"/>
              <a:t>Cluster each Neighbourhood based on the venues and add the cluster back into the initial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Identify patterns in each cluster and the most common venue.</a:t>
            </a:r>
          </a:p>
          <a:p>
            <a:r>
              <a:rPr lang="en-GB" dirty="0"/>
              <a:t>Data visualisation will be done using Folium maps</a:t>
            </a:r>
          </a:p>
          <a:p>
            <a:r>
              <a:rPr lang="en-GB" dirty="0"/>
              <a:t>Will use machine learning clustering techniques to hopefully get an ideal location </a:t>
            </a:r>
          </a:p>
        </p:txBody>
      </p:sp>
    </p:spTree>
    <p:extLst>
      <p:ext uri="{BB962C8B-B14F-4D97-AF65-F5344CB8AC3E}">
        <p14:creationId xmlns:p14="http://schemas.microsoft.com/office/powerpoint/2010/main" val="25670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Opening a new Italian restaurant in London, UK</vt:lpstr>
      <vt:lpstr>Introduction: Why is London a good place to open an Italian restaurant?</vt:lpstr>
      <vt:lpstr>Business problem</vt:lpstr>
      <vt:lpstr>Data</vt:lpstr>
      <vt:lpstr>Methodology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Italian restaurant in London, UK</dc:title>
  <dc:creator>Aria Kumar</dc:creator>
  <cp:lastModifiedBy>Aria Kumar</cp:lastModifiedBy>
  <cp:revision>1</cp:revision>
  <dcterms:created xsi:type="dcterms:W3CDTF">2019-12-09T21:58:25Z</dcterms:created>
  <dcterms:modified xsi:type="dcterms:W3CDTF">2019-12-09T22:05:42Z</dcterms:modified>
</cp:coreProperties>
</file>