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F8A"/>
    <a:srgbClr val="A09C8E"/>
    <a:srgbClr val="FFFFFF"/>
    <a:srgbClr val="7D1D8C"/>
    <a:srgbClr val="423B43"/>
    <a:srgbClr val="9DB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17" autoAdjust="0"/>
    <p:restoredTop sz="94650"/>
  </p:normalViewPr>
  <p:slideViewPr>
    <p:cSldViewPr snapToGrid="0">
      <p:cViewPr varScale="1">
        <p:scale>
          <a:sx n="70" d="100"/>
          <a:sy n="70" d="100"/>
        </p:scale>
        <p:origin x="9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F6945-D34F-476B-AB7C-3F0A8A942B90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69A4C-838A-46A5-A424-C2CA161EE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3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69A4C-838A-46A5-A424-C2CA161EEA0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63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8625-D0F9-D962-B862-9C34118FA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AE570-DB81-6CC9-0774-E1A02CC6F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00B0-531C-BFDF-D3D2-72BA2050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77AE-B0D2-4B8A-D322-3F7FA09E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EB97-16B2-628C-8FD4-9FDB1FA0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1D4C-9893-C374-474F-EA8D3CC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DAAAA-1705-E126-65B6-AF00F871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3E4E-B772-7248-E1B8-8B5BB15D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E3D9-0332-B619-07B1-2F8A18B5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A330-A2CF-BCF4-6447-786DFE20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4EAE6-3CF4-01CF-6561-272617EED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54CB5-F9CB-13E3-A376-8F09A1FF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6ADF-665A-E766-3A14-A1091D71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EF34-5BA9-ADA6-78DB-E037DE98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758B-AD75-A656-BA4C-05E82CFF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512A-0C38-A395-35FC-94FE5560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E0E0-9E2A-5DCA-F50F-7A857BBC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B90A-F06E-968F-9980-F5F4E9E1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06C4-D056-89FB-991D-3A006ED2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E75B-AAA0-D96C-0AB5-4DC9DF31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7424-9B5F-14F4-4B2B-238E5827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DAF4-C8CF-557A-C4F9-503B64EB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5EE2-8CB4-5164-C7AA-EC707A83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E7AB-6D4D-4D12-939C-8C1B75A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8E11-EF43-C9B0-C1A6-D655EB49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B813-50AE-3A6D-BE70-34ACE83A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61B5-E873-9457-5747-B03575E77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2AD10-EB7D-D16B-8DF2-700F166D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6078-10B6-354E-5597-0249C796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BAD1-BA1D-E648-9415-0878366D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6681-C59F-0020-50E1-1A518FF9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398B-401B-30B2-172F-CFED2F94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AF99-2BE6-CDB0-8561-ACF6951F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89613-5A23-ECE6-285E-937DBDC0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121C-08FA-DCD3-EF66-395BD2114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9EC33-A220-E3A0-6FD2-498624CBE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8D975-EE49-1C0B-AAEE-30916413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8CB6B-6B31-1A7E-30B6-8285B2DB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E6A2-1EEF-D18F-8B38-DF05778E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A050-9D3C-E5EB-1E35-FAE9C3E9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D4F9F-2EF8-138B-EAB0-1BC49FB4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AF3C3-084F-F187-236B-94158428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AF0C7-3C9D-EB45-5344-C3916E9B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190D7-AF1F-809D-3295-03B0E16E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131D2-8504-5FA9-E197-80756DC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6417-762D-9824-D335-82EEFFCD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7F6-E60A-B7ED-904E-82320586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B2AE-C21A-892C-BA8F-A2109B66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CC7AE-9794-4838-4E82-6338BB9A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8EF0-8588-2AFD-A6DE-CC9BCE9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33D0-7F83-AD17-2527-382EA29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39A1-32ED-8BEA-E464-FD4B086C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68ED-8C67-3108-DFD0-5BB22BB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54EE-577A-EC6D-3105-28D70C3FB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3E51B-C775-7B87-CD7E-17A3F5A8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7F52-3FBA-962E-4FFB-FD4E8FB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C4D9-665C-8399-C795-3036621C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1917-E80C-B753-3928-81B35437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0AEE-6F68-1E31-F238-B611B270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960D-771F-B167-6693-D3F8D76D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1B6D-C559-FD2E-5379-498585FB2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7788-A2A7-BA4E-81BD-3B4F1447657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3DB1-260B-F667-FE52-E79B6D503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5C5B-5E33-990E-CA85-A4EEEE16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2FBC-687E-A945-A336-E8B3246D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grey machine&#10;&#10;Description automatically generated">
            <a:extLst>
              <a:ext uri="{FF2B5EF4-FFF2-40B4-BE49-F238E27FC236}">
                <a16:creationId xmlns:a16="http://schemas.microsoft.com/office/drawing/2014/main" id="{DA7CADDE-EDED-E120-9B45-6E1F0724E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41" b="5001"/>
          <a:stretch/>
        </p:blipFill>
        <p:spPr>
          <a:xfrm flipH="1">
            <a:off x="193676" y="4639584"/>
            <a:ext cx="2771022" cy="2061311"/>
          </a:xfrm>
          <a:prstGeom prst="rect">
            <a:avLst/>
          </a:prstGeom>
        </p:spPr>
      </p:pic>
      <p:pic>
        <p:nvPicPr>
          <p:cNvPr id="5" name="Picture 4" descr="A cartoon of a machine&#10;&#10;Description automatically generated">
            <a:extLst>
              <a:ext uri="{FF2B5EF4-FFF2-40B4-BE49-F238E27FC236}">
                <a16:creationId xmlns:a16="http://schemas.microsoft.com/office/drawing/2014/main" id="{8A478847-1691-B3E7-9706-F4E173F39A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60" b="56"/>
          <a:stretch/>
        </p:blipFill>
        <p:spPr>
          <a:xfrm flipH="1">
            <a:off x="3333652" y="4915033"/>
            <a:ext cx="2637560" cy="1785369"/>
          </a:xfrm>
          <a:prstGeom prst="rect">
            <a:avLst/>
          </a:prstGeom>
        </p:spPr>
      </p:pic>
      <p:pic>
        <p:nvPicPr>
          <p:cNvPr id="16" name="Picture 15" descr="A cartoon of a machine&#10;&#10;Description automatically generated">
            <a:extLst>
              <a:ext uri="{FF2B5EF4-FFF2-40B4-BE49-F238E27FC236}">
                <a16:creationId xmlns:a16="http://schemas.microsoft.com/office/drawing/2014/main" id="{871AB087-3C8D-CE1D-EB00-CD71ED2B8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53"/>
          <a:stretch/>
        </p:blipFill>
        <p:spPr>
          <a:xfrm flipH="1">
            <a:off x="6446990" y="5023436"/>
            <a:ext cx="2585237" cy="1672999"/>
          </a:xfrm>
          <a:prstGeom prst="rect">
            <a:avLst/>
          </a:prstGeom>
        </p:spPr>
      </p:pic>
      <p:pic>
        <p:nvPicPr>
          <p:cNvPr id="18" name="Picture 17" descr="A purple and grey machine&#10;&#10;Description automatically generated">
            <a:extLst>
              <a:ext uri="{FF2B5EF4-FFF2-40B4-BE49-F238E27FC236}">
                <a16:creationId xmlns:a16="http://schemas.microsoft.com/office/drawing/2014/main" id="{67D4A93D-6A0E-0B28-5DA7-692CB8C06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504774" y="4795361"/>
            <a:ext cx="2565595" cy="1896308"/>
          </a:xfrm>
          <a:prstGeom prst="rect">
            <a:avLst/>
          </a:prstGeom>
        </p:spPr>
      </p:pic>
      <p:pic>
        <p:nvPicPr>
          <p:cNvPr id="20" name="Picture 19" descr="A green rectangular object with a hole&#10;&#10;Description automatically generated">
            <a:extLst>
              <a:ext uri="{FF2B5EF4-FFF2-40B4-BE49-F238E27FC236}">
                <a16:creationId xmlns:a16="http://schemas.microsoft.com/office/drawing/2014/main" id="{EAC558C6-39FA-79CA-21E0-5BED2270F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624" y="256769"/>
            <a:ext cx="4190376" cy="1503792"/>
          </a:xfrm>
          <a:prstGeom prst="rect">
            <a:avLst/>
          </a:prstGeom>
        </p:spPr>
      </p:pic>
      <p:pic>
        <p:nvPicPr>
          <p:cNvPr id="24" name="Picture 23" descr="A purple and grey machine&#10;&#10;Description automatically generated">
            <a:extLst>
              <a:ext uri="{FF2B5EF4-FFF2-40B4-BE49-F238E27FC236}">
                <a16:creationId xmlns:a16="http://schemas.microsoft.com/office/drawing/2014/main" id="{3A4D9D0C-D895-754C-F154-4DD2E55FFC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688" t="8602" r="22595" b="1294"/>
          <a:stretch/>
        </p:blipFill>
        <p:spPr>
          <a:xfrm>
            <a:off x="4267596" y="1741174"/>
            <a:ext cx="3656807" cy="29202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01793-B95A-B388-68AE-92B625FEE349}"/>
              </a:ext>
            </a:extLst>
          </p:cNvPr>
          <p:cNvSpPr/>
          <p:nvPr/>
        </p:nvSpPr>
        <p:spPr>
          <a:xfrm>
            <a:off x="2844776" y="5632263"/>
            <a:ext cx="445056" cy="252253"/>
          </a:xfrm>
          <a:prstGeom prst="rightArrow">
            <a:avLst/>
          </a:prstGeom>
          <a:solidFill>
            <a:srgbClr val="7D1D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99A7E90-97D6-861D-93E2-C7361824A16E}"/>
              </a:ext>
            </a:extLst>
          </p:cNvPr>
          <p:cNvSpPr/>
          <p:nvPr/>
        </p:nvSpPr>
        <p:spPr>
          <a:xfrm>
            <a:off x="5950857" y="5632263"/>
            <a:ext cx="445056" cy="252253"/>
          </a:xfrm>
          <a:prstGeom prst="rightArrow">
            <a:avLst/>
          </a:prstGeom>
          <a:solidFill>
            <a:srgbClr val="7D1D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B2803D-1AC9-4829-295C-99965BB6D077}"/>
              </a:ext>
            </a:extLst>
          </p:cNvPr>
          <p:cNvSpPr/>
          <p:nvPr/>
        </p:nvSpPr>
        <p:spPr>
          <a:xfrm>
            <a:off x="9026724" y="5632263"/>
            <a:ext cx="445056" cy="252253"/>
          </a:xfrm>
          <a:prstGeom prst="rightArrow">
            <a:avLst/>
          </a:prstGeom>
          <a:solidFill>
            <a:srgbClr val="7D1D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E06E7-F1FB-ED71-12B5-D7256210EE82}"/>
              </a:ext>
            </a:extLst>
          </p:cNvPr>
          <p:cNvSpPr txBox="1"/>
          <p:nvPr/>
        </p:nvSpPr>
        <p:spPr>
          <a:xfrm>
            <a:off x="226045" y="143198"/>
            <a:ext cx="51563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500" dirty="0">
                <a:effectLst/>
                <a:latin typeface="Bahnschrift Light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Dino Drive</a:t>
            </a:r>
            <a:endParaRPr lang="en-US" sz="6500" dirty="0">
              <a:latin typeface="Bahnschrift Light" panose="020B05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C78FD-1CEE-1AA0-FB53-2A0021F149B9}"/>
              </a:ext>
            </a:extLst>
          </p:cNvPr>
          <p:cNvSpPr txBox="1"/>
          <p:nvPr/>
        </p:nvSpPr>
        <p:spPr>
          <a:xfrm>
            <a:off x="276433" y="1229364"/>
            <a:ext cx="404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Group 10: Aria Maz</a:t>
            </a:r>
            <a:r>
              <a:rPr lang="en-CA" b="1" dirty="0">
                <a:latin typeface="Bahnschrift Light" panose="020B0502040204020203" pitchFamily="34" charset="0"/>
                <a:ea typeface="Aptos" panose="020B0004020202020204" pitchFamily="34" charset="0"/>
              </a:rPr>
              <a:t> &amp; </a:t>
            </a:r>
            <a:r>
              <a:rPr lang="en-CA" sz="1800" b="1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Daniel Dubinko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175958-2C23-BC7E-A914-45FEEE402BBC}"/>
              </a:ext>
            </a:extLst>
          </p:cNvPr>
          <p:cNvSpPr txBox="1"/>
          <p:nvPr/>
        </p:nvSpPr>
        <p:spPr>
          <a:xfrm>
            <a:off x="2789058" y="2818164"/>
            <a:ext cx="84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Servo 1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6CC1981-8F3C-D69E-57D8-A684C66E9172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3630952" y="2987437"/>
            <a:ext cx="1431545" cy="3"/>
          </a:xfrm>
          <a:prstGeom prst="bentConnector3">
            <a:avLst/>
          </a:prstGeom>
          <a:ln w="12700">
            <a:solidFill>
              <a:srgbClr val="9DB5C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96ADC07-A74E-2892-BFDF-41F2491C2CEC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3638572" y="3084564"/>
            <a:ext cx="2165380" cy="188443"/>
          </a:xfrm>
          <a:prstGeom prst="bentConnector3">
            <a:avLst>
              <a:gd name="adj1" fmla="val 70729"/>
            </a:avLst>
          </a:prstGeom>
          <a:ln w="12700">
            <a:solidFill>
              <a:srgbClr val="9DB5C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F5E8ED-C92B-2519-720B-E46AC4DF61FD}"/>
              </a:ext>
            </a:extLst>
          </p:cNvPr>
          <p:cNvSpPr txBox="1"/>
          <p:nvPr/>
        </p:nvSpPr>
        <p:spPr>
          <a:xfrm>
            <a:off x="2757492" y="3103731"/>
            <a:ext cx="8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Servo 2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B2555D-D993-AFDF-2C3D-64D0E81BE1B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146048" y="2627289"/>
            <a:ext cx="2163159" cy="1"/>
          </a:xfrm>
          <a:prstGeom prst="bentConnector3">
            <a:avLst/>
          </a:prstGeom>
          <a:ln w="12700">
            <a:solidFill>
              <a:srgbClr val="9DB5C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27C17D6-7F7C-B3CD-3B71-ED04F824DE47}"/>
              </a:ext>
            </a:extLst>
          </p:cNvPr>
          <p:cNvSpPr txBox="1"/>
          <p:nvPr/>
        </p:nvSpPr>
        <p:spPr>
          <a:xfrm>
            <a:off x="8309207" y="2458013"/>
            <a:ext cx="8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Servo 3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5BDD8D4E-2310-584B-33DA-A046C1F8E810}"/>
              </a:ext>
            </a:extLst>
          </p:cNvPr>
          <p:cNvSpPr/>
          <p:nvPr/>
        </p:nvSpPr>
        <p:spPr>
          <a:xfrm>
            <a:off x="7719513" y="3575555"/>
            <a:ext cx="242940" cy="242940"/>
          </a:xfrm>
          <a:prstGeom prst="flowChartConnector">
            <a:avLst/>
          </a:prstGeom>
          <a:solidFill>
            <a:srgbClr val="7D1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9B8B17F-F114-8AE6-1039-BCB00C341963}"/>
              </a:ext>
            </a:extLst>
          </p:cNvPr>
          <p:cNvSpPr/>
          <p:nvPr/>
        </p:nvSpPr>
        <p:spPr>
          <a:xfrm>
            <a:off x="7719513" y="3872298"/>
            <a:ext cx="242940" cy="242940"/>
          </a:xfrm>
          <a:prstGeom prst="flowChartConnector">
            <a:avLst/>
          </a:prstGeom>
          <a:solidFill>
            <a:srgbClr val="113F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644AE7CD-5C49-BE13-FAED-3A3070E52C0A}"/>
              </a:ext>
            </a:extLst>
          </p:cNvPr>
          <p:cNvSpPr/>
          <p:nvPr/>
        </p:nvSpPr>
        <p:spPr>
          <a:xfrm>
            <a:off x="7719513" y="4169041"/>
            <a:ext cx="242940" cy="242940"/>
          </a:xfrm>
          <a:prstGeom prst="flowChartConnector">
            <a:avLst/>
          </a:prstGeom>
          <a:solidFill>
            <a:srgbClr val="A09C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EC7BB9-CFA3-1992-4C78-AB00E122B82C}"/>
              </a:ext>
            </a:extLst>
          </p:cNvPr>
          <p:cNvSpPr txBox="1"/>
          <p:nvPr/>
        </p:nvSpPr>
        <p:spPr>
          <a:xfrm>
            <a:off x="7925148" y="3514164"/>
            <a:ext cx="8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= PLA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057B61-4582-807A-DD0D-9060FE3082CA}"/>
              </a:ext>
            </a:extLst>
          </p:cNvPr>
          <p:cNvSpPr txBox="1"/>
          <p:nvPr/>
        </p:nvSpPr>
        <p:spPr>
          <a:xfrm>
            <a:off x="7925148" y="3818153"/>
            <a:ext cx="8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= TPU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71885C-9DE5-FE06-CEFA-3AB099275832}"/>
              </a:ext>
            </a:extLst>
          </p:cNvPr>
          <p:cNvSpPr txBox="1"/>
          <p:nvPr/>
        </p:nvSpPr>
        <p:spPr>
          <a:xfrm>
            <a:off x="7925148" y="4106645"/>
            <a:ext cx="8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  <a:latin typeface="Bahnschrift Light" panose="020B0502040204020203" pitchFamily="34" charset="0"/>
                <a:ea typeface="Aptos" panose="020B0004020202020204" pitchFamily="34" charset="0"/>
              </a:rPr>
              <a:t>= MDF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pic>
        <p:nvPicPr>
          <p:cNvPr id="94" name="Picture 93" descr="A person sitting down with their hands on their knees&#10;&#10;Description automatically generated">
            <a:extLst>
              <a:ext uri="{FF2B5EF4-FFF2-40B4-BE49-F238E27FC236}">
                <a16:creationId xmlns:a16="http://schemas.microsoft.com/office/drawing/2014/main" id="{22406C86-C507-FB05-BBD5-6A1E5FDAD7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22040">
            <a:off x="10825925" y="5171427"/>
            <a:ext cx="534574" cy="299361"/>
          </a:xfrm>
          <a:prstGeom prst="rect">
            <a:avLst/>
          </a:prstGeom>
        </p:spPr>
      </p:pic>
      <p:pic>
        <p:nvPicPr>
          <p:cNvPr id="95" name="Picture 94" descr="A person sitting down with their hands on their knees&#10;&#10;Description automatically generated">
            <a:extLst>
              <a:ext uri="{FF2B5EF4-FFF2-40B4-BE49-F238E27FC236}">
                <a16:creationId xmlns:a16="http://schemas.microsoft.com/office/drawing/2014/main" id="{F4BD6219-52A2-39D8-D90F-9697BB117F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242140">
            <a:off x="7875222" y="5929906"/>
            <a:ext cx="534574" cy="299361"/>
          </a:xfrm>
          <a:prstGeom prst="rect">
            <a:avLst/>
          </a:prstGeom>
        </p:spPr>
      </p:pic>
      <p:pic>
        <p:nvPicPr>
          <p:cNvPr id="97" name="Picture 96" descr="A person sitting down with their hands on their knees&#10;&#10;Description automatically generated">
            <a:extLst>
              <a:ext uri="{FF2B5EF4-FFF2-40B4-BE49-F238E27FC236}">
                <a16:creationId xmlns:a16="http://schemas.microsoft.com/office/drawing/2014/main" id="{8CD950FC-E73C-8237-EB14-3D615F4BA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35032">
            <a:off x="4931882" y="6063772"/>
            <a:ext cx="534574" cy="299361"/>
          </a:xfrm>
          <a:prstGeom prst="rect">
            <a:avLst/>
          </a:prstGeom>
        </p:spPr>
      </p:pic>
      <p:pic>
        <p:nvPicPr>
          <p:cNvPr id="98" name="Picture 97" descr="A person sitting down with their hands on their knees&#10;&#10;Description automatically generated">
            <a:extLst>
              <a:ext uri="{FF2B5EF4-FFF2-40B4-BE49-F238E27FC236}">
                <a16:creationId xmlns:a16="http://schemas.microsoft.com/office/drawing/2014/main" id="{F135ED1B-9912-F9AB-305B-D5FBE2C0A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8650" y="6063771"/>
            <a:ext cx="534574" cy="2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Bahnschrift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Aria Maz</dc:creator>
  <cp:lastModifiedBy>Aria Maz</cp:lastModifiedBy>
  <cp:revision>9</cp:revision>
  <dcterms:created xsi:type="dcterms:W3CDTF">2024-03-13T15:18:43Z</dcterms:created>
  <dcterms:modified xsi:type="dcterms:W3CDTF">2024-03-15T00:40:21Z</dcterms:modified>
</cp:coreProperties>
</file>