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E9E689-4A9C-4D40-8AB5-0B89CD6688CA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90D68D-85B9-4C24-9E6C-171C000632BF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472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689-4A9C-4D40-8AB5-0B89CD6688CA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D68D-85B9-4C24-9E6C-171C000632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26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689-4A9C-4D40-8AB5-0B89CD6688CA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D68D-85B9-4C24-9E6C-171C000632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40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689-4A9C-4D40-8AB5-0B89CD6688CA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D68D-85B9-4C24-9E6C-171C000632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64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E9E689-4A9C-4D40-8AB5-0B89CD6688CA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90D68D-85B9-4C24-9E6C-171C000632BF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5527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689-4A9C-4D40-8AB5-0B89CD6688CA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D68D-85B9-4C24-9E6C-171C000632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48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689-4A9C-4D40-8AB5-0B89CD6688CA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D68D-85B9-4C24-9E6C-171C000632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06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689-4A9C-4D40-8AB5-0B89CD6688CA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D68D-85B9-4C24-9E6C-171C000632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52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689-4A9C-4D40-8AB5-0B89CD6688CA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D68D-85B9-4C24-9E6C-171C000632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43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E9E689-4A9C-4D40-8AB5-0B89CD6688CA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90D68D-85B9-4C24-9E6C-171C000632B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171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E9E689-4A9C-4D40-8AB5-0B89CD6688CA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90D68D-85B9-4C24-9E6C-171C000632B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724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9E9E689-4A9C-4D40-8AB5-0B89CD6688CA}" type="datetimeFigureOut">
              <a:rPr lang="es-ES" smtClean="0"/>
              <a:t>18/03/2023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490D68D-85B9-4C24-9E6C-171C000632B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924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8DD3C-C7B6-C7B8-5C92-224796EAA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BuLLYING</a:t>
            </a:r>
            <a:r>
              <a:rPr lang="es-ES" dirty="0"/>
              <a:t> USA 2018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148428-9CAA-657A-4B37-2798FB52F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15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1A6AB-BFEC-1EE1-94BD-C679748E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403AB3B-88AC-9A2F-E220-1F9C473B4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609" y="2075111"/>
            <a:ext cx="8847791" cy="3839128"/>
          </a:xfrm>
        </p:spPr>
      </p:pic>
    </p:spTree>
    <p:extLst>
      <p:ext uri="{BB962C8B-B14F-4D97-AF65-F5344CB8AC3E}">
        <p14:creationId xmlns:p14="http://schemas.microsoft.com/office/powerpoint/2010/main" val="99290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780B0-3D39-9667-6ACA-7D422A17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CURVA ROC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7CD506-ADD4-3093-5E49-A9EA3D806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194" y="1060908"/>
            <a:ext cx="5123206" cy="5111292"/>
          </a:xfrm>
        </p:spPr>
      </p:pic>
    </p:spTree>
    <p:extLst>
      <p:ext uri="{BB962C8B-B14F-4D97-AF65-F5344CB8AC3E}">
        <p14:creationId xmlns:p14="http://schemas.microsoft.com/office/powerpoint/2010/main" val="192853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53A5B-2F74-B906-8743-B80F6518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ADC3978-E338-26E1-62AC-1E96B6530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09" y="512328"/>
            <a:ext cx="7713511" cy="5833344"/>
          </a:xfrm>
        </p:spPr>
      </p:pic>
    </p:spTree>
    <p:extLst>
      <p:ext uri="{BB962C8B-B14F-4D97-AF65-F5344CB8AC3E}">
        <p14:creationId xmlns:p14="http://schemas.microsoft.com/office/powerpoint/2010/main" val="327140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D4D13-6B76-45D4-41EA-B7B20EB2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FDD30E-2DCE-B6C1-7236-AA2EEB6C7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84" y="1428750"/>
            <a:ext cx="5262596" cy="5116074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E6AA9C9-9986-3643-5C27-BE4EA8329975}"/>
              </a:ext>
            </a:extLst>
          </p:cNvPr>
          <p:cNvSpPr txBox="1"/>
          <p:nvPr/>
        </p:nvSpPr>
        <p:spPr>
          <a:xfrm>
            <a:off x="7499757" y="3330429"/>
            <a:ext cx="367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RANGO DE EDAD 11 A 18 AÑOS</a:t>
            </a:r>
          </a:p>
        </p:txBody>
      </p:sp>
    </p:spTree>
    <p:extLst>
      <p:ext uri="{BB962C8B-B14F-4D97-AF65-F5344CB8AC3E}">
        <p14:creationId xmlns:p14="http://schemas.microsoft.com/office/powerpoint/2010/main" val="381349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64D3F-76C4-79A4-7ACE-798A5101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6F71D69-539F-4A8F-1B2F-14427420D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49" y="1312878"/>
            <a:ext cx="5366423" cy="515694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635662-3846-DEB9-8207-6E885DD5D84E}"/>
              </a:ext>
            </a:extLst>
          </p:cNvPr>
          <p:cNvSpPr txBox="1"/>
          <p:nvPr/>
        </p:nvSpPr>
        <p:spPr>
          <a:xfrm>
            <a:off x="8112154" y="2782669"/>
            <a:ext cx="2793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 : HOMBRE </a:t>
            </a:r>
          </a:p>
          <a:p>
            <a:endParaRPr lang="es-ES" dirty="0"/>
          </a:p>
          <a:p>
            <a:r>
              <a:rPr lang="es-ES" dirty="0"/>
              <a:t>1 : MUJER</a:t>
            </a:r>
          </a:p>
        </p:txBody>
      </p:sp>
    </p:spTree>
    <p:extLst>
      <p:ext uri="{BB962C8B-B14F-4D97-AF65-F5344CB8AC3E}">
        <p14:creationId xmlns:p14="http://schemas.microsoft.com/office/powerpoint/2010/main" val="21453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9DB91-FDCB-261F-40D2-64E13B4F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TRATAMIENTO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78424-D954-ACE6-2E2C-B157AA167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Paso de variables categóricas a binarias</a:t>
            </a:r>
          </a:p>
          <a:p>
            <a:r>
              <a:rPr lang="es-ES" dirty="0"/>
              <a:t>Función </a:t>
            </a:r>
            <a:r>
              <a:rPr lang="es-ES" dirty="0" err="1"/>
              <a:t>get_dummies</a:t>
            </a:r>
            <a:endParaRPr lang="es-ES" dirty="0"/>
          </a:p>
          <a:p>
            <a:r>
              <a:rPr lang="es-ES" dirty="0"/>
              <a:t>Eliminación/imputación </a:t>
            </a:r>
            <a:r>
              <a:rPr lang="es-ES" dirty="0" err="1"/>
              <a:t>NaN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21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612A7-3269-4420-E69F-4BD8A95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MACHINE LEARNING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0C6F3-73B5-2B62-53E7-B4DB55E6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HIST GRADIENT BOOSTING CLASSIFIER</a:t>
            </a:r>
          </a:p>
          <a:p>
            <a:pPr lvl="1"/>
            <a:r>
              <a:rPr lang="es-ES" dirty="0"/>
              <a:t>Basado en </a:t>
            </a:r>
            <a:r>
              <a:rPr lang="es-ES" dirty="0" err="1"/>
              <a:t>GradientBoosting</a:t>
            </a:r>
            <a:endParaRPr lang="es-ES" dirty="0"/>
          </a:p>
          <a:p>
            <a:pPr lvl="1"/>
            <a:r>
              <a:rPr lang="es-ES" dirty="0"/>
              <a:t>Útil con gran carga de datos</a:t>
            </a:r>
          </a:p>
          <a:p>
            <a:pPr marL="530352" lvl="1" indent="0">
              <a:buNone/>
            </a:pPr>
            <a:endParaRPr lang="es-ES" dirty="0"/>
          </a:p>
          <a:p>
            <a:r>
              <a:rPr lang="es-ES" dirty="0"/>
              <a:t>SCORE 81,45%</a:t>
            </a:r>
          </a:p>
          <a:p>
            <a:pPr marL="530352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665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612A7-3269-4420-E69F-4BD8A95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MACHINE LEARNING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0C6F3-73B5-2B62-53E7-B4DB55E6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VECTOR SUPPORT MACHINE (SVM)</a:t>
            </a:r>
          </a:p>
          <a:p>
            <a:pPr lvl="1"/>
            <a:r>
              <a:rPr lang="es-ES" dirty="0"/>
              <a:t>Clasificación y regresión</a:t>
            </a:r>
          </a:p>
          <a:p>
            <a:pPr lvl="1"/>
            <a:r>
              <a:rPr lang="es-ES" dirty="0"/>
              <a:t>Se basa en el concepto de hiperplano</a:t>
            </a:r>
          </a:p>
          <a:p>
            <a:pPr marL="530352" lvl="1" indent="0">
              <a:buNone/>
            </a:pPr>
            <a:endParaRPr lang="es-ES" dirty="0"/>
          </a:p>
          <a:p>
            <a:r>
              <a:rPr lang="es-ES" dirty="0"/>
              <a:t>SCORE 81,45%</a:t>
            </a:r>
          </a:p>
          <a:p>
            <a:pPr marL="530352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6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612A7-3269-4420-E69F-4BD8A95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MACHINE LEARNING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0C6F3-73B5-2B62-53E7-B4DB55E6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ADAPTATIVE BOOSTING (ADA BOOST)</a:t>
            </a:r>
          </a:p>
          <a:p>
            <a:pPr lvl="1"/>
            <a:r>
              <a:rPr lang="es-ES" dirty="0"/>
              <a:t>Clasificación binaria, multiclase, regresión</a:t>
            </a:r>
          </a:p>
          <a:p>
            <a:pPr lvl="1"/>
            <a:r>
              <a:rPr lang="es-ES" dirty="0"/>
              <a:t>Mejora la precisión de otros modelos</a:t>
            </a:r>
          </a:p>
          <a:p>
            <a:pPr marL="530352" lvl="1" indent="0">
              <a:buNone/>
            </a:pPr>
            <a:endParaRPr lang="es-ES" dirty="0"/>
          </a:p>
          <a:p>
            <a:r>
              <a:rPr lang="es-ES" dirty="0"/>
              <a:t>SCORE 81,38%</a:t>
            </a:r>
          </a:p>
          <a:p>
            <a:pPr marL="530352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687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612A7-3269-4420-E69F-4BD8A95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MACHINE LEARNING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0C6F3-73B5-2B62-53E7-B4DB55E6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EXTREME GRADIENT BOOSTING (XGBOOST)</a:t>
            </a:r>
          </a:p>
          <a:p>
            <a:pPr lvl="1"/>
            <a:r>
              <a:rPr lang="es-ES" dirty="0"/>
              <a:t>Clasificación y regresión</a:t>
            </a:r>
          </a:p>
          <a:p>
            <a:pPr lvl="1"/>
            <a:r>
              <a:rPr lang="es-ES" dirty="0"/>
              <a:t>Entrena árboles de decisión utilizando 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boosting</a:t>
            </a:r>
            <a:endParaRPr lang="es-ES" dirty="0"/>
          </a:p>
          <a:p>
            <a:pPr marL="530352" lvl="1" indent="0">
              <a:buNone/>
            </a:pPr>
            <a:endParaRPr lang="es-ES" dirty="0"/>
          </a:p>
          <a:p>
            <a:r>
              <a:rPr lang="es-ES" dirty="0"/>
              <a:t>SCORE 81,51% </a:t>
            </a:r>
          </a:p>
          <a:p>
            <a:pPr marL="530352" lvl="1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BE0E66-67A4-B2B8-DE55-D6DF0E6B7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16" y="3657753"/>
            <a:ext cx="653337" cy="65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496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100</TotalTime>
  <Words>129</Words>
  <Application>Microsoft Office PowerPoint</Application>
  <PresentationFormat>Panorámica</PresentationFormat>
  <Paragraphs>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Franklin Gothic Book</vt:lpstr>
      <vt:lpstr>Recorte</vt:lpstr>
      <vt:lpstr>BuLLYING USA 2018</vt:lpstr>
      <vt:lpstr>Presentación de PowerPoint</vt:lpstr>
      <vt:lpstr>VISUALIZACIÓN DE DATOS</vt:lpstr>
      <vt:lpstr>VISUALIZACIÓN DE DATOS</vt:lpstr>
      <vt:lpstr>TRATAMIENTO DE DATOS</vt:lpstr>
      <vt:lpstr>MODELOS MACHINE LEARNING</vt:lpstr>
      <vt:lpstr>MODELOS MACHINE LEARNING</vt:lpstr>
      <vt:lpstr>MODELOS MACHINE LEARNING</vt:lpstr>
      <vt:lpstr>MODELOS MACHINE LEARNING</vt:lpstr>
      <vt:lpstr>RESULTADOS</vt:lpstr>
      <vt:lpstr>CURVA ROC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BuLLYING USA 2018</dc:title>
  <dc:creator>aricano8@gmail.com</dc:creator>
  <cp:lastModifiedBy>aricano8@gmail.com</cp:lastModifiedBy>
  <cp:revision>1</cp:revision>
  <dcterms:created xsi:type="dcterms:W3CDTF">2023-03-17T22:48:19Z</dcterms:created>
  <dcterms:modified xsi:type="dcterms:W3CDTF">2023-03-18T00:30:44Z</dcterms:modified>
</cp:coreProperties>
</file>