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48123-0876-49DE-BEE7-2B01C0A132D7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BB52F-CC60-466C-81AC-BC0D86320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04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Gestiona la sesión</a:t>
            </a:r>
            <a:r>
              <a:rPr lang="es-MX" baseline="0" dirty="0" smtClean="0"/>
              <a:t> que se establece entre ambos nodos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52F-CC60-466C-81AC-BC0D86320AF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 vez que se establece</a:t>
            </a:r>
            <a:r>
              <a:rPr lang="es-MX" baseline="0" dirty="0" smtClean="0"/>
              <a:t> la sesión entre  los nodos </a:t>
            </a:r>
            <a:r>
              <a:rPr lang="es-MX" baseline="0" dirty="0" err="1" smtClean="0"/>
              <a:t>particpantes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52F-CC60-466C-81AC-BC0D86320AF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15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7441E-03F4-4BB6-890B-22E5745D45FA}" type="datetimeFigureOut">
              <a:rPr lang="es-MX" smtClean="0"/>
              <a:t>10/09/2015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BB193CB-A07E-41F2-878F-A33BB83238DA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348880"/>
            <a:ext cx="7543800" cy="3370312"/>
          </a:xfrm>
        </p:spPr>
        <p:txBody>
          <a:bodyPr/>
          <a:lstStyle/>
          <a:p>
            <a:r>
              <a:rPr lang="es-MX" dirty="0" smtClean="0"/>
              <a:t>CAPA 5</a:t>
            </a:r>
            <a:br>
              <a:rPr lang="es-MX" dirty="0" smtClean="0"/>
            </a:br>
            <a:r>
              <a:rPr lang="es-MX" dirty="0" smtClean="0"/>
              <a:t>SESIÓN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07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 Establecer el enlace de comunicación o sesión entre las computadoras emisora y receptora.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 encarga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0" t="46713" r="25345" b="12743"/>
          <a:stretch/>
        </p:blipFill>
        <p:spPr bwMode="auto">
          <a:xfrm>
            <a:off x="1259632" y="3429000"/>
            <a:ext cx="6624736" cy="250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2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</a:t>
            </a:r>
            <a:r>
              <a:rPr lang="es-MX" dirty="0" smtClean="0"/>
              <a:t>a sesión pasa a encargarse de ubicar puntos de control en la secuencia de datos. De esta forma se proporciona cierta tolerancia a fallos dentro de la sesión de comunicación.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69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Pueden proporcionar dos tipos distintos de enfoques para que los datos vayan del emisor al receptor: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La comunicación orientada a la </a:t>
            </a:r>
            <a:r>
              <a:rPr lang="es-MX" dirty="0" smtClean="0"/>
              <a:t>conexión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</a:t>
            </a:r>
            <a:endParaRPr lang="es-MX" dirty="0" smtClean="0"/>
          </a:p>
          <a:p>
            <a:r>
              <a:rPr lang="es-MX" dirty="0" smtClean="0"/>
              <a:t>La comunicación sin conexión.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Protocolos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3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b="1" dirty="0"/>
              <a:t>ASP (AppleTalk Protocolo de </a:t>
            </a:r>
            <a:r>
              <a:rPr lang="es-MX" sz="2800" b="1" dirty="0" smtClean="0"/>
              <a:t>Sesión)</a:t>
            </a:r>
            <a:r>
              <a:rPr lang="es-MX" sz="2800" dirty="0" smtClean="0"/>
              <a:t> </a:t>
            </a:r>
            <a:r>
              <a:rPr lang="es-MX" dirty="0" smtClean="0"/>
              <a:t>Ofrece establecimiento, mantenimiento y desmontaje.</a:t>
            </a:r>
          </a:p>
          <a:p>
            <a:r>
              <a:rPr lang="es-MX" sz="2800" b="1" dirty="0"/>
              <a:t>NFS (Network File </a:t>
            </a:r>
            <a:r>
              <a:rPr lang="es-MX" sz="2800" b="1" dirty="0" smtClean="0"/>
              <a:t>Servicios)</a:t>
            </a:r>
            <a:r>
              <a:rPr lang="es-MX" sz="2800" dirty="0" smtClean="0"/>
              <a:t> </a:t>
            </a:r>
            <a:r>
              <a:rPr lang="es-MX" dirty="0" smtClean="0"/>
              <a:t>Protocolo </a:t>
            </a:r>
            <a:r>
              <a:rPr lang="es-MX" dirty="0"/>
              <a:t>que permite acceder y compartir archivos de una red.</a:t>
            </a:r>
          </a:p>
          <a:p>
            <a:r>
              <a:rPr lang="es-MX" sz="2800" b="1" dirty="0"/>
              <a:t>X </a:t>
            </a:r>
            <a:r>
              <a:rPr lang="es-MX" sz="2800" b="1" dirty="0" err="1"/>
              <a:t>Window</a:t>
            </a:r>
            <a:r>
              <a:rPr lang="es-MX" sz="2800" b="1" dirty="0"/>
              <a:t> </a:t>
            </a:r>
            <a:r>
              <a:rPr lang="es-MX" sz="2800" b="1" dirty="0" err="1"/>
              <a:t>System</a:t>
            </a:r>
            <a:r>
              <a:rPr lang="es-MX" sz="2800" b="1" dirty="0"/>
              <a:t> y Terminal </a:t>
            </a:r>
            <a:r>
              <a:rPr lang="es-MX" sz="2800" b="1" dirty="0" smtClean="0"/>
              <a:t> </a:t>
            </a:r>
            <a:r>
              <a:rPr lang="es-MX" sz="2800" b="1" dirty="0"/>
              <a:t>X</a:t>
            </a:r>
            <a:r>
              <a:rPr lang="es-MX" sz="2800" dirty="0"/>
              <a:t>: </a:t>
            </a:r>
            <a:r>
              <a:rPr lang="es-MX" dirty="0"/>
              <a:t>esta conformado en 2 partes: un lado servidor y un lado cliente.</a:t>
            </a:r>
          </a:p>
          <a:p>
            <a:endParaRPr lang="es-MX" sz="2800" dirty="0" smtClean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9512" y="692696"/>
            <a:ext cx="8496944" cy="1584176"/>
          </a:xfrm>
        </p:spPr>
        <p:txBody>
          <a:bodyPr/>
          <a:lstStyle/>
          <a:p>
            <a:r>
              <a:rPr lang="es-MX" sz="4000" dirty="0"/>
              <a:t>Protocolos que se definen en la capa de Sesión: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RPC (</a:t>
            </a:r>
            <a:r>
              <a:rPr lang="es-MX" b="1" dirty="0" err="1"/>
              <a:t>Remote</a:t>
            </a:r>
            <a:r>
              <a:rPr lang="es-MX" b="1" dirty="0"/>
              <a:t> </a:t>
            </a:r>
            <a:r>
              <a:rPr lang="es-MX" b="1" dirty="0" err="1"/>
              <a:t>Procedure</a:t>
            </a:r>
            <a:r>
              <a:rPr lang="es-MX" b="1" dirty="0"/>
              <a:t> </a:t>
            </a:r>
            <a:r>
              <a:rPr lang="es-MX" b="1" dirty="0" err="1"/>
              <a:t>Call</a:t>
            </a:r>
            <a:r>
              <a:rPr lang="es-MX" b="1" dirty="0"/>
              <a:t>)</a:t>
            </a:r>
            <a:r>
              <a:rPr lang="es-MX" dirty="0"/>
              <a:t> Es un protocolo que permite a un programa de ordenador ejecutar código de otra </a:t>
            </a:r>
            <a:r>
              <a:rPr lang="es-MX" dirty="0" smtClean="0"/>
              <a:t>máquina </a:t>
            </a:r>
            <a:r>
              <a:rPr lang="es-MX" dirty="0"/>
              <a:t>remota sin tener que preocuparse por las comunicaciones entre </a:t>
            </a:r>
            <a:r>
              <a:rPr lang="es-MX" dirty="0" smtClean="0"/>
              <a:t>ambos.</a:t>
            </a:r>
          </a:p>
          <a:p>
            <a:r>
              <a:rPr lang="es-MX" b="1" dirty="0"/>
              <a:t>SCP (Protocolo de Comunicaciones </a:t>
            </a:r>
            <a:r>
              <a:rPr lang="es-MX" b="1" dirty="0" smtClean="0"/>
              <a:t>Simple) </a:t>
            </a:r>
            <a:r>
              <a:rPr lang="es-MX" dirty="0" smtClean="0"/>
              <a:t>Los datos son cifrados durante su transferencia.</a:t>
            </a:r>
          </a:p>
          <a:p>
            <a:r>
              <a:rPr lang="es-MX" b="1" dirty="0"/>
              <a:t>ZIP (Zona AppleTalk Protocolo de información) </a:t>
            </a:r>
            <a:r>
              <a:rPr lang="es-MX" dirty="0"/>
              <a:t>Protocolo de capa de sesión AppleTalk que asigna números de red a nombres de zona..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82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187</TotalTime>
  <Words>237</Words>
  <Application>Microsoft Office PowerPoint</Application>
  <PresentationFormat>Presentación en pantalla (4:3)</PresentationFormat>
  <Paragraphs>22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Book Antiqua</vt:lpstr>
      <vt:lpstr>Calibri</vt:lpstr>
      <vt:lpstr>Wingdings</vt:lpstr>
      <vt:lpstr>Cartoné</vt:lpstr>
      <vt:lpstr>CAPA 5 SESIÓN</vt:lpstr>
      <vt:lpstr>Se encarga</vt:lpstr>
      <vt:lpstr>Presentación de PowerPoint</vt:lpstr>
      <vt:lpstr>Protocolos</vt:lpstr>
      <vt:lpstr>Protocolos que se definen en la capa de Sesión: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 5 SESIÓN</dc:title>
  <dc:creator>Ariadna</dc:creator>
  <cp:lastModifiedBy>Ariadna</cp:lastModifiedBy>
  <cp:revision>13</cp:revision>
  <dcterms:created xsi:type="dcterms:W3CDTF">2015-09-10T03:18:22Z</dcterms:created>
  <dcterms:modified xsi:type="dcterms:W3CDTF">2015-09-10T18:13:17Z</dcterms:modified>
</cp:coreProperties>
</file>